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handoutMasterIdLst>
    <p:handoutMasterId r:id="rId4"/>
  </p:handoutMasterIdLst>
  <p:sldIdLst>
    <p:sldId id="261" r:id="rId2"/>
  </p:sldIdLst>
  <p:sldSz cx="43891200" cy="32918400"/>
  <p:notesSz cx="6858000" cy="9144000"/>
  <p:defaultTextStyle>
    <a:defPPr>
      <a:defRPr lang="en-US"/>
    </a:defPPr>
    <a:lvl1pPr algn="r" rtl="0" eaLnBrk="0" fontAlgn="base" hangingPunct="0">
      <a:spcBef>
        <a:spcPct val="0"/>
      </a:spcBef>
      <a:spcAft>
        <a:spcPct val="0"/>
      </a:spcAft>
      <a:defRPr sz="4800" kern="1200">
        <a:solidFill>
          <a:schemeClr val="bg1"/>
        </a:solidFill>
        <a:latin typeface="Arial" charset="0"/>
        <a:ea typeface="ＭＳ Ｐゴシック" charset="-128"/>
        <a:cs typeface="ＭＳ Ｐゴシック" charset="-128"/>
      </a:defRPr>
    </a:lvl1pPr>
    <a:lvl2pPr marL="1880577" algn="r" rtl="0" eaLnBrk="0" fontAlgn="base" hangingPunct="0">
      <a:spcBef>
        <a:spcPct val="0"/>
      </a:spcBef>
      <a:spcAft>
        <a:spcPct val="0"/>
      </a:spcAft>
      <a:defRPr sz="4800" kern="1200">
        <a:solidFill>
          <a:schemeClr val="bg1"/>
        </a:solidFill>
        <a:latin typeface="Arial" charset="0"/>
        <a:ea typeface="ＭＳ Ｐゴシック" charset="-128"/>
        <a:cs typeface="ＭＳ Ｐゴシック" charset="-128"/>
      </a:defRPr>
    </a:lvl2pPr>
    <a:lvl3pPr marL="3761152" algn="r" rtl="0" eaLnBrk="0" fontAlgn="base" hangingPunct="0">
      <a:spcBef>
        <a:spcPct val="0"/>
      </a:spcBef>
      <a:spcAft>
        <a:spcPct val="0"/>
      </a:spcAft>
      <a:defRPr sz="4800" kern="1200">
        <a:solidFill>
          <a:schemeClr val="bg1"/>
        </a:solidFill>
        <a:latin typeface="Arial" charset="0"/>
        <a:ea typeface="ＭＳ Ｐゴシック" charset="-128"/>
        <a:cs typeface="ＭＳ Ｐゴシック" charset="-128"/>
      </a:defRPr>
    </a:lvl3pPr>
    <a:lvl4pPr marL="5641731" algn="r" rtl="0" eaLnBrk="0" fontAlgn="base" hangingPunct="0">
      <a:spcBef>
        <a:spcPct val="0"/>
      </a:spcBef>
      <a:spcAft>
        <a:spcPct val="0"/>
      </a:spcAft>
      <a:defRPr sz="4800" kern="1200">
        <a:solidFill>
          <a:schemeClr val="bg1"/>
        </a:solidFill>
        <a:latin typeface="Arial" charset="0"/>
        <a:ea typeface="ＭＳ Ｐゴシック" charset="-128"/>
        <a:cs typeface="ＭＳ Ｐゴシック" charset="-128"/>
      </a:defRPr>
    </a:lvl4pPr>
    <a:lvl5pPr marL="7522307" algn="r" rtl="0" eaLnBrk="0" fontAlgn="base" hangingPunct="0">
      <a:spcBef>
        <a:spcPct val="0"/>
      </a:spcBef>
      <a:spcAft>
        <a:spcPct val="0"/>
      </a:spcAft>
      <a:defRPr sz="4800" kern="1200">
        <a:solidFill>
          <a:schemeClr val="bg1"/>
        </a:solidFill>
        <a:latin typeface="Arial" charset="0"/>
        <a:ea typeface="ＭＳ Ｐゴシック" charset="-128"/>
        <a:cs typeface="ＭＳ Ｐゴシック" charset="-128"/>
      </a:defRPr>
    </a:lvl5pPr>
    <a:lvl6pPr marL="9402884" algn="l" defTabSz="1880577" rtl="0" eaLnBrk="1" latinLnBrk="0" hangingPunct="1">
      <a:defRPr sz="4800" kern="1200">
        <a:solidFill>
          <a:schemeClr val="bg1"/>
        </a:solidFill>
        <a:latin typeface="Arial" charset="0"/>
        <a:ea typeface="ＭＳ Ｐゴシック" charset="-128"/>
        <a:cs typeface="ＭＳ Ｐゴシック" charset="-128"/>
      </a:defRPr>
    </a:lvl6pPr>
    <a:lvl7pPr marL="11283458" algn="l" defTabSz="1880577" rtl="0" eaLnBrk="1" latinLnBrk="0" hangingPunct="1">
      <a:defRPr sz="4800" kern="1200">
        <a:solidFill>
          <a:schemeClr val="bg1"/>
        </a:solidFill>
        <a:latin typeface="Arial" charset="0"/>
        <a:ea typeface="ＭＳ Ｐゴシック" charset="-128"/>
        <a:cs typeface="ＭＳ Ｐゴシック" charset="-128"/>
      </a:defRPr>
    </a:lvl7pPr>
    <a:lvl8pPr marL="13164038" algn="l" defTabSz="1880577" rtl="0" eaLnBrk="1" latinLnBrk="0" hangingPunct="1">
      <a:defRPr sz="4800" kern="1200">
        <a:solidFill>
          <a:schemeClr val="bg1"/>
        </a:solidFill>
        <a:latin typeface="Arial" charset="0"/>
        <a:ea typeface="ＭＳ Ｐゴシック" charset="-128"/>
        <a:cs typeface="ＭＳ Ｐゴシック" charset="-128"/>
      </a:defRPr>
    </a:lvl8pPr>
    <a:lvl9pPr marL="15044612" algn="l" defTabSz="1880577" rtl="0" eaLnBrk="1" latinLnBrk="0" hangingPunct="1">
      <a:defRPr sz="48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guide id="7" orient="horz" pos="7145">
          <p15:clr>
            <a:srgbClr val="A4A3A4"/>
          </p15:clr>
        </p15:guide>
        <p15:guide id="8" pos="13824">
          <p15:clr>
            <a:srgbClr val="A4A3A4"/>
          </p15:clr>
        </p15:guide>
        <p15:guide id="9" pos="2074">
          <p15:clr>
            <a:srgbClr val="A4A3A4"/>
          </p15:clr>
        </p15:guide>
        <p15:guide id="10" pos="25344">
          <p15:clr>
            <a:srgbClr val="A4A3A4"/>
          </p15:clr>
        </p15:guide>
        <p15:guide id="11" pos="3456">
          <p15:clr>
            <a:srgbClr val="A4A3A4"/>
          </p15:clr>
        </p15:guide>
        <p15:guide id="12" pos="471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3763A0"/>
    <a:srgbClr val="CDCE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07" autoAdjust="0"/>
    <p:restoredTop sz="98504" autoAdjust="0"/>
  </p:normalViewPr>
  <p:slideViewPr>
    <p:cSldViewPr showGuides="1">
      <p:cViewPr varScale="1">
        <p:scale>
          <a:sx n="18" d="100"/>
          <a:sy n="18" d="100"/>
        </p:scale>
        <p:origin x="1598" y="139"/>
      </p:cViewPr>
      <p:guideLst>
        <p:guide orient="horz" pos="1488"/>
        <p:guide pos="2880"/>
        <p:guide pos="432"/>
        <p:guide pos="5280"/>
        <p:guide pos="720"/>
        <p:guide pos="981"/>
        <p:guide orient="horz" pos="7145"/>
        <p:guide pos="13824"/>
        <p:guide pos="2074"/>
        <p:guide pos="25344"/>
        <p:guide pos="3456"/>
        <p:guide pos="47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16" d="100"/>
          <a:sy n="116" d="100"/>
        </p:scale>
        <p:origin x="-415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4271762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17314547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4800" kern="1200">
        <a:solidFill>
          <a:schemeClr val="tx1"/>
        </a:solidFill>
        <a:latin typeface="Arial" charset="0"/>
        <a:ea typeface="ＭＳ Ｐゴシック" charset="-128"/>
        <a:cs typeface="ＭＳ Ｐゴシック" charset="-128"/>
      </a:defRPr>
    </a:lvl1pPr>
    <a:lvl2pPr marL="1880577" algn="l" rtl="0" eaLnBrk="0" fontAlgn="base" hangingPunct="0">
      <a:spcBef>
        <a:spcPct val="30000"/>
      </a:spcBef>
      <a:spcAft>
        <a:spcPct val="0"/>
      </a:spcAft>
      <a:defRPr sz="4800" kern="1200">
        <a:solidFill>
          <a:schemeClr val="tx1"/>
        </a:solidFill>
        <a:latin typeface="Arial" charset="0"/>
        <a:ea typeface="ＭＳ Ｐゴシック" charset="-128"/>
        <a:cs typeface="+mn-cs"/>
      </a:defRPr>
    </a:lvl2pPr>
    <a:lvl3pPr marL="3761152" algn="l" rtl="0" eaLnBrk="0" fontAlgn="base" hangingPunct="0">
      <a:spcBef>
        <a:spcPct val="30000"/>
      </a:spcBef>
      <a:spcAft>
        <a:spcPct val="0"/>
      </a:spcAft>
      <a:defRPr sz="4800" kern="1200">
        <a:solidFill>
          <a:schemeClr val="tx1"/>
        </a:solidFill>
        <a:latin typeface="Arial" charset="0"/>
        <a:ea typeface="ＭＳ Ｐゴシック" charset="-128"/>
        <a:cs typeface="+mn-cs"/>
      </a:defRPr>
    </a:lvl3pPr>
    <a:lvl4pPr marL="5641731" algn="l" rtl="0" eaLnBrk="0" fontAlgn="base" hangingPunct="0">
      <a:spcBef>
        <a:spcPct val="30000"/>
      </a:spcBef>
      <a:spcAft>
        <a:spcPct val="0"/>
      </a:spcAft>
      <a:defRPr sz="4800" kern="1200">
        <a:solidFill>
          <a:schemeClr val="tx1"/>
        </a:solidFill>
        <a:latin typeface="Arial" charset="0"/>
        <a:ea typeface="ＭＳ Ｐゴシック" charset="-128"/>
        <a:cs typeface="+mn-cs"/>
      </a:defRPr>
    </a:lvl4pPr>
    <a:lvl5pPr marL="7522307" algn="l" rtl="0" eaLnBrk="0" fontAlgn="base" hangingPunct="0">
      <a:spcBef>
        <a:spcPct val="30000"/>
      </a:spcBef>
      <a:spcAft>
        <a:spcPct val="0"/>
      </a:spcAft>
      <a:defRPr sz="4800" kern="1200">
        <a:solidFill>
          <a:schemeClr val="tx1"/>
        </a:solidFill>
        <a:latin typeface="Arial" charset="0"/>
        <a:ea typeface="ＭＳ Ｐゴシック" charset="-128"/>
        <a:cs typeface="+mn-cs"/>
      </a:defRPr>
    </a:lvl5pPr>
    <a:lvl6pPr marL="9402884" algn="l" defTabSz="1880577" rtl="0" eaLnBrk="1" latinLnBrk="0" hangingPunct="1">
      <a:defRPr sz="4800" kern="1200">
        <a:solidFill>
          <a:schemeClr val="tx1"/>
        </a:solidFill>
        <a:latin typeface="+mn-lt"/>
        <a:ea typeface="+mn-ea"/>
        <a:cs typeface="+mn-cs"/>
      </a:defRPr>
    </a:lvl6pPr>
    <a:lvl7pPr marL="11283458" algn="l" defTabSz="1880577" rtl="0" eaLnBrk="1" latinLnBrk="0" hangingPunct="1">
      <a:defRPr sz="4800" kern="1200">
        <a:solidFill>
          <a:schemeClr val="tx1"/>
        </a:solidFill>
        <a:latin typeface="+mn-lt"/>
        <a:ea typeface="+mn-ea"/>
        <a:cs typeface="+mn-cs"/>
      </a:defRPr>
    </a:lvl7pPr>
    <a:lvl8pPr marL="13164038" algn="l" defTabSz="1880577" rtl="0" eaLnBrk="1" latinLnBrk="0" hangingPunct="1">
      <a:defRPr sz="4800" kern="1200">
        <a:solidFill>
          <a:schemeClr val="tx1"/>
        </a:solidFill>
        <a:latin typeface="+mn-lt"/>
        <a:ea typeface="+mn-ea"/>
        <a:cs typeface="+mn-cs"/>
      </a:defRPr>
    </a:lvl8pPr>
    <a:lvl9pPr marL="15044612" algn="l" defTabSz="1880577"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351BFD28-7A0B-6D45-BFDE-1C70AEA9E9BE}" type="slidenum">
              <a:rPr lang="en-US"/>
              <a:pPr/>
              <a:t>1</a:t>
            </a:fld>
            <a:endParaRPr lang="en-US"/>
          </a:p>
        </p:txBody>
      </p:sp>
      <p:sp>
        <p:nvSpPr>
          <p:cNvPr id="16387" name="Rectangle 2"/>
          <p:cNvSpPr>
            <a:spLocks noGrp="1" noRot="1" noChangeAspect="1" noChangeArrowheads="1" noTextEdit="1"/>
          </p:cNvSpPr>
          <p:nvPr>
            <p:ph type="sldImg"/>
          </p:nvPr>
        </p:nvSpPr>
        <p:spPr>
          <a:xfrm>
            <a:off x="1143000" y="685800"/>
            <a:ext cx="4572000" cy="3429000"/>
          </a:xfrm>
          <a:ln/>
        </p:spPr>
      </p:sp>
      <p:sp>
        <p:nvSpPr>
          <p:cNvPr id="163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861607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lFZ0z5Fm-N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4" y="0"/>
            <a:ext cx="43935091" cy="11338560"/>
          </a:xfrm>
          <a:prstGeom prst="rect">
            <a:avLst/>
          </a:prstGeom>
          <a:solidFill>
            <a:schemeClr val="accent1"/>
          </a:solidFill>
          <a:ln w="9525">
            <a:noFill/>
            <a:miter lim="800000"/>
            <a:headEnd/>
            <a:tailEnd/>
          </a:ln>
        </p:spPr>
        <p:txBody>
          <a:bodyPr wrap="none" lIns="376115" tIns="188058" rIns="376115" bIns="188058" anchor="ctr">
            <a:prstTxWarp prst="textNoShape">
              <a:avLst/>
            </a:prstTxWarp>
          </a:bodyPr>
          <a:lstStyle/>
          <a:p>
            <a:endParaRPr lang="en-US"/>
          </a:p>
        </p:txBody>
      </p:sp>
      <p:sp>
        <p:nvSpPr>
          <p:cNvPr id="5" name="Picture Placeholder 8"/>
          <p:cNvSpPr>
            <a:spLocks noGrp="1"/>
          </p:cNvSpPr>
          <p:nvPr>
            <p:ph type="pic" sz="quarter" idx="10"/>
          </p:nvPr>
        </p:nvSpPr>
        <p:spPr>
          <a:xfrm>
            <a:off x="4" y="11338560"/>
            <a:ext cx="43935091" cy="21214080"/>
          </a:xfrm>
        </p:spPr>
        <p:txBody>
          <a:bodyPr/>
          <a:lstStyle/>
          <a:p>
            <a:endParaRPr lang="en-US" dirty="0"/>
          </a:p>
        </p:txBody>
      </p:sp>
      <p:sp>
        <p:nvSpPr>
          <p:cNvPr id="2" name="Title 1"/>
          <p:cNvSpPr>
            <a:spLocks noGrp="1"/>
          </p:cNvSpPr>
          <p:nvPr>
            <p:ph type="title"/>
          </p:nvPr>
        </p:nvSpPr>
        <p:spPr>
          <a:xfrm>
            <a:off x="3467101" y="21153124"/>
            <a:ext cx="37307520" cy="6537962"/>
          </a:xfrm>
        </p:spPr>
        <p:txBody>
          <a:bodyPr anchor="t"/>
          <a:lstStyle>
            <a:lvl1pPr algn="l">
              <a:defRPr sz="165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3467101" y="13952227"/>
            <a:ext cx="37307520" cy="7200897"/>
          </a:xfrm>
        </p:spPr>
        <p:txBody>
          <a:bodyPr anchor="b"/>
          <a:lstStyle>
            <a:lvl1pPr marL="0" indent="0">
              <a:buNone/>
              <a:defRPr sz="8100">
                <a:effectLst>
                  <a:outerShdw blurRad="50800" dist="38100" dir="2700000" algn="tl" rotWithShape="0">
                    <a:srgbClr val="000000">
                      <a:alpha val="43000"/>
                    </a:srgbClr>
                  </a:outerShdw>
                </a:effectLst>
              </a:defRPr>
            </a:lvl1pPr>
            <a:lvl2pPr marL="1880577" indent="0">
              <a:buNone/>
              <a:defRPr sz="7300"/>
            </a:lvl2pPr>
            <a:lvl3pPr marL="3761152" indent="0">
              <a:buNone/>
              <a:defRPr sz="6500"/>
            </a:lvl3pPr>
            <a:lvl4pPr marL="5641731" indent="0">
              <a:buNone/>
              <a:defRPr sz="5800"/>
            </a:lvl4pPr>
            <a:lvl5pPr marL="7522307" indent="0">
              <a:buNone/>
              <a:defRPr sz="5800"/>
            </a:lvl5pPr>
            <a:lvl6pPr marL="9402884" indent="0">
              <a:buNone/>
              <a:defRPr sz="5800"/>
            </a:lvl6pPr>
            <a:lvl7pPr marL="11283458" indent="0">
              <a:buNone/>
              <a:defRPr sz="5800"/>
            </a:lvl7pPr>
            <a:lvl8pPr marL="13164038" indent="0">
              <a:buNone/>
              <a:defRPr sz="5800"/>
            </a:lvl8pPr>
            <a:lvl9pPr marL="15044612" indent="0">
              <a:buNone/>
              <a:defRPr sz="5800"/>
            </a:lvl9pPr>
          </a:lstStyle>
          <a:p>
            <a:pPr lvl="0"/>
            <a:r>
              <a:rPr lang="en-US" dirty="0"/>
              <a:t>Click to edit Master text styles</a:t>
            </a:r>
          </a:p>
        </p:txBody>
      </p:sp>
      <p:pic>
        <p:nvPicPr>
          <p:cNvPr id="6" name="Picture 8" descr="csusb_logo_1-main-w">
            <a:hlinkClick r:id="rId2"/>
          </p:cNvPr>
          <p:cNvPicPr>
            <a:picLocks noChangeAspect="1" noChangeArrowheads="1"/>
          </p:cNvPicPr>
          <p:nvPr userDrawn="1"/>
        </p:nvPicPr>
        <p:blipFill>
          <a:blip r:embed="rId3"/>
          <a:srcRect/>
          <a:stretch>
            <a:fillRect/>
          </a:stretch>
        </p:blipFill>
        <p:spPr bwMode="auto">
          <a:xfrm>
            <a:off x="11338564" y="2560321"/>
            <a:ext cx="20680680" cy="6141721"/>
          </a:xfrm>
          <a:prstGeom prst="rect">
            <a:avLst/>
          </a:prstGeom>
          <a:noFill/>
          <a:ln w="9525">
            <a:noFill/>
            <a:miter lim="800000"/>
            <a:headEnd/>
            <a:tailEnd/>
          </a:ln>
        </p:spPr>
      </p:pic>
    </p:spTree>
    <p:extLst>
      <p:ext uri="{BB962C8B-B14F-4D97-AF65-F5344CB8AC3E}">
        <p14:creationId xmlns:p14="http://schemas.microsoft.com/office/powerpoint/2010/main" val="2871897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1"/>
            <a:ext cx="14439901" cy="5577840"/>
          </a:xfrm>
        </p:spPr>
        <p:txBody>
          <a:bodyPr anchor="b"/>
          <a:lstStyle>
            <a:lvl1pPr algn="l">
              <a:defRPr sz="8100" b="1"/>
            </a:lvl1pPr>
          </a:lstStyle>
          <a:p>
            <a:r>
              <a:rPr lang="en-US"/>
              <a:t>Click to edit Master title style</a:t>
            </a:r>
          </a:p>
        </p:txBody>
      </p:sp>
      <p:sp>
        <p:nvSpPr>
          <p:cNvPr id="3" name="Content Placeholder 2"/>
          <p:cNvSpPr>
            <a:spLocks noGrp="1"/>
          </p:cNvSpPr>
          <p:nvPr>
            <p:ph idx="1"/>
          </p:nvPr>
        </p:nvSpPr>
        <p:spPr>
          <a:xfrm>
            <a:off x="17160239" y="1310645"/>
            <a:ext cx="24536401" cy="28094944"/>
          </a:xfrm>
        </p:spPr>
        <p:txBody>
          <a:bodyPr/>
          <a:lstStyle>
            <a:lvl1pPr>
              <a:defRPr sz="13200"/>
            </a:lvl1pPr>
            <a:lvl2pPr>
              <a:defRPr sz="11500"/>
            </a:lvl2pPr>
            <a:lvl3pPr>
              <a:defRPr sz="9900"/>
            </a:lvl3pPr>
            <a:lvl4pPr>
              <a:defRPr sz="8100"/>
            </a:lvl4pPr>
            <a:lvl5pPr>
              <a:defRPr sz="8100"/>
            </a:lvl5pPr>
            <a:lvl6pPr>
              <a:defRPr sz="8100"/>
            </a:lvl6pPr>
            <a:lvl7pPr>
              <a:defRPr sz="8100"/>
            </a:lvl7pPr>
            <a:lvl8pPr>
              <a:defRPr sz="8100"/>
            </a:lvl8pPr>
            <a:lvl9pPr>
              <a:defRPr sz="8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194563" y="6888485"/>
            <a:ext cx="14439901" cy="22517104"/>
          </a:xfrm>
        </p:spPr>
        <p:txBody>
          <a:bodyPr/>
          <a:lstStyle>
            <a:lvl1pPr marL="0" indent="0">
              <a:buNone/>
              <a:defRPr sz="5800"/>
            </a:lvl1pPr>
            <a:lvl2pPr marL="1880577" indent="0">
              <a:buNone/>
              <a:defRPr sz="4800"/>
            </a:lvl2pPr>
            <a:lvl3pPr marL="3761152" indent="0">
              <a:buNone/>
              <a:defRPr sz="4000"/>
            </a:lvl3pPr>
            <a:lvl4pPr marL="5641731" indent="0">
              <a:buNone/>
              <a:defRPr sz="3700"/>
            </a:lvl4pPr>
            <a:lvl5pPr marL="7522307" indent="0">
              <a:buNone/>
              <a:defRPr sz="3700"/>
            </a:lvl5pPr>
            <a:lvl6pPr marL="9402884" indent="0">
              <a:buNone/>
              <a:defRPr sz="3700"/>
            </a:lvl6pPr>
            <a:lvl7pPr marL="11283458" indent="0">
              <a:buNone/>
              <a:defRPr sz="3700"/>
            </a:lvl7pPr>
            <a:lvl8pPr marL="13164038" indent="0">
              <a:buNone/>
              <a:defRPr sz="3700"/>
            </a:lvl8pPr>
            <a:lvl9pPr marL="15044612" indent="0">
              <a:buNone/>
              <a:defRPr sz="37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3"/>
          </a:xfrm>
        </p:spPr>
        <p:txBody>
          <a:bodyPr anchor="b"/>
          <a:lstStyle>
            <a:lvl1pPr algn="l">
              <a:defRPr sz="8100" b="1"/>
            </a:lvl1pPr>
          </a:lstStyle>
          <a:p>
            <a:r>
              <a:rPr lang="en-US"/>
              <a:t>Click to edit Master title style</a:t>
            </a:r>
          </a:p>
        </p:txBody>
      </p:sp>
      <p:sp>
        <p:nvSpPr>
          <p:cNvPr id="3" name="Picture Placeholder 2"/>
          <p:cNvSpPr>
            <a:spLocks noGrp="1"/>
          </p:cNvSpPr>
          <p:nvPr>
            <p:ph type="pic" idx="1"/>
          </p:nvPr>
        </p:nvSpPr>
        <p:spPr>
          <a:xfrm>
            <a:off x="8602982" y="2941321"/>
            <a:ext cx="26334720" cy="19751040"/>
          </a:xfrm>
        </p:spPr>
        <p:txBody>
          <a:bodyPr/>
          <a:lstStyle>
            <a:lvl1pPr marL="0" indent="0">
              <a:buNone/>
              <a:defRPr sz="13200"/>
            </a:lvl1pPr>
            <a:lvl2pPr marL="1880577" indent="0">
              <a:buNone/>
              <a:defRPr sz="11500"/>
            </a:lvl2pPr>
            <a:lvl3pPr marL="3761152" indent="0">
              <a:buNone/>
              <a:defRPr sz="9900"/>
            </a:lvl3pPr>
            <a:lvl4pPr marL="5641731" indent="0">
              <a:buNone/>
              <a:defRPr sz="8100"/>
            </a:lvl4pPr>
            <a:lvl5pPr marL="7522307" indent="0">
              <a:buNone/>
              <a:defRPr sz="8100"/>
            </a:lvl5pPr>
            <a:lvl6pPr marL="9402884" indent="0">
              <a:buNone/>
              <a:defRPr sz="8100"/>
            </a:lvl6pPr>
            <a:lvl7pPr marL="11283458" indent="0">
              <a:buNone/>
              <a:defRPr sz="8100"/>
            </a:lvl7pPr>
            <a:lvl8pPr marL="13164038" indent="0">
              <a:buNone/>
              <a:defRPr sz="8100"/>
            </a:lvl8pPr>
            <a:lvl9pPr marL="15044612" indent="0">
              <a:buNone/>
              <a:defRPr sz="8100"/>
            </a:lvl9pPr>
          </a:lstStyle>
          <a:p>
            <a:pPr lvl="0"/>
            <a:endParaRPr lang="en-US" noProof="0"/>
          </a:p>
        </p:txBody>
      </p:sp>
      <p:sp>
        <p:nvSpPr>
          <p:cNvPr id="4" name="Text Placeholder 3"/>
          <p:cNvSpPr>
            <a:spLocks noGrp="1"/>
          </p:cNvSpPr>
          <p:nvPr>
            <p:ph type="body" sz="half" idx="2"/>
          </p:nvPr>
        </p:nvSpPr>
        <p:spPr>
          <a:xfrm>
            <a:off x="8602982" y="25763225"/>
            <a:ext cx="26334720" cy="3863337"/>
          </a:xfrm>
        </p:spPr>
        <p:txBody>
          <a:bodyPr/>
          <a:lstStyle>
            <a:lvl1pPr marL="0" indent="0">
              <a:buNone/>
              <a:defRPr sz="5800"/>
            </a:lvl1pPr>
            <a:lvl2pPr marL="1880577" indent="0">
              <a:buNone/>
              <a:defRPr sz="4800"/>
            </a:lvl2pPr>
            <a:lvl3pPr marL="3761152" indent="0">
              <a:buNone/>
              <a:defRPr sz="4000"/>
            </a:lvl3pPr>
            <a:lvl4pPr marL="5641731" indent="0">
              <a:buNone/>
              <a:defRPr sz="3700"/>
            </a:lvl4pPr>
            <a:lvl5pPr marL="7522307" indent="0">
              <a:buNone/>
              <a:defRPr sz="3700"/>
            </a:lvl5pPr>
            <a:lvl6pPr marL="9402884" indent="0">
              <a:buNone/>
              <a:defRPr sz="3700"/>
            </a:lvl6pPr>
            <a:lvl7pPr marL="11283458" indent="0">
              <a:buNone/>
              <a:defRPr sz="3700"/>
            </a:lvl7pPr>
            <a:lvl8pPr marL="13164038" indent="0">
              <a:buNone/>
              <a:defRPr sz="3700"/>
            </a:lvl8pPr>
            <a:lvl9pPr marL="15044612" indent="0">
              <a:buNone/>
              <a:defRPr sz="37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2478" y="731524"/>
            <a:ext cx="9326882" cy="1739646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1840" y="731524"/>
            <a:ext cx="27249122" cy="173964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lvl1pPr>
            <a:lvl2pPr marL="1880577" indent="0" algn="ctr">
              <a:buNone/>
              <a:defRPr/>
            </a:lvl2pPr>
            <a:lvl3pPr marL="3761152" indent="0" algn="ctr">
              <a:buNone/>
              <a:defRPr/>
            </a:lvl3pPr>
            <a:lvl4pPr marL="5641731" indent="0" algn="ctr">
              <a:buNone/>
              <a:defRPr/>
            </a:lvl4pPr>
            <a:lvl5pPr marL="7522307" indent="0" algn="ctr">
              <a:buNone/>
              <a:defRPr/>
            </a:lvl5pPr>
            <a:lvl6pPr marL="9402884" indent="0" algn="ctr">
              <a:buNone/>
              <a:defRPr/>
            </a:lvl6pPr>
            <a:lvl7pPr marL="11283458" indent="0" algn="ctr">
              <a:buNone/>
              <a:defRPr/>
            </a:lvl7pPr>
            <a:lvl8pPr marL="13164038" indent="0" algn="ctr">
              <a:buNone/>
              <a:defRPr/>
            </a:lvl8pPr>
            <a:lvl9pPr marL="15044612"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124"/>
            <a:ext cx="37307520" cy="6537962"/>
          </a:xfrm>
        </p:spPr>
        <p:txBody>
          <a:bodyPr anchor="t"/>
          <a:lstStyle>
            <a:lvl1pPr algn="l">
              <a:defRPr sz="16500" b="1" cap="all"/>
            </a:lvl1pPr>
          </a:lstStyle>
          <a:p>
            <a:r>
              <a:rPr lang="en-US"/>
              <a:t>Click to edit Master title style</a:t>
            </a:r>
          </a:p>
        </p:txBody>
      </p:sp>
      <p:sp>
        <p:nvSpPr>
          <p:cNvPr id="3" name="Text Placeholder 2"/>
          <p:cNvSpPr>
            <a:spLocks noGrp="1"/>
          </p:cNvSpPr>
          <p:nvPr>
            <p:ph type="body" idx="1"/>
          </p:nvPr>
        </p:nvSpPr>
        <p:spPr>
          <a:xfrm>
            <a:off x="3467101" y="13952227"/>
            <a:ext cx="37307520" cy="7200897"/>
          </a:xfrm>
        </p:spPr>
        <p:txBody>
          <a:bodyPr anchor="b"/>
          <a:lstStyle>
            <a:lvl1pPr marL="0" indent="0">
              <a:buNone/>
              <a:defRPr sz="8100"/>
            </a:lvl1pPr>
            <a:lvl2pPr marL="1880577" indent="0">
              <a:buNone/>
              <a:defRPr sz="7300"/>
            </a:lvl2pPr>
            <a:lvl3pPr marL="3761152" indent="0">
              <a:buNone/>
              <a:defRPr sz="6500"/>
            </a:lvl3pPr>
            <a:lvl4pPr marL="5641731" indent="0">
              <a:buNone/>
              <a:defRPr sz="5800"/>
            </a:lvl4pPr>
            <a:lvl5pPr marL="7522307" indent="0">
              <a:buNone/>
              <a:defRPr sz="5800"/>
            </a:lvl5pPr>
            <a:lvl6pPr marL="9402884" indent="0">
              <a:buNone/>
              <a:defRPr sz="5800"/>
            </a:lvl6pPr>
            <a:lvl7pPr marL="11283458" indent="0">
              <a:buNone/>
              <a:defRPr sz="5800"/>
            </a:lvl7pPr>
            <a:lvl8pPr marL="13164038" indent="0">
              <a:buNone/>
              <a:defRPr sz="5800"/>
            </a:lvl8pPr>
            <a:lvl9pPr marL="15044612" indent="0">
              <a:buNone/>
              <a:defRPr sz="58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18"/>
          <p:cNvSpPr>
            <a:spLocks noChangeArrowheads="1"/>
          </p:cNvSpPr>
          <p:nvPr userDrawn="1"/>
        </p:nvSpPr>
        <p:spPr bwMode="auto">
          <a:xfrm>
            <a:off x="28529283" y="0"/>
            <a:ext cx="15384777" cy="32918400"/>
          </a:xfrm>
          <a:prstGeom prst="rect">
            <a:avLst/>
          </a:prstGeom>
          <a:gradFill flip="none" rotWithShape="1">
            <a:gsLst>
              <a:gs pos="0">
                <a:schemeClr val="accent1"/>
              </a:gs>
              <a:gs pos="100000">
                <a:srgbClr val="244671"/>
              </a:gs>
            </a:gsLst>
            <a:lin ang="5100000" scaled="0"/>
            <a:tileRect/>
          </a:gradFill>
          <a:ln w="9525">
            <a:noFill/>
            <a:miter lim="800000"/>
            <a:headEnd/>
            <a:tailEnd/>
          </a:ln>
          <a:effectLst/>
        </p:spPr>
        <p:txBody>
          <a:bodyPr wrap="none" lIns="376115" tIns="188058" rIns="376115" bIns="188058" anchor="ctr">
            <a:prstTxWarp prst="textNoShape">
              <a:avLst/>
            </a:prstTxWarp>
          </a:bodyPr>
          <a:lstStyle/>
          <a:p>
            <a:endParaRPr lang="en-US"/>
          </a:p>
        </p:txBody>
      </p:sp>
      <p:sp>
        <p:nvSpPr>
          <p:cNvPr id="13" name="Rectangle 9"/>
          <p:cNvSpPr>
            <a:spLocks noChangeArrowheads="1"/>
          </p:cNvSpPr>
          <p:nvPr userDrawn="1"/>
        </p:nvSpPr>
        <p:spPr bwMode="auto">
          <a:xfrm>
            <a:off x="5" y="30723843"/>
            <a:ext cx="43936920" cy="2240282"/>
          </a:xfrm>
          <a:prstGeom prst="rect">
            <a:avLst/>
          </a:prstGeom>
          <a:solidFill>
            <a:schemeClr val="accent1"/>
          </a:solidFill>
          <a:ln w="9525">
            <a:noFill/>
            <a:miter lim="800000"/>
            <a:headEnd/>
            <a:tailEnd/>
          </a:ln>
          <a:effectLst/>
        </p:spPr>
        <p:txBody>
          <a:bodyPr wrap="none" lIns="376115" tIns="188058" rIns="376115" bIns="188058" anchor="ctr">
            <a:prstTxWarp prst="textNoShape">
              <a:avLst/>
            </a:prstTxWarp>
          </a:bodyPr>
          <a:lstStyle/>
          <a:p>
            <a:pPr>
              <a:defRPr/>
            </a:pPr>
            <a:endParaRPr lang="en-US" dirty="0"/>
          </a:p>
        </p:txBody>
      </p:sp>
      <p:sp>
        <p:nvSpPr>
          <p:cNvPr id="2" name="Title 1"/>
          <p:cNvSpPr>
            <a:spLocks noGrp="1"/>
          </p:cNvSpPr>
          <p:nvPr>
            <p:ph type="title"/>
          </p:nvPr>
        </p:nvSpPr>
        <p:spPr>
          <a:xfrm>
            <a:off x="3291840" y="1463040"/>
            <a:ext cx="24140160" cy="5486400"/>
          </a:xfrm>
        </p:spPr>
        <p:txBody>
          <a:bodyPr/>
          <a:lstStyle/>
          <a:p>
            <a:r>
              <a:rPr lang="en-US" dirty="0"/>
              <a:t>Click to edit Master title style</a:t>
            </a:r>
          </a:p>
        </p:txBody>
      </p:sp>
      <p:pic>
        <p:nvPicPr>
          <p:cNvPr id="14" name="Picture 7" descr="csusb_logo_3-full-1line_w.pdf"/>
          <p:cNvPicPr>
            <a:picLocks noChangeAspect="1"/>
          </p:cNvPicPr>
          <p:nvPr userDrawn="1"/>
        </p:nvPicPr>
        <p:blipFill>
          <a:blip r:embed="rId2"/>
          <a:srcRect/>
          <a:stretch>
            <a:fillRect/>
          </a:stretch>
        </p:blipFill>
        <p:spPr bwMode="auto">
          <a:xfrm>
            <a:off x="10241280" y="30723848"/>
            <a:ext cx="23408640" cy="1912623"/>
          </a:xfrm>
          <a:prstGeom prst="rect">
            <a:avLst/>
          </a:prstGeom>
          <a:noFill/>
          <a:ln w="9525">
            <a:noFill/>
            <a:miter lim="800000"/>
            <a:headEnd/>
            <a:tailEnd/>
          </a:ln>
        </p:spPr>
      </p:pic>
      <p:sp>
        <p:nvSpPr>
          <p:cNvPr id="18" name="Text Placeholder 17"/>
          <p:cNvSpPr>
            <a:spLocks noGrp="1"/>
          </p:cNvSpPr>
          <p:nvPr>
            <p:ph type="body" sz="quarter" idx="10"/>
          </p:nvPr>
        </p:nvSpPr>
        <p:spPr>
          <a:xfrm>
            <a:off x="3291840" y="8046720"/>
            <a:ext cx="24140160" cy="2011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30150889" y="12152492"/>
            <a:ext cx="12421210" cy="8339328"/>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13200"/>
            </a:lvl1pPr>
            <a:lvl2pPr marL="1880577" indent="0">
              <a:buNone/>
              <a:defRPr sz="11500"/>
            </a:lvl2pPr>
            <a:lvl3pPr marL="3761152" indent="0">
              <a:buNone/>
              <a:defRPr sz="9900"/>
            </a:lvl3pPr>
            <a:lvl4pPr marL="5641731" indent="0">
              <a:buNone/>
              <a:defRPr sz="8100"/>
            </a:lvl4pPr>
            <a:lvl5pPr marL="7522307" indent="0">
              <a:buNone/>
              <a:defRPr sz="8100"/>
            </a:lvl5pPr>
            <a:lvl6pPr marL="9402884" indent="0">
              <a:buNone/>
              <a:defRPr sz="8100"/>
            </a:lvl6pPr>
            <a:lvl7pPr marL="11283458" indent="0">
              <a:buNone/>
              <a:defRPr sz="8100"/>
            </a:lvl7pPr>
            <a:lvl8pPr marL="13164038" indent="0">
              <a:buNone/>
              <a:defRPr sz="8100"/>
            </a:lvl8pPr>
            <a:lvl9pPr marL="15044612" indent="0">
              <a:buNone/>
              <a:defRPr sz="8100"/>
            </a:lvl9pPr>
          </a:lstStyle>
          <a:p>
            <a:pPr lvl="0"/>
            <a:endParaRPr lang="en-US" noProof="0"/>
          </a:p>
        </p:txBody>
      </p:sp>
      <p:sp>
        <p:nvSpPr>
          <p:cNvPr id="21" name="Picture Placeholder 2"/>
          <p:cNvSpPr>
            <a:spLocks noGrp="1"/>
          </p:cNvSpPr>
          <p:nvPr>
            <p:ph type="pic" idx="12"/>
          </p:nvPr>
        </p:nvSpPr>
        <p:spPr>
          <a:xfrm rot="297885">
            <a:off x="29902181" y="21735913"/>
            <a:ext cx="12421210" cy="8339328"/>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13200"/>
            </a:lvl1pPr>
            <a:lvl2pPr marL="1880577" indent="0">
              <a:buNone/>
              <a:defRPr sz="11500"/>
            </a:lvl2pPr>
            <a:lvl3pPr marL="3761152" indent="0">
              <a:buNone/>
              <a:defRPr sz="9900"/>
            </a:lvl3pPr>
            <a:lvl4pPr marL="5641731" indent="0">
              <a:buNone/>
              <a:defRPr sz="8100"/>
            </a:lvl4pPr>
            <a:lvl5pPr marL="7522307" indent="0">
              <a:buNone/>
              <a:defRPr sz="8100"/>
            </a:lvl5pPr>
            <a:lvl6pPr marL="9402884" indent="0">
              <a:buNone/>
              <a:defRPr sz="8100"/>
            </a:lvl6pPr>
            <a:lvl7pPr marL="11283458" indent="0">
              <a:buNone/>
              <a:defRPr sz="8100"/>
            </a:lvl7pPr>
            <a:lvl8pPr marL="13164038" indent="0">
              <a:buNone/>
              <a:defRPr sz="8100"/>
            </a:lvl8pPr>
            <a:lvl9pPr marL="15044612" indent="0">
              <a:buNone/>
              <a:defRPr sz="8100"/>
            </a:lvl9pPr>
          </a:lstStyle>
          <a:p>
            <a:pPr lvl="0"/>
            <a:endParaRPr lang="en-US" noProof="0"/>
          </a:p>
        </p:txBody>
      </p:sp>
      <p:sp>
        <p:nvSpPr>
          <p:cNvPr id="19" name="Picture Placeholder 2"/>
          <p:cNvSpPr>
            <a:spLocks noGrp="1"/>
          </p:cNvSpPr>
          <p:nvPr>
            <p:ph type="pic" idx="1"/>
          </p:nvPr>
        </p:nvSpPr>
        <p:spPr>
          <a:xfrm rot="207395">
            <a:off x="29500901" y="3292937"/>
            <a:ext cx="12421210" cy="8339328"/>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13200"/>
            </a:lvl1pPr>
            <a:lvl2pPr marL="1880577" indent="0">
              <a:buNone/>
              <a:defRPr sz="11500"/>
            </a:lvl2pPr>
            <a:lvl3pPr marL="3761152" indent="0">
              <a:buNone/>
              <a:defRPr sz="9900"/>
            </a:lvl3pPr>
            <a:lvl4pPr marL="5641731" indent="0">
              <a:buNone/>
              <a:defRPr sz="8100"/>
            </a:lvl4pPr>
            <a:lvl5pPr marL="7522307" indent="0">
              <a:buNone/>
              <a:defRPr sz="8100"/>
            </a:lvl5pPr>
            <a:lvl6pPr marL="9402884" indent="0">
              <a:buNone/>
              <a:defRPr sz="8100"/>
            </a:lvl6pPr>
            <a:lvl7pPr marL="11283458" indent="0">
              <a:buNone/>
              <a:defRPr sz="8100"/>
            </a:lvl7pPr>
            <a:lvl8pPr marL="13164038" indent="0">
              <a:buNone/>
              <a:defRPr sz="8100"/>
            </a:lvl8pPr>
            <a:lvl9pPr marL="15044612" indent="0">
              <a:buNone/>
              <a:defRPr sz="81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Rectangle 18"/>
          <p:cNvSpPr>
            <a:spLocks noChangeArrowheads="1"/>
          </p:cNvSpPr>
          <p:nvPr userDrawn="1"/>
        </p:nvSpPr>
        <p:spPr bwMode="auto">
          <a:xfrm>
            <a:off x="3" y="0"/>
            <a:ext cx="43914057" cy="32918400"/>
          </a:xfrm>
          <a:prstGeom prst="rect">
            <a:avLst/>
          </a:prstGeom>
          <a:gradFill flip="none" rotWithShape="1">
            <a:gsLst>
              <a:gs pos="0">
                <a:schemeClr val="accent1"/>
              </a:gs>
              <a:gs pos="100000">
                <a:srgbClr val="244671"/>
              </a:gs>
            </a:gsLst>
            <a:lin ang="5100000" scaled="0"/>
            <a:tileRect/>
          </a:gradFill>
          <a:ln w="9525">
            <a:noFill/>
            <a:miter lim="800000"/>
            <a:headEnd/>
            <a:tailEnd/>
          </a:ln>
          <a:effectLst/>
        </p:spPr>
        <p:txBody>
          <a:bodyPr wrap="none" lIns="376115" tIns="188058" rIns="376115" bIns="188058" anchor="ctr">
            <a:prstTxWarp prst="textNoShape">
              <a:avLst/>
            </a:prstTxWarp>
          </a:bodyPr>
          <a:lstStyle/>
          <a:p>
            <a:endParaRPr lang="en-US"/>
          </a:p>
        </p:txBody>
      </p:sp>
      <p:sp>
        <p:nvSpPr>
          <p:cNvPr id="13" name="Rectangle 9"/>
          <p:cNvSpPr>
            <a:spLocks noChangeArrowheads="1"/>
          </p:cNvSpPr>
          <p:nvPr userDrawn="1"/>
        </p:nvSpPr>
        <p:spPr bwMode="auto">
          <a:xfrm>
            <a:off x="5" y="30723843"/>
            <a:ext cx="43936920" cy="2240282"/>
          </a:xfrm>
          <a:prstGeom prst="rect">
            <a:avLst/>
          </a:prstGeom>
          <a:solidFill>
            <a:schemeClr val="accent1"/>
          </a:solidFill>
          <a:ln w="9525">
            <a:noFill/>
            <a:miter lim="800000"/>
            <a:headEnd/>
            <a:tailEnd/>
          </a:ln>
          <a:effectLst/>
        </p:spPr>
        <p:txBody>
          <a:bodyPr wrap="none" lIns="376115" tIns="188058" rIns="376115" bIns="188058" anchor="ctr">
            <a:prstTxWarp prst="textNoShape">
              <a:avLst/>
            </a:prstTxWarp>
          </a:bodyPr>
          <a:lstStyle/>
          <a:p>
            <a:pPr>
              <a:defRPr/>
            </a:pPr>
            <a:endParaRPr lang="en-US" dirty="0"/>
          </a:p>
        </p:txBody>
      </p:sp>
      <p:sp>
        <p:nvSpPr>
          <p:cNvPr id="2" name="Title 1"/>
          <p:cNvSpPr>
            <a:spLocks noGrp="1"/>
          </p:cNvSpPr>
          <p:nvPr>
            <p:ph type="title"/>
          </p:nvPr>
        </p:nvSpPr>
        <p:spPr>
          <a:xfrm>
            <a:off x="3291840" y="1463040"/>
            <a:ext cx="24140160" cy="5486400"/>
          </a:xfrm>
        </p:spPr>
        <p:txBody>
          <a:bodyPr/>
          <a:lstStyle>
            <a:lvl1pPr>
              <a:defRPr>
                <a:solidFill>
                  <a:schemeClr val="bg1"/>
                </a:solidFill>
              </a:defRPr>
            </a:lvl1pPr>
          </a:lstStyle>
          <a:p>
            <a:r>
              <a:rPr lang="en-US" dirty="0"/>
              <a:t>Click to edit Master title style</a:t>
            </a:r>
          </a:p>
        </p:txBody>
      </p:sp>
      <p:pic>
        <p:nvPicPr>
          <p:cNvPr id="14" name="Picture 7" descr="csusb_logo_3-full-1line_w.pdf"/>
          <p:cNvPicPr>
            <a:picLocks noChangeAspect="1"/>
          </p:cNvPicPr>
          <p:nvPr userDrawn="1"/>
        </p:nvPicPr>
        <p:blipFill>
          <a:blip r:embed="rId2"/>
          <a:srcRect/>
          <a:stretch>
            <a:fillRect/>
          </a:stretch>
        </p:blipFill>
        <p:spPr bwMode="auto">
          <a:xfrm>
            <a:off x="10241280" y="30723848"/>
            <a:ext cx="23408640" cy="1912623"/>
          </a:xfrm>
          <a:prstGeom prst="rect">
            <a:avLst/>
          </a:prstGeom>
          <a:noFill/>
          <a:ln w="9525">
            <a:noFill/>
            <a:miter lim="800000"/>
            <a:headEnd/>
            <a:tailEnd/>
          </a:ln>
        </p:spPr>
      </p:pic>
      <p:sp>
        <p:nvSpPr>
          <p:cNvPr id="18" name="Text Placeholder 17"/>
          <p:cNvSpPr>
            <a:spLocks noGrp="1"/>
          </p:cNvSpPr>
          <p:nvPr>
            <p:ph type="body" sz="quarter" idx="10"/>
          </p:nvPr>
        </p:nvSpPr>
        <p:spPr>
          <a:xfrm>
            <a:off x="3291840" y="8046720"/>
            <a:ext cx="24140160" cy="201168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30150889" y="12152492"/>
            <a:ext cx="12421210" cy="8339328"/>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13200"/>
            </a:lvl1pPr>
            <a:lvl2pPr marL="1880577" indent="0">
              <a:buNone/>
              <a:defRPr sz="11500"/>
            </a:lvl2pPr>
            <a:lvl3pPr marL="3761152" indent="0">
              <a:buNone/>
              <a:defRPr sz="9900"/>
            </a:lvl3pPr>
            <a:lvl4pPr marL="5641731" indent="0">
              <a:buNone/>
              <a:defRPr sz="8100"/>
            </a:lvl4pPr>
            <a:lvl5pPr marL="7522307" indent="0">
              <a:buNone/>
              <a:defRPr sz="8100"/>
            </a:lvl5pPr>
            <a:lvl6pPr marL="9402884" indent="0">
              <a:buNone/>
              <a:defRPr sz="8100"/>
            </a:lvl6pPr>
            <a:lvl7pPr marL="11283458" indent="0">
              <a:buNone/>
              <a:defRPr sz="8100"/>
            </a:lvl7pPr>
            <a:lvl8pPr marL="13164038" indent="0">
              <a:buNone/>
              <a:defRPr sz="8100"/>
            </a:lvl8pPr>
            <a:lvl9pPr marL="15044612" indent="0">
              <a:buNone/>
              <a:defRPr sz="8100"/>
            </a:lvl9pPr>
          </a:lstStyle>
          <a:p>
            <a:pPr lvl="0"/>
            <a:endParaRPr lang="en-US" noProof="0"/>
          </a:p>
        </p:txBody>
      </p:sp>
      <p:sp>
        <p:nvSpPr>
          <p:cNvPr id="21" name="Picture Placeholder 2"/>
          <p:cNvSpPr>
            <a:spLocks noGrp="1"/>
          </p:cNvSpPr>
          <p:nvPr>
            <p:ph type="pic" idx="12"/>
          </p:nvPr>
        </p:nvSpPr>
        <p:spPr>
          <a:xfrm rot="297885">
            <a:off x="29902181" y="21735913"/>
            <a:ext cx="12421210" cy="8339328"/>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13200"/>
            </a:lvl1pPr>
            <a:lvl2pPr marL="1880577" indent="0">
              <a:buNone/>
              <a:defRPr sz="11500"/>
            </a:lvl2pPr>
            <a:lvl3pPr marL="3761152" indent="0">
              <a:buNone/>
              <a:defRPr sz="9900"/>
            </a:lvl3pPr>
            <a:lvl4pPr marL="5641731" indent="0">
              <a:buNone/>
              <a:defRPr sz="8100"/>
            </a:lvl4pPr>
            <a:lvl5pPr marL="7522307" indent="0">
              <a:buNone/>
              <a:defRPr sz="8100"/>
            </a:lvl5pPr>
            <a:lvl6pPr marL="9402884" indent="0">
              <a:buNone/>
              <a:defRPr sz="8100"/>
            </a:lvl6pPr>
            <a:lvl7pPr marL="11283458" indent="0">
              <a:buNone/>
              <a:defRPr sz="8100"/>
            </a:lvl7pPr>
            <a:lvl8pPr marL="13164038" indent="0">
              <a:buNone/>
              <a:defRPr sz="8100"/>
            </a:lvl8pPr>
            <a:lvl9pPr marL="15044612" indent="0">
              <a:buNone/>
              <a:defRPr sz="8100"/>
            </a:lvl9pPr>
          </a:lstStyle>
          <a:p>
            <a:pPr lvl="0"/>
            <a:endParaRPr lang="en-US" noProof="0"/>
          </a:p>
        </p:txBody>
      </p:sp>
      <p:sp>
        <p:nvSpPr>
          <p:cNvPr id="19" name="Picture Placeholder 2"/>
          <p:cNvSpPr>
            <a:spLocks noGrp="1"/>
          </p:cNvSpPr>
          <p:nvPr>
            <p:ph type="pic" idx="1"/>
          </p:nvPr>
        </p:nvSpPr>
        <p:spPr>
          <a:xfrm rot="207395">
            <a:off x="29500901" y="3292937"/>
            <a:ext cx="12421210" cy="8339328"/>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13200"/>
            </a:lvl1pPr>
            <a:lvl2pPr marL="1880577" indent="0">
              <a:buNone/>
              <a:defRPr sz="11500"/>
            </a:lvl2pPr>
            <a:lvl3pPr marL="3761152" indent="0">
              <a:buNone/>
              <a:defRPr sz="9900"/>
            </a:lvl3pPr>
            <a:lvl4pPr marL="5641731" indent="0">
              <a:buNone/>
              <a:defRPr sz="8100"/>
            </a:lvl4pPr>
            <a:lvl5pPr marL="7522307" indent="0">
              <a:buNone/>
              <a:defRPr sz="8100"/>
            </a:lvl5pPr>
            <a:lvl6pPr marL="9402884" indent="0">
              <a:buNone/>
              <a:defRPr sz="8100"/>
            </a:lvl6pPr>
            <a:lvl7pPr marL="11283458" indent="0">
              <a:buNone/>
              <a:defRPr sz="8100"/>
            </a:lvl7pPr>
            <a:lvl8pPr marL="13164038" indent="0">
              <a:buNone/>
              <a:defRPr sz="8100"/>
            </a:lvl8pPr>
            <a:lvl9pPr marL="15044612" indent="0">
              <a:buNone/>
              <a:defRPr sz="81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1840" y="8046724"/>
            <a:ext cx="18288000" cy="10081264"/>
          </a:xfrm>
        </p:spPr>
        <p:txBody>
          <a:bodyPr/>
          <a:lstStyle>
            <a:lvl1pPr>
              <a:defRPr sz="11500"/>
            </a:lvl1pPr>
            <a:lvl2pPr>
              <a:defRPr sz="9900"/>
            </a:lvl2pPr>
            <a:lvl3pPr>
              <a:defRPr sz="81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8046724"/>
            <a:ext cx="18288000" cy="10081264"/>
          </a:xfrm>
        </p:spPr>
        <p:txBody>
          <a:bodyPr/>
          <a:lstStyle>
            <a:lvl1pPr>
              <a:defRPr sz="11500"/>
            </a:lvl1pPr>
            <a:lvl2pPr>
              <a:defRPr sz="9900"/>
            </a:lvl2pPr>
            <a:lvl3pPr>
              <a:defRPr sz="81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5"/>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2" y="7368545"/>
            <a:ext cx="19392902" cy="3070857"/>
          </a:xfrm>
        </p:spPr>
        <p:txBody>
          <a:bodyPr anchor="b"/>
          <a:lstStyle>
            <a:lvl1pPr marL="0" indent="0">
              <a:buNone/>
              <a:defRPr sz="9900" b="1"/>
            </a:lvl1pPr>
            <a:lvl2pPr marL="1880577" indent="0">
              <a:buNone/>
              <a:defRPr sz="8100" b="1"/>
            </a:lvl2pPr>
            <a:lvl3pPr marL="3761152" indent="0">
              <a:buNone/>
              <a:defRPr sz="7300" b="1"/>
            </a:lvl3pPr>
            <a:lvl4pPr marL="5641731" indent="0">
              <a:buNone/>
              <a:defRPr sz="6500" b="1"/>
            </a:lvl4pPr>
            <a:lvl5pPr marL="7522307" indent="0">
              <a:buNone/>
              <a:defRPr sz="6500" b="1"/>
            </a:lvl5pPr>
            <a:lvl6pPr marL="9402884" indent="0">
              <a:buNone/>
              <a:defRPr sz="6500" b="1"/>
            </a:lvl6pPr>
            <a:lvl7pPr marL="11283458" indent="0">
              <a:buNone/>
              <a:defRPr sz="6500" b="1"/>
            </a:lvl7pPr>
            <a:lvl8pPr marL="13164038" indent="0">
              <a:buNone/>
              <a:defRPr sz="6500" b="1"/>
            </a:lvl8pPr>
            <a:lvl9pPr marL="15044612" indent="0">
              <a:buNone/>
              <a:defRPr sz="6500" b="1"/>
            </a:lvl9pPr>
          </a:lstStyle>
          <a:p>
            <a:pPr lvl="0"/>
            <a:r>
              <a:rPr lang="en-US"/>
              <a:t>Click to edit Master text styles</a:t>
            </a:r>
          </a:p>
        </p:txBody>
      </p:sp>
      <p:sp>
        <p:nvSpPr>
          <p:cNvPr id="4" name="Content Placeholder 3"/>
          <p:cNvSpPr>
            <a:spLocks noGrp="1"/>
          </p:cNvSpPr>
          <p:nvPr>
            <p:ph sz="half" idx="2"/>
          </p:nvPr>
        </p:nvSpPr>
        <p:spPr>
          <a:xfrm>
            <a:off x="2194562" y="10439403"/>
            <a:ext cx="19392902" cy="18966185"/>
          </a:xfrm>
        </p:spPr>
        <p:txBody>
          <a:bodyPr/>
          <a:lstStyle>
            <a:lvl1pPr>
              <a:defRPr sz="99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5" y="7368545"/>
            <a:ext cx="19400519" cy="3070857"/>
          </a:xfrm>
        </p:spPr>
        <p:txBody>
          <a:bodyPr anchor="b"/>
          <a:lstStyle>
            <a:lvl1pPr marL="0" indent="0">
              <a:buNone/>
              <a:defRPr sz="9900" b="1"/>
            </a:lvl1pPr>
            <a:lvl2pPr marL="1880577" indent="0">
              <a:buNone/>
              <a:defRPr sz="8100" b="1"/>
            </a:lvl2pPr>
            <a:lvl3pPr marL="3761152" indent="0">
              <a:buNone/>
              <a:defRPr sz="7300" b="1"/>
            </a:lvl3pPr>
            <a:lvl4pPr marL="5641731" indent="0">
              <a:buNone/>
              <a:defRPr sz="6500" b="1"/>
            </a:lvl4pPr>
            <a:lvl5pPr marL="7522307" indent="0">
              <a:buNone/>
              <a:defRPr sz="6500" b="1"/>
            </a:lvl5pPr>
            <a:lvl6pPr marL="9402884" indent="0">
              <a:buNone/>
              <a:defRPr sz="6500" b="1"/>
            </a:lvl6pPr>
            <a:lvl7pPr marL="11283458" indent="0">
              <a:buNone/>
              <a:defRPr sz="6500" b="1"/>
            </a:lvl7pPr>
            <a:lvl8pPr marL="13164038" indent="0">
              <a:buNone/>
              <a:defRPr sz="6500" b="1"/>
            </a:lvl8pPr>
            <a:lvl9pPr marL="15044612" indent="0">
              <a:buNone/>
              <a:defRPr sz="6500" b="1"/>
            </a:lvl9pPr>
          </a:lstStyle>
          <a:p>
            <a:pPr lvl="0"/>
            <a:r>
              <a:rPr lang="en-US"/>
              <a:t>Click to edit Master text styles</a:t>
            </a:r>
          </a:p>
        </p:txBody>
      </p:sp>
      <p:sp>
        <p:nvSpPr>
          <p:cNvPr id="6" name="Content Placeholder 5"/>
          <p:cNvSpPr>
            <a:spLocks noGrp="1"/>
          </p:cNvSpPr>
          <p:nvPr>
            <p:ph sz="quarter" idx="4"/>
          </p:nvPr>
        </p:nvSpPr>
        <p:spPr>
          <a:xfrm>
            <a:off x="22296125" y="10439403"/>
            <a:ext cx="19400519" cy="18966185"/>
          </a:xfrm>
        </p:spPr>
        <p:txBody>
          <a:bodyPr/>
          <a:lstStyle>
            <a:lvl1pPr>
              <a:defRPr sz="9900"/>
            </a:lvl1pPr>
            <a:lvl2pPr>
              <a:defRPr sz="8100"/>
            </a:lvl2pPr>
            <a:lvl3pPr>
              <a:defRPr sz="73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291840" y="1463040"/>
            <a:ext cx="37307520" cy="5486400"/>
          </a:xfrm>
          <a:prstGeom prst="rect">
            <a:avLst/>
          </a:prstGeom>
          <a:noFill/>
          <a:ln w="9525">
            <a:noFill/>
            <a:miter lim="800000"/>
            <a:headEnd/>
            <a:tailEnd/>
          </a:ln>
        </p:spPr>
        <p:txBody>
          <a:bodyPr vert="horz" wrap="square" lIns="376115" tIns="188058" rIns="376115" bIns="188058"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3291840" y="8046724"/>
            <a:ext cx="37307520" cy="10081264"/>
          </a:xfrm>
          <a:prstGeom prst="rect">
            <a:avLst/>
          </a:prstGeom>
          <a:noFill/>
          <a:ln w="9525">
            <a:noFill/>
            <a:miter lim="800000"/>
            <a:headEnd/>
            <a:tailEnd/>
          </a:ln>
        </p:spPr>
        <p:txBody>
          <a:bodyPr vert="horz" wrap="square" lIns="376115" tIns="188058" rIns="376115" bIns="18805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3" name="Rectangle 9"/>
          <p:cNvSpPr>
            <a:spLocks noChangeArrowheads="1"/>
          </p:cNvSpPr>
          <p:nvPr userDrawn="1"/>
        </p:nvSpPr>
        <p:spPr bwMode="auto">
          <a:xfrm>
            <a:off x="5" y="30723843"/>
            <a:ext cx="43936920" cy="2240282"/>
          </a:xfrm>
          <a:prstGeom prst="rect">
            <a:avLst/>
          </a:prstGeom>
          <a:solidFill>
            <a:schemeClr val="accent1"/>
          </a:solidFill>
          <a:ln w="9525">
            <a:noFill/>
            <a:miter lim="800000"/>
            <a:headEnd/>
            <a:tailEnd/>
          </a:ln>
        </p:spPr>
        <p:txBody>
          <a:bodyPr wrap="none" lIns="376115" tIns="188058" rIns="376115" bIns="188058" anchor="ctr">
            <a:prstTxWarp prst="textNoShape">
              <a:avLst/>
            </a:prstTxWarp>
          </a:bodyPr>
          <a:lstStyle/>
          <a:p>
            <a:pPr>
              <a:defRPr/>
            </a:pPr>
            <a:endParaRPr lang="en-US" dirty="0"/>
          </a:p>
        </p:txBody>
      </p:sp>
      <p:pic>
        <p:nvPicPr>
          <p:cNvPr id="1029" name="Picture 7" descr="csusb_logo_3-full-1line_w.pdf"/>
          <p:cNvPicPr>
            <a:picLocks noChangeAspect="1"/>
          </p:cNvPicPr>
          <p:nvPr userDrawn="1"/>
        </p:nvPicPr>
        <p:blipFill>
          <a:blip r:embed="rId16"/>
          <a:srcRect/>
          <a:stretch>
            <a:fillRect/>
          </a:stretch>
        </p:blipFill>
        <p:spPr bwMode="auto">
          <a:xfrm>
            <a:off x="10241280" y="30723848"/>
            <a:ext cx="23408640" cy="191262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13200" b="1">
          <a:solidFill>
            <a:schemeClr val="tx1"/>
          </a:solidFill>
          <a:latin typeface="+mj-lt"/>
          <a:ea typeface="+mj-ea"/>
          <a:cs typeface="+mj-cs"/>
        </a:defRPr>
      </a:lvl1pPr>
      <a:lvl2pPr algn="ctr" rtl="0" eaLnBrk="0" fontAlgn="base" hangingPunct="0">
        <a:spcBef>
          <a:spcPct val="0"/>
        </a:spcBef>
        <a:spcAft>
          <a:spcPct val="0"/>
        </a:spcAft>
        <a:defRPr sz="1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1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1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13200" b="1">
          <a:solidFill>
            <a:srgbClr val="000000"/>
          </a:solidFill>
          <a:latin typeface="Arial" charset="0"/>
          <a:ea typeface="ＭＳ Ｐゴシック" charset="-128"/>
          <a:cs typeface="ＭＳ Ｐゴシック" charset="-128"/>
        </a:defRPr>
      </a:lvl5pPr>
      <a:lvl6pPr marL="1880577" algn="ctr" rtl="0" fontAlgn="base">
        <a:spcBef>
          <a:spcPct val="0"/>
        </a:spcBef>
        <a:spcAft>
          <a:spcPct val="0"/>
        </a:spcAft>
        <a:defRPr sz="13200" b="1">
          <a:solidFill>
            <a:srgbClr val="000000"/>
          </a:solidFill>
          <a:latin typeface="Arial" charset="0"/>
          <a:ea typeface="ＭＳ Ｐゴシック" charset="-128"/>
          <a:cs typeface="ＭＳ Ｐゴシック" charset="-128"/>
        </a:defRPr>
      </a:lvl6pPr>
      <a:lvl7pPr marL="3761152" algn="ctr" rtl="0" fontAlgn="base">
        <a:spcBef>
          <a:spcPct val="0"/>
        </a:spcBef>
        <a:spcAft>
          <a:spcPct val="0"/>
        </a:spcAft>
        <a:defRPr sz="13200" b="1">
          <a:solidFill>
            <a:srgbClr val="000000"/>
          </a:solidFill>
          <a:latin typeface="Arial" charset="0"/>
          <a:ea typeface="ＭＳ Ｐゴシック" charset="-128"/>
          <a:cs typeface="ＭＳ Ｐゴシック" charset="-128"/>
        </a:defRPr>
      </a:lvl7pPr>
      <a:lvl8pPr marL="5641731" algn="ctr" rtl="0" fontAlgn="base">
        <a:spcBef>
          <a:spcPct val="0"/>
        </a:spcBef>
        <a:spcAft>
          <a:spcPct val="0"/>
        </a:spcAft>
        <a:defRPr sz="13200" b="1">
          <a:solidFill>
            <a:srgbClr val="000000"/>
          </a:solidFill>
          <a:latin typeface="Arial" charset="0"/>
          <a:ea typeface="ＭＳ Ｐゴシック" charset="-128"/>
          <a:cs typeface="ＭＳ Ｐゴシック" charset="-128"/>
        </a:defRPr>
      </a:lvl8pPr>
      <a:lvl9pPr marL="7522307" algn="ctr" rtl="0" fontAlgn="base">
        <a:spcBef>
          <a:spcPct val="0"/>
        </a:spcBef>
        <a:spcAft>
          <a:spcPct val="0"/>
        </a:spcAft>
        <a:defRPr sz="13200" b="1">
          <a:solidFill>
            <a:srgbClr val="000000"/>
          </a:solidFill>
          <a:latin typeface="Arial" charset="0"/>
          <a:ea typeface="ＭＳ Ｐゴシック" charset="-128"/>
          <a:cs typeface="ＭＳ Ｐゴシック" charset="-128"/>
        </a:defRPr>
      </a:lvl9pPr>
    </p:titleStyle>
    <p:bodyStyle>
      <a:lvl1pPr marL="1410430" indent="-1410430" algn="l" rtl="0" eaLnBrk="0" fontAlgn="base" hangingPunct="0">
        <a:lnSpc>
          <a:spcPct val="140000"/>
        </a:lnSpc>
        <a:spcBef>
          <a:spcPct val="20000"/>
        </a:spcBef>
        <a:spcAft>
          <a:spcPct val="0"/>
        </a:spcAft>
        <a:buClr>
          <a:schemeClr val="accent1"/>
        </a:buClr>
        <a:buSzPct val="90000"/>
        <a:buFont typeface="Webdings" charset="2"/>
        <a:buChar char="&lt;"/>
        <a:defRPr sz="9900">
          <a:solidFill>
            <a:schemeClr val="tx1"/>
          </a:solidFill>
          <a:latin typeface="+mn-lt"/>
          <a:ea typeface="+mn-ea"/>
          <a:cs typeface="+mn-cs"/>
        </a:defRPr>
      </a:lvl1pPr>
      <a:lvl2pPr marL="3055938" indent="-1175360" algn="l" rtl="0" eaLnBrk="0" fontAlgn="base" hangingPunct="0">
        <a:lnSpc>
          <a:spcPct val="120000"/>
        </a:lnSpc>
        <a:spcBef>
          <a:spcPct val="20000"/>
        </a:spcBef>
        <a:spcAft>
          <a:spcPct val="0"/>
        </a:spcAft>
        <a:buChar char="–"/>
        <a:defRPr sz="8100">
          <a:solidFill>
            <a:schemeClr val="tx1"/>
          </a:solidFill>
          <a:latin typeface="+mn-lt"/>
          <a:ea typeface="+mn-ea"/>
        </a:defRPr>
      </a:lvl2pPr>
      <a:lvl3pPr marL="4701442" indent="-940287" algn="l" rtl="0" eaLnBrk="0" fontAlgn="base" hangingPunct="0">
        <a:lnSpc>
          <a:spcPct val="120000"/>
        </a:lnSpc>
        <a:spcBef>
          <a:spcPct val="20000"/>
        </a:spcBef>
        <a:spcAft>
          <a:spcPct val="0"/>
        </a:spcAft>
        <a:buChar char="•"/>
        <a:defRPr>
          <a:solidFill>
            <a:schemeClr val="tx1"/>
          </a:solidFill>
          <a:latin typeface="+mn-lt"/>
          <a:ea typeface="+mn-ea"/>
        </a:defRPr>
      </a:lvl3pPr>
      <a:lvl4pPr marL="6582018" indent="-940287" algn="l" rtl="0" eaLnBrk="0" fontAlgn="base" hangingPunct="0">
        <a:lnSpc>
          <a:spcPct val="120000"/>
        </a:lnSpc>
        <a:spcBef>
          <a:spcPct val="20000"/>
        </a:spcBef>
        <a:spcAft>
          <a:spcPct val="0"/>
        </a:spcAft>
        <a:buChar char="–"/>
        <a:defRPr sz="6500">
          <a:solidFill>
            <a:schemeClr val="tx1"/>
          </a:solidFill>
          <a:latin typeface="+mn-lt"/>
          <a:ea typeface="+mn-ea"/>
        </a:defRPr>
      </a:lvl4pPr>
      <a:lvl5pPr marL="8462594" indent="-940287" algn="l" rtl="0" eaLnBrk="0" fontAlgn="base" hangingPunct="0">
        <a:lnSpc>
          <a:spcPct val="120000"/>
        </a:lnSpc>
        <a:spcBef>
          <a:spcPct val="20000"/>
        </a:spcBef>
        <a:spcAft>
          <a:spcPct val="0"/>
        </a:spcAft>
        <a:buChar char="»"/>
        <a:defRPr sz="6500">
          <a:solidFill>
            <a:schemeClr val="tx1"/>
          </a:solidFill>
          <a:latin typeface="+mn-lt"/>
          <a:ea typeface="+mn-ea"/>
        </a:defRPr>
      </a:lvl5pPr>
      <a:lvl6pPr marL="10343171" indent="-940287" algn="l" rtl="0" fontAlgn="base">
        <a:lnSpc>
          <a:spcPct val="120000"/>
        </a:lnSpc>
        <a:spcBef>
          <a:spcPct val="20000"/>
        </a:spcBef>
        <a:spcAft>
          <a:spcPct val="0"/>
        </a:spcAft>
        <a:buChar char="»"/>
        <a:defRPr sz="6500">
          <a:solidFill>
            <a:schemeClr val="tx1"/>
          </a:solidFill>
          <a:latin typeface="+mn-lt"/>
          <a:ea typeface="+mn-ea"/>
        </a:defRPr>
      </a:lvl6pPr>
      <a:lvl7pPr marL="12223747" indent="-940287" algn="l" rtl="0" fontAlgn="base">
        <a:lnSpc>
          <a:spcPct val="120000"/>
        </a:lnSpc>
        <a:spcBef>
          <a:spcPct val="20000"/>
        </a:spcBef>
        <a:spcAft>
          <a:spcPct val="0"/>
        </a:spcAft>
        <a:buChar char="»"/>
        <a:defRPr sz="6500">
          <a:solidFill>
            <a:schemeClr val="tx1"/>
          </a:solidFill>
          <a:latin typeface="+mn-lt"/>
          <a:ea typeface="+mn-ea"/>
        </a:defRPr>
      </a:lvl7pPr>
      <a:lvl8pPr marL="14104323" indent="-940287" algn="l" rtl="0" fontAlgn="base">
        <a:lnSpc>
          <a:spcPct val="120000"/>
        </a:lnSpc>
        <a:spcBef>
          <a:spcPct val="20000"/>
        </a:spcBef>
        <a:spcAft>
          <a:spcPct val="0"/>
        </a:spcAft>
        <a:buChar char="»"/>
        <a:defRPr sz="6500">
          <a:solidFill>
            <a:schemeClr val="tx1"/>
          </a:solidFill>
          <a:latin typeface="+mn-lt"/>
          <a:ea typeface="+mn-ea"/>
        </a:defRPr>
      </a:lvl8pPr>
      <a:lvl9pPr marL="15984897" indent="-940287" algn="l" rtl="0" fontAlgn="base">
        <a:lnSpc>
          <a:spcPct val="120000"/>
        </a:lnSpc>
        <a:spcBef>
          <a:spcPct val="20000"/>
        </a:spcBef>
        <a:spcAft>
          <a:spcPct val="0"/>
        </a:spcAft>
        <a:buChar char="»"/>
        <a:defRPr sz="6500">
          <a:solidFill>
            <a:schemeClr val="tx1"/>
          </a:solidFill>
          <a:latin typeface="+mn-lt"/>
          <a:ea typeface="+mn-ea"/>
        </a:defRPr>
      </a:lvl9pPr>
    </p:bodyStyle>
    <p:otherStyle>
      <a:defPPr>
        <a:defRPr lang="en-US"/>
      </a:defPPr>
      <a:lvl1pPr marL="0" algn="l" defTabSz="1880577" rtl="0" eaLnBrk="1" latinLnBrk="0" hangingPunct="1">
        <a:defRPr sz="7300" kern="1200">
          <a:solidFill>
            <a:schemeClr val="tx1"/>
          </a:solidFill>
          <a:latin typeface="+mn-lt"/>
          <a:ea typeface="+mn-ea"/>
          <a:cs typeface="+mn-cs"/>
        </a:defRPr>
      </a:lvl1pPr>
      <a:lvl2pPr marL="1880577" algn="l" defTabSz="1880577" rtl="0" eaLnBrk="1" latinLnBrk="0" hangingPunct="1">
        <a:defRPr sz="7300" kern="1200">
          <a:solidFill>
            <a:schemeClr val="tx1"/>
          </a:solidFill>
          <a:latin typeface="+mn-lt"/>
          <a:ea typeface="+mn-ea"/>
          <a:cs typeface="+mn-cs"/>
        </a:defRPr>
      </a:lvl2pPr>
      <a:lvl3pPr marL="3761152" algn="l" defTabSz="1880577" rtl="0" eaLnBrk="1" latinLnBrk="0" hangingPunct="1">
        <a:defRPr sz="7300" kern="1200">
          <a:solidFill>
            <a:schemeClr val="tx1"/>
          </a:solidFill>
          <a:latin typeface="+mn-lt"/>
          <a:ea typeface="+mn-ea"/>
          <a:cs typeface="+mn-cs"/>
        </a:defRPr>
      </a:lvl3pPr>
      <a:lvl4pPr marL="5641731" algn="l" defTabSz="1880577" rtl="0" eaLnBrk="1" latinLnBrk="0" hangingPunct="1">
        <a:defRPr sz="7300" kern="1200">
          <a:solidFill>
            <a:schemeClr val="tx1"/>
          </a:solidFill>
          <a:latin typeface="+mn-lt"/>
          <a:ea typeface="+mn-ea"/>
          <a:cs typeface="+mn-cs"/>
        </a:defRPr>
      </a:lvl4pPr>
      <a:lvl5pPr marL="7522307" algn="l" defTabSz="1880577" rtl="0" eaLnBrk="1" latinLnBrk="0" hangingPunct="1">
        <a:defRPr sz="7300" kern="1200">
          <a:solidFill>
            <a:schemeClr val="tx1"/>
          </a:solidFill>
          <a:latin typeface="+mn-lt"/>
          <a:ea typeface="+mn-ea"/>
          <a:cs typeface="+mn-cs"/>
        </a:defRPr>
      </a:lvl5pPr>
      <a:lvl6pPr marL="9402884" algn="l" defTabSz="1880577" rtl="0" eaLnBrk="1" latinLnBrk="0" hangingPunct="1">
        <a:defRPr sz="7300" kern="1200">
          <a:solidFill>
            <a:schemeClr val="tx1"/>
          </a:solidFill>
          <a:latin typeface="+mn-lt"/>
          <a:ea typeface="+mn-ea"/>
          <a:cs typeface="+mn-cs"/>
        </a:defRPr>
      </a:lvl6pPr>
      <a:lvl7pPr marL="11283458" algn="l" defTabSz="1880577" rtl="0" eaLnBrk="1" latinLnBrk="0" hangingPunct="1">
        <a:defRPr sz="7300" kern="1200">
          <a:solidFill>
            <a:schemeClr val="tx1"/>
          </a:solidFill>
          <a:latin typeface="+mn-lt"/>
          <a:ea typeface="+mn-ea"/>
          <a:cs typeface="+mn-cs"/>
        </a:defRPr>
      </a:lvl7pPr>
      <a:lvl8pPr marL="13164038" algn="l" defTabSz="1880577" rtl="0" eaLnBrk="1" latinLnBrk="0" hangingPunct="1">
        <a:defRPr sz="7300" kern="1200">
          <a:solidFill>
            <a:schemeClr val="tx1"/>
          </a:solidFill>
          <a:latin typeface="+mn-lt"/>
          <a:ea typeface="+mn-ea"/>
          <a:cs typeface="+mn-cs"/>
        </a:defRPr>
      </a:lvl8pPr>
      <a:lvl9pPr marL="15044612" algn="l" defTabSz="1880577" rtl="0" eaLnBrk="1" latinLnBrk="0" hangingPunct="1">
        <a:defRPr sz="7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18"/>
          <p:cNvSpPr>
            <a:spLocks noChangeArrowheads="1"/>
          </p:cNvSpPr>
          <p:nvPr/>
        </p:nvSpPr>
        <p:spPr bwMode="auto">
          <a:xfrm>
            <a:off x="0" y="0"/>
            <a:ext cx="44144114" cy="5676902"/>
          </a:xfrm>
          <a:prstGeom prst="rect">
            <a:avLst/>
          </a:prstGeom>
          <a:solidFill>
            <a:schemeClr val="accent1"/>
          </a:solidFill>
          <a:ln w="9525">
            <a:noFill/>
            <a:miter lim="800000"/>
            <a:headEnd/>
            <a:tailEnd/>
          </a:ln>
        </p:spPr>
        <p:txBody>
          <a:bodyPr wrap="none" lIns="376115" tIns="188058" rIns="376115" bIns="188058" anchor="ctr">
            <a:prstTxWarp prst="textNoShape">
              <a:avLst/>
            </a:prstTxWarp>
          </a:bodyPr>
          <a:lstStyle/>
          <a:p>
            <a:endParaRPr lang="en-US" dirty="0">
              <a:solidFill>
                <a:srgbClr val="0066CC"/>
              </a:solidFill>
            </a:endParaRPr>
          </a:p>
        </p:txBody>
      </p:sp>
      <p:sp>
        <p:nvSpPr>
          <p:cNvPr id="16" name="Rectangle 9"/>
          <p:cNvSpPr>
            <a:spLocks noChangeArrowheads="1"/>
          </p:cNvSpPr>
          <p:nvPr/>
        </p:nvSpPr>
        <p:spPr bwMode="auto">
          <a:xfrm>
            <a:off x="384880" y="31792047"/>
            <a:ext cx="43987386" cy="464288"/>
          </a:xfrm>
          <a:prstGeom prst="rect">
            <a:avLst/>
          </a:prstGeom>
          <a:solidFill>
            <a:srgbClr val="0066CC"/>
          </a:solidFill>
          <a:ln w="9525">
            <a:noFill/>
            <a:miter lim="800000"/>
            <a:headEnd/>
            <a:tailEnd/>
          </a:ln>
        </p:spPr>
        <p:txBody>
          <a:bodyPr wrap="none" lIns="376115" tIns="188058" rIns="376115" bIns="188058" anchor="ctr">
            <a:prstTxWarp prst="textNoShape">
              <a:avLst/>
            </a:prstTxWarp>
          </a:bodyPr>
          <a:lstStyle/>
          <a:p>
            <a:endParaRPr lang="en-US"/>
          </a:p>
        </p:txBody>
      </p:sp>
      <p:sp>
        <p:nvSpPr>
          <p:cNvPr id="21" name="Rectangle 20"/>
          <p:cNvSpPr/>
          <p:nvPr/>
        </p:nvSpPr>
        <p:spPr>
          <a:xfrm>
            <a:off x="634577" y="6144891"/>
            <a:ext cx="10317677" cy="9576890"/>
          </a:xfrm>
          <a:prstGeom prst="rect">
            <a:avLst/>
          </a:prstGeom>
        </p:spPr>
        <p:txBody>
          <a:bodyPr wrap="square" lIns="91420" tIns="45710" rIns="91420" bIns="45710" numCol="1" spcCol="1804372">
            <a:normAutofit fontScale="25000" lnSpcReduction="20000"/>
          </a:bodyPr>
          <a:lstStyle/>
          <a:p>
            <a:pPr algn="l">
              <a:lnSpc>
                <a:spcPct val="130000"/>
              </a:lnSpc>
              <a:spcBef>
                <a:spcPts val="2908"/>
              </a:spcBef>
              <a:spcAft>
                <a:spcPts val="969"/>
              </a:spcAft>
            </a:pPr>
            <a:r>
              <a:rPr lang="en-US" sz="25800" b="1" dirty="0">
                <a:solidFill>
                  <a:srgbClr val="0066CC"/>
                </a:solidFill>
                <a:latin typeface="Myriad Pro"/>
                <a:cs typeface="Myriad Pro"/>
              </a:rPr>
              <a:t>Abstract</a:t>
            </a:r>
            <a:r>
              <a:rPr lang="en-US" sz="10500" b="1" dirty="0">
                <a:solidFill>
                  <a:srgbClr val="0066CC"/>
                </a:solidFill>
                <a:latin typeface="Myriad Pro"/>
                <a:cs typeface="Myriad Pro"/>
              </a:rPr>
              <a:t>	</a:t>
            </a:r>
          </a:p>
          <a:p>
            <a:pPr algn="l">
              <a:lnSpc>
                <a:spcPct val="120000"/>
              </a:lnSpc>
              <a:spcBef>
                <a:spcPts val="2908"/>
              </a:spcBef>
              <a:spcAft>
                <a:spcPts val="969"/>
              </a:spcAft>
            </a:pPr>
            <a:r>
              <a:rPr lang="en-US" sz="19200" dirty="0">
                <a:solidFill>
                  <a:schemeClr val="tx1"/>
                </a:solidFill>
                <a:latin typeface="Myriad Pro"/>
                <a:cs typeface="Myriad Pro"/>
              </a:rPr>
              <a:t>The AP labels those with cancer as victims or survivors. We used content &amp; discourse analysis to examine 296 AP photos, captions, &amp; titles of cancer victims &amp; survivors from 1995-2005. The AP marginalized foreigners &amp; centered U.S. women &amp; cancer survivors through four strategies: (1) disproportionate frequencies, (2) demographic profiles, (3) portrayals of responsibility, &amp; (4) the depiction of agency. </a:t>
            </a:r>
            <a:endParaRPr lang="en-US" sz="19200" b="1" dirty="0">
              <a:solidFill>
                <a:schemeClr val="tx1"/>
              </a:solidFill>
              <a:latin typeface="Myriad Pro"/>
              <a:cs typeface="Myriad Pro"/>
            </a:endParaRPr>
          </a:p>
          <a:p>
            <a:pPr algn="l">
              <a:lnSpc>
                <a:spcPct val="110000"/>
              </a:lnSpc>
            </a:pPr>
            <a:endParaRPr lang="en-US" sz="17600" dirty="0">
              <a:solidFill>
                <a:schemeClr val="tx1"/>
              </a:solidFill>
              <a:latin typeface="Myriad Pro"/>
              <a:cs typeface="Myriad Pro"/>
            </a:endParaRPr>
          </a:p>
          <a:p>
            <a:pPr marL="838809" indent="-838809" algn="l">
              <a:lnSpc>
                <a:spcPct val="110000"/>
              </a:lnSpc>
              <a:buFont typeface="+mj-lt"/>
              <a:buAutoNum type="arabicPeriod"/>
            </a:pPr>
            <a:endParaRPr lang="en-US" sz="17600" b="1" dirty="0">
              <a:solidFill>
                <a:schemeClr val="tx1"/>
              </a:solidFill>
              <a:latin typeface="Myriad Pro"/>
              <a:cs typeface="Myriad Pro"/>
            </a:endParaRPr>
          </a:p>
          <a:p>
            <a:pPr algn="l">
              <a:lnSpc>
                <a:spcPct val="110000"/>
              </a:lnSpc>
            </a:pPr>
            <a:endParaRPr lang="en-US" sz="17600" dirty="0">
              <a:solidFill>
                <a:schemeClr val="tx1"/>
              </a:solidFill>
              <a:latin typeface="Myriad Pro"/>
              <a:cs typeface="Myriad Pro"/>
            </a:endParaRPr>
          </a:p>
          <a:p>
            <a:pPr algn="l">
              <a:lnSpc>
                <a:spcPct val="110000"/>
              </a:lnSpc>
            </a:pPr>
            <a:endParaRPr lang="en-US" sz="3600" dirty="0">
              <a:solidFill>
                <a:schemeClr val="tx1"/>
              </a:solidFill>
              <a:latin typeface="Myriad Pro"/>
              <a:cs typeface="Myriad Pro"/>
            </a:endParaRPr>
          </a:p>
        </p:txBody>
      </p:sp>
      <p:sp>
        <p:nvSpPr>
          <p:cNvPr id="18" name="Rectangle 17"/>
          <p:cNvSpPr/>
          <p:nvPr/>
        </p:nvSpPr>
        <p:spPr>
          <a:xfrm>
            <a:off x="33996058" y="23512429"/>
            <a:ext cx="9794494" cy="7630151"/>
          </a:xfrm>
          <a:prstGeom prst="rect">
            <a:avLst/>
          </a:prstGeom>
        </p:spPr>
        <p:txBody>
          <a:bodyPr wrap="square" lIns="91420" tIns="45710" rIns="91420" bIns="45710" numCol="1" spcCol="1804372">
            <a:normAutofit fontScale="40000" lnSpcReduction="20000"/>
          </a:bodyPr>
          <a:lstStyle/>
          <a:p>
            <a:pPr algn="l">
              <a:lnSpc>
                <a:spcPct val="130000"/>
              </a:lnSpc>
              <a:spcBef>
                <a:spcPts val="2908"/>
              </a:spcBef>
              <a:spcAft>
                <a:spcPts val="969"/>
              </a:spcAft>
            </a:pPr>
            <a:r>
              <a:rPr lang="en-US" sz="16300" b="1" dirty="0">
                <a:solidFill>
                  <a:srgbClr val="0066CC"/>
                </a:solidFill>
                <a:latin typeface="Myriad Pro"/>
                <a:cs typeface="Myriad Pro"/>
              </a:rPr>
              <a:t>References</a:t>
            </a:r>
          </a:p>
          <a:p>
            <a:pPr algn="l">
              <a:lnSpc>
                <a:spcPct val="120000"/>
              </a:lnSpc>
              <a:spcBef>
                <a:spcPts val="600"/>
              </a:spcBef>
              <a:spcAft>
                <a:spcPts val="1800"/>
              </a:spcAft>
            </a:pPr>
            <a:r>
              <a:rPr lang="en-US" sz="9800" dirty="0">
                <a:solidFill>
                  <a:schemeClr val="tx1"/>
                </a:solidFill>
                <a:latin typeface="Myriad Pro"/>
                <a:cs typeface="Myriad Pro"/>
              </a:rPr>
              <a:t>AP. (2007, Ap). About AP: Facts &amp; </a:t>
            </a:r>
            <a:r>
              <a:rPr lang="en-US" sz="9800" dirty="0" err="1">
                <a:solidFill>
                  <a:schemeClr val="tx1"/>
                </a:solidFill>
                <a:latin typeface="Myriad Pro"/>
                <a:cs typeface="Myriad Pro"/>
              </a:rPr>
              <a:t>figures.http</a:t>
            </a:r>
            <a:r>
              <a:rPr lang="en-US" sz="9800" dirty="0">
                <a:solidFill>
                  <a:schemeClr val="tx1"/>
                </a:solidFill>
                <a:latin typeface="Myriad Pro"/>
                <a:cs typeface="Myriad Pro"/>
              </a:rPr>
              <a:t>://www.ap.org/pages/about/about.html </a:t>
            </a:r>
          </a:p>
          <a:p>
            <a:pPr algn="l">
              <a:lnSpc>
                <a:spcPct val="120000"/>
              </a:lnSpc>
              <a:spcBef>
                <a:spcPts val="600"/>
              </a:spcBef>
              <a:spcAft>
                <a:spcPts val="1800"/>
              </a:spcAft>
            </a:pPr>
            <a:r>
              <a:rPr lang="en-US" sz="9800" dirty="0">
                <a:solidFill>
                  <a:schemeClr val="tx1"/>
                </a:solidFill>
                <a:latin typeface="Myriad Pro"/>
                <a:cs typeface="Myriad Pro"/>
              </a:rPr>
              <a:t>Barker, A. D. &amp; Jordan, H. (2003). The government &amp; cancer medicine: The cancer advocacy movement. In D. </a:t>
            </a:r>
            <a:r>
              <a:rPr lang="en-US" sz="9800" dirty="0" err="1">
                <a:solidFill>
                  <a:schemeClr val="tx1"/>
                </a:solidFill>
                <a:latin typeface="Myriad Pro"/>
                <a:cs typeface="Myriad Pro"/>
              </a:rPr>
              <a:t>Kufe</a:t>
            </a:r>
            <a:r>
              <a:rPr lang="en-US" sz="9800" dirty="0">
                <a:solidFill>
                  <a:schemeClr val="tx1"/>
                </a:solidFill>
                <a:latin typeface="Myriad Pro"/>
                <a:cs typeface="Myriad Pro"/>
              </a:rPr>
              <a:t>, R. Pollock, R. </a:t>
            </a:r>
            <a:r>
              <a:rPr lang="en-US" sz="9800" dirty="0" err="1">
                <a:solidFill>
                  <a:schemeClr val="tx1"/>
                </a:solidFill>
                <a:latin typeface="Myriad Pro"/>
                <a:cs typeface="Myriad Pro"/>
              </a:rPr>
              <a:t>Weichselbaum</a:t>
            </a:r>
            <a:r>
              <a:rPr lang="en-US" sz="9800" dirty="0">
                <a:solidFill>
                  <a:schemeClr val="tx1"/>
                </a:solidFill>
                <a:latin typeface="Myriad Pro"/>
                <a:cs typeface="Myriad Pro"/>
              </a:rPr>
              <a:t>, R. </a:t>
            </a:r>
            <a:r>
              <a:rPr lang="en-US" sz="9800" dirty="0" err="1">
                <a:solidFill>
                  <a:schemeClr val="tx1"/>
                </a:solidFill>
                <a:latin typeface="Myriad Pro"/>
                <a:cs typeface="Myriad Pro"/>
              </a:rPr>
              <a:t>Bast</a:t>
            </a:r>
            <a:r>
              <a:rPr lang="en-US" sz="9800" dirty="0">
                <a:solidFill>
                  <a:schemeClr val="tx1"/>
                </a:solidFill>
                <a:latin typeface="Myriad Pro"/>
                <a:cs typeface="Myriad Pro"/>
              </a:rPr>
              <a:t>, T. </a:t>
            </a:r>
            <a:r>
              <a:rPr lang="en-US" sz="9800" dirty="0" err="1">
                <a:solidFill>
                  <a:schemeClr val="tx1"/>
                </a:solidFill>
                <a:latin typeface="Myriad Pro"/>
                <a:cs typeface="Myriad Pro"/>
              </a:rPr>
              <a:t>Gansler</a:t>
            </a:r>
            <a:r>
              <a:rPr lang="en-US" sz="9800" dirty="0">
                <a:solidFill>
                  <a:schemeClr val="tx1"/>
                </a:solidFill>
                <a:latin typeface="Myriad Pro"/>
                <a:cs typeface="Myriad Pro"/>
              </a:rPr>
              <a:t>, J. Holland, &amp; E. Frei III, (Eds.), </a:t>
            </a:r>
            <a:r>
              <a:rPr lang="en-US" sz="9800" i="1" dirty="0">
                <a:solidFill>
                  <a:schemeClr val="tx1"/>
                </a:solidFill>
                <a:latin typeface="Myriad Pro"/>
                <a:cs typeface="Myriad Pro"/>
              </a:rPr>
              <a:t>Cancer Medicine </a:t>
            </a:r>
            <a:r>
              <a:rPr lang="en-US" sz="9800" dirty="0">
                <a:solidFill>
                  <a:schemeClr val="tx1"/>
                </a:solidFill>
                <a:latin typeface="Myriad Pro"/>
                <a:cs typeface="Myriad Pro"/>
              </a:rPr>
              <a:t>6th ed. Lewiston, NY: BC Decker Inc. </a:t>
            </a:r>
          </a:p>
        </p:txBody>
      </p:sp>
      <p:sp>
        <p:nvSpPr>
          <p:cNvPr id="24" name="Rectangle 23"/>
          <p:cNvSpPr/>
          <p:nvPr/>
        </p:nvSpPr>
        <p:spPr>
          <a:xfrm>
            <a:off x="22464767" y="5008751"/>
            <a:ext cx="9353862" cy="26783295"/>
          </a:xfrm>
          <a:prstGeom prst="rect">
            <a:avLst/>
          </a:prstGeom>
        </p:spPr>
        <p:txBody>
          <a:bodyPr wrap="square" lIns="91420" tIns="45710" rIns="91420" bIns="45710" numCol="1" spcCol="1804372">
            <a:normAutofit/>
          </a:bodyPr>
          <a:lstStyle/>
          <a:p>
            <a:pPr algn="l">
              <a:lnSpc>
                <a:spcPct val="130000"/>
              </a:lnSpc>
              <a:spcBef>
                <a:spcPts val="2908"/>
              </a:spcBef>
              <a:spcAft>
                <a:spcPts val="969"/>
              </a:spcAft>
            </a:pPr>
            <a:endParaRPr lang="en-US" sz="10000" dirty="0">
              <a:solidFill>
                <a:schemeClr val="tx1"/>
              </a:solidFill>
              <a:latin typeface="Myriad Pro"/>
            </a:endParaRPr>
          </a:p>
          <a:p>
            <a:pPr algn="l">
              <a:lnSpc>
                <a:spcPct val="130000"/>
              </a:lnSpc>
              <a:spcBef>
                <a:spcPts val="2908"/>
              </a:spcBef>
              <a:spcAft>
                <a:spcPts val="969"/>
              </a:spcAft>
            </a:pPr>
            <a:endParaRPr lang="en-US" sz="12500" dirty="0">
              <a:solidFill>
                <a:schemeClr val="tx1"/>
              </a:solidFill>
              <a:latin typeface="Myriad Pro"/>
              <a:cs typeface="Myriad Pro"/>
            </a:endParaRPr>
          </a:p>
        </p:txBody>
      </p:sp>
      <p:pic>
        <p:nvPicPr>
          <p:cNvPr id="26" name="Picture 25">
            <a:extLst>
              <a:ext uri="{FF2B5EF4-FFF2-40B4-BE49-F238E27FC236}">
                <a16:creationId xmlns:a16="http://schemas.microsoft.com/office/drawing/2014/main" id="{439A8064-A47A-4064-A1B1-4F939D78ABF3}"/>
              </a:ext>
            </a:extLst>
          </p:cNvPr>
          <p:cNvPicPr>
            <a:picLocks noChangeAspect="1"/>
          </p:cNvPicPr>
          <p:nvPr/>
        </p:nvPicPr>
        <p:blipFill>
          <a:blip r:embed="rId3"/>
          <a:stretch>
            <a:fillRect/>
          </a:stretch>
        </p:blipFill>
        <p:spPr>
          <a:xfrm>
            <a:off x="12141669" y="20206556"/>
            <a:ext cx="10181391" cy="7134543"/>
          </a:xfrm>
          <a:prstGeom prst="rect">
            <a:avLst/>
          </a:prstGeom>
        </p:spPr>
      </p:pic>
      <p:sp>
        <p:nvSpPr>
          <p:cNvPr id="9" name="TextBox 8">
            <a:extLst>
              <a:ext uri="{FF2B5EF4-FFF2-40B4-BE49-F238E27FC236}">
                <a16:creationId xmlns:a16="http://schemas.microsoft.com/office/drawing/2014/main" id="{5E8FCA96-8814-41D3-A894-6275B3B84126}"/>
              </a:ext>
            </a:extLst>
          </p:cNvPr>
          <p:cNvSpPr txBox="1"/>
          <p:nvPr/>
        </p:nvSpPr>
        <p:spPr>
          <a:xfrm>
            <a:off x="721291" y="16764031"/>
            <a:ext cx="10759042" cy="6024726"/>
          </a:xfrm>
          <a:prstGeom prst="rect">
            <a:avLst/>
          </a:prstGeom>
          <a:noFill/>
        </p:spPr>
        <p:txBody>
          <a:bodyPr wrap="square" rtlCol="0">
            <a:spAutoFit/>
          </a:bodyPr>
          <a:lstStyle/>
          <a:p>
            <a:pPr algn="l">
              <a:spcBef>
                <a:spcPts val="2908"/>
              </a:spcBef>
              <a:spcAft>
                <a:spcPts val="969"/>
              </a:spcAft>
            </a:pPr>
            <a:r>
              <a:rPr lang="en-US" sz="6500" b="1" dirty="0">
                <a:solidFill>
                  <a:srgbClr val="0066CC"/>
                </a:solidFill>
                <a:latin typeface="Myriad Pro"/>
                <a:cs typeface="Myriad Pro"/>
              </a:rPr>
              <a:t>Sample </a:t>
            </a:r>
          </a:p>
          <a:p>
            <a:pPr algn="l">
              <a:spcBef>
                <a:spcPts val="2908"/>
              </a:spcBef>
              <a:spcAft>
                <a:spcPts val="969"/>
              </a:spcAft>
            </a:pPr>
            <a:r>
              <a:rPr lang="en-US" dirty="0">
                <a:solidFill>
                  <a:schemeClr val="tx1"/>
                </a:solidFill>
                <a:latin typeface="Myriad Pro"/>
                <a:cs typeface="Myriad Pro"/>
              </a:rPr>
              <a:t>Ten years of the </a:t>
            </a:r>
            <a:r>
              <a:rPr lang="en-US" dirty="0" err="1">
                <a:solidFill>
                  <a:schemeClr val="tx1"/>
                </a:solidFill>
                <a:latin typeface="Myriad Pro"/>
                <a:cs typeface="Myriad Pro"/>
              </a:rPr>
              <a:t>AccuNet</a:t>
            </a:r>
            <a:r>
              <a:rPr lang="en-US" dirty="0">
                <a:solidFill>
                  <a:schemeClr val="tx1"/>
                </a:solidFill>
                <a:latin typeface="Myriad Pro"/>
                <a:cs typeface="Myriad Pro"/>
              </a:rPr>
              <a:t>/AP (2005) database, representing about 2% of all AP photos, provided 296 photos with headline, caption &amp; location information of cancer “victims” &amp; “survivors” from Aug. 1995-July 2005. </a:t>
            </a:r>
          </a:p>
        </p:txBody>
      </p:sp>
      <p:sp>
        <p:nvSpPr>
          <p:cNvPr id="10" name="TextBox 9">
            <a:extLst>
              <a:ext uri="{FF2B5EF4-FFF2-40B4-BE49-F238E27FC236}">
                <a16:creationId xmlns:a16="http://schemas.microsoft.com/office/drawing/2014/main" id="{528C8EDA-8207-4DA8-AAD9-DC8F275960D7}"/>
              </a:ext>
            </a:extLst>
          </p:cNvPr>
          <p:cNvSpPr txBox="1"/>
          <p:nvPr/>
        </p:nvSpPr>
        <p:spPr>
          <a:xfrm>
            <a:off x="578343" y="22864467"/>
            <a:ext cx="10871510" cy="10237161"/>
          </a:xfrm>
          <a:prstGeom prst="rect">
            <a:avLst/>
          </a:prstGeom>
          <a:noFill/>
        </p:spPr>
        <p:txBody>
          <a:bodyPr wrap="square" rtlCol="0">
            <a:spAutoFit/>
          </a:bodyPr>
          <a:lstStyle/>
          <a:p>
            <a:pPr algn="l">
              <a:lnSpc>
                <a:spcPct val="130000"/>
              </a:lnSpc>
              <a:spcBef>
                <a:spcPts val="2908"/>
              </a:spcBef>
              <a:spcAft>
                <a:spcPts val="969"/>
              </a:spcAft>
            </a:pPr>
            <a:r>
              <a:rPr lang="en-US" sz="6500" b="1" dirty="0">
                <a:solidFill>
                  <a:srgbClr val="0066CC"/>
                </a:solidFill>
                <a:latin typeface="Myriad Pro"/>
                <a:cs typeface="Myriad Pro"/>
              </a:rPr>
              <a:t>Methods	</a:t>
            </a:r>
            <a:endParaRPr lang="en-US" sz="6500" dirty="0">
              <a:solidFill>
                <a:srgbClr val="0066CC"/>
              </a:solidFill>
              <a:latin typeface="Myriad Pro"/>
              <a:cs typeface="Myriad Pro"/>
            </a:endParaRPr>
          </a:p>
          <a:p>
            <a:pPr algn="l">
              <a:lnSpc>
                <a:spcPct val="130000"/>
              </a:lnSpc>
            </a:pPr>
            <a:r>
              <a:rPr lang="en-US" b="1" dirty="0">
                <a:solidFill>
                  <a:schemeClr val="tx1"/>
                </a:solidFill>
                <a:latin typeface="Myriad Pro"/>
                <a:cs typeface="Myriad Pro"/>
              </a:rPr>
              <a:t>Quantitative Content Analysis</a:t>
            </a:r>
          </a:p>
          <a:p>
            <a:pPr algn="l"/>
            <a:r>
              <a:rPr lang="en-US" dirty="0">
                <a:solidFill>
                  <a:schemeClr val="tx1"/>
                </a:solidFill>
                <a:latin typeface="Myriad Pro"/>
                <a:cs typeface="Myriad Pro"/>
              </a:rPr>
              <a:t>We coded the photos &amp; their attached texts for manifest content. </a:t>
            </a:r>
          </a:p>
          <a:p>
            <a:pPr algn="l"/>
            <a:endParaRPr lang="en-US" dirty="0">
              <a:solidFill>
                <a:schemeClr val="tx1"/>
              </a:solidFill>
              <a:latin typeface="Myriad Pro"/>
              <a:cs typeface="Myriad Pro"/>
            </a:endParaRPr>
          </a:p>
          <a:p>
            <a:pPr algn="l">
              <a:spcBef>
                <a:spcPts val="0"/>
              </a:spcBef>
              <a:spcAft>
                <a:spcPts val="0"/>
              </a:spcAft>
            </a:pPr>
            <a:r>
              <a:rPr lang="en-US" b="1" dirty="0">
                <a:solidFill>
                  <a:schemeClr val="tx1"/>
                </a:solidFill>
                <a:latin typeface="Myriad Pro"/>
                <a:cs typeface="Myriad Pro"/>
              </a:rPr>
              <a:t>Discourse Analysis	</a:t>
            </a:r>
            <a:endParaRPr lang="en-US" dirty="0">
              <a:solidFill>
                <a:schemeClr val="tx1"/>
              </a:solidFill>
              <a:latin typeface="Myriad Pro"/>
              <a:cs typeface="Myriad Pro"/>
            </a:endParaRPr>
          </a:p>
          <a:p>
            <a:pPr algn="l">
              <a:spcBef>
                <a:spcPts val="0"/>
              </a:spcBef>
              <a:spcAft>
                <a:spcPts val="0"/>
              </a:spcAft>
            </a:pPr>
            <a:r>
              <a:rPr lang="en-US" dirty="0">
                <a:solidFill>
                  <a:schemeClr val="tx1"/>
                </a:solidFill>
                <a:latin typeface="Myriad Pro"/>
                <a:cs typeface="Myriad Pro"/>
              </a:rPr>
              <a:t>Using a cultural studies perspective, we sought to understand how the AP constructs victims &amp; survivors, as social identities for those with cancer.</a:t>
            </a:r>
          </a:p>
          <a:p>
            <a:pPr algn="l"/>
            <a:endParaRPr lang="en-US" sz="4000" dirty="0">
              <a:solidFill>
                <a:schemeClr val="tx1"/>
              </a:solidFill>
              <a:latin typeface="Myriad Pro"/>
              <a:cs typeface="Myriad Pro"/>
            </a:endParaRPr>
          </a:p>
          <a:p>
            <a:pPr algn="l"/>
            <a:endParaRPr lang="en-US" sz="4000" dirty="0">
              <a:solidFill>
                <a:schemeClr val="tx1"/>
              </a:solidFill>
              <a:latin typeface="Myriad Pro"/>
              <a:cs typeface="Myriad Pro"/>
            </a:endParaRPr>
          </a:p>
          <a:p>
            <a:pPr algn="l"/>
            <a:endParaRPr lang="en-US" sz="4000" dirty="0">
              <a:solidFill>
                <a:schemeClr val="tx1"/>
              </a:solidFill>
              <a:latin typeface="Myriad Pro"/>
              <a:cs typeface="Myriad Pro"/>
            </a:endParaRPr>
          </a:p>
        </p:txBody>
      </p:sp>
      <p:sp>
        <p:nvSpPr>
          <p:cNvPr id="12" name="TextBox 11">
            <a:extLst>
              <a:ext uri="{FF2B5EF4-FFF2-40B4-BE49-F238E27FC236}">
                <a16:creationId xmlns:a16="http://schemas.microsoft.com/office/drawing/2014/main" id="{052641DA-50A3-43A0-B3D0-D8C9130E0706}"/>
              </a:ext>
            </a:extLst>
          </p:cNvPr>
          <p:cNvSpPr txBox="1"/>
          <p:nvPr/>
        </p:nvSpPr>
        <p:spPr>
          <a:xfrm>
            <a:off x="12231939" y="5596471"/>
            <a:ext cx="11176279" cy="14473193"/>
          </a:xfrm>
          <a:prstGeom prst="rect">
            <a:avLst/>
          </a:prstGeom>
          <a:noFill/>
        </p:spPr>
        <p:txBody>
          <a:bodyPr wrap="square" rtlCol="0">
            <a:spAutoFit/>
          </a:bodyPr>
          <a:lstStyle/>
          <a:p>
            <a:pPr algn="l">
              <a:lnSpc>
                <a:spcPct val="130000"/>
              </a:lnSpc>
              <a:spcBef>
                <a:spcPts val="2908"/>
              </a:spcBef>
              <a:spcAft>
                <a:spcPts val="969"/>
              </a:spcAft>
            </a:pPr>
            <a:r>
              <a:rPr lang="en-US" sz="6500" b="1" dirty="0">
                <a:solidFill>
                  <a:srgbClr val="0066CC"/>
                </a:solidFill>
                <a:latin typeface="Myriad Pro"/>
                <a:cs typeface="Myriad Pro"/>
              </a:rPr>
              <a:t>Results </a:t>
            </a:r>
          </a:p>
          <a:p>
            <a:pPr algn="l">
              <a:spcBef>
                <a:spcPts val="2908"/>
              </a:spcBef>
              <a:spcAft>
                <a:spcPts val="969"/>
              </a:spcAft>
            </a:pPr>
            <a:r>
              <a:rPr lang="en-US" b="1" dirty="0">
                <a:solidFill>
                  <a:schemeClr val="tx1"/>
                </a:solidFill>
                <a:latin typeface="Myriad Pro"/>
                <a:cs typeface="Myriad Pro"/>
              </a:rPr>
              <a:t>Disproportionate Frequencies </a:t>
            </a:r>
          </a:p>
          <a:p>
            <a:pPr algn="l">
              <a:spcBef>
                <a:spcPts val="2908"/>
              </a:spcBef>
              <a:spcAft>
                <a:spcPts val="969"/>
              </a:spcAft>
            </a:pPr>
            <a:r>
              <a:rPr lang="en-US" dirty="0">
                <a:solidFill>
                  <a:schemeClr val="tx1"/>
                </a:solidFill>
                <a:latin typeface="Myriad Pro"/>
                <a:cs typeface="Myriad Pro"/>
              </a:rPr>
              <a:t>AP depictions showed a disproportionate number of women  with cancer, even though men are more at risk (National Cancer Association, 2005).</a:t>
            </a:r>
          </a:p>
          <a:p>
            <a:pPr algn="l">
              <a:spcBef>
                <a:spcPts val="2908"/>
              </a:spcBef>
              <a:spcAft>
                <a:spcPts val="969"/>
              </a:spcAft>
            </a:pPr>
            <a:r>
              <a:rPr lang="en-US" b="1" dirty="0">
                <a:solidFill>
                  <a:schemeClr val="tx1"/>
                </a:solidFill>
                <a:latin typeface="Myriad Pro"/>
                <a:cs typeface="Myriad Pro"/>
              </a:rPr>
              <a:t>Demographic Profiling</a:t>
            </a:r>
          </a:p>
          <a:p>
            <a:pPr algn="l">
              <a:spcBef>
                <a:spcPts val="2908"/>
              </a:spcBef>
              <a:spcAft>
                <a:spcPts val="969"/>
              </a:spcAft>
            </a:pPr>
            <a:r>
              <a:rPr lang="en-US" dirty="0">
                <a:solidFill>
                  <a:schemeClr val="tx1"/>
                </a:solidFill>
                <a:latin typeface="Myriad Pro"/>
                <a:cs typeface="Myriad Pro"/>
              </a:rPr>
              <a:t>Women are shown more often having cancer than men but men are more at risk. Women are most often shown as survivors (82%), while children are most often portrayed as victims. U.S. superiority was evident when juxtaposing these shots with pictures of powerless, international victims..</a:t>
            </a:r>
          </a:p>
        </p:txBody>
      </p:sp>
      <p:sp>
        <p:nvSpPr>
          <p:cNvPr id="13" name="TextBox 12">
            <a:extLst>
              <a:ext uri="{FF2B5EF4-FFF2-40B4-BE49-F238E27FC236}">
                <a16:creationId xmlns:a16="http://schemas.microsoft.com/office/drawing/2014/main" id="{71692BC5-1F0B-4CE1-B516-3AFCCA83863D}"/>
              </a:ext>
            </a:extLst>
          </p:cNvPr>
          <p:cNvSpPr txBox="1"/>
          <p:nvPr/>
        </p:nvSpPr>
        <p:spPr>
          <a:xfrm>
            <a:off x="23627034" y="24747744"/>
            <a:ext cx="9569558" cy="5262979"/>
          </a:xfrm>
          <a:prstGeom prst="rect">
            <a:avLst/>
          </a:prstGeom>
          <a:noFill/>
        </p:spPr>
        <p:txBody>
          <a:bodyPr wrap="square" rtlCol="0">
            <a:spAutoFit/>
          </a:bodyPr>
          <a:lstStyle/>
          <a:p>
            <a:pPr algn="l"/>
            <a:r>
              <a:rPr lang="en-US" b="1" dirty="0">
                <a:solidFill>
                  <a:schemeClr val="tx1"/>
                </a:solidFill>
                <a:latin typeface="Myriad Pro"/>
              </a:rPr>
              <a:t>Portrayal of Responsibility</a:t>
            </a:r>
          </a:p>
          <a:p>
            <a:pPr algn="l"/>
            <a:endParaRPr lang="en-US" dirty="0">
              <a:solidFill>
                <a:schemeClr val="tx1"/>
              </a:solidFill>
              <a:latin typeface="Myriad Pro"/>
            </a:endParaRPr>
          </a:p>
          <a:p>
            <a:pPr algn="l"/>
            <a:r>
              <a:rPr lang="en-US" dirty="0">
                <a:solidFill>
                  <a:schemeClr val="tx1"/>
                </a:solidFill>
                <a:latin typeface="Myriad Pro"/>
              </a:rPr>
              <a:t>Cancer victims were more  often associated with blaming the US government  &amp; corporations. But for lung cancer, the victims themselves were to blame.</a:t>
            </a:r>
          </a:p>
        </p:txBody>
      </p:sp>
      <p:sp>
        <p:nvSpPr>
          <p:cNvPr id="15" name="TextBox 14">
            <a:extLst>
              <a:ext uri="{FF2B5EF4-FFF2-40B4-BE49-F238E27FC236}">
                <a16:creationId xmlns:a16="http://schemas.microsoft.com/office/drawing/2014/main" id="{2C34D04D-7459-43A2-8547-E21D6A9672BF}"/>
              </a:ext>
            </a:extLst>
          </p:cNvPr>
          <p:cNvSpPr txBox="1"/>
          <p:nvPr/>
        </p:nvSpPr>
        <p:spPr>
          <a:xfrm>
            <a:off x="12235508" y="27909649"/>
            <a:ext cx="10776116" cy="3785652"/>
          </a:xfrm>
          <a:prstGeom prst="rect">
            <a:avLst/>
          </a:prstGeom>
          <a:noFill/>
        </p:spPr>
        <p:txBody>
          <a:bodyPr wrap="square" rtlCol="0">
            <a:spAutoFit/>
          </a:bodyPr>
          <a:lstStyle/>
          <a:p>
            <a:pPr algn="l"/>
            <a:r>
              <a:rPr lang="en-US" b="1" dirty="0">
                <a:solidFill>
                  <a:srgbClr val="0066CC"/>
                </a:solidFill>
                <a:latin typeface="Myriad Pro"/>
                <a:cs typeface="Myriad Pro"/>
              </a:rPr>
              <a:t>Nicaraguan farmer Celestino Juarez, suffered from the effects of the insecticide </a:t>
            </a:r>
            <a:r>
              <a:rPr lang="en-US" b="1" dirty="0" err="1">
                <a:solidFill>
                  <a:srgbClr val="0066CC"/>
                </a:solidFill>
                <a:latin typeface="Myriad Pro"/>
                <a:cs typeface="Myriad Pro"/>
              </a:rPr>
              <a:t>Nemagon</a:t>
            </a:r>
            <a:r>
              <a:rPr lang="en-US" b="1" dirty="0">
                <a:solidFill>
                  <a:srgbClr val="0066CC"/>
                </a:solidFill>
                <a:latin typeface="Myriad Pro"/>
                <a:cs typeface="Myriad Pro"/>
              </a:rPr>
              <a:t> which has been banned in the US since 1978 (Felix, 2005)</a:t>
            </a:r>
            <a:endParaRPr lang="en-US" dirty="0"/>
          </a:p>
        </p:txBody>
      </p:sp>
      <p:pic>
        <p:nvPicPr>
          <p:cNvPr id="37" name="Picture 36">
            <a:extLst>
              <a:ext uri="{FF2B5EF4-FFF2-40B4-BE49-F238E27FC236}">
                <a16:creationId xmlns:a16="http://schemas.microsoft.com/office/drawing/2014/main" id="{558C2E52-C8A5-4E29-9E3F-2227226C5D23}"/>
              </a:ext>
            </a:extLst>
          </p:cNvPr>
          <p:cNvPicPr>
            <a:picLocks noChangeAspect="1"/>
          </p:cNvPicPr>
          <p:nvPr/>
        </p:nvPicPr>
        <p:blipFill>
          <a:blip r:embed="rId4"/>
          <a:stretch>
            <a:fillRect/>
          </a:stretch>
        </p:blipFill>
        <p:spPr>
          <a:xfrm>
            <a:off x="23895487" y="6807161"/>
            <a:ext cx="9301105" cy="12018808"/>
          </a:xfrm>
          <a:prstGeom prst="rect">
            <a:avLst/>
          </a:prstGeom>
        </p:spPr>
      </p:pic>
      <p:sp>
        <p:nvSpPr>
          <p:cNvPr id="42" name="Rectangle 4">
            <a:extLst>
              <a:ext uri="{FF2B5EF4-FFF2-40B4-BE49-F238E27FC236}">
                <a16:creationId xmlns:a16="http://schemas.microsoft.com/office/drawing/2014/main" id="{368EB17D-FD87-40DD-9889-2887703CCD6E}"/>
              </a:ext>
            </a:extLst>
          </p:cNvPr>
          <p:cNvSpPr>
            <a:spLocks noChangeArrowheads="1"/>
          </p:cNvSpPr>
          <p:nvPr/>
        </p:nvSpPr>
        <p:spPr bwMode="auto">
          <a:xfrm>
            <a:off x="449846" y="18669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45">
            <a:extLst>
              <a:ext uri="{FF2B5EF4-FFF2-40B4-BE49-F238E27FC236}">
                <a16:creationId xmlns:a16="http://schemas.microsoft.com/office/drawing/2014/main" id="{9C29CE42-1FCE-4070-BCCF-B56275A055A1}"/>
              </a:ext>
            </a:extLst>
          </p:cNvPr>
          <p:cNvSpPr/>
          <p:nvPr/>
        </p:nvSpPr>
        <p:spPr>
          <a:xfrm>
            <a:off x="23827743" y="19752300"/>
            <a:ext cx="9794494" cy="3785652"/>
          </a:xfrm>
          <a:prstGeom prst="rect">
            <a:avLst/>
          </a:prstGeom>
        </p:spPr>
        <p:txBody>
          <a:bodyPr wrap="square">
            <a:spAutoFit/>
          </a:bodyPr>
          <a:lstStyle/>
          <a:p>
            <a:pPr algn="l"/>
            <a:r>
              <a:rPr lang="en-US" b="1" dirty="0">
                <a:solidFill>
                  <a:srgbClr val="0066CC"/>
                </a:solidFill>
                <a:latin typeface="Myriad Pro"/>
              </a:rPr>
              <a:t>Mary McNally celebrates along with other breast cancer survivors during the Susan G. Komen Race for the Cure, Fort Worth, TX (Steinman, 2003)</a:t>
            </a:r>
          </a:p>
        </p:txBody>
      </p:sp>
      <p:sp>
        <p:nvSpPr>
          <p:cNvPr id="47" name="TextBox 46">
            <a:extLst>
              <a:ext uri="{FF2B5EF4-FFF2-40B4-BE49-F238E27FC236}">
                <a16:creationId xmlns:a16="http://schemas.microsoft.com/office/drawing/2014/main" id="{9AC160CC-52A6-4C31-9C76-3FCB8982F9AC}"/>
              </a:ext>
            </a:extLst>
          </p:cNvPr>
          <p:cNvSpPr txBox="1"/>
          <p:nvPr/>
        </p:nvSpPr>
        <p:spPr>
          <a:xfrm>
            <a:off x="34011282" y="6282550"/>
            <a:ext cx="9353862" cy="17343209"/>
          </a:xfrm>
          <a:prstGeom prst="rect">
            <a:avLst/>
          </a:prstGeom>
          <a:noFill/>
        </p:spPr>
        <p:txBody>
          <a:bodyPr wrap="square" rtlCol="0">
            <a:spAutoFit/>
          </a:bodyPr>
          <a:lstStyle/>
          <a:p>
            <a:pPr algn="l"/>
            <a:r>
              <a:rPr lang="en-US" b="1" dirty="0">
                <a:solidFill>
                  <a:schemeClr val="tx1"/>
                </a:solidFill>
                <a:latin typeface="Myriad Pro"/>
              </a:rPr>
              <a:t>Portrayal of Agency </a:t>
            </a:r>
            <a:endParaRPr lang="en-US" dirty="0">
              <a:solidFill>
                <a:schemeClr val="tx1"/>
              </a:solidFill>
              <a:latin typeface="Myriad Pro"/>
            </a:endParaRPr>
          </a:p>
          <a:p>
            <a:pPr algn="l"/>
            <a:endParaRPr lang="en-US" b="1" dirty="0">
              <a:solidFill>
                <a:schemeClr val="tx1"/>
              </a:solidFill>
              <a:latin typeface="Myriad Pro"/>
            </a:endParaRPr>
          </a:p>
          <a:p>
            <a:pPr algn="l"/>
            <a:r>
              <a:rPr lang="en-US" dirty="0">
                <a:solidFill>
                  <a:schemeClr val="tx1"/>
                </a:solidFill>
                <a:latin typeface="Myriad Pro"/>
              </a:rPr>
              <a:t>Victims did not visually or verbally enact their own agency. They were shown as passive, while survivors were portrayed as active and healthy.</a:t>
            </a:r>
          </a:p>
          <a:p>
            <a:pPr algn="l"/>
            <a:endParaRPr lang="en-US" dirty="0">
              <a:solidFill>
                <a:schemeClr val="tx1"/>
              </a:solidFill>
              <a:latin typeface="Myriad Pro"/>
            </a:endParaRPr>
          </a:p>
          <a:p>
            <a:pPr algn="l"/>
            <a:r>
              <a:rPr lang="en-US" sz="6500" b="1" dirty="0">
                <a:solidFill>
                  <a:srgbClr val="0066CC"/>
                </a:solidFill>
                <a:latin typeface="Myriad Pro"/>
              </a:rPr>
              <a:t>Conclusions</a:t>
            </a:r>
          </a:p>
          <a:p>
            <a:pPr algn="l"/>
            <a:endParaRPr lang="en-US" b="1" dirty="0">
              <a:solidFill>
                <a:schemeClr val="tx1"/>
              </a:solidFill>
              <a:latin typeface="Myriad Pro"/>
            </a:endParaRPr>
          </a:p>
          <a:p>
            <a:pPr algn="l"/>
            <a:r>
              <a:rPr lang="en-US" dirty="0">
                <a:solidFill>
                  <a:schemeClr val="tx1"/>
                </a:solidFill>
                <a:latin typeface="Myriad Pro"/>
              </a:rPr>
              <a:t>Though cancer is an indiscriminate disease, the AP’s coverage is not. It visually reifies stereotypes of non-US nations and peoples, over-portrays US women survivors, and blames those with certain cancers for their own diseases, while celebrating the strength of those with other types of cancer. In these ways the AP reasserts colonialism’s power structures.</a:t>
            </a:r>
            <a:r>
              <a:rPr lang="en-US" dirty="0">
                <a:latin typeface="Myriad Pro"/>
              </a:rPr>
              <a:t> as</a:t>
            </a:r>
          </a:p>
          <a:p>
            <a:pPr algn="l"/>
            <a:endParaRPr lang="en-US" b="1" dirty="0">
              <a:solidFill>
                <a:schemeClr val="tx1"/>
              </a:solidFill>
              <a:latin typeface="Myriad Pro"/>
            </a:endParaRPr>
          </a:p>
        </p:txBody>
      </p:sp>
      <p:pic>
        <p:nvPicPr>
          <p:cNvPr id="52" name="Picture 51">
            <a:extLst>
              <a:ext uri="{FF2B5EF4-FFF2-40B4-BE49-F238E27FC236}">
                <a16:creationId xmlns:a16="http://schemas.microsoft.com/office/drawing/2014/main" id="{9C36F35D-2F3D-4D68-8359-5217F394A778}"/>
              </a:ext>
            </a:extLst>
          </p:cNvPr>
          <p:cNvPicPr>
            <a:picLocks noChangeAspect="1"/>
          </p:cNvPicPr>
          <p:nvPr/>
        </p:nvPicPr>
        <p:blipFill>
          <a:blip r:embed="rId5"/>
          <a:stretch>
            <a:fillRect/>
          </a:stretch>
        </p:blipFill>
        <p:spPr>
          <a:xfrm>
            <a:off x="35784166" y="371357"/>
            <a:ext cx="6126418" cy="4656078"/>
          </a:xfrm>
          <a:prstGeom prst="rect">
            <a:avLst/>
          </a:prstGeom>
        </p:spPr>
      </p:pic>
      <p:pic>
        <p:nvPicPr>
          <p:cNvPr id="54" name="Picture 53">
            <a:extLst>
              <a:ext uri="{FF2B5EF4-FFF2-40B4-BE49-F238E27FC236}">
                <a16:creationId xmlns:a16="http://schemas.microsoft.com/office/drawing/2014/main" id="{F7130CF8-FA11-44C4-B48F-E88FE621518D}"/>
              </a:ext>
            </a:extLst>
          </p:cNvPr>
          <p:cNvPicPr>
            <a:picLocks noChangeAspect="1"/>
          </p:cNvPicPr>
          <p:nvPr/>
        </p:nvPicPr>
        <p:blipFill>
          <a:blip r:embed="rId6"/>
          <a:stretch>
            <a:fillRect/>
          </a:stretch>
        </p:blipFill>
        <p:spPr>
          <a:xfrm>
            <a:off x="1499420" y="-573753"/>
            <a:ext cx="7226884" cy="5636970"/>
          </a:xfrm>
          <a:prstGeom prst="rect">
            <a:avLst/>
          </a:prstGeom>
        </p:spPr>
      </p:pic>
      <p:grpSp>
        <p:nvGrpSpPr>
          <p:cNvPr id="5" name="Group 4"/>
          <p:cNvGrpSpPr/>
          <p:nvPr/>
        </p:nvGrpSpPr>
        <p:grpSpPr>
          <a:xfrm>
            <a:off x="721291" y="758418"/>
            <a:ext cx="42978633" cy="4456997"/>
            <a:chOff x="-272963" y="1626050"/>
            <a:chExt cx="42978633" cy="4456997"/>
          </a:xfrm>
        </p:grpSpPr>
        <p:sp>
          <p:nvSpPr>
            <p:cNvPr id="30" name="Rectangle 29"/>
            <p:cNvSpPr/>
            <p:nvPr/>
          </p:nvSpPr>
          <p:spPr bwMode="auto">
            <a:xfrm>
              <a:off x="-152051" y="1900649"/>
              <a:ext cx="4860173" cy="1638616"/>
            </a:xfrm>
            <a:prstGeom prst="rect">
              <a:avLst/>
            </a:prstGeom>
            <a:noFill/>
            <a:ln w="9525" cap="flat" cmpd="sng" algn="ctr">
              <a:noFill/>
              <a:prstDash val="solid"/>
              <a:round/>
              <a:headEnd type="none" w="med" len="med"/>
              <a:tailEnd type="none" w="med" len="med"/>
            </a:ln>
            <a:effectLst/>
          </p:spPr>
          <p:txBody>
            <a:bodyPr vert="horz" wrap="square" lIns="149121" tIns="74559" rIns="149121" bIns="74559" numCol="1" rtlCol="0" anchor="t" anchorCtr="0" compatLnSpc="1">
              <a:prstTxWarp prst="textNoShape">
                <a:avLst/>
              </a:prstTxWarp>
            </a:bodyPr>
            <a:lstStyle/>
            <a:p>
              <a:pPr defTabSz="1491217"/>
              <a:endParaRPr lang="en-US" sz="1900"/>
            </a:p>
          </p:txBody>
        </p:sp>
        <p:sp>
          <p:nvSpPr>
            <p:cNvPr id="31" name="Rectangle 30"/>
            <p:cNvSpPr/>
            <p:nvPr/>
          </p:nvSpPr>
          <p:spPr bwMode="auto">
            <a:xfrm>
              <a:off x="-272963" y="1642465"/>
              <a:ext cx="5115970" cy="1638616"/>
            </a:xfrm>
            <a:prstGeom prst="rect">
              <a:avLst/>
            </a:prstGeom>
            <a:noFill/>
            <a:ln w="9525" cap="flat" cmpd="sng" algn="ctr">
              <a:noFill/>
              <a:prstDash val="solid"/>
              <a:round/>
              <a:headEnd type="none" w="med" len="med"/>
              <a:tailEnd type="none" w="med" len="med"/>
            </a:ln>
            <a:effectLst/>
          </p:spPr>
          <p:txBody>
            <a:bodyPr vert="horz" wrap="square" lIns="149121" tIns="74559" rIns="149121" bIns="74559" numCol="1" rtlCol="0" anchor="t" anchorCtr="0" compatLnSpc="1">
              <a:prstTxWarp prst="textNoShape">
                <a:avLst/>
              </a:prstTxWarp>
            </a:bodyPr>
            <a:lstStyle/>
            <a:p>
              <a:pPr defTabSz="1491217"/>
              <a:endParaRPr lang="en-US" sz="1900"/>
            </a:p>
          </p:txBody>
        </p:sp>
        <p:sp>
          <p:nvSpPr>
            <p:cNvPr id="28" name="TextBox 27"/>
            <p:cNvSpPr txBox="1"/>
            <p:nvPr/>
          </p:nvSpPr>
          <p:spPr>
            <a:xfrm>
              <a:off x="1329070" y="1626050"/>
              <a:ext cx="41376600" cy="2437590"/>
            </a:xfrm>
            <a:prstGeom prst="rect">
              <a:avLst/>
            </a:prstGeom>
            <a:noFill/>
          </p:spPr>
          <p:txBody>
            <a:bodyPr wrap="square" lIns="0" tIns="0" rIns="0" bIns="0" rtlCol="0">
              <a:spAutoFit/>
            </a:bodyPr>
            <a:lstStyle/>
            <a:p>
              <a:pPr algn="ctr">
                <a:lnSpc>
                  <a:spcPct val="90000"/>
                </a:lnSpc>
              </a:pPr>
              <a:r>
                <a:rPr lang="en-US" sz="8100" b="1" dirty="0">
                  <a:latin typeface="Myriad Pro"/>
                  <a:cs typeface="Myriad Pro"/>
                </a:rPr>
                <a:t>I</a:t>
              </a:r>
              <a:r>
                <a:rPr lang="en-US" sz="8800" b="1" dirty="0">
                  <a:latin typeface="Myriad Pro"/>
                  <a:cs typeface="Myriad Pro"/>
                </a:rPr>
                <a:t>mages of Cancer in the Associated Press:   </a:t>
              </a:r>
            </a:p>
            <a:p>
              <a:pPr algn="ctr">
                <a:lnSpc>
                  <a:spcPct val="90000"/>
                </a:lnSpc>
              </a:pPr>
              <a:r>
                <a:rPr lang="en-US" sz="8800" b="1" dirty="0">
                  <a:latin typeface="Myriad Pro"/>
                  <a:cs typeface="Myriad Pro"/>
                </a:rPr>
                <a:t>Blaming Victims, Celebrating Survivors </a:t>
              </a:r>
            </a:p>
          </p:txBody>
        </p:sp>
        <p:sp>
          <p:nvSpPr>
            <p:cNvPr id="29" name="TextBox 28"/>
            <p:cNvSpPr txBox="1"/>
            <p:nvPr/>
          </p:nvSpPr>
          <p:spPr>
            <a:xfrm>
              <a:off x="5629862" y="4035692"/>
              <a:ext cx="32004000" cy="2047355"/>
            </a:xfrm>
            <a:prstGeom prst="rect">
              <a:avLst/>
            </a:prstGeom>
            <a:noFill/>
          </p:spPr>
          <p:txBody>
            <a:bodyPr wrap="square" lIns="0" tIns="0" rIns="0" bIns="0" rtlCol="0" anchor="ctr" anchorCtr="0">
              <a:spAutoFit/>
            </a:bodyPr>
            <a:lstStyle/>
            <a:p>
              <a:pPr algn="ctr">
                <a:lnSpc>
                  <a:spcPct val="130000"/>
                </a:lnSpc>
              </a:pPr>
              <a:r>
                <a:rPr lang="en-US" sz="5400" b="1" dirty="0">
                  <a:latin typeface="Myriad Pro"/>
                  <a:cs typeface="Myriad Pro"/>
                </a:rPr>
                <a:t>Jo Anna Grant &amp; Heather Hundley</a:t>
              </a:r>
            </a:p>
            <a:p>
              <a:pPr algn="ctr">
                <a:lnSpc>
                  <a:spcPct val="130000"/>
                </a:lnSpc>
              </a:pPr>
              <a:r>
                <a:rPr lang="en-US" sz="5400" b="1" dirty="0">
                  <a:latin typeface="Myriad Pro"/>
                  <a:cs typeface="Myriad Pro"/>
                </a:rPr>
                <a:t> Communication Studies</a:t>
              </a:r>
            </a:p>
          </p:txBody>
        </p:sp>
      </p:grpSp>
    </p:spTree>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4090</TotalTime>
  <Words>399</Words>
  <Application>Microsoft Office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Myriad Pro</vt:lpstr>
      <vt:lpstr>Webdings</vt:lpstr>
      <vt:lpstr>Blank Presentation</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Vanessa Cooper</cp:lastModifiedBy>
  <cp:revision>410</cp:revision>
  <cp:lastPrinted>2013-08-01T21:27:40Z</cp:lastPrinted>
  <dcterms:created xsi:type="dcterms:W3CDTF">2014-01-06T17:52:42Z</dcterms:created>
  <dcterms:modified xsi:type="dcterms:W3CDTF">2019-07-09T17:19:44Z</dcterms:modified>
</cp:coreProperties>
</file>