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84" r:id="rId2"/>
    <p:sldId id="387" r:id="rId3"/>
    <p:sldId id="382" r:id="rId4"/>
    <p:sldId id="383" r:id="rId5"/>
    <p:sldId id="388" r:id="rId6"/>
    <p:sldId id="389" r:id="rId7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1pPr>
    <a:lvl2pPr marL="4572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2pPr>
    <a:lvl3pPr marL="9144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3pPr>
    <a:lvl4pPr marL="13716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4pPr>
    <a:lvl5pPr marL="18288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  <p15:guide id="3" pos="432">
          <p15:clr>
            <a:srgbClr val="A4A3A4"/>
          </p15:clr>
        </p15:guide>
        <p15:guide id="4" pos="5280">
          <p15:clr>
            <a:srgbClr val="A4A3A4"/>
          </p15:clr>
        </p15:guide>
        <p15:guide id="5" pos="720">
          <p15:clr>
            <a:srgbClr val="A4A3A4"/>
          </p15:clr>
        </p15:guide>
        <p15:guide id="6" pos="9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66CC"/>
    <a:srgbClr val="D1D1D1"/>
    <a:srgbClr val="F4F4F4"/>
    <a:srgbClr val="F7092C"/>
    <a:srgbClr val="7BBE49"/>
    <a:srgbClr val="2A7E41"/>
    <a:srgbClr val="F2D362"/>
    <a:srgbClr val="244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4" autoAdjust="0"/>
    <p:restoredTop sz="98509" autoAdjust="0"/>
  </p:normalViewPr>
  <p:slideViewPr>
    <p:cSldViewPr showGuides="1">
      <p:cViewPr varScale="1">
        <p:scale>
          <a:sx n="78" d="100"/>
          <a:sy n="78" d="100"/>
        </p:scale>
        <p:origin x="1386" y="90"/>
      </p:cViewPr>
      <p:guideLst>
        <p:guide orient="horz" pos="1488"/>
        <p:guide pos="2880"/>
        <p:guide pos="432"/>
        <p:guide pos="5280"/>
        <p:guide pos="720"/>
        <p:guide pos="9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44" d="100"/>
          <a:sy n="144" d="100"/>
        </p:scale>
        <p:origin x="-387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EA8CCA5-0865-E648-80F1-6D199FD55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7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56FA5F3-902D-2A46-A9CC-2BC535031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lFZ0z5Fm-N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0"/>
            <a:ext cx="9153144" cy="2362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362200"/>
            <a:ext cx="9153144" cy="441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8" descr="csusb_logo_1-main-w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33400"/>
            <a:ext cx="43084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357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3624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3624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5943600" y="0"/>
            <a:ext cx="3205162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244671"/>
              </a:gs>
            </a:gsLst>
            <a:lin ang="51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53525" cy="466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50292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7" descr="csusb_logo_3-full-1line_w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400800"/>
            <a:ext cx="48768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50292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281435" y="2531769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229621" y="4528315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146021" y="686028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8762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244671"/>
              </a:gs>
            </a:gsLst>
            <a:lin ang="51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53525" cy="466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50292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7" descr="csusb_logo_3-full-1line_w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400800"/>
            <a:ext cx="48768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676400"/>
            <a:ext cx="5029200" cy="419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281435" y="2531769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229621" y="4528315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146021" y="686028"/>
            <a:ext cx="2587752" cy="17373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210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210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53525" cy="466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pic>
        <p:nvPicPr>
          <p:cNvPr id="1029" name="Picture 7" descr="csusb_logo_3-full-1line_w.pdf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133600" y="6400800"/>
            <a:ext cx="48768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59" r:id="rId2"/>
    <p:sldLayoutId id="2147483761" r:id="rId3"/>
    <p:sldLayoutId id="2147483770" r:id="rId4"/>
    <p:sldLayoutId id="2147483772" r:id="rId5"/>
    <p:sldLayoutId id="2147483760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ebdings" charset="2"/>
        <a:buChar char="&lt;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MSU_48FX1097-RET3_pan crop.jpg"/>
          <p:cNvPicPr>
            <a:picLocks noChangeAspect="1"/>
          </p:cNvPicPr>
          <p:nvPr/>
        </p:nvPicPr>
        <p:blipFill>
          <a:blip r:embed="rId2">
            <a:lum contrast="14000"/>
          </a:blip>
          <a:stretch>
            <a:fillRect/>
          </a:stretch>
        </p:blipFill>
        <p:spPr>
          <a:xfrm>
            <a:off x="0" y="2359173"/>
            <a:ext cx="9153144" cy="436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4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7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2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96351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2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980068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64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7620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SUSB">
      <a:dk1>
        <a:sysClr val="windowText" lastClr="000000"/>
      </a:dk1>
      <a:lt1>
        <a:sysClr val="window" lastClr="FFFFFF"/>
      </a:lt1>
      <a:dk2>
        <a:srgbClr val="00375F"/>
      </a:dk2>
      <a:lt2>
        <a:srgbClr val="EEECE1"/>
      </a:lt2>
      <a:accent1>
        <a:srgbClr val="0058B3"/>
      </a:accent1>
      <a:accent2>
        <a:srgbClr val="8C0E1E"/>
      </a:accent2>
      <a:accent3>
        <a:srgbClr val="61B035"/>
      </a:accent3>
      <a:accent4>
        <a:srgbClr val="E47C23"/>
      </a:accent4>
      <a:accent5>
        <a:srgbClr val="219ED0"/>
      </a:accent5>
      <a:accent6>
        <a:srgbClr val="006A2F"/>
      </a:accent6>
      <a:hlink>
        <a:srgbClr val="002B8A"/>
      </a:hlink>
      <a:folHlink>
        <a:srgbClr val="00247A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Webdings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Public Affairs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Affairs</dc:creator>
  <cp:lastModifiedBy>Janette Flores</cp:lastModifiedBy>
  <cp:revision>330</cp:revision>
  <cp:lastPrinted>2013-08-01T21:27:40Z</cp:lastPrinted>
  <dcterms:created xsi:type="dcterms:W3CDTF">2014-01-06T17:52:42Z</dcterms:created>
  <dcterms:modified xsi:type="dcterms:W3CDTF">2015-04-01T18:45:08Z</dcterms:modified>
</cp:coreProperties>
</file>