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If default_member_moderation is set to Yes, new members will have the mod flag set.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You will have to unset the mod flag in “Membership management…” if you want a member to be allowed to send.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 will have to add non-members to accept_these_nonmembers to allow specific address to send.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Announcement list - Only specific addresses can send to and announcement list.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Discussion list - Only members can send to a discussion list.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Public list - Anyone can send to a public list.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you set member_moderation_action or generic_nonmember_action to Hold you will get a notification from MailMan.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Allowed sender - Checks allowed senders, disallowed senders, allowed domains, disallowed domains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Moderator - Checks moderators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 blank allowed senders or moderators means allow.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Member - Checks members list.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Moderated - Checks mod flag for member.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You can change this behavior.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Replace the name of your list where &lt;list&gt; is shown.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You can chose to notify the new subscriber or the list owner.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You can enter one address per line or upload a file.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You can notify the user or the list owner.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You can enter one address per line or upload a file.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 member and non-member filters.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lists.csusb.edu/mailman/admin/" Type="http://schemas.openxmlformats.org/officeDocument/2006/relationships/hyperlink" TargetMode="External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MailMan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Basic Concepts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9659"/>
            <a:ext cy="5143500" cx="784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9659"/>
            <a:ext cy="5143500" cx="784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Mailing list types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Announcement list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list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Public list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Announcement list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Only specific addresses can send to an announcement list.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Member filters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default_member_moderation: Yes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member_moderation_action: Reject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Non-member filters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generic_nonmember_action: Reject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Discussion list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Only members can send to a discussion list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Member filters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default_member_moderation: No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Non-member filters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generic_nonmember_action: Reject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Public list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Anyone can send to a public list.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Member filters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default_member_moderation: No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Non-member filters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generic_nonmember_action: Accept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57200"/>
            <a:ext cy="394334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57200"/>
            <a:ext cy="372569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MailMan management page: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https://lists.csusb.edu/mailman/admin/</a:t>
            </a:r>
            <a:r>
              <a:rPr lang="en"/>
              <a:t>&lt;list&gt;</a:t>
            </a:r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Managing a list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Adding members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on </a:t>
            </a:r>
            <a:r>
              <a:rPr u="sng" b="1" lang="en"/>
              <a:t>Membership Management…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on </a:t>
            </a:r>
            <a:r>
              <a:rPr u="sng" b="1" lang="en"/>
              <a:t>Mass Subscription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9659"/>
            <a:ext cy="5143500" cx="784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Removing members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on </a:t>
            </a:r>
            <a:r>
              <a:rPr u="sng" b="1" lang="en"/>
              <a:t>Membership Management…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</a:t>
            </a:r>
            <a:r>
              <a:rPr u="sng" b="1" lang="en"/>
              <a:t>Mass Removal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9659"/>
            <a:ext cy="5143500" cx="784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Changing MailMan behavior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</a:t>
            </a:r>
            <a:r>
              <a:rPr u="sng" b="1" lang="en"/>
              <a:t>Privacy options…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Click </a:t>
            </a:r>
            <a:r>
              <a:rPr u="sng" b="1" lang="en"/>
              <a:t>Sender filters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