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4" r:id="rId2"/>
    <p:sldId id="387" r:id="rId3"/>
    <p:sldId id="390" r:id="rId4"/>
    <p:sldId id="382" r:id="rId5"/>
    <p:sldId id="383" r:id="rId6"/>
    <p:sldId id="388" r:id="rId7"/>
    <p:sldId id="389" r:id="rId8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4" autoAdjust="0"/>
    <p:restoredTop sz="96405" autoAdjust="0"/>
  </p:normalViewPr>
  <p:slideViewPr>
    <p:cSldViewPr showGuides="1">
      <p:cViewPr varScale="1">
        <p:scale>
          <a:sx n="126" d="100"/>
          <a:sy n="126" d="100"/>
        </p:scale>
        <p:origin x="3048" y="200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22697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223517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38123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4" y="222697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0" y="4223516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19" y="38123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_PDC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867-Generic_PowerPoint_PDC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BB0U3352-RETV2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Turner_A14I0090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0H1A2097.jp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  <p:pic>
        <p:nvPicPr>
          <p:cNvPr id="9" name="Picture Placeholder 8" descr="BB1U8657-RET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  <p:pic>
        <p:nvPicPr>
          <p:cNvPr id="7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Webdings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Alan Van Fleet</cp:lastModifiedBy>
  <cp:revision>349</cp:revision>
  <cp:lastPrinted>2013-08-01T21:27:40Z</cp:lastPrinted>
  <dcterms:created xsi:type="dcterms:W3CDTF">2014-01-06T17:52:42Z</dcterms:created>
  <dcterms:modified xsi:type="dcterms:W3CDTF">2017-11-06T16:41:26Z</dcterms:modified>
</cp:coreProperties>
</file>