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4" r:id="rId2"/>
    <p:sldId id="387" r:id="rId3"/>
    <p:sldId id="390" r:id="rId4"/>
    <p:sldId id="382" r:id="rId5"/>
    <p:sldId id="383" r:id="rId6"/>
    <p:sldId id="388" r:id="rId7"/>
    <p:sldId id="389" r:id="rId8"/>
  </p:sldIdLst>
  <p:sldSz cx="9144000" cy="5143500" type="screen16x9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  <p15:guide id="7" orient="horz" pos="11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66CC"/>
    <a:srgbClr val="D1D1D1"/>
    <a:srgbClr val="F4F4F4"/>
    <a:srgbClr val="F7092C"/>
    <a:srgbClr val="7BBE49"/>
    <a:srgbClr val="2A7E41"/>
    <a:srgbClr val="F2D362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6405" autoAdjust="0"/>
  </p:normalViewPr>
  <p:slideViewPr>
    <p:cSldViewPr showGuides="1">
      <p:cViewPr varScale="1">
        <p:scale>
          <a:sx n="168" d="100"/>
          <a:sy n="168" d="100"/>
        </p:scale>
        <p:origin x="1848" y="200"/>
      </p:cViewPr>
      <p:guideLst>
        <p:guide orient="horz" pos="1488"/>
        <p:guide pos="2880"/>
        <p:guide pos="432"/>
        <p:guide pos="5280"/>
        <p:guide pos="720"/>
        <p:guide pos="981"/>
        <p:guide orient="horz" pos="1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27181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76900" cy="27181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1"/>
            <a:ext cx="7772400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4652"/>
            <a:ext cx="9144000" cy="688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_867-Generic_PowerPoint-16to9_PDCtitlesli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46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-16to9_PDCtitlesli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46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Placeholder 16" descr="BB0U3352-RETV2.jpg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8" b="5208"/>
          <a:stretch>
            <a:fillRect/>
          </a:stretch>
        </p:blipFill>
        <p:spPr/>
      </p:pic>
      <p:pic>
        <p:nvPicPr>
          <p:cNvPr id="18" name="Picture Placeholder 17" descr="Turner_A14I0090.jpg"/>
          <p:cNvPicPr>
            <a:picLocks noGrp="1" noChangeAspect="1"/>
          </p:cNvPicPr>
          <p:nvPr>
            <p:ph type="pic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 t="1496" r="-1125" b="10473"/>
          <a:stretch/>
        </p:blipFill>
        <p:spPr>
          <a:xfrm rot="297885">
            <a:off x="6382124" y="3142569"/>
            <a:ext cx="2202992" cy="1317730"/>
          </a:xfrm>
        </p:spPr>
      </p:pic>
      <p:pic>
        <p:nvPicPr>
          <p:cNvPr id="2" name="Picture Placeholder 1" descr="0H1A2097.jpg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5" t="27677" r="435" b="1529"/>
          <a:stretch/>
        </p:blipFill>
        <p:spPr/>
      </p:pic>
    </p:spTree>
    <p:extLst>
      <p:ext uri="{BB962C8B-B14F-4D97-AF65-F5344CB8AC3E}">
        <p14:creationId xmlns:p14="http://schemas.microsoft.com/office/powerpoint/2010/main" val="296351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A0G8897-RET.png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6" b="5516"/>
          <a:stretch>
            <a:fillRect/>
          </a:stretch>
        </p:blipFill>
        <p:spPr/>
      </p:pic>
      <p:pic>
        <p:nvPicPr>
          <p:cNvPr id="9" name="Picture Placeholder 8" descr="BB1U8657-RET.png"/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0" b="5120"/>
          <a:stretch>
            <a:fillRect/>
          </a:stretch>
        </p:blipFill>
        <p:spPr/>
      </p:pic>
      <p:pic>
        <p:nvPicPr>
          <p:cNvPr id="7" name="Picture Placeholder 6" descr="BB0U5630-RET.png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6" b="585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762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4001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ＭＳ Ｐゴシック</vt:lpstr>
      <vt:lpstr>Webdings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Alan Van Fleet</cp:lastModifiedBy>
  <cp:revision>351</cp:revision>
  <cp:lastPrinted>2013-08-01T21:27:40Z</cp:lastPrinted>
  <dcterms:created xsi:type="dcterms:W3CDTF">2014-01-06T17:52:42Z</dcterms:created>
  <dcterms:modified xsi:type="dcterms:W3CDTF">2017-11-06T16:44:10Z</dcterms:modified>
</cp:coreProperties>
</file>