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9.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0.xml" ContentType="application/vnd.openxmlformats-officedocument.theme+xml"/>
  <Override PartName="/ppt/slideLayouts/slideLayout47.xml" ContentType="application/vnd.openxmlformats-officedocument.presentationml.slideLayout+xml"/>
  <Override PartName="/ppt/theme/theme11.xml" ContentType="application/vnd.openxmlformats-officedocument.theme+xml"/>
  <Override PartName="/ppt/slideLayouts/slideLayout48.xml" ContentType="application/vnd.openxmlformats-officedocument.presentationml.slideLayout+xml"/>
  <Override PartName="/ppt/theme/theme12.xml" ContentType="application/vnd.openxmlformats-officedocument.theme+xml"/>
  <Override PartName="/ppt/slideLayouts/slideLayout49.xml" ContentType="application/vnd.openxmlformats-officedocument.presentationml.slideLayout+xml"/>
  <Override PartName="/ppt/theme/theme1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5"/>
    <p:sldMasterId id="2147483682" r:id="rId6"/>
    <p:sldMasterId id="2147483686" r:id="rId7"/>
    <p:sldMasterId id="2147483698" r:id="rId8"/>
    <p:sldMasterId id="2147483710" r:id="rId9"/>
    <p:sldMasterId id="2147483712" r:id="rId10"/>
    <p:sldMasterId id="2147483720" r:id="rId11"/>
    <p:sldMasterId id="2147483724" r:id="rId12"/>
    <p:sldMasterId id="2147483732" r:id="rId13"/>
    <p:sldMasterId id="2147483740" r:id="rId14"/>
    <p:sldMasterId id="2147483743" r:id="rId15"/>
    <p:sldMasterId id="2147483745" r:id="rId16"/>
    <p:sldMasterId id="2147483747" r:id="rId17"/>
    <p:sldMasterId id="2147483788" r:id="rId18"/>
    <p:sldMasterId id="2147483783" r:id="rId19"/>
    <p:sldMasterId id="2147483754" r:id="rId20"/>
    <p:sldMasterId id="2147483769" r:id="rId21"/>
    <p:sldMasterId id="2147483775" r:id="rId22"/>
    <p:sldMasterId id="2147483779" r:id="rId23"/>
    <p:sldMasterId id="2147483821" r:id="rId24"/>
    <p:sldMasterId id="2147483831" r:id="rId25"/>
  </p:sldMasterIdLst>
  <p:notesMasterIdLst>
    <p:notesMasterId r:id="rId88"/>
  </p:notesMasterIdLst>
  <p:sldIdLst>
    <p:sldId id="256" r:id="rId26"/>
    <p:sldId id="332" r:id="rId27"/>
    <p:sldId id="392" r:id="rId28"/>
    <p:sldId id="411" r:id="rId29"/>
    <p:sldId id="480" r:id="rId30"/>
    <p:sldId id="479" r:id="rId31"/>
    <p:sldId id="389" r:id="rId32"/>
    <p:sldId id="424" r:id="rId33"/>
    <p:sldId id="412" r:id="rId34"/>
    <p:sldId id="408" r:id="rId35"/>
    <p:sldId id="469" r:id="rId36"/>
    <p:sldId id="351" r:id="rId37"/>
    <p:sldId id="298" r:id="rId38"/>
    <p:sldId id="449" r:id="rId39"/>
    <p:sldId id="353" r:id="rId40"/>
    <p:sldId id="409" r:id="rId41"/>
    <p:sldId id="356" r:id="rId42"/>
    <p:sldId id="357" r:id="rId43"/>
    <p:sldId id="425" r:id="rId44"/>
    <p:sldId id="426" r:id="rId45"/>
    <p:sldId id="427" r:id="rId46"/>
    <p:sldId id="428" r:id="rId47"/>
    <p:sldId id="429" r:id="rId48"/>
    <p:sldId id="431" r:id="rId49"/>
    <p:sldId id="432" r:id="rId50"/>
    <p:sldId id="433" r:id="rId51"/>
    <p:sldId id="439" r:id="rId52"/>
    <p:sldId id="444" r:id="rId53"/>
    <p:sldId id="440" r:id="rId54"/>
    <p:sldId id="441" r:id="rId55"/>
    <p:sldId id="413" r:id="rId56"/>
    <p:sldId id="417" r:id="rId57"/>
    <p:sldId id="418" r:id="rId58"/>
    <p:sldId id="471" r:id="rId59"/>
    <p:sldId id="472" r:id="rId60"/>
    <p:sldId id="422" r:id="rId61"/>
    <p:sldId id="423" r:id="rId62"/>
    <p:sldId id="341" r:id="rId63"/>
    <p:sldId id="474" r:id="rId64"/>
    <p:sldId id="288" r:id="rId65"/>
    <p:sldId id="450" r:id="rId66"/>
    <p:sldId id="276" r:id="rId67"/>
    <p:sldId id="452" r:id="rId68"/>
    <p:sldId id="284" r:id="rId69"/>
    <p:sldId id="285" r:id="rId70"/>
    <p:sldId id="453" r:id="rId71"/>
    <p:sldId id="299" r:id="rId72"/>
    <p:sldId id="451" r:id="rId73"/>
    <p:sldId id="475" r:id="rId74"/>
    <p:sldId id="476" r:id="rId75"/>
    <p:sldId id="477" r:id="rId76"/>
    <p:sldId id="454" r:id="rId77"/>
    <p:sldId id="455" r:id="rId78"/>
    <p:sldId id="456" r:id="rId79"/>
    <p:sldId id="319" r:id="rId80"/>
    <p:sldId id="459" r:id="rId81"/>
    <p:sldId id="473" r:id="rId82"/>
    <p:sldId id="457" r:id="rId83"/>
    <p:sldId id="458" r:id="rId84"/>
    <p:sldId id="404" r:id="rId85"/>
    <p:sldId id="465" r:id="rId86"/>
    <p:sldId id="478" r:id="rId8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Agenda" id="{E9E1805D-AE0D-4EDE-B481-F3BC12B35B6C}">
          <p14:sldIdLst>
            <p14:sldId id="256"/>
            <p14:sldId id="332"/>
          </p14:sldIdLst>
        </p14:section>
        <p14:section name="Project Team" id="{C4C5D4CB-E7C7-4EE1-A65D-0E482B8843B8}">
          <p14:sldIdLst>
            <p14:sldId id="392"/>
            <p14:sldId id="411"/>
            <p14:sldId id="480"/>
            <p14:sldId id="479"/>
          </p14:sldIdLst>
        </p14:section>
        <p14:section name="Process Overview" id="{85938E42-3809-4CB3-818A-1C3F700E403B}">
          <p14:sldIdLst>
            <p14:sldId id="389"/>
            <p14:sldId id="424"/>
            <p14:sldId id="412"/>
            <p14:sldId id="408"/>
            <p14:sldId id="469"/>
          </p14:sldIdLst>
        </p14:section>
        <p14:section name="Stakeholder Engagement" id="{C208296F-4C03-4CED-9EEA-0099BEEB5D83}">
          <p14:sldIdLst>
            <p14:sldId id="351"/>
            <p14:sldId id="298"/>
            <p14:sldId id="449"/>
            <p14:sldId id="353"/>
            <p14:sldId id="409"/>
            <p14:sldId id="356"/>
            <p14:sldId id="357"/>
          </p14:sldIdLst>
        </p14:section>
        <p14:section name="Campus Assets" id="{681A66A2-CF97-4F18-87D0-B3E54BA09B64}">
          <p14:sldIdLst>
            <p14:sldId id="425"/>
            <p14:sldId id="426"/>
            <p14:sldId id="427"/>
            <p14:sldId id="428"/>
            <p14:sldId id="429"/>
            <p14:sldId id="431"/>
            <p14:sldId id="432"/>
          </p14:sldIdLst>
        </p14:section>
        <p14:section name="Why Campus Design" id="{09AD6EE2-6E49-4BDC-97E7-1B61B4A2819E}">
          <p14:sldIdLst>
            <p14:sldId id="433"/>
            <p14:sldId id="439"/>
            <p14:sldId id="444"/>
            <p14:sldId id="440"/>
            <p14:sldId id="441"/>
          </p14:sldIdLst>
        </p14:section>
        <p14:section name="Enrollment Demand and Capacity" id="{E883FA13-902A-4246-921A-5F2CD7D7D829}">
          <p14:sldIdLst>
            <p14:sldId id="413"/>
            <p14:sldId id="417"/>
            <p14:sldId id="418"/>
            <p14:sldId id="471"/>
            <p14:sldId id="472"/>
            <p14:sldId id="422"/>
            <p14:sldId id="423"/>
          </p14:sldIdLst>
        </p14:section>
        <p14:section name="Precedents/Experience" id="{7A829518-4B64-42E5-8D50-2B8371BDC4EC}">
          <p14:sldIdLst>
            <p14:sldId id="341"/>
            <p14:sldId id="474"/>
            <p14:sldId id="288"/>
            <p14:sldId id="450"/>
            <p14:sldId id="276"/>
            <p14:sldId id="452"/>
            <p14:sldId id="284"/>
            <p14:sldId id="285"/>
            <p14:sldId id="453"/>
            <p14:sldId id="299"/>
            <p14:sldId id="451"/>
            <p14:sldId id="475"/>
            <p14:sldId id="476"/>
            <p14:sldId id="477"/>
            <p14:sldId id="454"/>
            <p14:sldId id="455"/>
            <p14:sldId id="456"/>
            <p14:sldId id="319"/>
            <p14:sldId id="459"/>
            <p14:sldId id="473"/>
            <p14:sldId id="457"/>
            <p14:sldId id="458"/>
          </p14:sldIdLst>
        </p14:section>
        <p14:section name="Conclusion" id="{8DA25B59-E924-4A2F-82A1-B629248F9F59}">
          <p14:sldIdLst>
            <p14:sldId id="404"/>
            <p14:sldId id="465"/>
            <p14:sldId id="478"/>
          </p14:sldIdLst>
        </p14:section>
        <p14:section name="Additional slides" id="{AB330C20-2A11-4EB1-B273-0C8B54758539}">
          <p14:sldIdLst/>
        </p14:section>
      </p14:sectionLst>
    </p:ext>
    <p:ext uri="{EFAFB233-063F-42B5-8137-9DF3F51BA10A}">
      <p15:sldGuideLst xmlns:p15="http://schemas.microsoft.com/office/powerpoint/2012/main">
        <p15:guide id="1" orient="horz" pos="96" userDrawn="1">
          <p15:clr>
            <a:srgbClr val="A4A3A4"/>
          </p15:clr>
        </p15:guide>
        <p15:guide id="2" orient="horz" pos="180" userDrawn="1">
          <p15:clr>
            <a:srgbClr val="A4A3A4"/>
          </p15:clr>
        </p15:guide>
        <p15:guide id="3" orient="horz" pos="1284" userDrawn="1">
          <p15:clr>
            <a:srgbClr val="A4A3A4"/>
          </p15:clr>
        </p15:guide>
        <p15:guide id="4" orient="horz" pos="2148" userDrawn="1">
          <p15:clr>
            <a:srgbClr val="A4A3A4"/>
          </p15:clr>
        </p15:guide>
        <p15:guide id="6" orient="horz" pos="3156" userDrawn="1">
          <p15:clr>
            <a:srgbClr val="A4A3A4"/>
          </p15:clr>
        </p15:guide>
        <p15:guide id="7" pos="92" userDrawn="1">
          <p15:clr>
            <a:srgbClr val="A4A3A4"/>
          </p15:clr>
        </p15:guide>
        <p15:guide id="8" pos="144" userDrawn="1">
          <p15:clr>
            <a:srgbClr val="A4A3A4"/>
          </p15:clr>
        </p15:guide>
        <p15:guide id="9" pos="1440" userDrawn="1">
          <p15:clr>
            <a:srgbClr val="A4A3A4"/>
          </p15:clr>
        </p15:guide>
        <p15:guide id="10" pos="1536" userDrawn="1">
          <p15:clr>
            <a:srgbClr val="A4A3A4"/>
          </p15:clr>
        </p15:guide>
        <p15:guide id="11" pos="1968" userDrawn="1">
          <p15:clr>
            <a:srgbClr val="A4A3A4"/>
          </p15:clr>
        </p15:guide>
        <p15:guide id="12" pos="2067" userDrawn="1">
          <p15:clr>
            <a:srgbClr val="A4A3A4"/>
          </p15:clr>
        </p15:guide>
        <p15:guide id="13" pos="2400" userDrawn="1">
          <p15:clr>
            <a:srgbClr val="A4A3A4"/>
          </p15:clr>
        </p15:guide>
        <p15:guide id="14" pos="2928" userDrawn="1">
          <p15:clr>
            <a:srgbClr val="A4A3A4"/>
          </p15:clr>
        </p15:guide>
        <p15:guide id="15" pos="3936" userDrawn="1">
          <p15:clr>
            <a:srgbClr val="A4A3A4"/>
          </p15:clr>
        </p15:guide>
        <p15:guide id="16" pos="4080" userDrawn="1">
          <p15:clr>
            <a:srgbClr val="A4A3A4"/>
          </p15:clr>
        </p15:guide>
        <p15:guide id="17" pos="4224" userDrawn="1">
          <p15:clr>
            <a:srgbClr val="A4A3A4"/>
          </p15:clr>
        </p15:guide>
        <p15:guide id="18" pos="4320" userDrawn="1">
          <p15:clr>
            <a:srgbClr val="A4A3A4"/>
          </p15:clr>
        </p15:guide>
        <p15:guide id="19" pos="5616" userDrawn="1">
          <p15:clr>
            <a:srgbClr val="A4A3A4"/>
          </p15:clr>
        </p15:guide>
        <p15:guide id="20" pos="5664" userDrawn="1">
          <p15:clr>
            <a:srgbClr val="A4A3A4"/>
          </p15:clr>
        </p15:guide>
        <p15:guide id="21" pos="30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B00"/>
    <a:srgbClr val="0000FF"/>
    <a:srgbClr val="FFFF00"/>
    <a:srgbClr val="009E47"/>
    <a:srgbClr val="00B050"/>
    <a:srgbClr val="B2B2B2"/>
    <a:srgbClr val="808080"/>
    <a:srgbClr val="969696"/>
    <a:srgbClr val="FFFFCC"/>
    <a:srgbClr val="B731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280" autoAdjust="0"/>
    <p:restoredTop sz="94859" autoAdjust="0"/>
  </p:normalViewPr>
  <p:slideViewPr>
    <p:cSldViewPr showGuides="1">
      <p:cViewPr varScale="1">
        <p:scale>
          <a:sx n="70" d="100"/>
          <a:sy n="70" d="100"/>
        </p:scale>
        <p:origin x="254" y="48"/>
      </p:cViewPr>
      <p:guideLst>
        <p:guide orient="horz" pos="96"/>
        <p:guide orient="horz" pos="180"/>
        <p:guide orient="horz" pos="1284"/>
        <p:guide orient="horz" pos="2148"/>
        <p:guide orient="horz" pos="3156"/>
        <p:guide pos="92"/>
        <p:guide pos="144"/>
        <p:guide pos="1440"/>
        <p:guide pos="1536"/>
        <p:guide pos="1968"/>
        <p:guide pos="2067"/>
        <p:guide pos="2400"/>
        <p:guide pos="2928"/>
        <p:guide pos="3936"/>
        <p:guide pos="4080"/>
        <p:guide pos="4224"/>
        <p:guide pos="4320"/>
        <p:guide pos="5616"/>
        <p:guide pos="5664"/>
        <p:guide pos="3072"/>
      </p:guideLst>
    </p:cSldViewPr>
  </p:slideViewPr>
  <p:outlineViewPr>
    <p:cViewPr>
      <p:scale>
        <a:sx n="33" d="100"/>
        <a:sy n="33" d="100"/>
      </p:scale>
      <p:origin x="0" y="2742"/>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17.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slide" Target="slides/slide38.xml"/><Relationship Id="rId68" Type="http://schemas.openxmlformats.org/officeDocument/2006/relationships/slide" Target="slides/slide43.xml"/><Relationship Id="rId76" Type="http://schemas.openxmlformats.org/officeDocument/2006/relationships/slide" Target="slides/slide51.xml"/><Relationship Id="rId84" Type="http://schemas.openxmlformats.org/officeDocument/2006/relationships/slide" Target="slides/slide59.xml"/><Relationship Id="rId89" Type="http://schemas.openxmlformats.org/officeDocument/2006/relationships/presProps" Target="presProps.xml"/><Relationship Id="rId7" Type="http://schemas.openxmlformats.org/officeDocument/2006/relationships/slideMaster" Target="slideMasters/slideMaster3.xml"/><Relationship Id="rId71" Type="http://schemas.openxmlformats.org/officeDocument/2006/relationships/slide" Target="slides/slide46.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4.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openxmlformats.org/officeDocument/2006/relationships/slide" Target="slides/slide49.xml"/><Relationship Id="rId79" Type="http://schemas.openxmlformats.org/officeDocument/2006/relationships/slide" Target="slides/slide54.xml"/><Relationship Id="rId87" Type="http://schemas.openxmlformats.org/officeDocument/2006/relationships/slide" Target="slides/slide62.xml"/><Relationship Id="rId5" Type="http://schemas.openxmlformats.org/officeDocument/2006/relationships/slideMaster" Target="slideMasters/slideMaster1.xml"/><Relationship Id="rId61" Type="http://schemas.openxmlformats.org/officeDocument/2006/relationships/slide" Target="slides/slide36.xml"/><Relationship Id="rId82" Type="http://schemas.openxmlformats.org/officeDocument/2006/relationships/slide" Target="slides/slide57.xml"/><Relationship Id="rId90" Type="http://schemas.openxmlformats.org/officeDocument/2006/relationships/viewProps" Target="viewProps.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slide" Target="slides/slide52.xml"/><Relationship Id="rId8" Type="http://schemas.openxmlformats.org/officeDocument/2006/relationships/slideMaster" Target="slideMasters/slideMaster4.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slide" Target="slides/slide55.xml"/><Relationship Id="rId85" Type="http://schemas.openxmlformats.org/officeDocument/2006/relationships/slide" Target="slides/slide60.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Master" Target="slideMasters/slideMaster21.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16.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6.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4" Type="http://schemas.openxmlformats.org/officeDocument/2006/relationships/customXml" Target="../customXml/item4.xml"/><Relationship Id="rId9"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EF3124-2EB2-43D4-BCCB-99EA24F2F17D}" type="datetimeFigureOut">
              <a:rPr lang="en-US" smtClean="0"/>
              <a:t>5/27/2015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50F296-0990-435D-9F56-3ACF75F392B6}" type="slidenum">
              <a:rPr lang="en-US" smtClean="0"/>
              <a:t>‹#›</a:t>
            </a:fld>
            <a:endParaRPr lang="en-US" dirty="0"/>
          </a:p>
        </p:txBody>
      </p:sp>
    </p:spTree>
    <p:extLst>
      <p:ext uri="{BB962C8B-B14F-4D97-AF65-F5344CB8AC3E}">
        <p14:creationId xmlns:p14="http://schemas.microsoft.com/office/powerpoint/2010/main" val="714220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50F296-0990-435D-9F56-3ACF75F392B6}" type="slidenum">
              <a:rPr lang="en-US" smtClean="0"/>
              <a:t>4</a:t>
            </a:fld>
            <a:endParaRPr lang="en-US" dirty="0"/>
          </a:p>
        </p:txBody>
      </p:sp>
    </p:spTree>
    <p:extLst>
      <p:ext uri="{BB962C8B-B14F-4D97-AF65-F5344CB8AC3E}">
        <p14:creationId xmlns:p14="http://schemas.microsoft.com/office/powerpoint/2010/main" val="4202344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lgn="ctr" defTabSz="1404938">
              <a:defRPr b="1">
                <a:solidFill>
                  <a:schemeClr val="tx1"/>
                </a:solidFill>
                <a:latin typeface="Arial" panose="020B0604020202020204" pitchFamily="34" charset="0"/>
              </a:defRPr>
            </a:lvl1pPr>
            <a:lvl2pPr marL="742950" indent="-285750" algn="ctr" defTabSz="1404938">
              <a:defRPr b="1">
                <a:solidFill>
                  <a:schemeClr val="tx1"/>
                </a:solidFill>
                <a:latin typeface="Arial" panose="020B0604020202020204" pitchFamily="34" charset="0"/>
              </a:defRPr>
            </a:lvl2pPr>
            <a:lvl3pPr marL="1143000" indent="-228600" algn="ctr" defTabSz="1404938">
              <a:defRPr b="1">
                <a:solidFill>
                  <a:schemeClr val="tx1"/>
                </a:solidFill>
                <a:latin typeface="Arial" panose="020B0604020202020204" pitchFamily="34" charset="0"/>
              </a:defRPr>
            </a:lvl3pPr>
            <a:lvl4pPr marL="1600200" indent="-228600" algn="ctr" defTabSz="1404938">
              <a:defRPr b="1">
                <a:solidFill>
                  <a:schemeClr val="tx1"/>
                </a:solidFill>
                <a:latin typeface="Arial" panose="020B0604020202020204" pitchFamily="34" charset="0"/>
              </a:defRPr>
            </a:lvl4pPr>
            <a:lvl5pPr marL="2057400" indent="-228600" algn="ctr" defTabSz="1404938">
              <a:defRPr b="1">
                <a:solidFill>
                  <a:schemeClr val="tx1"/>
                </a:solidFill>
                <a:latin typeface="Arial" panose="020B0604020202020204" pitchFamily="34" charset="0"/>
              </a:defRPr>
            </a:lvl5pPr>
            <a:lvl6pPr marL="2514600" indent="-228600" algn="ctr" defTabSz="1404938"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1404938"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1404938"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1404938" eaLnBrk="0" fontAlgn="base" hangingPunct="0">
              <a:spcBef>
                <a:spcPct val="0"/>
              </a:spcBef>
              <a:spcAft>
                <a:spcPct val="0"/>
              </a:spcAft>
              <a:defRPr b="1">
                <a:solidFill>
                  <a:schemeClr val="tx1"/>
                </a:solidFill>
                <a:latin typeface="Arial" panose="020B0604020202020204" pitchFamily="34" charset="0"/>
              </a:defRPr>
            </a:lvl9pPr>
          </a:lstStyle>
          <a:p>
            <a:pPr algn="r"/>
            <a:fld id="{72B2C1C8-F7D0-4957-BDFC-A5C6B70AD26D}" type="slidenum">
              <a:rPr lang="en-US" altLang="en-US" b="0">
                <a:latin typeface="Times New Roman" panose="02020603050405020304" pitchFamily="18" charset="0"/>
              </a:rPr>
              <a:pPr algn="r"/>
              <a:t>11</a:t>
            </a:fld>
            <a:endParaRPr lang="en-US" altLang="en-US" b="0">
              <a:latin typeface="Times New Roman" panose="02020603050405020304" pitchFamily="18" charset="0"/>
            </a:endParaRPr>
          </a:p>
        </p:txBody>
      </p:sp>
      <p:sp>
        <p:nvSpPr>
          <p:cNvPr id="15363" name="Rectangle 2"/>
          <p:cNvSpPr>
            <a:spLocks noGrp="1" noRot="1" noChangeAspect="1" noChangeArrowheads="1" noTextEdit="1"/>
          </p:cNvSpPr>
          <p:nvPr>
            <p:ph type="sldImg"/>
          </p:nvPr>
        </p:nvSpPr>
        <p:spPr>
          <a:xfrm>
            <a:off x="-228600" y="1130300"/>
            <a:ext cx="10055225" cy="5656263"/>
          </a:xfrm>
          <a:ln/>
        </p:spPr>
      </p:sp>
      <p:sp>
        <p:nvSpPr>
          <p:cNvPr id="15364" name="Rectangle 3"/>
          <p:cNvSpPr>
            <a:spLocks noGrp="1" noChangeArrowheads="1"/>
          </p:cNvSpPr>
          <p:nvPr>
            <p:ph type="body" idx="1"/>
          </p:nvPr>
        </p:nvSpPr>
        <p:spPr>
          <a:xfrm>
            <a:off x="960438" y="7162800"/>
            <a:ext cx="7677150" cy="6791325"/>
          </a:xfrm>
          <a:noFill/>
        </p:spPr>
        <p:txBody>
          <a:bodyPr/>
          <a:lstStyle/>
          <a:p>
            <a:pPr marL="228600" indent="-228600"/>
            <a:r>
              <a:rPr lang="en-US" altLang="en-US" smtClean="0"/>
              <a:t>Educational outcomes should be predictable, as should the outcomes of building design.  It should be based in the accumulation and build-up of knowledge and research.</a:t>
            </a:r>
          </a:p>
          <a:p>
            <a:pPr marL="228600" indent="-228600"/>
            <a:endParaRPr lang="en-US" altLang="en-US" smtClean="0"/>
          </a:p>
          <a:p>
            <a:pPr marL="228600" indent="-228600"/>
            <a:r>
              <a:rPr lang="en-US" altLang="en-US" smtClean="0"/>
              <a:t>Research shows that in order to have a interactive collaborative environment that supports creativity, you mush have these attributes:</a:t>
            </a:r>
          </a:p>
          <a:p>
            <a:pPr marL="228600" indent="-228600"/>
            <a:endParaRPr lang="en-US" altLang="en-US" smtClean="0">
              <a:latin typeface="Trade Gothic LT Std Bold" pitchFamily="34" charset="0"/>
            </a:endParaRPr>
          </a:p>
          <a:p>
            <a:pPr marL="228600" indent="-228600">
              <a:buFontTx/>
              <a:buAutoNum type="arabicPeriod"/>
            </a:pPr>
            <a:r>
              <a:rPr lang="en-US" altLang="en-US" smtClean="0">
                <a:latin typeface="Trade Gothic LT Std Bold" pitchFamily="34" charset="0"/>
              </a:rPr>
              <a:t>Views to nature</a:t>
            </a:r>
          </a:p>
          <a:p>
            <a:pPr marL="228600" indent="-228600">
              <a:buFontTx/>
              <a:buAutoNum type="arabicPeriod"/>
            </a:pPr>
            <a:r>
              <a:rPr lang="en-US" altLang="en-US" smtClean="0">
                <a:latin typeface="Trade Gothic LT Std Bold" pitchFamily="34" charset="0"/>
              </a:rPr>
              <a:t>Light</a:t>
            </a:r>
          </a:p>
          <a:p>
            <a:pPr marL="228600" indent="-228600">
              <a:buFontTx/>
              <a:buAutoNum type="arabicPeriod"/>
            </a:pPr>
            <a:r>
              <a:rPr lang="en-US" altLang="en-US" smtClean="0">
                <a:latin typeface="Trade Gothic LT Std Bold" pitchFamily="34" charset="0"/>
              </a:rPr>
              <a:t>High ceilings</a:t>
            </a:r>
          </a:p>
          <a:p>
            <a:pPr marL="228600" indent="-228600">
              <a:buFontTx/>
              <a:buAutoNum type="arabicPeriod"/>
            </a:pPr>
            <a:r>
              <a:rPr lang="en-US" altLang="en-US" smtClean="0">
                <a:latin typeface="Trade Gothic LT Std Bold" pitchFamily="34" charset="0"/>
              </a:rPr>
              <a:t>Comfortable</a:t>
            </a:r>
          </a:p>
          <a:p>
            <a:pPr marL="228600" indent="-228600">
              <a:buFontTx/>
              <a:buAutoNum type="arabicPeriod"/>
            </a:pPr>
            <a:r>
              <a:rPr lang="en-US" altLang="en-US" smtClean="0">
                <a:latin typeface="Trade Gothic LT Std Bold" pitchFamily="34" charset="0"/>
              </a:rPr>
              <a:t>Variety of spatial types</a:t>
            </a:r>
          </a:p>
          <a:p>
            <a:pPr marL="685800" lvl="1" indent="-228600">
              <a:buFontTx/>
              <a:buChar char="•"/>
            </a:pPr>
            <a:r>
              <a:rPr lang="en-US" altLang="en-US" smtClean="0">
                <a:latin typeface="Trade Gothic LT Std Bold" pitchFamily="34" charset="0"/>
              </a:rPr>
              <a:t>Food</a:t>
            </a:r>
          </a:p>
          <a:p>
            <a:pPr marL="685800" lvl="1" indent="-228600">
              <a:buFontTx/>
              <a:buChar char="•"/>
            </a:pPr>
            <a:r>
              <a:rPr lang="en-US" altLang="en-US" smtClean="0">
                <a:latin typeface="Trade Gothic LT Std Bold" pitchFamily="34" charset="0"/>
              </a:rPr>
              <a:t>Indoor or Outdoor</a:t>
            </a:r>
          </a:p>
          <a:p>
            <a:pPr marL="685800" lvl="1" indent="-228600">
              <a:buFontTx/>
              <a:buChar char="•"/>
            </a:pPr>
            <a:r>
              <a:rPr lang="en-US" altLang="en-US" smtClean="0">
                <a:latin typeface="Trade Gothic LT Std Bold" pitchFamily="34" charset="0"/>
              </a:rPr>
              <a:t>Gathering</a:t>
            </a:r>
          </a:p>
          <a:p>
            <a:pPr marL="228600" indent="-228600"/>
            <a:endParaRPr lang="en-US" altLang="en-US" smtClean="0"/>
          </a:p>
        </p:txBody>
      </p:sp>
    </p:spTree>
    <p:extLst>
      <p:ext uri="{BB962C8B-B14F-4D97-AF65-F5344CB8AC3E}">
        <p14:creationId xmlns:p14="http://schemas.microsoft.com/office/powerpoint/2010/main" val="2836013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4D9F46-F1F1-4B1A-B374-1AABB327DD81}" type="slidenum">
              <a:rPr lang="en-US" altLang="en-US"/>
              <a:pPr/>
              <a:t>28</a:t>
            </a:fld>
            <a:endParaRPr lang="en-US" altLang="en-US"/>
          </a:p>
        </p:txBody>
      </p:sp>
      <p:sp>
        <p:nvSpPr>
          <p:cNvPr id="160770" name="Rectangle 2"/>
          <p:cNvSpPr>
            <a:spLocks noGrp="1" noRot="1" noChangeAspect="1" noChangeArrowheads="1" noTextEdit="1"/>
          </p:cNvSpPr>
          <p:nvPr>
            <p:ph type="sldImg"/>
          </p:nvPr>
        </p:nvSpPr>
        <p:spPr>
          <a:xfrm>
            <a:off x="384175" y="685800"/>
            <a:ext cx="6091238" cy="3427413"/>
          </a:xfrm>
          <a:ln/>
        </p:spPr>
      </p:sp>
      <p:sp>
        <p:nvSpPr>
          <p:cNvPr id="160771" name="Rectangle 3"/>
          <p:cNvSpPr>
            <a:spLocks noGrp="1" noChangeArrowheads="1"/>
          </p:cNvSpPr>
          <p:nvPr>
            <p:ph type="body" idx="1"/>
          </p:nvPr>
        </p:nvSpPr>
        <p:spPr>
          <a:xfrm>
            <a:off x="915988" y="4343400"/>
            <a:ext cx="5026025" cy="4114800"/>
          </a:xfrm>
        </p:spPr>
        <p:txBody>
          <a:bodyPr/>
          <a:lstStyle/>
          <a:p>
            <a:r>
              <a:rPr lang="en-US" altLang="en-US">
                <a:solidFill>
                  <a:schemeClr val="bg1"/>
                </a:solidFill>
              </a:rPr>
              <a:t>The limbic brain is also where motivation and learning and sensory experiences of the environment are processed.  Because this part of the brain evolved earlier, limbic functions take precedence—feeling trumps thinking every time.    </a:t>
            </a:r>
          </a:p>
          <a:p>
            <a:endParaRPr lang="en-US" altLang="en-US"/>
          </a:p>
        </p:txBody>
      </p:sp>
    </p:spTree>
    <p:extLst>
      <p:ext uri="{BB962C8B-B14F-4D97-AF65-F5344CB8AC3E}">
        <p14:creationId xmlns:p14="http://schemas.microsoft.com/office/powerpoint/2010/main" val="780484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50F296-0990-435D-9F56-3ACF75F392B6}" type="slidenum">
              <a:rPr lang="en-US" smtClean="0"/>
              <a:t>52</a:t>
            </a:fld>
            <a:endParaRPr lang="en-US"/>
          </a:p>
        </p:txBody>
      </p:sp>
    </p:spTree>
    <p:extLst>
      <p:ext uri="{BB962C8B-B14F-4D97-AF65-F5344CB8AC3E}">
        <p14:creationId xmlns:p14="http://schemas.microsoft.com/office/powerpoint/2010/main" val="3203342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lgn="ctr" defTabSz="1404938">
              <a:defRPr b="1">
                <a:solidFill>
                  <a:schemeClr val="tx1"/>
                </a:solidFill>
                <a:latin typeface="Arial" panose="020B0604020202020204" pitchFamily="34" charset="0"/>
              </a:defRPr>
            </a:lvl1pPr>
            <a:lvl2pPr marL="742950" indent="-285750" algn="ctr" defTabSz="1404938">
              <a:defRPr b="1">
                <a:solidFill>
                  <a:schemeClr val="tx1"/>
                </a:solidFill>
                <a:latin typeface="Arial" panose="020B0604020202020204" pitchFamily="34" charset="0"/>
              </a:defRPr>
            </a:lvl2pPr>
            <a:lvl3pPr marL="1143000" indent="-228600" algn="ctr" defTabSz="1404938">
              <a:defRPr b="1">
                <a:solidFill>
                  <a:schemeClr val="tx1"/>
                </a:solidFill>
                <a:latin typeface="Arial" panose="020B0604020202020204" pitchFamily="34" charset="0"/>
              </a:defRPr>
            </a:lvl3pPr>
            <a:lvl4pPr marL="1600200" indent="-228600" algn="ctr" defTabSz="1404938">
              <a:defRPr b="1">
                <a:solidFill>
                  <a:schemeClr val="tx1"/>
                </a:solidFill>
                <a:latin typeface="Arial" panose="020B0604020202020204" pitchFamily="34" charset="0"/>
              </a:defRPr>
            </a:lvl4pPr>
            <a:lvl5pPr marL="2057400" indent="-228600" algn="ctr" defTabSz="1404938">
              <a:defRPr b="1">
                <a:solidFill>
                  <a:schemeClr val="tx1"/>
                </a:solidFill>
                <a:latin typeface="Arial" panose="020B0604020202020204" pitchFamily="34" charset="0"/>
              </a:defRPr>
            </a:lvl5pPr>
            <a:lvl6pPr marL="2514600" indent="-228600" algn="ctr" defTabSz="1404938"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1404938"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1404938"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1404938" eaLnBrk="0" fontAlgn="base" hangingPunct="0">
              <a:spcBef>
                <a:spcPct val="0"/>
              </a:spcBef>
              <a:spcAft>
                <a:spcPct val="0"/>
              </a:spcAft>
              <a:defRPr b="1">
                <a:solidFill>
                  <a:schemeClr val="tx1"/>
                </a:solidFill>
                <a:latin typeface="Arial" panose="020B0604020202020204" pitchFamily="34" charset="0"/>
              </a:defRPr>
            </a:lvl9pPr>
          </a:lstStyle>
          <a:p>
            <a:pPr algn="r"/>
            <a:fld id="{25F7074F-B2CD-4370-9F33-BF293BE75B3D}" type="slidenum">
              <a:rPr lang="en-US" altLang="en-US" b="0">
                <a:latin typeface="Times New Roman" panose="02020603050405020304" pitchFamily="18" charset="0"/>
              </a:rPr>
              <a:pPr algn="r"/>
              <a:t>61</a:t>
            </a:fld>
            <a:endParaRPr lang="en-US" altLang="en-US" b="0">
              <a:latin typeface="Times New Roman" panose="02020603050405020304" pitchFamily="18" charset="0"/>
            </a:endParaRPr>
          </a:p>
        </p:txBody>
      </p:sp>
      <p:sp>
        <p:nvSpPr>
          <p:cNvPr id="13315" name="Rectangle 2"/>
          <p:cNvSpPr>
            <a:spLocks noGrp="1" noRot="1" noChangeAspect="1" noChangeArrowheads="1" noTextEdit="1"/>
          </p:cNvSpPr>
          <p:nvPr>
            <p:ph type="sldImg"/>
          </p:nvPr>
        </p:nvSpPr>
        <p:spPr>
          <a:xfrm>
            <a:off x="-228600" y="1130300"/>
            <a:ext cx="10055225" cy="5656263"/>
          </a:xfrm>
          <a:ln/>
        </p:spPr>
      </p:sp>
      <p:sp>
        <p:nvSpPr>
          <p:cNvPr id="13316" name="Rectangle 3"/>
          <p:cNvSpPr>
            <a:spLocks noGrp="1" noChangeArrowheads="1"/>
          </p:cNvSpPr>
          <p:nvPr>
            <p:ph type="body" idx="1"/>
          </p:nvPr>
        </p:nvSpPr>
        <p:spPr>
          <a:xfrm>
            <a:off x="960438" y="7162800"/>
            <a:ext cx="7677150" cy="6791325"/>
          </a:xfrm>
          <a:noFill/>
        </p:spPr>
        <p:txBody>
          <a:bodyPr/>
          <a:lstStyle/>
          <a:p>
            <a:pPr marL="228600" indent="-228600"/>
            <a:r>
              <a:rPr lang="en-US" altLang="en-US" smtClean="0"/>
              <a:t>Educational outcomes should be predictable, as should the outcomes of building design.  It should be based in the accumulation and build-up of knowledge and research.</a:t>
            </a:r>
          </a:p>
          <a:p>
            <a:pPr marL="228600" indent="-228600"/>
            <a:endParaRPr lang="en-US" altLang="en-US" smtClean="0"/>
          </a:p>
          <a:p>
            <a:pPr marL="228600" indent="-228600"/>
            <a:r>
              <a:rPr lang="en-US" altLang="en-US" smtClean="0"/>
              <a:t>Research shows that in order to have a interactive collaborative environment that supports creativity, you mush have these attributes:</a:t>
            </a:r>
          </a:p>
          <a:p>
            <a:pPr marL="228600" indent="-228600"/>
            <a:endParaRPr lang="en-US" altLang="en-US" smtClean="0">
              <a:latin typeface="Trade Gothic LT Std Bold" pitchFamily="34" charset="0"/>
            </a:endParaRPr>
          </a:p>
          <a:p>
            <a:pPr marL="228600" indent="-228600">
              <a:buFontTx/>
              <a:buAutoNum type="arabicPeriod"/>
            </a:pPr>
            <a:r>
              <a:rPr lang="en-US" altLang="en-US" smtClean="0">
                <a:latin typeface="Trade Gothic LT Std Bold" pitchFamily="34" charset="0"/>
              </a:rPr>
              <a:t>Views to nature</a:t>
            </a:r>
          </a:p>
          <a:p>
            <a:pPr marL="228600" indent="-228600">
              <a:buFontTx/>
              <a:buAutoNum type="arabicPeriod"/>
            </a:pPr>
            <a:r>
              <a:rPr lang="en-US" altLang="en-US" smtClean="0">
                <a:latin typeface="Trade Gothic LT Std Bold" pitchFamily="34" charset="0"/>
              </a:rPr>
              <a:t>Light</a:t>
            </a:r>
          </a:p>
          <a:p>
            <a:pPr marL="228600" indent="-228600">
              <a:buFontTx/>
              <a:buAutoNum type="arabicPeriod"/>
            </a:pPr>
            <a:r>
              <a:rPr lang="en-US" altLang="en-US" smtClean="0">
                <a:latin typeface="Trade Gothic LT Std Bold" pitchFamily="34" charset="0"/>
              </a:rPr>
              <a:t>High ceilings</a:t>
            </a:r>
          </a:p>
          <a:p>
            <a:pPr marL="228600" indent="-228600">
              <a:buFontTx/>
              <a:buAutoNum type="arabicPeriod"/>
            </a:pPr>
            <a:r>
              <a:rPr lang="en-US" altLang="en-US" smtClean="0">
                <a:latin typeface="Trade Gothic LT Std Bold" pitchFamily="34" charset="0"/>
              </a:rPr>
              <a:t>Comfortable</a:t>
            </a:r>
          </a:p>
          <a:p>
            <a:pPr marL="228600" indent="-228600">
              <a:buFontTx/>
              <a:buAutoNum type="arabicPeriod"/>
            </a:pPr>
            <a:r>
              <a:rPr lang="en-US" altLang="en-US" smtClean="0">
                <a:latin typeface="Trade Gothic LT Std Bold" pitchFamily="34" charset="0"/>
              </a:rPr>
              <a:t>Variety of spatial types</a:t>
            </a:r>
          </a:p>
          <a:p>
            <a:pPr marL="685800" lvl="1" indent="-228600">
              <a:buFontTx/>
              <a:buChar char="•"/>
            </a:pPr>
            <a:r>
              <a:rPr lang="en-US" altLang="en-US" smtClean="0">
                <a:latin typeface="Trade Gothic LT Std Bold" pitchFamily="34" charset="0"/>
              </a:rPr>
              <a:t>Food</a:t>
            </a:r>
          </a:p>
          <a:p>
            <a:pPr marL="685800" lvl="1" indent="-228600">
              <a:buFontTx/>
              <a:buChar char="•"/>
            </a:pPr>
            <a:r>
              <a:rPr lang="en-US" altLang="en-US" smtClean="0">
                <a:latin typeface="Trade Gothic LT Std Bold" pitchFamily="34" charset="0"/>
              </a:rPr>
              <a:t>Indoor or Outdoor</a:t>
            </a:r>
          </a:p>
          <a:p>
            <a:pPr marL="685800" lvl="1" indent="-228600">
              <a:buFontTx/>
              <a:buChar char="•"/>
            </a:pPr>
            <a:r>
              <a:rPr lang="en-US" altLang="en-US" smtClean="0">
                <a:latin typeface="Trade Gothic LT Std Bold" pitchFamily="34" charset="0"/>
              </a:rPr>
              <a:t>Gathering</a:t>
            </a:r>
          </a:p>
          <a:p>
            <a:pPr marL="228600" indent="-228600"/>
            <a:endParaRPr lang="en-US" altLang="en-US" smtClean="0"/>
          </a:p>
        </p:txBody>
      </p:sp>
    </p:spTree>
    <p:extLst>
      <p:ext uri="{BB962C8B-B14F-4D97-AF65-F5344CB8AC3E}">
        <p14:creationId xmlns:p14="http://schemas.microsoft.com/office/powerpoint/2010/main" val="3832290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 Id="rId4" Type="http://schemas.openxmlformats.org/officeDocument/2006/relationships/image" Target="../media/image2.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8.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pn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image" Target="../media/image26.jpeg"/><Relationship Id="rId16" Type="http://schemas.openxmlformats.org/officeDocument/2006/relationships/image" Target="../media/image40.jpeg"/><Relationship Id="rId1" Type="http://schemas.openxmlformats.org/officeDocument/2006/relationships/slideMaster" Target="../slideMasters/slideMaster9.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6.jpe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40.jpeg"/><Relationship Id="rId4" Type="http://schemas.openxmlformats.org/officeDocument/2006/relationships/image" Target="../media/image38.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45.jpeg"/><Relationship Id="rId4" Type="http://schemas.openxmlformats.org/officeDocument/2006/relationships/image" Target="../media/image44.jpe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pn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image" Target="../media/image26.jpeg"/><Relationship Id="rId16" Type="http://schemas.openxmlformats.org/officeDocument/2006/relationships/image" Target="../media/image40.jpeg"/><Relationship Id="rId1" Type="http://schemas.openxmlformats.org/officeDocument/2006/relationships/slideMaster" Target="../slideMasters/slideMaster10.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47.jpeg"/><Relationship Id="rId7" Type="http://schemas.openxmlformats.org/officeDocument/2006/relationships/image" Target="../media/image45.jpeg"/><Relationship Id="rId12" Type="http://schemas.openxmlformats.org/officeDocument/2006/relationships/image" Target="../media/image53.jpeg"/><Relationship Id="rId2" Type="http://schemas.openxmlformats.org/officeDocument/2006/relationships/image" Target="../media/image46.jpeg"/><Relationship Id="rId1" Type="http://schemas.openxmlformats.org/officeDocument/2006/relationships/slideMaster" Target="../slideMasters/slideMaster10.xml"/><Relationship Id="rId6" Type="http://schemas.openxmlformats.org/officeDocument/2006/relationships/image" Target="../media/image44.jpeg"/><Relationship Id="rId11" Type="http://schemas.openxmlformats.org/officeDocument/2006/relationships/image" Target="../media/image52.jpeg"/><Relationship Id="rId5" Type="http://schemas.openxmlformats.org/officeDocument/2006/relationships/image" Target="../media/image48.jpeg"/><Relationship Id="rId15" Type="http://schemas.openxmlformats.org/officeDocument/2006/relationships/image" Target="../media/image4.png"/><Relationship Id="rId10" Type="http://schemas.openxmlformats.org/officeDocument/2006/relationships/image" Target="../media/image51.jpeg"/><Relationship Id="rId4" Type="http://schemas.openxmlformats.org/officeDocument/2006/relationships/image" Target="../media/image43.jpeg"/><Relationship Id="rId9" Type="http://schemas.openxmlformats.org/officeDocument/2006/relationships/image" Target="../media/image50.jpeg"/><Relationship Id="rId14" Type="http://schemas.openxmlformats.org/officeDocument/2006/relationships/image" Target="../media/image55.jpe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47.jpeg"/><Relationship Id="rId7" Type="http://schemas.openxmlformats.org/officeDocument/2006/relationships/image" Target="../media/image45.jpeg"/><Relationship Id="rId12" Type="http://schemas.openxmlformats.org/officeDocument/2006/relationships/image" Target="../media/image53.jpeg"/><Relationship Id="rId2" Type="http://schemas.openxmlformats.org/officeDocument/2006/relationships/image" Target="../media/image46.jpeg"/><Relationship Id="rId1" Type="http://schemas.openxmlformats.org/officeDocument/2006/relationships/slideMaster" Target="../slideMasters/slideMaster10.xml"/><Relationship Id="rId6" Type="http://schemas.openxmlformats.org/officeDocument/2006/relationships/image" Target="../media/image44.jpeg"/><Relationship Id="rId11" Type="http://schemas.openxmlformats.org/officeDocument/2006/relationships/image" Target="../media/image52.jpeg"/><Relationship Id="rId5" Type="http://schemas.openxmlformats.org/officeDocument/2006/relationships/image" Target="../media/image48.jpeg"/><Relationship Id="rId15" Type="http://schemas.openxmlformats.org/officeDocument/2006/relationships/image" Target="../media/image4.png"/><Relationship Id="rId10" Type="http://schemas.openxmlformats.org/officeDocument/2006/relationships/image" Target="../media/image51.jpeg"/><Relationship Id="rId4" Type="http://schemas.openxmlformats.org/officeDocument/2006/relationships/image" Target="../media/image43.jpeg"/><Relationship Id="rId9" Type="http://schemas.openxmlformats.org/officeDocument/2006/relationships/image" Target="../media/image50.jpeg"/><Relationship Id="rId14" Type="http://schemas.openxmlformats.org/officeDocument/2006/relationships/image" Target="../media/image55.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Master" Target="../slideMasters/slideMaster13.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14.xml"/><Relationship Id="rId5" Type="http://schemas.openxmlformats.org/officeDocument/2006/relationships/image" Target="../media/image67.jpeg"/><Relationship Id="rId4" Type="http://schemas.openxmlformats.org/officeDocument/2006/relationships/image" Target="../media/image66.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5" hasCustomPrompt="1"/>
          </p:nvPr>
        </p:nvSpPr>
        <p:spPr>
          <a:xfrm>
            <a:off x="0" y="0"/>
            <a:ext cx="9144000" cy="5143500"/>
          </a:xfrm>
          <a:prstGeom prst="rect">
            <a:avLst/>
          </a:prstGeom>
        </p:spPr>
        <p:txBody>
          <a:bodyPr anchor="ctr"/>
          <a:lstStyle>
            <a:lvl1pPr marL="0" indent="0" algn="ctr">
              <a:buNone/>
              <a:defRPr sz="1000">
                <a:solidFill>
                  <a:schemeClr val="bg1"/>
                </a:solidFill>
              </a:defRPr>
            </a:lvl1pPr>
          </a:lstStyle>
          <a:p>
            <a:r>
              <a:rPr lang="en-US" sz="1000" dirty="0" smtClean="0"/>
              <a:t>Click icon to insert image</a:t>
            </a:r>
            <a:endParaRPr lang="en-US" dirty="0"/>
          </a:p>
        </p:txBody>
      </p:sp>
      <p:sp>
        <p:nvSpPr>
          <p:cNvPr id="19" name="Text Placeholder 14"/>
          <p:cNvSpPr>
            <a:spLocks noGrp="1"/>
          </p:cNvSpPr>
          <p:nvPr>
            <p:ph type="body" sz="quarter" idx="18" hasCustomPrompt="1"/>
          </p:nvPr>
        </p:nvSpPr>
        <p:spPr>
          <a:xfrm>
            <a:off x="244476" y="651080"/>
            <a:ext cx="4646613" cy="1147763"/>
          </a:xfrm>
          <a:prstGeom prst="rect">
            <a:avLst/>
          </a:prstGeom>
        </p:spPr>
        <p:txBody>
          <a:bodyPr/>
          <a:lstStyle>
            <a:lvl1pPr marL="0" indent="0">
              <a:lnSpc>
                <a:spcPts val="4700"/>
              </a:lnSpc>
              <a:spcBef>
                <a:spcPts val="0"/>
              </a:spcBef>
              <a:buNone/>
              <a:defRPr sz="5000" b="1" cap="all" baseline="0">
                <a:solidFill>
                  <a:schemeClr val="bg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Title: Big Text</a:t>
            </a:r>
          </a:p>
        </p:txBody>
      </p:sp>
      <p:sp>
        <p:nvSpPr>
          <p:cNvPr id="11" name="Text Placeholder 9"/>
          <p:cNvSpPr>
            <a:spLocks noGrp="1"/>
          </p:cNvSpPr>
          <p:nvPr>
            <p:ph type="body" sz="quarter" idx="14" hasCustomPrompt="1"/>
          </p:nvPr>
        </p:nvSpPr>
        <p:spPr>
          <a:xfrm>
            <a:off x="253912" y="4476750"/>
            <a:ext cx="2184488" cy="304800"/>
          </a:xfrm>
          <a:prstGeom prst="rect">
            <a:avLst/>
          </a:prstGeom>
        </p:spPr>
        <p:txBody>
          <a:bodyPr/>
          <a:lstStyle>
            <a:lvl1pPr marL="0" indent="0">
              <a:buNone/>
              <a:defRPr sz="15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r>
              <a:rPr lang="en-US" dirty="0" smtClean="0"/>
              <a:t>Presenter/ Date</a:t>
            </a:r>
            <a:endParaRPr lang="en-US" dirty="0"/>
          </a:p>
        </p:txBody>
      </p:sp>
      <p:sp>
        <p:nvSpPr>
          <p:cNvPr id="10" name="Text Placeholder 9"/>
          <p:cNvSpPr>
            <a:spLocks noGrp="1"/>
          </p:cNvSpPr>
          <p:nvPr>
            <p:ph type="body" sz="quarter" idx="13" hasCustomPrompt="1"/>
          </p:nvPr>
        </p:nvSpPr>
        <p:spPr>
          <a:xfrm>
            <a:off x="253912" y="4705350"/>
            <a:ext cx="2184488" cy="304800"/>
          </a:xfrm>
          <a:prstGeom prst="rect">
            <a:avLst/>
          </a:prstGeom>
        </p:spPr>
        <p:txBody>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smtClean="0"/>
              <a:t>Title/Subheading</a:t>
            </a:r>
          </a:p>
        </p:txBody>
      </p:sp>
      <p:sp>
        <p:nvSpPr>
          <p:cNvPr id="15" name="Text Placeholder 14"/>
          <p:cNvSpPr>
            <a:spLocks noGrp="1"/>
          </p:cNvSpPr>
          <p:nvPr>
            <p:ph type="body" sz="quarter" idx="16" hasCustomPrompt="1"/>
          </p:nvPr>
        </p:nvSpPr>
        <p:spPr>
          <a:xfrm>
            <a:off x="244475" y="263794"/>
            <a:ext cx="4646613" cy="381000"/>
          </a:xfrm>
          <a:prstGeom prst="rect">
            <a:avLst/>
          </a:prstGeom>
        </p:spPr>
        <p:txBody>
          <a:bodyPr/>
          <a:lstStyle>
            <a:lvl1pPr marL="0" indent="0">
              <a:lnSpc>
                <a:spcPts val="2400"/>
              </a:lnSpc>
              <a:spcBef>
                <a:spcPts val="0"/>
              </a:spcBef>
              <a:buNone/>
              <a:defRPr sz="2000" b="1" cap="all" baseline="0">
                <a:solidFill>
                  <a:schemeClr val="bg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Title: Small Text</a:t>
            </a:r>
          </a:p>
        </p:txBody>
      </p:sp>
      <p:sp>
        <p:nvSpPr>
          <p:cNvPr id="16" name="Text Placeholder 14"/>
          <p:cNvSpPr>
            <a:spLocks noGrp="1"/>
          </p:cNvSpPr>
          <p:nvPr>
            <p:ph type="body" sz="quarter" idx="17" hasCustomPrompt="1"/>
          </p:nvPr>
        </p:nvSpPr>
        <p:spPr>
          <a:xfrm>
            <a:off x="244475" y="1765838"/>
            <a:ext cx="4646613" cy="457200"/>
          </a:xfrm>
          <a:prstGeom prst="rect">
            <a:avLst/>
          </a:prstGeom>
        </p:spPr>
        <p:txBody>
          <a:bodyPr/>
          <a:lstStyle>
            <a:lvl1pPr marL="0" indent="0">
              <a:lnSpc>
                <a:spcPts val="2400"/>
              </a:lnSpc>
              <a:spcBef>
                <a:spcPts val="0"/>
              </a:spcBef>
              <a:buNone/>
              <a:defRPr sz="2000" b="1" cap="all" baseline="0">
                <a:solidFill>
                  <a:schemeClr val="bg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Title: Small Text</a:t>
            </a:r>
          </a:p>
        </p:txBody>
      </p:sp>
    </p:spTree>
    <p:extLst>
      <p:ext uri="{BB962C8B-B14F-4D97-AF65-F5344CB8AC3E}">
        <p14:creationId xmlns:p14="http://schemas.microsoft.com/office/powerpoint/2010/main" val="340392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566" y="1738313"/>
            <a:ext cx="6024297" cy="533400"/>
          </a:xfrm>
          <a:prstGeom prst="rect">
            <a:avLst/>
          </a:prstGeom>
        </p:spPr>
        <p:txBody>
          <a:bodyPr lIns="274320"/>
          <a:lstStyle>
            <a:lvl1pPr algn="l">
              <a:defRPr lang="en-US" sz="3200" b="1" kern="1200" cap="all" dirty="0">
                <a:solidFill>
                  <a:srgbClr val="ED8B00"/>
                </a:solidFill>
                <a:latin typeface="Arial" pitchFamily="34" charset="0"/>
                <a:ea typeface="+mn-ea"/>
                <a:cs typeface="Arial" pitchFamily="34" charset="0"/>
              </a:defRPr>
            </a:lvl1pPr>
          </a:lstStyle>
          <a:p>
            <a:r>
              <a:rPr lang="en-US" dirty="0" smtClean="0"/>
              <a:t>agenda</a:t>
            </a:r>
            <a:endParaRPr lang="en-US" dirty="0"/>
          </a:p>
        </p:txBody>
      </p:sp>
      <p:sp>
        <p:nvSpPr>
          <p:cNvPr id="8" name="Text Placeholder 7"/>
          <p:cNvSpPr>
            <a:spLocks noGrp="1"/>
          </p:cNvSpPr>
          <p:nvPr>
            <p:ph type="body" sz="quarter" idx="10" hasCustomPrompt="1"/>
          </p:nvPr>
        </p:nvSpPr>
        <p:spPr>
          <a:xfrm>
            <a:off x="241567" y="2228600"/>
            <a:ext cx="6024296" cy="2209800"/>
          </a:xfrm>
          <a:prstGeom prst="rect">
            <a:avLst/>
          </a:prstGeom>
        </p:spPr>
        <p:txBody>
          <a:bodyPr lIns="274320"/>
          <a:lstStyle>
            <a:lvl1pPr marL="0" indent="0" fontAlgn="base">
              <a:lnSpc>
                <a:spcPts val="4400"/>
              </a:lnSpc>
              <a:spcBef>
                <a:spcPct val="0"/>
              </a:spcBef>
              <a:spcAft>
                <a:spcPct val="0"/>
              </a:spcAft>
              <a:buFontTx/>
              <a:buAutoNum type="arabicPeriod"/>
              <a:defRPr sz="2000">
                <a:solidFill>
                  <a:schemeClr val="tx1"/>
                </a:solidFill>
              </a:defRPr>
            </a:lvl1pPr>
            <a:lvl2pPr marL="971526" indent="-514338">
              <a:buFont typeface="+mj-lt"/>
              <a:buAutoNum type="arabicPeriod"/>
              <a:defRPr sz="2000">
                <a:solidFill>
                  <a:schemeClr val="bg1"/>
                </a:solidFill>
              </a:defRPr>
            </a:lvl2pPr>
            <a:lvl3pPr marL="1371566" indent="-457189">
              <a:buFont typeface="+mj-lt"/>
              <a:buAutoNum type="arabicPeriod"/>
              <a:defRPr sz="2000">
                <a:solidFill>
                  <a:schemeClr val="bg1"/>
                </a:solidFill>
              </a:defRPr>
            </a:lvl3pPr>
            <a:lvl4pPr marL="1828754" indent="-457189">
              <a:buFont typeface="+mj-lt"/>
              <a:buAutoNum type="arabicPeriod"/>
              <a:defRPr sz="2000">
                <a:solidFill>
                  <a:schemeClr val="bg1"/>
                </a:solidFill>
              </a:defRPr>
            </a:lvl4pPr>
            <a:lvl5pPr marL="2285943" indent="-457189">
              <a:buFont typeface="+mj-lt"/>
              <a:buAutoNum type="arabicPeriod"/>
              <a:defRPr sz="2000">
                <a:solidFill>
                  <a:schemeClr val="bg1"/>
                </a:solidFill>
              </a:defRPr>
            </a:lvl5pPr>
          </a:lstStyle>
          <a:p>
            <a:pPr fontAlgn="base">
              <a:lnSpc>
                <a:spcPts val="3300"/>
              </a:lnSpc>
              <a:spcBef>
                <a:spcPct val="0"/>
              </a:spcBef>
              <a:spcAft>
                <a:spcPct val="0"/>
              </a:spcAft>
              <a:buFontTx/>
              <a:buAutoNum type="arabicPeriod"/>
            </a:pPr>
            <a:r>
              <a:rPr lang="en-US" sz="2000" dirty="0" smtClean="0">
                <a:solidFill>
                  <a:srgbClr val="FFFFFF"/>
                </a:solidFill>
              </a:rPr>
              <a:t> Insert issue</a:t>
            </a:r>
          </a:p>
          <a:p>
            <a:pPr fontAlgn="base">
              <a:lnSpc>
                <a:spcPts val="3300"/>
              </a:lnSpc>
              <a:spcBef>
                <a:spcPct val="0"/>
              </a:spcBef>
              <a:spcAft>
                <a:spcPct val="0"/>
              </a:spcAft>
              <a:buFontTx/>
              <a:buAutoNum type="arabicPeriod"/>
            </a:pPr>
            <a:r>
              <a:rPr lang="en-US" sz="2000" dirty="0" smtClean="0">
                <a:solidFill>
                  <a:srgbClr val="FFFFFF"/>
                </a:solidFill>
              </a:rPr>
              <a:t> Insert another issue</a:t>
            </a:r>
          </a:p>
          <a:p>
            <a:pPr fontAlgn="base">
              <a:lnSpc>
                <a:spcPts val="3300"/>
              </a:lnSpc>
              <a:spcBef>
                <a:spcPct val="0"/>
              </a:spcBef>
              <a:spcAft>
                <a:spcPct val="0"/>
              </a:spcAft>
              <a:buFontTx/>
              <a:buAutoNum type="arabicPeriod"/>
            </a:pPr>
            <a:r>
              <a:rPr lang="en-US" sz="2000" dirty="0" smtClean="0">
                <a:solidFill>
                  <a:srgbClr val="FFFFFF"/>
                </a:solidFill>
              </a:rPr>
              <a:t> Insert an issue</a:t>
            </a:r>
          </a:p>
        </p:txBody>
      </p:sp>
    </p:spTree>
    <p:extLst>
      <p:ext uri="{BB962C8B-B14F-4D97-AF65-F5344CB8AC3E}">
        <p14:creationId xmlns:p14="http://schemas.microsoft.com/office/powerpoint/2010/main" val="296419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chedule Par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4475" y="152400"/>
            <a:ext cx="8653463" cy="857250"/>
          </a:xfrm>
          <a:prstGeom prst="rect">
            <a:avLst/>
          </a:prstGeom>
        </p:spPr>
        <p:txBody>
          <a:bodyPr/>
          <a:lstStyle>
            <a:lvl1pPr algn="l">
              <a:defRPr sz="2800" b="1" cap="all" baseline="0">
                <a:solidFill>
                  <a:srgbClr val="ED8B00"/>
                </a:solidFill>
                <a:latin typeface="Arial" pitchFamily="34" charset="0"/>
                <a:cs typeface="Arial" pitchFamily="34" charset="0"/>
              </a:defRPr>
            </a:lvl1pPr>
          </a:lstStyle>
          <a:p>
            <a:r>
              <a:rPr lang="en-US" dirty="0" smtClean="0"/>
              <a:t>title</a:t>
            </a:r>
            <a:endParaRPr lang="en-US" dirty="0"/>
          </a:p>
        </p:txBody>
      </p:sp>
      <p:cxnSp>
        <p:nvCxnSpPr>
          <p:cNvPr id="5" name="Straight Connector 4"/>
          <p:cNvCxnSpPr/>
          <p:nvPr userDrawn="1"/>
        </p:nvCxnSpPr>
        <p:spPr>
          <a:xfrm>
            <a:off x="0" y="2793891"/>
            <a:ext cx="9220200" cy="0"/>
          </a:xfrm>
          <a:prstGeom prst="line">
            <a:avLst/>
          </a:prstGeom>
          <a:ln w="19050">
            <a:solidFill>
              <a:srgbClr val="53565A"/>
            </a:solidFill>
          </a:ln>
        </p:spPr>
        <p:style>
          <a:lnRef idx="1">
            <a:schemeClr val="dk1"/>
          </a:lnRef>
          <a:fillRef idx="0">
            <a:schemeClr val="dk1"/>
          </a:fillRef>
          <a:effectRef idx="0">
            <a:schemeClr val="dk1"/>
          </a:effectRef>
          <a:fontRef idx="minor">
            <a:schemeClr val="tx1"/>
          </a:fontRef>
        </p:style>
      </p:cxnSp>
      <p:grpSp>
        <p:nvGrpSpPr>
          <p:cNvPr id="7" name="Group 6"/>
          <p:cNvGrpSpPr/>
          <p:nvPr userDrawn="1"/>
        </p:nvGrpSpPr>
        <p:grpSpPr>
          <a:xfrm>
            <a:off x="838200" y="2282801"/>
            <a:ext cx="152400" cy="511090"/>
            <a:chOff x="838200" y="2416597"/>
            <a:chExt cx="152400" cy="511090"/>
          </a:xfrm>
        </p:grpSpPr>
        <p:cxnSp>
          <p:nvCxnSpPr>
            <p:cNvPr id="8" name="Straight Connector 7"/>
            <p:cNvCxnSpPr/>
            <p:nvPr/>
          </p:nvCxnSpPr>
          <p:spPr>
            <a:xfrm flipV="1">
              <a:off x="914400" y="2568997"/>
              <a:ext cx="0" cy="358690"/>
            </a:xfrm>
            <a:prstGeom prst="line">
              <a:avLst/>
            </a:prstGeom>
            <a:ln w="19050">
              <a:solidFill>
                <a:srgbClr val="53565A"/>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838200" y="2416597"/>
              <a:ext cx="152400" cy="152400"/>
            </a:xfrm>
            <a:prstGeom prst="ellipse">
              <a:avLst/>
            </a:prstGeom>
            <a:solidFill>
              <a:srgbClr val="53565A"/>
            </a:solidFill>
            <a:ln w="19050">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aseline="0" dirty="0">
                <a:latin typeface="+mn-lt"/>
              </a:endParaRPr>
            </a:p>
          </p:txBody>
        </p:sp>
      </p:grpSp>
      <p:grpSp>
        <p:nvGrpSpPr>
          <p:cNvPr id="10" name="Group 9"/>
          <p:cNvGrpSpPr/>
          <p:nvPr userDrawn="1"/>
        </p:nvGrpSpPr>
        <p:grpSpPr>
          <a:xfrm>
            <a:off x="3764367" y="2282801"/>
            <a:ext cx="152400" cy="511090"/>
            <a:chOff x="3181350" y="2416597"/>
            <a:chExt cx="152400" cy="511090"/>
          </a:xfrm>
        </p:grpSpPr>
        <p:cxnSp>
          <p:nvCxnSpPr>
            <p:cNvPr id="11" name="Straight Connector 10"/>
            <p:cNvCxnSpPr/>
            <p:nvPr/>
          </p:nvCxnSpPr>
          <p:spPr>
            <a:xfrm flipV="1">
              <a:off x="3257550" y="2568997"/>
              <a:ext cx="0" cy="358690"/>
            </a:xfrm>
            <a:prstGeom prst="line">
              <a:avLst/>
            </a:prstGeom>
            <a:ln w="19050">
              <a:solidFill>
                <a:srgbClr val="53565A"/>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181350" y="2416597"/>
              <a:ext cx="152400" cy="152400"/>
            </a:xfrm>
            <a:prstGeom prst="ellipse">
              <a:avLst/>
            </a:prstGeom>
            <a:solidFill>
              <a:srgbClr val="53565A"/>
            </a:solidFill>
            <a:ln w="19050">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aseline="0" dirty="0">
                <a:latin typeface="+mn-lt"/>
              </a:endParaRPr>
            </a:p>
          </p:txBody>
        </p:sp>
      </p:grpSp>
      <p:grpSp>
        <p:nvGrpSpPr>
          <p:cNvPr id="13" name="Group 12"/>
          <p:cNvGrpSpPr/>
          <p:nvPr userDrawn="1"/>
        </p:nvGrpSpPr>
        <p:grpSpPr>
          <a:xfrm>
            <a:off x="6690532" y="2265280"/>
            <a:ext cx="152400" cy="528613"/>
            <a:chOff x="8195830" y="2399074"/>
            <a:chExt cx="152400" cy="528613"/>
          </a:xfrm>
        </p:grpSpPr>
        <p:cxnSp>
          <p:nvCxnSpPr>
            <p:cNvPr id="14" name="Straight Connector 13"/>
            <p:cNvCxnSpPr/>
            <p:nvPr/>
          </p:nvCxnSpPr>
          <p:spPr>
            <a:xfrm flipV="1">
              <a:off x="8272030" y="2551475"/>
              <a:ext cx="0" cy="376212"/>
            </a:xfrm>
            <a:prstGeom prst="line">
              <a:avLst/>
            </a:prstGeom>
            <a:ln w="19050">
              <a:solidFill>
                <a:srgbClr val="53565A"/>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8195830" y="2399074"/>
              <a:ext cx="152400" cy="152400"/>
            </a:xfrm>
            <a:prstGeom prst="ellipse">
              <a:avLst/>
            </a:prstGeom>
            <a:solidFill>
              <a:srgbClr val="53565A"/>
            </a:solidFill>
            <a:ln w="19050">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aseline="0" dirty="0">
                <a:latin typeface="+mn-lt"/>
              </a:endParaRPr>
            </a:p>
          </p:txBody>
        </p:sp>
      </p:grpSp>
      <p:grpSp>
        <p:nvGrpSpPr>
          <p:cNvPr id="16" name="Group 15"/>
          <p:cNvGrpSpPr/>
          <p:nvPr userDrawn="1"/>
        </p:nvGrpSpPr>
        <p:grpSpPr>
          <a:xfrm>
            <a:off x="2301283" y="2793893"/>
            <a:ext cx="152400" cy="474415"/>
            <a:chOff x="1723159" y="2927687"/>
            <a:chExt cx="152400" cy="474415"/>
          </a:xfrm>
        </p:grpSpPr>
        <p:cxnSp>
          <p:nvCxnSpPr>
            <p:cNvPr id="17" name="Straight Connector 16"/>
            <p:cNvCxnSpPr/>
            <p:nvPr/>
          </p:nvCxnSpPr>
          <p:spPr>
            <a:xfrm flipV="1">
              <a:off x="1799359" y="2927687"/>
              <a:ext cx="0" cy="322016"/>
            </a:xfrm>
            <a:prstGeom prst="line">
              <a:avLst/>
            </a:prstGeom>
            <a:ln w="19050">
              <a:solidFill>
                <a:srgbClr val="53565A"/>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723159" y="3249702"/>
              <a:ext cx="152400" cy="152400"/>
            </a:xfrm>
            <a:prstGeom prst="ellipse">
              <a:avLst/>
            </a:prstGeom>
            <a:solidFill>
              <a:srgbClr val="53565A"/>
            </a:solidFill>
            <a:ln w="19050">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aseline="0" dirty="0">
                <a:latin typeface="+mn-lt"/>
              </a:endParaRPr>
            </a:p>
          </p:txBody>
        </p:sp>
      </p:grpSp>
      <p:grpSp>
        <p:nvGrpSpPr>
          <p:cNvPr id="19" name="Group 18"/>
          <p:cNvGrpSpPr/>
          <p:nvPr userDrawn="1"/>
        </p:nvGrpSpPr>
        <p:grpSpPr>
          <a:xfrm>
            <a:off x="5227449" y="2793893"/>
            <a:ext cx="152400" cy="474415"/>
            <a:chOff x="4626552" y="2927687"/>
            <a:chExt cx="152400" cy="474415"/>
          </a:xfrm>
        </p:grpSpPr>
        <p:cxnSp>
          <p:nvCxnSpPr>
            <p:cNvPr id="20" name="Straight Connector 19"/>
            <p:cNvCxnSpPr/>
            <p:nvPr/>
          </p:nvCxnSpPr>
          <p:spPr>
            <a:xfrm flipV="1">
              <a:off x="4702752" y="2927687"/>
              <a:ext cx="0" cy="322016"/>
            </a:xfrm>
            <a:prstGeom prst="line">
              <a:avLst/>
            </a:prstGeom>
            <a:ln w="19050">
              <a:solidFill>
                <a:srgbClr val="53565A"/>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4626552" y="3249702"/>
              <a:ext cx="152400" cy="152400"/>
            </a:xfrm>
            <a:prstGeom prst="ellipse">
              <a:avLst/>
            </a:prstGeom>
            <a:solidFill>
              <a:srgbClr val="53565A"/>
            </a:solidFill>
            <a:ln w="19050">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aseline="0" dirty="0">
                <a:latin typeface="+mn-lt"/>
              </a:endParaRPr>
            </a:p>
          </p:txBody>
        </p:sp>
      </p:grpSp>
      <p:grpSp>
        <p:nvGrpSpPr>
          <p:cNvPr id="22" name="Group 21"/>
          <p:cNvGrpSpPr/>
          <p:nvPr userDrawn="1"/>
        </p:nvGrpSpPr>
        <p:grpSpPr>
          <a:xfrm>
            <a:off x="8153613" y="2793893"/>
            <a:ext cx="152400" cy="474415"/>
            <a:chOff x="7264977" y="2927687"/>
            <a:chExt cx="152400" cy="474415"/>
          </a:xfrm>
        </p:grpSpPr>
        <p:cxnSp>
          <p:nvCxnSpPr>
            <p:cNvPr id="23" name="Straight Connector 22"/>
            <p:cNvCxnSpPr/>
            <p:nvPr/>
          </p:nvCxnSpPr>
          <p:spPr>
            <a:xfrm flipV="1">
              <a:off x="7341177" y="2927687"/>
              <a:ext cx="0" cy="322016"/>
            </a:xfrm>
            <a:prstGeom prst="line">
              <a:avLst/>
            </a:prstGeom>
            <a:ln w="19050">
              <a:solidFill>
                <a:srgbClr val="53565A"/>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264977" y="3249702"/>
              <a:ext cx="152400" cy="152400"/>
            </a:xfrm>
            <a:prstGeom prst="ellipse">
              <a:avLst/>
            </a:prstGeom>
            <a:solidFill>
              <a:srgbClr val="53565A"/>
            </a:solidFill>
            <a:ln w="19050">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aseline="0" dirty="0">
                <a:latin typeface="+mn-lt"/>
              </a:endParaRPr>
            </a:p>
          </p:txBody>
        </p:sp>
      </p:grpSp>
      <p:sp>
        <p:nvSpPr>
          <p:cNvPr id="26" name="Text Placeholder 25"/>
          <p:cNvSpPr>
            <a:spLocks noGrp="1"/>
          </p:cNvSpPr>
          <p:nvPr>
            <p:ph type="body" sz="quarter" idx="10" hasCustomPrompt="1"/>
          </p:nvPr>
        </p:nvSpPr>
        <p:spPr>
          <a:xfrm>
            <a:off x="914400" y="2507096"/>
            <a:ext cx="609600" cy="304800"/>
          </a:xfrm>
          <a:prstGeom prst="rect">
            <a:avLst/>
          </a:prstGeom>
        </p:spPr>
        <p:txBody>
          <a:bodyPr/>
          <a:lstStyle>
            <a:lvl1pPr marL="0" indent="0">
              <a:spcBef>
                <a:spcPts val="0"/>
              </a:spcBef>
              <a:buNone/>
              <a:defRPr sz="1200" b="1" baseline="0">
                <a:solidFill>
                  <a:srgbClr val="ED8B00"/>
                </a:solidFill>
                <a:latin typeface="+mn-lt"/>
                <a:cs typeface="Arial" pitchFamily="34" charset="0"/>
              </a:defRPr>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smtClean="0"/>
              <a:t>Jan</a:t>
            </a:r>
            <a:endParaRPr lang="en-US" dirty="0"/>
          </a:p>
        </p:txBody>
      </p:sp>
      <p:sp>
        <p:nvSpPr>
          <p:cNvPr id="27" name="Text Placeholder 25"/>
          <p:cNvSpPr>
            <a:spLocks noGrp="1"/>
          </p:cNvSpPr>
          <p:nvPr>
            <p:ph type="body" sz="quarter" idx="11" hasCustomPrompt="1"/>
          </p:nvPr>
        </p:nvSpPr>
        <p:spPr>
          <a:xfrm>
            <a:off x="2373745" y="2507096"/>
            <a:ext cx="609600" cy="304800"/>
          </a:xfrm>
          <a:prstGeom prst="rect">
            <a:avLst/>
          </a:prstGeom>
        </p:spPr>
        <p:txBody>
          <a:bodyPr/>
          <a:lstStyle>
            <a:lvl1pPr marL="0" indent="0">
              <a:spcBef>
                <a:spcPts val="0"/>
              </a:spcBef>
              <a:buNone/>
              <a:defRPr sz="1200" b="1" baseline="0">
                <a:solidFill>
                  <a:srgbClr val="ED8B00"/>
                </a:solidFill>
                <a:latin typeface="+mn-lt"/>
                <a:cs typeface="Arial" pitchFamily="34" charset="0"/>
              </a:defRPr>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smtClean="0"/>
              <a:t>Feb</a:t>
            </a:r>
            <a:endParaRPr lang="en-US" dirty="0"/>
          </a:p>
        </p:txBody>
      </p:sp>
      <p:sp>
        <p:nvSpPr>
          <p:cNvPr id="28" name="Text Placeholder 25"/>
          <p:cNvSpPr>
            <a:spLocks noGrp="1"/>
          </p:cNvSpPr>
          <p:nvPr>
            <p:ph type="body" sz="quarter" idx="12" hasCustomPrompt="1"/>
          </p:nvPr>
        </p:nvSpPr>
        <p:spPr>
          <a:xfrm>
            <a:off x="3842327" y="2507096"/>
            <a:ext cx="609600" cy="304800"/>
          </a:xfrm>
          <a:prstGeom prst="rect">
            <a:avLst/>
          </a:prstGeom>
        </p:spPr>
        <p:txBody>
          <a:bodyPr/>
          <a:lstStyle>
            <a:lvl1pPr marL="0" indent="0">
              <a:spcBef>
                <a:spcPts val="0"/>
              </a:spcBef>
              <a:buNone/>
              <a:defRPr sz="1200" b="1" baseline="0">
                <a:solidFill>
                  <a:srgbClr val="ED8B00"/>
                </a:solidFill>
                <a:latin typeface="+mn-lt"/>
                <a:cs typeface="Arial" pitchFamily="34" charset="0"/>
              </a:defRPr>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smtClean="0"/>
              <a:t>Mar</a:t>
            </a:r>
            <a:endParaRPr lang="en-US" dirty="0"/>
          </a:p>
        </p:txBody>
      </p:sp>
      <p:sp>
        <p:nvSpPr>
          <p:cNvPr id="29" name="Text Placeholder 25"/>
          <p:cNvSpPr>
            <a:spLocks noGrp="1"/>
          </p:cNvSpPr>
          <p:nvPr>
            <p:ph type="body" sz="quarter" idx="13" hasCustomPrompt="1"/>
          </p:nvPr>
        </p:nvSpPr>
        <p:spPr>
          <a:xfrm>
            <a:off x="5292436" y="2507096"/>
            <a:ext cx="609600" cy="304800"/>
          </a:xfrm>
          <a:prstGeom prst="rect">
            <a:avLst/>
          </a:prstGeom>
        </p:spPr>
        <p:txBody>
          <a:bodyPr/>
          <a:lstStyle>
            <a:lvl1pPr marL="0" indent="0">
              <a:spcBef>
                <a:spcPts val="0"/>
              </a:spcBef>
              <a:buNone/>
              <a:defRPr sz="1200" b="1" baseline="0">
                <a:solidFill>
                  <a:srgbClr val="ED8B00"/>
                </a:solidFill>
                <a:latin typeface="+mn-lt"/>
                <a:cs typeface="Arial" pitchFamily="34" charset="0"/>
              </a:defRPr>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smtClean="0"/>
              <a:t>Apr</a:t>
            </a:r>
            <a:endParaRPr lang="en-US" dirty="0"/>
          </a:p>
        </p:txBody>
      </p:sp>
      <p:sp>
        <p:nvSpPr>
          <p:cNvPr id="30" name="Text Placeholder 25"/>
          <p:cNvSpPr>
            <a:spLocks noGrp="1"/>
          </p:cNvSpPr>
          <p:nvPr>
            <p:ph type="body" sz="quarter" idx="14" hasCustomPrompt="1"/>
          </p:nvPr>
        </p:nvSpPr>
        <p:spPr>
          <a:xfrm>
            <a:off x="6770255" y="2507096"/>
            <a:ext cx="609600" cy="304800"/>
          </a:xfrm>
          <a:prstGeom prst="rect">
            <a:avLst/>
          </a:prstGeom>
        </p:spPr>
        <p:txBody>
          <a:bodyPr/>
          <a:lstStyle>
            <a:lvl1pPr marL="0" indent="0">
              <a:spcBef>
                <a:spcPts val="0"/>
              </a:spcBef>
              <a:buNone/>
              <a:defRPr sz="1200" b="1" baseline="0">
                <a:solidFill>
                  <a:srgbClr val="ED8B00"/>
                </a:solidFill>
                <a:latin typeface="+mn-lt"/>
                <a:cs typeface="Arial" pitchFamily="34" charset="0"/>
              </a:defRPr>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smtClean="0"/>
              <a:t>May</a:t>
            </a:r>
            <a:endParaRPr lang="en-US" dirty="0"/>
          </a:p>
        </p:txBody>
      </p:sp>
      <p:sp>
        <p:nvSpPr>
          <p:cNvPr id="31" name="Text Placeholder 25"/>
          <p:cNvSpPr>
            <a:spLocks noGrp="1"/>
          </p:cNvSpPr>
          <p:nvPr>
            <p:ph type="body" sz="quarter" idx="15" hasCustomPrompt="1"/>
          </p:nvPr>
        </p:nvSpPr>
        <p:spPr>
          <a:xfrm>
            <a:off x="8220363" y="2507096"/>
            <a:ext cx="609600" cy="304800"/>
          </a:xfrm>
          <a:prstGeom prst="rect">
            <a:avLst/>
          </a:prstGeom>
        </p:spPr>
        <p:txBody>
          <a:bodyPr/>
          <a:lstStyle>
            <a:lvl1pPr marL="0" indent="0">
              <a:spcBef>
                <a:spcPts val="0"/>
              </a:spcBef>
              <a:buNone/>
              <a:defRPr sz="1200" b="1" baseline="0">
                <a:solidFill>
                  <a:srgbClr val="ED8B00"/>
                </a:solidFill>
                <a:latin typeface="+mn-lt"/>
                <a:cs typeface="Arial" pitchFamily="34" charset="0"/>
              </a:defRPr>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smtClean="0"/>
              <a:t>Jun</a:t>
            </a:r>
            <a:endParaRPr lang="en-US" dirty="0"/>
          </a:p>
        </p:txBody>
      </p:sp>
      <p:sp>
        <p:nvSpPr>
          <p:cNvPr id="34" name="Text Placeholder 33"/>
          <p:cNvSpPr>
            <a:spLocks noGrp="1"/>
          </p:cNvSpPr>
          <p:nvPr>
            <p:ph type="body" sz="quarter" idx="16" hasCustomPrompt="1"/>
          </p:nvPr>
        </p:nvSpPr>
        <p:spPr>
          <a:xfrm>
            <a:off x="76200" y="1657350"/>
            <a:ext cx="1676400" cy="457200"/>
          </a:xfrm>
          <a:prstGeom prst="rect">
            <a:avLst/>
          </a:prstGeom>
        </p:spPr>
        <p:txBody>
          <a:bodyPr/>
          <a:lstStyle>
            <a:lvl1pPr marL="0" indent="0" algn="ctr">
              <a:buNone/>
              <a:defRPr lang="en-US" sz="1200" kern="1200" baseline="0" dirty="0">
                <a:solidFill>
                  <a:srgbClr val="53565A"/>
                </a:solidFill>
                <a:latin typeface="+mn-lt"/>
                <a:ea typeface="+mn-ea"/>
                <a:cs typeface="Arial" pitchFamily="34" charset="0"/>
              </a:defRPr>
            </a:lvl1pPr>
          </a:lstStyle>
          <a:p>
            <a:pPr lvl="0"/>
            <a:r>
              <a:rPr lang="en-US" dirty="0" smtClean="0"/>
              <a:t>Start Date-End Date</a:t>
            </a:r>
          </a:p>
          <a:p>
            <a:pPr lvl="0"/>
            <a:r>
              <a:rPr lang="en-US" dirty="0" smtClean="0"/>
              <a:t>Phase Description</a:t>
            </a:r>
            <a:endParaRPr lang="en-US" dirty="0"/>
          </a:p>
        </p:txBody>
      </p:sp>
      <p:sp>
        <p:nvSpPr>
          <p:cNvPr id="35" name="Text Placeholder 33"/>
          <p:cNvSpPr>
            <a:spLocks noGrp="1"/>
          </p:cNvSpPr>
          <p:nvPr>
            <p:ph type="body" sz="quarter" idx="17" hasCustomPrompt="1"/>
          </p:nvPr>
        </p:nvSpPr>
        <p:spPr>
          <a:xfrm>
            <a:off x="3048000" y="1657350"/>
            <a:ext cx="1676400" cy="457200"/>
          </a:xfrm>
          <a:prstGeom prst="rect">
            <a:avLst/>
          </a:prstGeom>
        </p:spPr>
        <p:txBody>
          <a:bodyPr/>
          <a:lstStyle>
            <a:lvl1pPr marL="0" indent="0" algn="ctr">
              <a:buNone/>
              <a:defRPr lang="en-US" sz="1200" kern="1200" baseline="0" dirty="0">
                <a:solidFill>
                  <a:srgbClr val="53565A"/>
                </a:solidFill>
                <a:latin typeface="+mn-lt"/>
                <a:ea typeface="+mn-ea"/>
                <a:cs typeface="Arial" pitchFamily="34" charset="0"/>
              </a:defRPr>
            </a:lvl1pPr>
          </a:lstStyle>
          <a:p>
            <a:pPr lvl="0"/>
            <a:r>
              <a:rPr lang="en-US" dirty="0" smtClean="0"/>
              <a:t>Start Date-End Date</a:t>
            </a:r>
          </a:p>
          <a:p>
            <a:pPr lvl="0"/>
            <a:r>
              <a:rPr lang="en-US" dirty="0" smtClean="0"/>
              <a:t>Phase Description</a:t>
            </a:r>
            <a:endParaRPr lang="en-US" dirty="0"/>
          </a:p>
        </p:txBody>
      </p:sp>
      <p:sp>
        <p:nvSpPr>
          <p:cNvPr id="36" name="Text Placeholder 33"/>
          <p:cNvSpPr>
            <a:spLocks noGrp="1"/>
          </p:cNvSpPr>
          <p:nvPr>
            <p:ph type="body" sz="quarter" idx="18" hasCustomPrompt="1"/>
          </p:nvPr>
        </p:nvSpPr>
        <p:spPr>
          <a:xfrm>
            <a:off x="5948219" y="1657350"/>
            <a:ext cx="1676400" cy="457200"/>
          </a:xfrm>
          <a:prstGeom prst="rect">
            <a:avLst/>
          </a:prstGeom>
        </p:spPr>
        <p:txBody>
          <a:bodyPr/>
          <a:lstStyle>
            <a:lvl1pPr marL="0" indent="0" algn="ctr">
              <a:buNone/>
              <a:defRPr lang="en-US" sz="1200" kern="1200" baseline="0" dirty="0">
                <a:solidFill>
                  <a:srgbClr val="53565A"/>
                </a:solidFill>
                <a:latin typeface="+mn-lt"/>
                <a:ea typeface="+mn-ea"/>
                <a:cs typeface="Arial" pitchFamily="34" charset="0"/>
              </a:defRPr>
            </a:lvl1pPr>
          </a:lstStyle>
          <a:p>
            <a:pPr lvl="0"/>
            <a:r>
              <a:rPr lang="en-US" dirty="0" smtClean="0"/>
              <a:t>Start Date-End Date</a:t>
            </a:r>
          </a:p>
          <a:p>
            <a:pPr lvl="0"/>
            <a:r>
              <a:rPr lang="en-US" dirty="0" smtClean="0"/>
              <a:t>Phase Description</a:t>
            </a:r>
            <a:endParaRPr lang="en-US" dirty="0"/>
          </a:p>
        </p:txBody>
      </p:sp>
      <p:sp>
        <p:nvSpPr>
          <p:cNvPr id="37" name="Text Placeholder 33"/>
          <p:cNvSpPr>
            <a:spLocks noGrp="1"/>
          </p:cNvSpPr>
          <p:nvPr>
            <p:ph type="body" sz="quarter" idx="19" hasCustomPrompt="1"/>
          </p:nvPr>
        </p:nvSpPr>
        <p:spPr>
          <a:xfrm>
            <a:off x="1524000" y="3430732"/>
            <a:ext cx="1676400" cy="457200"/>
          </a:xfrm>
          <a:prstGeom prst="rect">
            <a:avLst/>
          </a:prstGeom>
        </p:spPr>
        <p:txBody>
          <a:bodyPr/>
          <a:lstStyle>
            <a:lvl1pPr marL="0" indent="0" algn="ctr">
              <a:buNone/>
              <a:defRPr lang="en-US" sz="1200" kern="1200" baseline="0" dirty="0">
                <a:solidFill>
                  <a:srgbClr val="53565A"/>
                </a:solidFill>
                <a:latin typeface="+mn-lt"/>
                <a:ea typeface="+mn-ea"/>
                <a:cs typeface="Arial" pitchFamily="34" charset="0"/>
              </a:defRPr>
            </a:lvl1pPr>
          </a:lstStyle>
          <a:p>
            <a:pPr lvl="0"/>
            <a:r>
              <a:rPr lang="en-US" dirty="0" smtClean="0"/>
              <a:t>Start Date-End Date</a:t>
            </a:r>
          </a:p>
          <a:p>
            <a:pPr lvl="0"/>
            <a:r>
              <a:rPr lang="en-US" dirty="0" smtClean="0"/>
              <a:t>Phase Description</a:t>
            </a:r>
            <a:endParaRPr lang="en-US" dirty="0"/>
          </a:p>
        </p:txBody>
      </p:sp>
      <p:sp>
        <p:nvSpPr>
          <p:cNvPr id="38" name="Text Placeholder 33"/>
          <p:cNvSpPr>
            <a:spLocks noGrp="1"/>
          </p:cNvSpPr>
          <p:nvPr>
            <p:ph type="body" sz="quarter" idx="20" hasCustomPrompt="1"/>
          </p:nvPr>
        </p:nvSpPr>
        <p:spPr>
          <a:xfrm>
            <a:off x="4495800" y="3430732"/>
            <a:ext cx="1676400" cy="457200"/>
          </a:xfrm>
          <a:prstGeom prst="rect">
            <a:avLst/>
          </a:prstGeom>
        </p:spPr>
        <p:txBody>
          <a:bodyPr/>
          <a:lstStyle>
            <a:lvl1pPr marL="0" indent="0" algn="ctr">
              <a:buNone/>
              <a:defRPr lang="en-US" sz="1200" kern="1200" baseline="0" dirty="0">
                <a:solidFill>
                  <a:srgbClr val="53565A"/>
                </a:solidFill>
                <a:latin typeface="+mn-lt"/>
                <a:ea typeface="+mn-ea"/>
                <a:cs typeface="Arial" pitchFamily="34" charset="0"/>
              </a:defRPr>
            </a:lvl1pPr>
          </a:lstStyle>
          <a:p>
            <a:pPr lvl="0"/>
            <a:r>
              <a:rPr lang="en-US" dirty="0" smtClean="0"/>
              <a:t>Start Date-End Date</a:t>
            </a:r>
          </a:p>
          <a:p>
            <a:pPr lvl="0"/>
            <a:r>
              <a:rPr lang="en-US" dirty="0" smtClean="0"/>
              <a:t>Phase Description</a:t>
            </a:r>
            <a:endParaRPr lang="en-US" dirty="0"/>
          </a:p>
        </p:txBody>
      </p:sp>
      <p:sp>
        <p:nvSpPr>
          <p:cNvPr id="39" name="Text Placeholder 33"/>
          <p:cNvSpPr>
            <a:spLocks noGrp="1"/>
          </p:cNvSpPr>
          <p:nvPr>
            <p:ph type="body" sz="quarter" idx="21" hasCustomPrompt="1"/>
          </p:nvPr>
        </p:nvSpPr>
        <p:spPr>
          <a:xfrm>
            <a:off x="7396019" y="3430732"/>
            <a:ext cx="1676400" cy="457200"/>
          </a:xfrm>
          <a:prstGeom prst="rect">
            <a:avLst/>
          </a:prstGeom>
        </p:spPr>
        <p:txBody>
          <a:bodyPr/>
          <a:lstStyle>
            <a:lvl1pPr marL="0" indent="0" algn="ctr">
              <a:buNone/>
              <a:defRPr lang="en-US" sz="1200" kern="1200" baseline="0" dirty="0">
                <a:solidFill>
                  <a:srgbClr val="53565A"/>
                </a:solidFill>
                <a:latin typeface="+mn-lt"/>
                <a:ea typeface="+mn-ea"/>
                <a:cs typeface="Arial" pitchFamily="34" charset="0"/>
              </a:defRPr>
            </a:lvl1pPr>
          </a:lstStyle>
          <a:p>
            <a:pPr lvl="0"/>
            <a:r>
              <a:rPr lang="en-US" dirty="0" smtClean="0"/>
              <a:t>Start Date-End Date</a:t>
            </a:r>
          </a:p>
          <a:p>
            <a:pPr lvl="0"/>
            <a:r>
              <a:rPr lang="en-US" dirty="0" smtClean="0"/>
              <a:t>Phase Description</a:t>
            </a:r>
            <a:endParaRPr lang="en-US" dirty="0"/>
          </a:p>
        </p:txBody>
      </p:sp>
    </p:spTree>
    <p:extLst>
      <p:ext uri="{BB962C8B-B14F-4D97-AF65-F5344CB8AC3E}">
        <p14:creationId xmlns:p14="http://schemas.microsoft.com/office/powerpoint/2010/main" val="180454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xEl>
                                              <p:pRg st="1" end="1"/>
                                            </p:txEl>
                                          </p:spTgt>
                                        </p:tgtEl>
                                        <p:attrNameLst>
                                          <p:attrName>style.visibility</p:attrName>
                                        </p:attrNameLst>
                                      </p:cBhvr>
                                      <p:to>
                                        <p:strVal val="visible"/>
                                      </p:to>
                                    </p:set>
                                    <p:animEffect transition="in" filter="fade">
                                      <p:cBhvr>
                                        <p:cTn id="10" dur="500"/>
                                        <p:tgtEl>
                                          <p:spTgt spid="3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fade">
                                      <p:cBhvr>
                                        <p:cTn id="13" dur="500"/>
                                        <p:tgtEl>
                                          <p:spTgt spid="26">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fade">
                                      <p:cBhvr>
                                        <p:cTn id="23" dur="500"/>
                                        <p:tgtEl>
                                          <p:spTgt spid="27">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xEl>
                                              <p:pRg st="0" end="0"/>
                                            </p:txEl>
                                          </p:spTgt>
                                        </p:tgtEl>
                                        <p:attrNameLst>
                                          <p:attrName>style.visibility</p:attrName>
                                        </p:attrNameLst>
                                      </p:cBhvr>
                                      <p:to>
                                        <p:strVal val="visible"/>
                                      </p:to>
                                    </p:set>
                                    <p:animEffect transition="in" filter="fade">
                                      <p:cBhvr>
                                        <p:cTn id="26" dur="500"/>
                                        <p:tgtEl>
                                          <p:spTgt spid="37">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xEl>
                                              <p:pRg st="1" end="1"/>
                                            </p:txEl>
                                          </p:spTgt>
                                        </p:tgtEl>
                                        <p:attrNameLst>
                                          <p:attrName>style.visibility</p:attrName>
                                        </p:attrNameLst>
                                      </p:cBhvr>
                                      <p:to>
                                        <p:strVal val="visible"/>
                                      </p:to>
                                    </p:set>
                                    <p:animEffect transition="in" filter="fade">
                                      <p:cBhvr>
                                        <p:cTn id="29" dur="500"/>
                                        <p:tgtEl>
                                          <p:spTgt spid="37">
                                            <p:txEl>
                                              <p:pRg st="1" end="1"/>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xEl>
                                              <p:pRg st="0" end="0"/>
                                            </p:txEl>
                                          </p:spTgt>
                                        </p:tgtEl>
                                        <p:attrNameLst>
                                          <p:attrName>style.visibility</p:attrName>
                                        </p:attrNameLst>
                                      </p:cBhvr>
                                      <p:to>
                                        <p:strVal val="visible"/>
                                      </p:to>
                                    </p:set>
                                    <p:animEffect transition="in" filter="fade">
                                      <p:cBhvr>
                                        <p:cTn id="36" dur="500"/>
                                        <p:tgtEl>
                                          <p:spTgt spid="28">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5">
                                            <p:txEl>
                                              <p:pRg st="0" end="0"/>
                                            </p:txEl>
                                          </p:spTgt>
                                        </p:tgtEl>
                                        <p:attrNameLst>
                                          <p:attrName>style.visibility</p:attrName>
                                        </p:attrNameLst>
                                      </p:cBhvr>
                                      <p:to>
                                        <p:strVal val="visible"/>
                                      </p:to>
                                    </p:set>
                                    <p:animEffect transition="in" filter="fade">
                                      <p:cBhvr>
                                        <p:cTn id="39" dur="500"/>
                                        <p:tgtEl>
                                          <p:spTgt spid="35">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xEl>
                                              <p:pRg st="1" end="1"/>
                                            </p:txEl>
                                          </p:spTgt>
                                        </p:tgtEl>
                                        <p:attrNameLst>
                                          <p:attrName>style.visibility</p:attrName>
                                        </p:attrNameLst>
                                      </p:cBhvr>
                                      <p:to>
                                        <p:strVal val="visible"/>
                                      </p:to>
                                    </p:set>
                                    <p:animEffect transition="in" filter="fade">
                                      <p:cBhvr>
                                        <p:cTn id="42" dur="500"/>
                                        <p:tgtEl>
                                          <p:spTgt spid="35">
                                            <p:txEl>
                                              <p:pRg st="1" end="1"/>
                                            </p:txEl>
                                          </p:spTgt>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
                                            <p:txEl>
                                              <p:pRg st="0" end="0"/>
                                            </p:txEl>
                                          </p:spTgt>
                                        </p:tgtEl>
                                        <p:attrNameLst>
                                          <p:attrName>style.visibility</p:attrName>
                                        </p:attrNameLst>
                                      </p:cBhvr>
                                      <p:to>
                                        <p:strVal val="visible"/>
                                      </p:to>
                                    </p:set>
                                    <p:animEffect transition="in" filter="fade">
                                      <p:cBhvr>
                                        <p:cTn id="49" dur="500"/>
                                        <p:tgtEl>
                                          <p:spTgt spid="29">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8">
                                            <p:txEl>
                                              <p:pRg st="0" end="0"/>
                                            </p:txEl>
                                          </p:spTgt>
                                        </p:tgtEl>
                                        <p:attrNameLst>
                                          <p:attrName>style.visibility</p:attrName>
                                        </p:attrNameLst>
                                      </p:cBhvr>
                                      <p:to>
                                        <p:strVal val="visible"/>
                                      </p:to>
                                    </p:set>
                                    <p:animEffect transition="in" filter="fade">
                                      <p:cBhvr>
                                        <p:cTn id="52" dur="500"/>
                                        <p:tgtEl>
                                          <p:spTgt spid="38">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xEl>
                                              <p:pRg st="1" end="1"/>
                                            </p:txEl>
                                          </p:spTgt>
                                        </p:tgtEl>
                                        <p:attrNameLst>
                                          <p:attrName>style.visibility</p:attrName>
                                        </p:attrNameLst>
                                      </p:cBhvr>
                                      <p:to>
                                        <p:strVal val="visible"/>
                                      </p:to>
                                    </p:set>
                                    <p:animEffect transition="in" filter="fade">
                                      <p:cBhvr>
                                        <p:cTn id="55" dur="500"/>
                                        <p:tgtEl>
                                          <p:spTgt spid="38">
                                            <p:txEl>
                                              <p:pRg st="1" end="1"/>
                                            </p:txEl>
                                          </p:spTgt>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0">
                                            <p:txEl>
                                              <p:pRg st="0" end="0"/>
                                            </p:txEl>
                                          </p:spTgt>
                                        </p:tgtEl>
                                        <p:attrNameLst>
                                          <p:attrName>style.visibility</p:attrName>
                                        </p:attrNameLst>
                                      </p:cBhvr>
                                      <p:to>
                                        <p:strVal val="visible"/>
                                      </p:to>
                                    </p:set>
                                    <p:animEffect transition="in" filter="fade">
                                      <p:cBhvr>
                                        <p:cTn id="62" dur="500"/>
                                        <p:tgtEl>
                                          <p:spTgt spid="30">
                                            <p:txEl>
                                              <p:pRg st="0" end="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6">
                                            <p:txEl>
                                              <p:pRg st="0" end="0"/>
                                            </p:txEl>
                                          </p:spTgt>
                                        </p:tgtEl>
                                        <p:attrNameLst>
                                          <p:attrName>style.visibility</p:attrName>
                                        </p:attrNameLst>
                                      </p:cBhvr>
                                      <p:to>
                                        <p:strVal val="visible"/>
                                      </p:to>
                                    </p:set>
                                    <p:animEffect transition="in" filter="fade">
                                      <p:cBhvr>
                                        <p:cTn id="65" dur="500"/>
                                        <p:tgtEl>
                                          <p:spTgt spid="36">
                                            <p:txEl>
                                              <p:pRg st="0" end="0"/>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6">
                                            <p:txEl>
                                              <p:pRg st="1" end="1"/>
                                            </p:txEl>
                                          </p:spTgt>
                                        </p:tgtEl>
                                        <p:attrNameLst>
                                          <p:attrName>style.visibility</p:attrName>
                                        </p:attrNameLst>
                                      </p:cBhvr>
                                      <p:to>
                                        <p:strVal val="visible"/>
                                      </p:to>
                                    </p:set>
                                    <p:animEffect transition="in" filter="fade">
                                      <p:cBhvr>
                                        <p:cTn id="68" dur="500"/>
                                        <p:tgtEl>
                                          <p:spTgt spid="36">
                                            <p:txEl>
                                              <p:pRg st="1" end="1"/>
                                            </p:txEl>
                                          </p:spTgt>
                                        </p:tgtEl>
                                      </p:cBhvr>
                                    </p:animEffect>
                                  </p:childTnLst>
                                </p:cTn>
                              </p:par>
                            </p:childTnLst>
                          </p:cTn>
                        </p:par>
                        <p:par>
                          <p:cTn id="69" fill="hold">
                            <p:stCondLst>
                              <p:cond delay="2500"/>
                            </p:stCondLst>
                            <p:childTnLst>
                              <p:par>
                                <p:cTn id="70" presetID="10" presetClass="entr" presetSubtype="0"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1">
                                            <p:txEl>
                                              <p:pRg st="0" end="0"/>
                                            </p:txEl>
                                          </p:spTgt>
                                        </p:tgtEl>
                                        <p:attrNameLst>
                                          <p:attrName>style.visibility</p:attrName>
                                        </p:attrNameLst>
                                      </p:cBhvr>
                                      <p:to>
                                        <p:strVal val="visible"/>
                                      </p:to>
                                    </p:set>
                                    <p:animEffect transition="in" filter="fade">
                                      <p:cBhvr>
                                        <p:cTn id="75" dur="500"/>
                                        <p:tgtEl>
                                          <p:spTgt spid="31">
                                            <p:txEl>
                                              <p:pRg st="0" end="0"/>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9">
                                            <p:txEl>
                                              <p:pRg st="0" end="0"/>
                                            </p:txEl>
                                          </p:spTgt>
                                        </p:tgtEl>
                                        <p:attrNameLst>
                                          <p:attrName>style.visibility</p:attrName>
                                        </p:attrNameLst>
                                      </p:cBhvr>
                                      <p:to>
                                        <p:strVal val="visible"/>
                                      </p:to>
                                    </p:set>
                                    <p:animEffect transition="in" filter="fade">
                                      <p:cBhvr>
                                        <p:cTn id="78" dur="500"/>
                                        <p:tgtEl>
                                          <p:spTgt spid="39">
                                            <p:txEl>
                                              <p:pRg st="0" end="0"/>
                                            </p:txEl>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9">
                                            <p:txEl>
                                              <p:pRg st="1" end="1"/>
                                            </p:txEl>
                                          </p:spTgt>
                                        </p:tgtEl>
                                        <p:attrNameLst>
                                          <p:attrName>style.visibility</p:attrName>
                                        </p:attrNameLst>
                                      </p:cBhvr>
                                      <p:to>
                                        <p:strVal val="visible"/>
                                      </p:to>
                                    </p:set>
                                    <p:animEffect transition="in" filter="fade">
                                      <p:cBhvr>
                                        <p:cTn id="81" dur="500"/>
                                        <p:tgtEl>
                                          <p:spTgt spid="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4" grpId="0" uiExpand="1"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uiExpand="1"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uiExpand="1" build="p">
        <p:tmplLst>
          <p:tmpl lvl="1">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uiExpand="1" build="p">
        <p:tmplLst>
          <p:tmpl lvl="1">
            <p:tnLst>
              <p:par>
                <p:cTn presetID="10"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uiExpand="1" build="p">
        <p:tmplLst>
          <p:tmpl lvl="1">
            <p:tnLst>
              <p:par>
                <p:cTn presetID="10" presetClass="entr" presetSubtype="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chedule Part 1">
    <p:spTree>
      <p:nvGrpSpPr>
        <p:cNvPr id="1" name=""/>
        <p:cNvGrpSpPr/>
        <p:nvPr/>
      </p:nvGrpSpPr>
      <p:grpSpPr>
        <a:xfrm>
          <a:off x="0" y="0"/>
          <a:ext cx="0" cy="0"/>
          <a:chOff x="0" y="0"/>
          <a:chExt cx="0" cy="0"/>
        </a:xfrm>
      </p:grpSpPr>
      <p:cxnSp>
        <p:nvCxnSpPr>
          <p:cNvPr id="5" name="Straight Connector 4"/>
          <p:cNvCxnSpPr/>
          <p:nvPr userDrawn="1"/>
        </p:nvCxnSpPr>
        <p:spPr>
          <a:xfrm>
            <a:off x="0" y="2793891"/>
            <a:ext cx="9220200" cy="0"/>
          </a:xfrm>
          <a:prstGeom prst="line">
            <a:avLst/>
          </a:prstGeom>
          <a:ln w="19050">
            <a:solidFill>
              <a:srgbClr val="53565A"/>
            </a:solidFill>
          </a:ln>
        </p:spPr>
        <p:style>
          <a:lnRef idx="1">
            <a:schemeClr val="dk1"/>
          </a:lnRef>
          <a:fillRef idx="0">
            <a:schemeClr val="dk1"/>
          </a:fillRef>
          <a:effectRef idx="0">
            <a:schemeClr val="dk1"/>
          </a:effectRef>
          <a:fontRef idx="minor">
            <a:schemeClr val="tx1"/>
          </a:fontRef>
        </p:style>
      </p:cxnSp>
      <p:grpSp>
        <p:nvGrpSpPr>
          <p:cNvPr id="7" name="Group 6"/>
          <p:cNvGrpSpPr/>
          <p:nvPr userDrawn="1"/>
        </p:nvGrpSpPr>
        <p:grpSpPr>
          <a:xfrm>
            <a:off x="838200" y="2282801"/>
            <a:ext cx="152400" cy="511090"/>
            <a:chOff x="838200" y="2416597"/>
            <a:chExt cx="152400" cy="511090"/>
          </a:xfrm>
        </p:grpSpPr>
        <p:cxnSp>
          <p:nvCxnSpPr>
            <p:cNvPr id="8" name="Straight Connector 7"/>
            <p:cNvCxnSpPr/>
            <p:nvPr/>
          </p:nvCxnSpPr>
          <p:spPr>
            <a:xfrm flipV="1">
              <a:off x="914400" y="2568997"/>
              <a:ext cx="0" cy="358690"/>
            </a:xfrm>
            <a:prstGeom prst="line">
              <a:avLst/>
            </a:prstGeom>
            <a:ln w="19050">
              <a:solidFill>
                <a:srgbClr val="53565A"/>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838200" y="2416597"/>
              <a:ext cx="152400" cy="152400"/>
            </a:xfrm>
            <a:prstGeom prst="ellipse">
              <a:avLst/>
            </a:prstGeom>
            <a:solidFill>
              <a:srgbClr val="53565A"/>
            </a:solidFill>
            <a:ln w="19050">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aseline="0" dirty="0">
                <a:latin typeface="+mn-lt"/>
              </a:endParaRPr>
            </a:p>
          </p:txBody>
        </p:sp>
      </p:grpSp>
      <p:grpSp>
        <p:nvGrpSpPr>
          <p:cNvPr id="10" name="Group 9"/>
          <p:cNvGrpSpPr/>
          <p:nvPr userDrawn="1"/>
        </p:nvGrpSpPr>
        <p:grpSpPr>
          <a:xfrm>
            <a:off x="3764367" y="2282801"/>
            <a:ext cx="152400" cy="511090"/>
            <a:chOff x="3181350" y="2416597"/>
            <a:chExt cx="152400" cy="511090"/>
          </a:xfrm>
        </p:grpSpPr>
        <p:cxnSp>
          <p:nvCxnSpPr>
            <p:cNvPr id="11" name="Straight Connector 10"/>
            <p:cNvCxnSpPr/>
            <p:nvPr/>
          </p:nvCxnSpPr>
          <p:spPr>
            <a:xfrm flipV="1">
              <a:off x="3257550" y="2568997"/>
              <a:ext cx="0" cy="358690"/>
            </a:xfrm>
            <a:prstGeom prst="line">
              <a:avLst/>
            </a:prstGeom>
            <a:ln w="19050">
              <a:solidFill>
                <a:srgbClr val="53565A"/>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181350" y="2416597"/>
              <a:ext cx="152400" cy="152400"/>
            </a:xfrm>
            <a:prstGeom prst="ellipse">
              <a:avLst/>
            </a:prstGeom>
            <a:solidFill>
              <a:srgbClr val="53565A"/>
            </a:solidFill>
            <a:ln w="19050">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aseline="0" dirty="0">
                <a:latin typeface="+mn-lt"/>
              </a:endParaRPr>
            </a:p>
          </p:txBody>
        </p:sp>
      </p:grpSp>
      <p:grpSp>
        <p:nvGrpSpPr>
          <p:cNvPr id="13" name="Group 12"/>
          <p:cNvGrpSpPr/>
          <p:nvPr userDrawn="1"/>
        </p:nvGrpSpPr>
        <p:grpSpPr>
          <a:xfrm>
            <a:off x="6690532" y="2265280"/>
            <a:ext cx="152400" cy="528613"/>
            <a:chOff x="8195830" y="2399074"/>
            <a:chExt cx="152400" cy="528613"/>
          </a:xfrm>
        </p:grpSpPr>
        <p:cxnSp>
          <p:nvCxnSpPr>
            <p:cNvPr id="14" name="Straight Connector 13"/>
            <p:cNvCxnSpPr/>
            <p:nvPr/>
          </p:nvCxnSpPr>
          <p:spPr>
            <a:xfrm flipV="1">
              <a:off x="8272030" y="2551475"/>
              <a:ext cx="0" cy="376212"/>
            </a:xfrm>
            <a:prstGeom prst="line">
              <a:avLst/>
            </a:prstGeom>
            <a:ln w="19050">
              <a:solidFill>
                <a:srgbClr val="53565A"/>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8195830" y="2399074"/>
              <a:ext cx="152400" cy="152400"/>
            </a:xfrm>
            <a:prstGeom prst="ellipse">
              <a:avLst/>
            </a:prstGeom>
            <a:solidFill>
              <a:srgbClr val="53565A"/>
            </a:solidFill>
            <a:ln w="19050">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aseline="0" dirty="0">
                <a:latin typeface="+mn-lt"/>
              </a:endParaRPr>
            </a:p>
          </p:txBody>
        </p:sp>
      </p:grpSp>
      <p:grpSp>
        <p:nvGrpSpPr>
          <p:cNvPr id="16" name="Group 15"/>
          <p:cNvGrpSpPr/>
          <p:nvPr userDrawn="1"/>
        </p:nvGrpSpPr>
        <p:grpSpPr>
          <a:xfrm>
            <a:off x="2301283" y="2793893"/>
            <a:ext cx="152400" cy="474415"/>
            <a:chOff x="1723159" y="2927687"/>
            <a:chExt cx="152400" cy="474415"/>
          </a:xfrm>
        </p:grpSpPr>
        <p:cxnSp>
          <p:nvCxnSpPr>
            <p:cNvPr id="17" name="Straight Connector 16"/>
            <p:cNvCxnSpPr/>
            <p:nvPr/>
          </p:nvCxnSpPr>
          <p:spPr>
            <a:xfrm flipV="1">
              <a:off x="1799359" y="2927687"/>
              <a:ext cx="0" cy="322016"/>
            </a:xfrm>
            <a:prstGeom prst="line">
              <a:avLst/>
            </a:prstGeom>
            <a:ln w="19050">
              <a:solidFill>
                <a:srgbClr val="53565A"/>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723159" y="3249702"/>
              <a:ext cx="152400" cy="152400"/>
            </a:xfrm>
            <a:prstGeom prst="ellipse">
              <a:avLst/>
            </a:prstGeom>
            <a:solidFill>
              <a:srgbClr val="53565A"/>
            </a:solidFill>
            <a:ln w="19050">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aseline="0" dirty="0">
                <a:latin typeface="+mn-lt"/>
              </a:endParaRPr>
            </a:p>
          </p:txBody>
        </p:sp>
      </p:grpSp>
      <p:grpSp>
        <p:nvGrpSpPr>
          <p:cNvPr id="19" name="Group 18"/>
          <p:cNvGrpSpPr/>
          <p:nvPr userDrawn="1"/>
        </p:nvGrpSpPr>
        <p:grpSpPr>
          <a:xfrm>
            <a:off x="5227449" y="2793893"/>
            <a:ext cx="152400" cy="474415"/>
            <a:chOff x="4626552" y="2927687"/>
            <a:chExt cx="152400" cy="474415"/>
          </a:xfrm>
        </p:grpSpPr>
        <p:cxnSp>
          <p:nvCxnSpPr>
            <p:cNvPr id="20" name="Straight Connector 19"/>
            <p:cNvCxnSpPr/>
            <p:nvPr/>
          </p:nvCxnSpPr>
          <p:spPr>
            <a:xfrm flipV="1">
              <a:off x="4702752" y="2927687"/>
              <a:ext cx="0" cy="322016"/>
            </a:xfrm>
            <a:prstGeom prst="line">
              <a:avLst/>
            </a:prstGeom>
            <a:ln w="19050">
              <a:solidFill>
                <a:srgbClr val="53565A"/>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4626552" y="3249702"/>
              <a:ext cx="152400" cy="152400"/>
            </a:xfrm>
            <a:prstGeom prst="ellipse">
              <a:avLst/>
            </a:prstGeom>
            <a:solidFill>
              <a:srgbClr val="53565A"/>
            </a:solidFill>
            <a:ln w="19050">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aseline="0" dirty="0">
                <a:latin typeface="+mn-lt"/>
              </a:endParaRPr>
            </a:p>
          </p:txBody>
        </p:sp>
      </p:grpSp>
      <p:grpSp>
        <p:nvGrpSpPr>
          <p:cNvPr id="22" name="Group 21"/>
          <p:cNvGrpSpPr/>
          <p:nvPr userDrawn="1"/>
        </p:nvGrpSpPr>
        <p:grpSpPr>
          <a:xfrm>
            <a:off x="8153613" y="2793893"/>
            <a:ext cx="152400" cy="474415"/>
            <a:chOff x="7264977" y="2927687"/>
            <a:chExt cx="152400" cy="474415"/>
          </a:xfrm>
        </p:grpSpPr>
        <p:cxnSp>
          <p:nvCxnSpPr>
            <p:cNvPr id="23" name="Straight Connector 22"/>
            <p:cNvCxnSpPr/>
            <p:nvPr/>
          </p:nvCxnSpPr>
          <p:spPr>
            <a:xfrm flipV="1">
              <a:off x="7341177" y="2927687"/>
              <a:ext cx="0" cy="322016"/>
            </a:xfrm>
            <a:prstGeom prst="line">
              <a:avLst/>
            </a:prstGeom>
            <a:ln w="19050">
              <a:solidFill>
                <a:srgbClr val="53565A"/>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264977" y="3249702"/>
              <a:ext cx="152400" cy="152400"/>
            </a:xfrm>
            <a:prstGeom prst="ellipse">
              <a:avLst/>
            </a:prstGeom>
            <a:solidFill>
              <a:srgbClr val="53565A"/>
            </a:solidFill>
            <a:ln w="19050">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aseline="0" dirty="0">
                <a:latin typeface="+mn-lt"/>
              </a:endParaRPr>
            </a:p>
          </p:txBody>
        </p:sp>
      </p:grpSp>
      <p:sp>
        <p:nvSpPr>
          <p:cNvPr id="26" name="Text Placeholder 25"/>
          <p:cNvSpPr>
            <a:spLocks noGrp="1"/>
          </p:cNvSpPr>
          <p:nvPr>
            <p:ph type="body" sz="quarter" idx="10" hasCustomPrompt="1"/>
          </p:nvPr>
        </p:nvSpPr>
        <p:spPr>
          <a:xfrm>
            <a:off x="914400" y="2507096"/>
            <a:ext cx="609600" cy="304800"/>
          </a:xfrm>
          <a:prstGeom prst="rect">
            <a:avLst/>
          </a:prstGeom>
        </p:spPr>
        <p:txBody>
          <a:bodyPr/>
          <a:lstStyle>
            <a:lvl1pPr marL="0" indent="0">
              <a:spcBef>
                <a:spcPts val="0"/>
              </a:spcBef>
              <a:buNone/>
              <a:defRPr sz="1200" b="1" baseline="0">
                <a:solidFill>
                  <a:srgbClr val="ED8B00"/>
                </a:solidFill>
                <a:latin typeface="+mn-lt"/>
                <a:cs typeface="Arial" pitchFamily="34" charset="0"/>
              </a:defRPr>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smtClean="0"/>
              <a:t>July</a:t>
            </a:r>
            <a:endParaRPr lang="en-US" dirty="0"/>
          </a:p>
        </p:txBody>
      </p:sp>
      <p:sp>
        <p:nvSpPr>
          <p:cNvPr id="27" name="Text Placeholder 25"/>
          <p:cNvSpPr>
            <a:spLocks noGrp="1"/>
          </p:cNvSpPr>
          <p:nvPr>
            <p:ph type="body" sz="quarter" idx="11" hasCustomPrompt="1"/>
          </p:nvPr>
        </p:nvSpPr>
        <p:spPr>
          <a:xfrm>
            <a:off x="2373745" y="2507096"/>
            <a:ext cx="609600" cy="304800"/>
          </a:xfrm>
          <a:prstGeom prst="rect">
            <a:avLst/>
          </a:prstGeom>
        </p:spPr>
        <p:txBody>
          <a:bodyPr/>
          <a:lstStyle>
            <a:lvl1pPr marL="0" indent="0">
              <a:spcBef>
                <a:spcPts val="0"/>
              </a:spcBef>
              <a:buNone/>
              <a:defRPr sz="1200" b="1" baseline="0">
                <a:solidFill>
                  <a:srgbClr val="ED8B00"/>
                </a:solidFill>
                <a:latin typeface="+mn-lt"/>
                <a:cs typeface="Arial" pitchFamily="34" charset="0"/>
              </a:defRPr>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smtClean="0"/>
              <a:t>Aug</a:t>
            </a:r>
            <a:endParaRPr lang="en-US" dirty="0"/>
          </a:p>
        </p:txBody>
      </p:sp>
      <p:sp>
        <p:nvSpPr>
          <p:cNvPr id="28" name="Text Placeholder 25"/>
          <p:cNvSpPr>
            <a:spLocks noGrp="1"/>
          </p:cNvSpPr>
          <p:nvPr>
            <p:ph type="body" sz="quarter" idx="12" hasCustomPrompt="1"/>
          </p:nvPr>
        </p:nvSpPr>
        <p:spPr>
          <a:xfrm>
            <a:off x="3842327" y="2507096"/>
            <a:ext cx="609600" cy="304800"/>
          </a:xfrm>
          <a:prstGeom prst="rect">
            <a:avLst/>
          </a:prstGeom>
        </p:spPr>
        <p:txBody>
          <a:bodyPr/>
          <a:lstStyle>
            <a:lvl1pPr marL="0" indent="0">
              <a:spcBef>
                <a:spcPts val="0"/>
              </a:spcBef>
              <a:buNone/>
              <a:defRPr sz="1200" b="1" baseline="0">
                <a:solidFill>
                  <a:srgbClr val="ED8B00"/>
                </a:solidFill>
                <a:latin typeface="+mn-lt"/>
                <a:cs typeface="Arial" pitchFamily="34" charset="0"/>
              </a:defRPr>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smtClean="0"/>
              <a:t>Sept</a:t>
            </a:r>
            <a:endParaRPr lang="en-US" dirty="0"/>
          </a:p>
        </p:txBody>
      </p:sp>
      <p:sp>
        <p:nvSpPr>
          <p:cNvPr id="29" name="Text Placeholder 25"/>
          <p:cNvSpPr>
            <a:spLocks noGrp="1"/>
          </p:cNvSpPr>
          <p:nvPr>
            <p:ph type="body" sz="quarter" idx="13" hasCustomPrompt="1"/>
          </p:nvPr>
        </p:nvSpPr>
        <p:spPr>
          <a:xfrm>
            <a:off x="5292436" y="2507096"/>
            <a:ext cx="609600" cy="304800"/>
          </a:xfrm>
          <a:prstGeom prst="rect">
            <a:avLst/>
          </a:prstGeom>
        </p:spPr>
        <p:txBody>
          <a:bodyPr/>
          <a:lstStyle>
            <a:lvl1pPr marL="0" indent="0">
              <a:spcBef>
                <a:spcPts val="0"/>
              </a:spcBef>
              <a:buNone/>
              <a:defRPr sz="1200" b="1" baseline="0">
                <a:solidFill>
                  <a:srgbClr val="ED8B00"/>
                </a:solidFill>
                <a:latin typeface="+mn-lt"/>
                <a:cs typeface="Arial" pitchFamily="34" charset="0"/>
              </a:defRPr>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smtClean="0"/>
              <a:t>Oct</a:t>
            </a:r>
            <a:endParaRPr lang="en-US" dirty="0"/>
          </a:p>
        </p:txBody>
      </p:sp>
      <p:sp>
        <p:nvSpPr>
          <p:cNvPr id="30" name="Text Placeholder 25"/>
          <p:cNvSpPr>
            <a:spLocks noGrp="1"/>
          </p:cNvSpPr>
          <p:nvPr>
            <p:ph type="body" sz="quarter" idx="14" hasCustomPrompt="1"/>
          </p:nvPr>
        </p:nvSpPr>
        <p:spPr>
          <a:xfrm>
            <a:off x="6770255" y="2507096"/>
            <a:ext cx="609600" cy="304800"/>
          </a:xfrm>
          <a:prstGeom prst="rect">
            <a:avLst/>
          </a:prstGeom>
        </p:spPr>
        <p:txBody>
          <a:bodyPr/>
          <a:lstStyle>
            <a:lvl1pPr marL="0" indent="0">
              <a:spcBef>
                <a:spcPts val="0"/>
              </a:spcBef>
              <a:buNone/>
              <a:defRPr sz="1200" b="1" baseline="0">
                <a:solidFill>
                  <a:srgbClr val="ED8B00"/>
                </a:solidFill>
                <a:latin typeface="+mn-lt"/>
                <a:cs typeface="Arial" pitchFamily="34" charset="0"/>
              </a:defRPr>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smtClean="0"/>
              <a:t>Nov</a:t>
            </a:r>
            <a:endParaRPr lang="en-US" dirty="0"/>
          </a:p>
        </p:txBody>
      </p:sp>
      <p:sp>
        <p:nvSpPr>
          <p:cNvPr id="31" name="Text Placeholder 25"/>
          <p:cNvSpPr>
            <a:spLocks noGrp="1"/>
          </p:cNvSpPr>
          <p:nvPr>
            <p:ph type="body" sz="quarter" idx="15" hasCustomPrompt="1"/>
          </p:nvPr>
        </p:nvSpPr>
        <p:spPr>
          <a:xfrm>
            <a:off x="8220363" y="2507096"/>
            <a:ext cx="609600" cy="304800"/>
          </a:xfrm>
          <a:prstGeom prst="rect">
            <a:avLst/>
          </a:prstGeom>
        </p:spPr>
        <p:txBody>
          <a:bodyPr/>
          <a:lstStyle>
            <a:lvl1pPr marL="0" indent="0">
              <a:spcBef>
                <a:spcPts val="0"/>
              </a:spcBef>
              <a:buNone/>
              <a:defRPr sz="1200" b="1" baseline="0">
                <a:solidFill>
                  <a:srgbClr val="ED8B00"/>
                </a:solidFill>
                <a:latin typeface="+mn-lt"/>
                <a:cs typeface="Arial" pitchFamily="34" charset="0"/>
              </a:defRPr>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smtClean="0"/>
              <a:t>Dec</a:t>
            </a:r>
            <a:endParaRPr lang="en-US" dirty="0"/>
          </a:p>
        </p:txBody>
      </p:sp>
      <p:sp>
        <p:nvSpPr>
          <p:cNvPr id="34" name="Text Placeholder 33"/>
          <p:cNvSpPr>
            <a:spLocks noGrp="1"/>
          </p:cNvSpPr>
          <p:nvPr>
            <p:ph type="body" sz="quarter" idx="16" hasCustomPrompt="1"/>
          </p:nvPr>
        </p:nvSpPr>
        <p:spPr>
          <a:xfrm>
            <a:off x="76200" y="1657350"/>
            <a:ext cx="1676400" cy="457200"/>
          </a:xfrm>
          <a:prstGeom prst="rect">
            <a:avLst/>
          </a:prstGeom>
        </p:spPr>
        <p:txBody>
          <a:bodyPr/>
          <a:lstStyle>
            <a:lvl1pPr marL="0" indent="0" algn="ctr">
              <a:buNone/>
              <a:defRPr lang="en-US" sz="1200" kern="1200" baseline="0" dirty="0">
                <a:solidFill>
                  <a:srgbClr val="53565A"/>
                </a:solidFill>
                <a:latin typeface="+mn-lt"/>
                <a:ea typeface="+mn-ea"/>
                <a:cs typeface="Arial" pitchFamily="34" charset="0"/>
              </a:defRPr>
            </a:lvl1pPr>
          </a:lstStyle>
          <a:p>
            <a:pPr lvl="0"/>
            <a:r>
              <a:rPr lang="en-US" dirty="0" smtClean="0"/>
              <a:t>Start Date-End Date</a:t>
            </a:r>
          </a:p>
          <a:p>
            <a:pPr lvl="0"/>
            <a:r>
              <a:rPr lang="en-US" dirty="0" smtClean="0"/>
              <a:t>Phase Description</a:t>
            </a:r>
            <a:endParaRPr lang="en-US" dirty="0"/>
          </a:p>
        </p:txBody>
      </p:sp>
      <p:sp>
        <p:nvSpPr>
          <p:cNvPr id="35" name="Text Placeholder 33"/>
          <p:cNvSpPr>
            <a:spLocks noGrp="1"/>
          </p:cNvSpPr>
          <p:nvPr>
            <p:ph type="body" sz="quarter" idx="17" hasCustomPrompt="1"/>
          </p:nvPr>
        </p:nvSpPr>
        <p:spPr>
          <a:xfrm>
            <a:off x="3048000" y="1657350"/>
            <a:ext cx="1676400" cy="457200"/>
          </a:xfrm>
          <a:prstGeom prst="rect">
            <a:avLst/>
          </a:prstGeom>
        </p:spPr>
        <p:txBody>
          <a:bodyPr/>
          <a:lstStyle>
            <a:lvl1pPr marL="0" indent="0" algn="ctr">
              <a:buNone/>
              <a:defRPr lang="en-US" sz="1200" kern="1200" baseline="0" dirty="0">
                <a:solidFill>
                  <a:srgbClr val="53565A"/>
                </a:solidFill>
                <a:latin typeface="+mn-lt"/>
                <a:ea typeface="+mn-ea"/>
                <a:cs typeface="Arial" pitchFamily="34" charset="0"/>
              </a:defRPr>
            </a:lvl1pPr>
          </a:lstStyle>
          <a:p>
            <a:pPr lvl="0"/>
            <a:r>
              <a:rPr lang="en-US" dirty="0" smtClean="0"/>
              <a:t>Start Date-End Date</a:t>
            </a:r>
          </a:p>
          <a:p>
            <a:pPr lvl="0"/>
            <a:r>
              <a:rPr lang="en-US" dirty="0" smtClean="0"/>
              <a:t>Phase Description</a:t>
            </a:r>
            <a:endParaRPr lang="en-US" dirty="0"/>
          </a:p>
        </p:txBody>
      </p:sp>
      <p:sp>
        <p:nvSpPr>
          <p:cNvPr id="36" name="Text Placeholder 33"/>
          <p:cNvSpPr>
            <a:spLocks noGrp="1"/>
          </p:cNvSpPr>
          <p:nvPr>
            <p:ph type="body" sz="quarter" idx="18" hasCustomPrompt="1"/>
          </p:nvPr>
        </p:nvSpPr>
        <p:spPr>
          <a:xfrm>
            <a:off x="5948219" y="1657350"/>
            <a:ext cx="1676400" cy="457200"/>
          </a:xfrm>
          <a:prstGeom prst="rect">
            <a:avLst/>
          </a:prstGeom>
        </p:spPr>
        <p:txBody>
          <a:bodyPr/>
          <a:lstStyle>
            <a:lvl1pPr marL="0" indent="0" algn="ctr">
              <a:buNone/>
              <a:defRPr lang="en-US" sz="1200" kern="1200" baseline="0" dirty="0">
                <a:solidFill>
                  <a:srgbClr val="53565A"/>
                </a:solidFill>
                <a:latin typeface="+mn-lt"/>
                <a:ea typeface="+mn-ea"/>
                <a:cs typeface="Arial" pitchFamily="34" charset="0"/>
              </a:defRPr>
            </a:lvl1pPr>
          </a:lstStyle>
          <a:p>
            <a:pPr lvl="0"/>
            <a:r>
              <a:rPr lang="en-US" dirty="0" smtClean="0"/>
              <a:t>Start Date-End Date</a:t>
            </a:r>
          </a:p>
          <a:p>
            <a:pPr lvl="0"/>
            <a:r>
              <a:rPr lang="en-US" dirty="0" smtClean="0"/>
              <a:t>Phase Description</a:t>
            </a:r>
            <a:endParaRPr lang="en-US" dirty="0"/>
          </a:p>
        </p:txBody>
      </p:sp>
      <p:sp>
        <p:nvSpPr>
          <p:cNvPr id="37" name="Text Placeholder 33"/>
          <p:cNvSpPr>
            <a:spLocks noGrp="1"/>
          </p:cNvSpPr>
          <p:nvPr>
            <p:ph type="body" sz="quarter" idx="19" hasCustomPrompt="1"/>
          </p:nvPr>
        </p:nvSpPr>
        <p:spPr>
          <a:xfrm>
            <a:off x="1524000" y="3430732"/>
            <a:ext cx="1676400" cy="457200"/>
          </a:xfrm>
          <a:prstGeom prst="rect">
            <a:avLst/>
          </a:prstGeom>
        </p:spPr>
        <p:txBody>
          <a:bodyPr/>
          <a:lstStyle>
            <a:lvl1pPr marL="0" indent="0" algn="ctr">
              <a:buNone/>
              <a:defRPr lang="en-US" sz="1200" kern="1200" baseline="0" dirty="0">
                <a:solidFill>
                  <a:srgbClr val="53565A"/>
                </a:solidFill>
                <a:latin typeface="+mn-lt"/>
                <a:ea typeface="+mn-ea"/>
                <a:cs typeface="Arial" pitchFamily="34" charset="0"/>
              </a:defRPr>
            </a:lvl1pPr>
          </a:lstStyle>
          <a:p>
            <a:pPr lvl="0"/>
            <a:r>
              <a:rPr lang="en-US" dirty="0" smtClean="0"/>
              <a:t>Start Date-End Date</a:t>
            </a:r>
          </a:p>
          <a:p>
            <a:pPr lvl="0"/>
            <a:r>
              <a:rPr lang="en-US" dirty="0" smtClean="0"/>
              <a:t>Phase Description</a:t>
            </a:r>
            <a:endParaRPr lang="en-US" dirty="0"/>
          </a:p>
        </p:txBody>
      </p:sp>
      <p:sp>
        <p:nvSpPr>
          <p:cNvPr id="38" name="Text Placeholder 33"/>
          <p:cNvSpPr>
            <a:spLocks noGrp="1"/>
          </p:cNvSpPr>
          <p:nvPr>
            <p:ph type="body" sz="quarter" idx="20" hasCustomPrompt="1"/>
          </p:nvPr>
        </p:nvSpPr>
        <p:spPr>
          <a:xfrm>
            <a:off x="4495800" y="3430732"/>
            <a:ext cx="1676400" cy="457200"/>
          </a:xfrm>
          <a:prstGeom prst="rect">
            <a:avLst/>
          </a:prstGeom>
        </p:spPr>
        <p:txBody>
          <a:bodyPr/>
          <a:lstStyle>
            <a:lvl1pPr marL="0" indent="0" algn="ctr">
              <a:buNone/>
              <a:defRPr lang="en-US" sz="1200" kern="1200" baseline="0" dirty="0">
                <a:solidFill>
                  <a:srgbClr val="53565A"/>
                </a:solidFill>
                <a:latin typeface="+mn-lt"/>
                <a:ea typeface="+mn-ea"/>
                <a:cs typeface="Arial" pitchFamily="34" charset="0"/>
              </a:defRPr>
            </a:lvl1pPr>
          </a:lstStyle>
          <a:p>
            <a:pPr lvl="0"/>
            <a:r>
              <a:rPr lang="en-US" dirty="0" smtClean="0"/>
              <a:t>Start Date-End Date</a:t>
            </a:r>
          </a:p>
          <a:p>
            <a:pPr lvl="0"/>
            <a:r>
              <a:rPr lang="en-US" dirty="0" smtClean="0"/>
              <a:t>Phase Description</a:t>
            </a:r>
            <a:endParaRPr lang="en-US" dirty="0"/>
          </a:p>
        </p:txBody>
      </p:sp>
      <p:sp>
        <p:nvSpPr>
          <p:cNvPr id="39" name="Text Placeholder 33"/>
          <p:cNvSpPr>
            <a:spLocks noGrp="1"/>
          </p:cNvSpPr>
          <p:nvPr>
            <p:ph type="body" sz="quarter" idx="21" hasCustomPrompt="1"/>
          </p:nvPr>
        </p:nvSpPr>
        <p:spPr>
          <a:xfrm>
            <a:off x="7396019" y="3430732"/>
            <a:ext cx="1676400" cy="457200"/>
          </a:xfrm>
          <a:prstGeom prst="rect">
            <a:avLst/>
          </a:prstGeom>
        </p:spPr>
        <p:txBody>
          <a:bodyPr/>
          <a:lstStyle>
            <a:lvl1pPr marL="0" indent="0" algn="ctr">
              <a:buNone/>
              <a:defRPr lang="en-US" sz="1200" kern="1200" baseline="0" dirty="0">
                <a:solidFill>
                  <a:srgbClr val="53565A"/>
                </a:solidFill>
                <a:latin typeface="+mn-lt"/>
                <a:ea typeface="+mn-ea"/>
                <a:cs typeface="Arial" pitchFamily="34" charset="0"/>
              </a:defRPr>
            </a:lvl1pPr>
          </a:lstStyle>
          <a:p>
            <a:pPr lvl="0"/>
            <a:r>
              <a:rPr lang="en-US" dirty="0" smtClean="0"/>
              <a:t>Start Date-End Date</a:t>
            </a:r>
          </a:p>
          <a:p>
            <a:pPr lvl="0"/>
            <a:r>
              <a:rPr lang="en-US" dirty="0" smtClean="0"/>
              <a:t>Phase Description</a:t>
            </a:r>
            <a:endParaRPr lang="en-US" dirty="0"/>
          </a:p>
        </p:txBody>
      </p:sp>
    </p:spTree>
    <p:extLst>
      <p:ext uri="{BB962C8B-B14F-4D97-AF65-F5344CB8AC3E}">
        <p14:creationId xmlns:p14="http://schemas.microsoft.com/office/powerpoint/2010/main" val="267172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xEl>
                                              <p:pRg st="1" end="1"/>
                                            </p:txEl>
                                          </p:spTgt>
                                        </p:tgtEl>
                                        <p:attrNameLst>
                                          <p:attrName>style.visibility</p:attrName>
                                        </p:attrNameLst>
                                      </p:cBhvr>
                                      <p:to>
                                        <p:strVal val="visible"/>
                                      </p:to>
                                    </p:set>
                                    <p:animEffect transition="in" filter="fade">
                                      <p:cBhvr>
                                        <p:cTn id="10" dur="500"/>
                                        <p:tgtEl>
                                          <p:spTgt spid="3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fade">
                                      <p:cBhvr>
                                        <p:cTn id="13" dur="500"/>
                                        <p:tgtEl>
                                          <p:spTgt spid="26">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fade">
                                      <p:cBhvr>
                                        <p:cTn id="23" dur="500"/>
                                        <p:tgtEl>
                                          <p:spTgt spid="27">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xEl>
                                              <p:pRg st="0" end="0"/>
                                            </p:txEl>
                                          </p:spTgt>
                                        </p:tgtEl>
                                        <p:attrNameLst>
                                          <p:attrName>style.visibility</p:attrName>
                                        </p:attrNameLst>
                                      </p:cBhvr>
                                      <p:to>
                                        <p:strVal val="visible"/>
                                      </p:to>
                                    </p:set>
                                    <p:animEffect transition="in" filter="fade">
                                      <p:cBhvr>
                                        <p:cTn id="26" dur="500"/>
                                        <p:tgtEl>
                                          <p:spTgt spid="37">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xEl>
                                              <p:pRg st="1" end="1"/>
                                            </p:txEl>
                                          </p:spTgt>
                                        </p:tgtEl>
                                        <p:attrNameLst>
                                          <p:attrName>style.visibility</p:attrName>
                                        </p:attrNameLst>
                                      </p:cBhvr>
                                      <p:to>
                                        <p:strVal val="visible"/>
                                      </p:to>
                                    </p:set>
                                    <p:animEffect transition="in" filter="fade">
                                      <p:cBhvr>
                                        <p:cTn id="29" dur="500"/>
                                        <p:tgtEl>
                                          <p:spTgt spid="37">
                                            <p:txEl>
                                              <p:pRg st="1" end="1"/>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xEl>
                                              <p:pRg st="0" end="0"/>
                                            </p:txEl>
                                          </p:spTgt>
                                        </p:tgtEl>
                                        <p:attrNameLst>
                                          <p:attrName>style.visibility</p:attrName>
                                        </p:attrNameLst>
                                      </p:cBhvr>
                                      <p:to>
                                        <p:strVal val="visible"/>
                                      </p:to>
                                    </p:set>
                                    <p:animEffect transition="in" filter="fade">
                                      <p:cBhvr>
                                        <p:cTn id="36" dur="500"/>
                                        <p:tgtEl>
                                          <p:spTgt spid="28">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5">
                                            <p:txEl>
                                              <p:pRg st="0" end="0"/>
                                            </p:txEl>
                                          </p:spTgt>
                                        </p:tgtEl>
                                        <p:attrNameLst>
                                          <p:attrName>style.visibility</p:attrName>
                                        </p:attrNameLst>
                                      </p:cBhvr>
                                      <p:to>
                                        <p:strVal val="visible"/>
                                      </p:to>
                                    </p:set>
                                    <p:animEffect transition="in" filter="fade">
                                      <p:cBhvr>
                                        <p:cTn id="39" dur="500"/>
                                        <p:tgtEl>
                                          <p:spTgt spid="35">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xEl>
                                              <p:pRg st="1" end="1"/>
                                            </p:txEl>
                                          </p:spTgt>
                                        </p:tgtEl>
                                        <p:attrNameLst>
                                          <p:attrName>style.visibility</p:attrName>
                                        </p:attrNameLst>
                                      </p:cBhvr>
                                      <p:to>
                                        <p:strVal val="visible"/>
                                      </p:to>
                                    </p:set>
                                    <p:animEffect transition="in" filter="fade">
                                      <p:cBhvr>
                                        <p:cTn id="42" dur="500"/>
                                        <p:tgtEl>
                                          <p:spTgt spid="35">
                                            <p:txEl>
                                              <p:pRg st="1" end="1"/>
                                            </p:txEl>
                                          </p:spTgt>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
                                            <p:txEl>
                                              <p:pRg st="0" end="0"/>
                                            </p:txEl>
                                          </p:spTgt>
                                        </p:tgtEl>
                                        <p:attrNameLst>
                                          <p:attrName>style.visibility</p:attrName>
                                        </p:attrNameLst>
                                      </p:cBhvr>
                                      <p:to>
                                        <p:strVal val="visible"/>
                                      </p:to>
                                    </p:set>
                                    <p:animEffect transition="in" filter="fade">
                                      <p:cBhvr>
                                        <p:cTn id="49" dur="500"/>
                                        <p:tgtEl>
                                          <p:spTgt spid="29">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8">
                                            <p:txEl>
                                              <p:pRg st="0" end="0"/>
                                            </p:txEl>
                                          </p:spTgt>
                                        </p:tgtEl>
                                        <p:attrNameLst>
                                          <p:attrName>style.visibility</p:attrName>
                                        </p:attrNameLst>
                                      </p:cBhvr>
                                      <p:to>
                                        <p:strVal val="visible"/>
                                      </p:to>
                                    </p:set>
                                    <p:animEffect transition="in" filter="fade">
                                      <p:cBhvr>
                                        <p:cTn id="52" dur="500"/>
                                        <p:tgtEl>
                                          <p:spTgt spid="38">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xEl>
                                              <p:pRg st="1" end="1"/>
                                            </p:txEl>
                                          </p:spTgt>
                                        </p:tgtEl>
                                        <p:attrNameLst>
                                          <p:attrName>style.visibility</p:attrName>
                                        </p:attrNameLst>
                                      </p:cBhvr>
                                      <p:to>
                                        <p:strVal val="visible"/>
                                      </p:to>
                                    </p:set>
                                    <p:animEffect transition="in" filter="fade">
                                      <p:cBhvr>
                                        <p:cTn id="55" dur="500"/>
                                        <p:tgtEl>
                                          <p:spTgt spid="38">
                                            <p:txEl>
                                              <p:pRg st="1" end="1"/>
                                            </p:txEl>
                                          </p:spTgt>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0">
                                            <p:txEl>
                                              <p:pRg st="0" end="0"/>
                                            </p:txEl>
                                          </p:spTgt>
                                        </p:tgtEl>
                                        <p:attrNameLst>
                                          <p:attrName>style.visibility</p:attrName>
                                        </p:attrNameLst>
                                      </p:cBhvr>
                                      <p:to>
                                        <p:strVal val="visible"/>
                                      </p:to>
                                    </p:set>
                                    <p:animEffect transition="in" filter="fade">
                                      <p:cBhvr>
                                        <p:cTn id="62" dur="500"/>
                                        <p:tgtEl>
                                          <p:spTgt spid="30">
                                            <p:txEl>
                                              <p:pRg st="0" end="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6">
                                            <p:txEl>
                                              <p:pRg st="0" end="0"/>
                                            </p:txEl>
                                          </p:spTgt>
                                        </p:tgtEl>
                                        <p:attrNameLst>
                                          <p:attrName>style.visibility</p:attrName>
                                        </p:attrNameLst>
                                      </p:cBhvr>
                                      <p:to>
                                        <p:strVal val="visible"/>
                                      </p:to>
                                    </p:set>
                                    <p:animEffect transition="in" filter="fade">
                                      <p:cBhvr>
                                        <p:cTn id="65" dur="500"/>
                                        <p:tgtEl>
                                          <p:spTgt spid="36">
                                            <p:txEl>
                                              <p:pRg st="0" end="0"/>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6">
                                            <p:txEl>
                                              <p:pRg st="1" end="1"/>
                                            </p:txEl>
                                          </p:spTgt>
                                        </p:tgtEl>
                                        <p:attrNameLst>
                                          <p:attrName>style.visibility</p:attrName>
                                        </p:attrNameLst>
                                      </p:cBhvr>
                                      <p:to>
                                        <p:strVal val="visible"/>
                                      </p:to>
                                    </p:set>
                                    <p:animEffect transition="in" filter="fade">
                                      <p:cBhvr>
                                        <p:cTn id="68" dur="500"/>
                                        <p:tgtEl>
                                          <p:spTgt spid="36">
                                            <p:txEl>
                                              <p:pRg st="1" end="1"/>
                                            </p:txEl>
                                          </p:spTgt>
                                        </p:tgtEl>
                                      </p:cBhvr>
                                    </p:animEffect>
                                  </p:childTnLst>
                                </p:cTn>
                              </p:par>
                            </p:childTnLst>
                          </p:cTn>
                        </p:par>
                        <p:par>
                          <p:cTn id="69" fill="hold">
                            <p:stCondLst>
                              <p:cond delay="2500"/>
                            </p:stCondLst>
                            <p:childTnLst>
                              <p:par>
                                <p:cTn id="70" presetID="10" presetClass="entr" presetSubtype="0"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1">
                                            <p:txEl>
                                              <p:pRg st="0" end="0"/>
                                            </p:txEl>
                                          </p:spTgt>
                                        </p:tgtEl>
                                        <p:attrNameLst>
                                          <p:attrName>style.visibility</p:attrName>
                                        </p:attrNameLst>
                                      </p:cBhvr>
                                      <p:to>
                                        <p:strVal val="visible"/>
                                      </p:to>
                                    </p:set>
                                    <p:animEffect transition="in" filter="fade">
                                      <p:cBhvr>
                                        <p:cTn id="75" dur="500"/>
                                        <p:tgtEl>
                                          <p:spTgt spid="31">
                                            <p:txEl>
                                              <p:pRg st="0" end="0"/>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9">
                                            <p:txEl>
                                              <p:pRg st="0" end="0"/>
                                            </p:txEl>
                                          </p:spTgt>
                                        </p:tgtEl>
                                        <p:attrNameLst>
                                          <p:attrName>style.visibility</p:attrName>
                                        </p:attrNameLst>
                                      </p:cBhvr>
                                      <p:to>
                                        <p:strVal val="visible"/>
                                      </p:to>
                                    </p:set>
                                    <p:animEffect transition="in" filter="fade">
                                      <p:cBhvr>
                                        <p:cTn id="78" dur="500"/>
                                        <p:tgtEl>
                                          <p:spTgt spid="39">
                                            <p:txEl>
                                              <p:pRg st="0" end="0"/>
                                            </p:txEl>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9">
                                            <p:txEl>
                                              <p:pRg st="1" end="1"/>
                                            </p:txEl>
                                          </p:spTgt>
                                        </p:tgtEl>
                                        <p:attrNameLst>
                                          <p:attrName>style.visibility</p:attrName>
                                        </p:attrNameLst>
                                      </p:cBhvr>
                                      <p:to>
                                        <p:strVal val="visible"/>
                                      </p:to>
                                    </p:set>
                                    <p:animEffect transition="in" filter="fade">
                                      <p:cBhvr>
                                        <p:cTn id="81" dur="500"/>
                                        <p:tgtEl>
                                          <p:spTgt spid="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uiExpand="1"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roject Sched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4421" y="152822"/>
            <a:ext cx="8760980" cy="420833"/>
          </a:xfrm>
          <a:prstGeom prst="rect">
            <a:avLst/>
          </a:prstGeom>
        </p:spPr>
        <p:txBody>
          <a:bodyPr/>
          <a:lstStyle>
            <a:lvl1pPr algn="l">
              <a:defRPr sz="2800" b="1" cap="all" baseline="0">
                <a:solidFill>
                  <a:srgbClr val="ED8B00"/>
                </a:solidFill>
                <a:latin typeface="Arial" pitchFamily="34" charset="0"/>
                <a:cs typeface="Arial" pitchFamily="34" charset="0"/>
              </a:defRPr>
            </a:lvl1pPr>
          </a:lstStyle>
          <a:p>
            <a:r>
              <a:rPr lang="en-US" dirty="0" smtClean="0"/>
              <a:t>title</a:t>
            </a:r>
            <a:endParaRPr lang="en-US" dirty="0"/>
          </a:p>
        </p:txBody>
      </p:sp>
      <p:sp>
        <p:nvSpPr>
          <p:cNvPr id="4" name="Table Placeholder 3"/>
          <p:cNvSpPr>
            <a:spLocks noGrp="1"/>
          </p:cNvSpPr>
          <p:nvPr>
            <p:ph type="tbl" sz="quarter" idx="10" hasCustomPrompt="1"/>
          </p:nvPr>
        </p:nvSpPr>
        <p:spPr>
          <a:xfrm>
            <a:off x="244475" y="1428750"/>
            <a:ext cx="8750300" cy="2971800"/>
          </a:xfrm>
          <a:prstGeom prst="rect">
            <a:avLst/>
          </a:prstGeom>
        </p:spPr>
        <p:txBody>
          <a:bodyPr anchor="ctr"/>
          <a:lstStyle>
            <a:lvl1pPr marL="0" indent="0" algn="ctr">
              <a:buNone/>
              <a:defRPr sz="1200">
                <a:solidFill>
                  <a:schemeClr val="bg1"/>
                </a:solidFill>
              </a:defRPr>
            </a:lvl1pPr>
          </a:lstStyle>
          <a:p>
            <a:r>
              <a:rPr lang="en-US" sz="1200" dirty="0" smtClean="0"/>
              <a:t>Insert table</a:t>
            </a:r>
            <a:endParaRPr lang="en-US" dirty="0"/>
          </a:p>
        </p:txBody>
      </p:sp>
      <p:sp>
        <p:nvSpPr>
          <p:cNvPr id="9" name="Text Placeholder 8"/>
          <p:cNvSpPr>
            <a:spLocks noGrp="1"/>
          </p:cNvSpPr>
          <p:nvPr>
            <p:ph type="body" sz="quarter" idx="12"/>
          </p:nvPr>
        </p:nvSpPr>
        <p:spPr>
          <a:xfrm>
            <a:off x="228600" y="4659984"/>
            <a:ext cx="7924800" cy="219903"/>
          </a:xfrm>
          <a:prstGeom prst="rect">
            <a:avLst/>
          </a:prstGeom>
        </p:spPr>
        <p:txBody>
          <a:bodyPr/>
          <a:lstStyle>
            <a:lvl1pPr marL="0" indent="0">
              <a:spcBef>
                <a:spcPts val="600"/>
              </a:spcBef>
              <a:buNone/>
              <a:defRPr sz="1000">
                <a:solidFill>
                  <a:schemeClr val="bg1"/>
                </a:solidFill>
              </a:defRPr>
            </a:lvl1pPr>
          </a:lstStyle>
          <a:p>
            <a:pPr lvl="0"/>
            <a:endParaRPr lang="en-US" dirty="0"/>
          </a:p>
        </p:txBody>
      </p:sp>
      <p:sp>
        <p:nvSpPr>
          <p:cNvPr id="7" name="Text Placeholder 15"/>
          <p:cNvSpPr>
            <a:spLocks noGrp="1"/>
          </p:cNvSpPr>
          <p:nvPr>
            <p:ph type="body" sz="quarter" idx="13" hasCustomPrompt="1"/>
          </p:nvPr>
        </p:nvSpPr>
        <p:spPr>
          <a:xfrm>
            <a:off x="153034" y="582930"/>
            <a:ext cx="8670927" cy="304800"/>
          </a:xfrm>
          <a:prstGeom prst="rect">
            <a:avLst/>
          </a:prstGeom>
        </p:spPr>
        <p:txBody>
          <a:bodyPr/>
          <a:lstStyle>
            <a:lvl1pPr marL="0" indent="0">
              <a:buFont typeface="+mj-lt"/>
              <a:buNone/>
              <a:defRPr sz="1400" b="1" i="0" cap="all" baseline="0">
                <a:solidFill>
                  <a:srgbClr val="97999B"/>
                </a:solidFill>
                <a:latin typeface="Arial" pitchFamily="34" charset="0"/>
              </a:defRPr>
            </a:lvl1pPr>
          </a:lstStyle>
          <a:p>
            <a:pPr lvl="0"/>
            <a:r>
              <a:rPr lang="en-US" dirty="0" smtClean="0"/>
              <a:t>Subhead</a:t>
            </a:r>
            <a:endParaRPr lang="en-US" dirty="0"/>
          </a:p>
        </p:txBody>
      </p:sp>
    </p:spTree>
    <p:extLst>
      <p:ext uri="{BB962C8B-B14F-4D97-AF65-F5344CB8AC3E}">
        <p14:creationId xmlns:p14="http://schemas.microsoft.com/office/powerpoint/2010/main" val="335750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Project Sched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978" y="349841"/>
            <a:ext cx="8760980" cy="420833"/>
          </a:xfrm>
          <a:prstGeom prst="rect">
            <a:avLst/>
          </a:prstGeom>
        </p:spPr>
        <p:txBody>
          <a:bodyPr/>
          <a:lstStyle>
            <a:lvl1pPr algn="l">
              <a:defRPr sz="2800" b="1" cap="all" baseline="0">
                <a:solidFill>
                  <a:srgbClr val="ED8B00"/>
                </a:solidFill>
                <a:latin typeface="Arial" pitchFamily="34" charset="0"/>
                <a:cs typeface="Arial" pitchFamily="34" charset="0"/>
              </a:defRPr>
            </a:lvl1pPr>
          </a:lstStyle>
          <a:p>
            <a:r>
              <a:rPr lang="en-US" dirty="0" smtClean="0"/>
              <a:t>process</a:t>
            </a:r>
            <a:endParaRPr lang="en-US" dirty="0"/>
          </a:p>
        </p:txBody>
      </p:sp>
      <p:sp>
        <p:nvSpPr>
          <p:cNvPr id="6" name="Text Placeholder 5"/>
          <p:cNvSpPr>
            <a:spLocks noGrp="1"/>
          </p:cNvSpPr>
          <p:nvPr>
            <p:ph type="body" sz="quarter" idx="11" hasCustomPrompt="1"/>
          </p:nvPr>
        </p:nvSpPr>
        <p:spPr>
          <a:xfrm>
            <a:off x="173658" y="203195"/>
            <a:ext cx="8741743" cy="234957"/>
          </a:xfrm>
          <a:prstGeom prst="rect">
            <a:avLst/>
          </a:prstGeom>
        </p:spPr>
        <p:txBody>
          <a:bodyPr/>
          <a:lstStyle>
            <a:lvl1pPr marL="0" indent="0">
              <a:buNone/>
              <a:defRPr lang="en-US" sz="1200" b="1" kern="1200" cap="all" dirty="0" smtClean="0">
                <a:solidFill>
                  <a:schemeClr val="tx2"/>
                </a:solidFill>
                <a:latin typeface="Arial" pitchFamily="34" charset="0"/>
                <a:ea typeface="+mn-ea"/>
                <a:cs typeface="Arial" pitchFamily="34" charset="0"/>
              </a:defRPr>
            </a:lvl1pPr>
            <a:lvl2pPr>
              <a:defRPr lang="en-US" sz="1200" kern="1200" cap="all" dirty="0" smtClean="0">
                <a:solidFill>
                  <a:srgbClr val="53565A"/>
                </a:solidFill>
                <a:latin typeface="Arial" pitchFamily="34" charset="0"/>
                <a:ea typeface="+mn-ea"/>
                <a:cs typeface="Arial" pitchFamily="34" charset="0"/>
              </a:defRPr>
            </a:lvl2pPr>
            <a:lvl3pPr>
              <a:defRPr lang="en-US" sz="1200" kern="1200" cap="all" dirty="0" smtClean="0">
                <a:solidFill>
                  <a:srgbClr val="53565A"/>
                </a:solidFill>
                <a:latin typeface="Arial" pitchFamily="34" charset="0"/>
                <a:ea typeface="+mn-ea"/>
                <a:cs typeface="Arial" pitchFamily="34" charset="0"/>
              </a:defRPr>
            </a:lvl3pPr>
            <a:lvl4pPr>
              <a:defRPr lang="en-US" sz="1200" kern="1200" cap="all" dirty="0" smtClean="0">
                <a:solidFill>
                  <a:srgbClr val="53565A"/>
                </a:solidFill>
                <a:latin typeface="Arial" pitchFamily="34" charset="0"/>
                <a:ea typeface="+mn-ea"/>
                <a:cs typeface="Arial" pitchFamily="34" charset="0"/>
              </a:defRPr>
            </a:lvl4pPr>
            <a:lvl5pPr>
              <a:defRPr lang="en-US" sz="1200" kern="1200" cap="all" dirty="0">
                <a:solidFill>
                  <a:srgbClr val="53565A"/>
                </a:solidFill>
                <a:latin typeface="Arial" pitchFamily="34" charset="0"/>
                <a:ea typeface="+mn-ea"/>
                <a:cs typeface="Arial" pitchFamily="34" charset="0"/>
              </a:defRPr>
            </a:lvl5pPr>
          </a:lstStyle>
          <a:p>
            <a:pPr lvl="0"/>
            <a:r>
              <a:rPr lang="en-US" dirty="0" smtClean="0"/>
              <a:t>design</a:t>
            </a:r>
          </a:p>
        </p:txBody>
      </p:sp>
      <p:sp>
        <p:nvSpPr>
          <p:cNvPr id="8" name="Rectangle 7"/>
          <p:cNvSpPr/>
          <p:nvPr userDrawn="1"/>
        </p:nvSpPr>
        <p:spPr>
          <a:xfrm>
            <a:off x="246064" y="1311610"/>
            <a:ext cx="1409613" cy="2952328"/>
          </a:xfrm>
          <a:prstGeom prst="rect">
            <a:avLst/>
          </a:prstGeom>
          <a:solidFill>
            <a:srgbClr val="97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1" name="Isosceles Triangle 10"/>
          <p:cNvSpPr/>
          <p:nvPr userDrawn="1"/>
        </p:nvSpPr>
        <p:spPr>
          <a:xfrm rot="5400000">
            <a:off x="293417" y="2714724"/>
            <a:ext cx="2911471" cy="186953"/>
          </a:xfrm>
          <a:prstGeom prst="triangle">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2" name="Rectangle 11"/>
          <p:cNvSpPr/>
          <p:nvPr userDrawn="1"/>
        </p:nvSpPr>
        <p:spPr>
          <a:xfrm>
            <a:off x="2006099" y="1311610"/>
            <a:ext cx="1409613" cy="2952328"/>
          </a:xfrm>
          <a:prstGeom prst="rect">
            <a:avLst/>
          </a:prstGeom>
          <a:solidFill>
            <a:srgbClr val="97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4" name="Isosceles Triangle 13"/>
          <p:cNvSpPr/>
          <p:nvPr userDrawn="1"/>
        </p:nvSpPr>
        <p:spPr>
          <a:xfrm rot="5400000">
            <a:off x="2053452" y="2714725"/>
            <a:ext cx="2911471" cy="186953"/>
          </a:xfrm>
          <a:prstGeom prst="triangle">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5" name="Rectangle 14"/>
          <p:cNvSpPr/>
          <p:nvPr userDrawn="1"/>
        </p:nvSpPr>
        <p:spPr>
          <a:xfrm>
            <a:off x="3766134" y="1311610"/>
            <a:ext cx="1409613" cy="2952328"/>
          </a:xfrm>
          <a:prstGeom prst="rect">
            <a:avLst/>
          </a:prstGeom>
          <a:solidFill>
            <a:srgbClr val="97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7" name="Isosceles Triangle 16"/>
          <p:cNvSpPr/>
          <p:nvPr userDrawn="1"/>
        </p:nvSpPr>
        <p:spPr>
          <a:xfrm rot="5400000">
            <a:off x="3810761" y="2714726"/>
            <a:ext cx="2911471" cy="186953"/>
          </a:xfrm>
          <a:prstGeom prst="triangle">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8" name="Rectangle 17"/>
          <p:cNvSpPr/>
          <p:nvPr userDrawn="1"/>
        </p:nvSpPr>
        <p:spPr>
          <a:xfrm>
            <a:off x="5526168" y="1311610"/>
            <a:ext cx="1409613" cy="2952328"/>
          </a:xfrm>
          <a:prstGeom prst="rect">
            <a:avLst/>
          </a:prstGeom>
          <a:solidFill>
            <a:srgbClr val="97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20" name="Isosceles Triangle 19"/>
          <p:cNvSpPr/>
          <p:nvPr userDrawn="1"/>
        </p:nvSpPr>
        <p:spPr>
          <a:xfrm rot="5400000">
            <a:off x="5573522" y="2714727"/>
            <a:ext cx="2911471" cy="186953"/>
          </a:xfrm>
          <a:prstGeom prst="triangle">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21" name="Isosceles Triangle 20"/>
          <p:cNvSpPr/>
          <p:nvPr userDrawn="1"/>
        </p:nvSpPr>
        <p:spPr>
          <a:xfrm rot="5400000">
            <a:off x="7333559" y="2714728"/>
            <a:ext cx="2911471" cy="186953"/>
          </a:xfrm>
          <a:prstGeom prst="triangle">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22" name="Rectangle 21"/>
          <p:cNvSpPr/>
          <p:nvPr userDrawn="1"/>
        </p:nvSpPr>
        <p:spPr>
          <a:xfrm>
            <a:off x="7286204" y="1311610"/>
            <a:ext cx="1409613" cy="2952328"/>
          </a:xfrm>
          <a:prstGeom prst="rect">
            <a:avLst/>
          </a:prstGeom>
          <a:solidFill>
            <a:srgbClr val="97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5" name="Picture Placeholder 4"/>
          <p:cNvSpPr>
            <a:spLocks noGrp="1"/>
          </p:cNvSpPr>
          <p:nvPr>
            <p:ph type="pic" sz="quarter" idx="12" hasCustomPrompt="1"/>
          </p:nvPr>
        </p:nvSpPr>
        <p:spPr>
          <a:xfrm>
            <a:off x="2116139" y="1403352"/>
            <a:ext cx="1189037" cy="792163"/>
          </a:xfrm>
          <a:prstGeom prst="rect">
            <a:avLst/>
          </a:prstGeom>
        </p:spPr>
        <p:txBody>
          <a:bodyPr anchor="ctr"/>
          <a:lstStyle>
            <a:lvl1pPr marL="0" indent="0" algn="ctr">
              <a:buNone/>
              <a:defRPr sz="1200" baseline="0">
                <a:solidFill>
                  <a:schemeClr val="tx1"/>
                </a:solidFill>
              </a:defRPr>
            </a:lvl1pPr>
          </a:lstStyle>
          <a:p>
            <a:r>
              <a:rPr lang="en-US" dirty="0" smtClean="0"/>
              <a:t>Click icon to insert picture</a:t>
            </a:r>
            <a:endParaRPr lang="en-US" dirty="0"/>
          </a:p>
        </p:txBody>
      </p:sp>
      <p:sp>
        <p:nvSpPr>
          <p:cNvPr id="24" name="Picture Placeholder 4"/>
          <p:cNvSpPr>
            <a:spLocks noGrp="1"/>
          </p:cNvSpPr>
          <p:nvPr>
            <p:ph type="pic" sz="quarter" idx="13" hasCustomPrompt="1"/>
          </p:nvPr>
        </p:nvSpPr>
        <p:spPr>
          <a:xfrm>
            <a:off x="3864506" y="1403352"/>
            <a:ext cx="1189037" cy="792163"/>
          </a:xfrm>
          <a:prstGeom prst="rect">
            <a:avLst/>
          </a:prstGeom>
        </p:spPr>
        <p:txBody>
          <a:bodyPr anchor="ctr"/>
          <a:lstStyle>
            <a:lvl1pPr marL="0" indent="0" algn="ctr">
              <a:buNone/>
              <a:defRPr sz="1200" baseline="0">
                <a:solidFill>
                  <a:schemeClr val="tx1"/>
                </a:solidFill>
              </a:defRPr>
            </a:lvl1pPr>
          </a:lstStyle>
          <a:p>
            <a:r>
              <a:rPr lang="en-US" dirty="0" smtClean="0"/>
              <a:t>Click icon to insert picture</a:t>
            </a:r>
            <a:endParaRPr lang="en-US" dirty="0"/>
          </a:p>
        </p:txBody>
      </p:sp>
      <p:sp>
        <p:nvSpPr>
          <p:cNvPr id="25" name="Picture Placeholder 4"/>
          <p:cNvSpPr>
            <a:spLocks noGrp="1"/>
          </p:cNvSpPr>
          <p:nvPr>
            <p:ph type="pic" sz="quarter" idx="14" hasCustomPrompt="1"/>
          </p:nvPr>
        </p:nvSpPr>
        <p:spPr>
          <a:xfrm>
            <a:off x="5629806" y="1403352"/>
            <a:ext cx="1189037" cy="792163"/>
          </a:xfrm>
          <a:prstGeom prst="rect">
            <a:avLst/>
          </a:prstGeom>
        </p:spPr>
        <p:txBody>
          <a:bodyPr anchor="ctr"/>
          <a:lstStyle>
            <a:lvl1pPr marL="0" indent="0" algn="ctr">
              <a:buNone/>
              <a:defRPr sz="1200" baseline="0">
                <a:solidFill>
                  <a:schemeClr val="tx1"/>
                </a:solidFill>
              </a:defRPr>
            </a:lvl1pPr>
          </a:lstStyle>
          <a:p>
            <a:r>
              <a:rPr lang="en-US" dirty="0" smtClean="0"/>
              <a:t>Click icon to insert picture</a:t>
            </a:r>
            <a:endParaRPr lang="en-US" dirty="0"/>
          </a:p>
        </p:txBody>
      </p:sp>
      <p:sp>
        <p:nvSpPr>
          <p:cNvPr id="26" name="Picture Placeholder 4"/>
          <p:cNvSpPr>
            <a:spLocks noGrp="1"/>
          </p:cNvSpPr>
          <p:nvPr>
            <p:ph type="pic" sz="quarter" idx="15" hasCustomPrompt="1"/>
          </p:nvPr>
        </p:nvSpPr>
        <p:spPr>
          <a:xfrm>
            <a:off x="7386640" y="1403352"/>
            <a:ext cx="1189037" cy="792163"/>
          </a:xfrm>
          <a:prstGeom prst="rect">
            <a:avLst/>
          </a:prstGeom>
        </p:spPr>
        <p:txBody>
          <a:bodyPr anchor="ctr"/>
          <a:lstStyle>
            <a:lvl1pPr marL="0" indent="0" algn="ctr">
              <a:buNone/>
              <a:defRPr sz="1200" baseline="0">
                <a:solidFill>
                  <a:schemeClr val="tx1"/>
                </a:solidFill>
              </a:defRPr>
            </a:lvl1pPr>
          </a:lstStyle>
          <a:p>
            <a:r>
              <a:rPr lang="en-US" dirty="0" smtClean="0"/>
              <a:t>Click icon to insert picture</a:t>
            </a:r>
            <a:endParaRPr lang="en-US" dirty="0"/>
          </a:p>
        </p:txBody>
      </p:sp>
      <p:sp>
        <p:nvSpPr>
          <p:cNvPr id="27" name="Picture Placeholder 4"/>
          <p:cNvSpPr>
            <a:spLocks noGrp="1"/>
          </p:cNvSpPr>
          <p:nvPr>
            <p:ph type="pic" sz="quarter" idx="16" hasCustomPrompt="1"/>
          </p:nvPr>
        </p:nvSpPr>
        <p:spPr>
          <a:xfrm>
            <a:off x="355072" y="1403352"/>
            <a:ext cx="1189037" cy="792163"/>
          </a:xfrm>
          <a:prstGeom prst="rect">
            <a:avLst/>
          </a:prstGeom>
        </p:spPr>
        <p:txBody>
          <a:bodyPr anchor="ctr"/>
          <a:lstStyle>
            <a:lvl1pPr marL="0" indent="0" algn="ctr">
              <a:buNone/>
              <a:defRPr sz="1200" baseline="0">
                <a:solidFill>
                  <a:schemeClr val="tx1"/>
                </a:solidFill>
              </a:defRPr>
            </a:lvl1pPr>
          </a:lstStyle>
          <a:p>
            <a:r>
              <a:rPr lang="en-US" dirty="0" smtClean="0"/>
              <a:t>Click icon to insert picture</a:t>
            </a:r>
            <a:endParaRPr lang="en-US" dirty="0"/>
          </a:p>
        </p:txBody>
      </p:sp>
      <p:sp>
        <p:nvSpPr>
          <p:cNvPr id="30" name="Text Placeholder 29"/>
          <p:cNvSpPr>
            <a:spLocks noGrp="1"/>
          </p:cNvSpPr>
          <p:nvPr>
            <p:ph type="body" sz="quarter" idx="17" hasCustomPrompt="1"/>
          </p:nvPr>
        </p:nvSpPr>
        <p:spPr>
          <a:xfrm>
            <a:off x="251520" y="2275326"/>
            <a:ext cx="1404155" cy="220224"/>
          </a:xfrm>
          <a:prstGeom prst="rect">
            <a:avLst/>
          </a:prstGeom>
        </p:spPr>
        <p:txBody>
          <a:bodyPr/>
          <a:lstStyle>
            <a:lvl1pPr marL="0" indent="0">
              <a:lnSpc>
                <a:spcPts val="1400"/>
              </a:lnSpc>
              <a:spcBef>
                <a:spcPts val="0"/>
              </a:spcBef>
              <a:buNone/>
              <a:defRPr sz="1600" b="1" cap="all" baseline="0">
                <a:solidFill>
                  <a:schemeClr val="tx1"/>
                </a:solidFill>
              </a:defRPr>
            </a:lvl1pPr>
          </a:lstStyle>
          <a:p>
            <a:pPr lvl="0"/>
            <a:r>
              <a:rPr lang="en-US" cap="all" baseline="0" dirty="0" smtClean="0"/>
              <a:t>title</a:t>
            </a:r>
            <a:endParaRPr lang="en-US" dirty="0"/>
          </a:p>
        </p:txBody>
      </p:sp>
      <p:sp>
        <p:nvSpPr>
          <p:cNvPr id="32" name="Text Placeholder 31"/>
          <p:cNvSpPr>
            <a:spLocks noGrp="1"/>
          </p:cNvSpPr>
          <p:nvPr>
            <p:ph type="body" sz="quarter" idx="18" hasCustomPrompt="1"/>
          </p:nvPr>
        </p:nvSpPr>
        <p:spPr>
          <a:xfrm>
            <a:off x="251521" y="2527146"/>
            <a:ext cx="1404156" cy="1568604"/>
          </a:xfrm>
          <a:prstGeom prst="rect">
            <a:avLst/>
          </a:prstGeom>
        </p:spPr>
        <p:txBody>
          <a:bodyPr/>
          <a:lstStyle>
            <a:lvl1pPr marL="0" indent="0">
              <a:lnSpc>
                <a:spcPts val="1100"/>
              </a:lnSpc>
              <a:spcBef>
                <a:spcPts val="600"/>
              </a:spcBef>
              <a:buNone/>
              <a:defRPr sz="1100">
                <a:solidFill>
                  <a:schemeClr val="tx1"/>
                </a:solidFill>
              </a:defRPr>
            </a:lvl1pPr>
          </a:lstStyle>
          <a:p>
            <a:pPr lvl="0"/>
            <a:r>
              <a:rPr lang="en-US" dirty="0" smtClean="0"/>
              <a:t>Key point</a:t>
            </a:r>
          </a:p>
          <a:p>
            <a:pPr lvl="0"/>
            <a:r>
              <a:rPr lang="en-US" dirty="0" smtClean="0"/>
              <a:t>Key point</a:t>
            </a:r>
            <a:endParaRPr lang="en-US" dirty="0"/>
          </a:p>
        </p:txBody>
      </p:sp>
      <p:sp>
        <p:nvSpPr>
          <p:cNvPr id="33" name="Text Placeholder 29"/>
          <p:cNvSpPr>
            <a:spLocks noGrp="1"/>
          </p:cNvSpPr>
          <p:nvPr>
            <p:ph type="body" sz="quarter" idx="19" hasCustomPrompt="1"/>
          </p:nvPr>
        </p:nvSpPr>
        <p:spPr>
          <a:xfrm>
            <a:off x="2008952" y="2275326"/>
            <a:ext cx="1404155" cy="220224"/>
          </a:xfrm>
          <a:prstGeom prst="rect">
            <a:avLst/>
          </a:prstGeom>
        </p:spPr>
        <p:txBody>
          <a:bodyPr/>
          <a:lstStyle>
            <a:lvl1pPr marL="0" indent="0">
              <a:lnSpc>
                <a:spcPts val="1400"/>
              </a:lnSpc>
              <a:spcBef>
                <a:spcPts val="0"/>
              </a:spcBef>
              <a:buNone/>
              <a:defRPr sz="1600" b="1" cap="all" baseline="0">
                <a:solidFill>
                  <a:schemeClr val="tx1"/>
                </a:solidFill>
              </a:defRPr>
            </a:lvl1pPr>
          </a:lstStyle>
          <a:p>
            <a:pPr lvl="0"/>
            <a:r>
              <a:rPr lang="en-US" cap="all" baseline="0" dirty="0" smtClean="0"/>
              <a:t>title</a:t>
            </a:r>
            <a:endParaRPr lang="en-US" dirty="0"/>
          </a:p>
        </p:txBody>
      </p:sp>
      <p:sp>
        <p:nvSpPr>
          <p:cNvPr id="34" name="Text Placeholder 31"/>
          <p:cNvSpPr>
            <a:spLocks noGrp="1"/>
          </p:cNvSpPr>
          <p:nvPr>
            <p:ph type="body" sz="quarter" idx="20" hasCustomPrompt="1"/>
          </p:nvPr>
        </p:nvSpPr>
        <p:spPr>
          <a:xfrm>
            <a:off x="2008953" y="2527146"/>
            <a:ext cx="1404156" cy="1568604"/>
          </a:xfrm>
          <a:prstGeom prst="rect">
            <a:avLst/>
          </a:prstGeom>
        </p:spPr>
        <p:txBody>
          <a:bodyPr/>
          <a:lstStyle>
            <a:lvl1pPr marL="0" indent="0">
              <a:lnSpc>
                <a:spcPts val="1100"/>
              </a:lnSpc>
              <a:spcBef>
                <a:spcPts val="600"/>
              </a:spcBef>
              <a:buNone/>
              <a:defRPr sz="1100">
                <a:solidFill>
                  <a:schemeClr val="tx1"/>
                </a:solidFill>
              </a:defRPr>
            </a:lvl1pPr>
          </a:lstStyle>
          <a:p>
            <a:pPr lvl="0"/>
            <a:r>
              <a:rPr lang="en-US" dirty="0" smtClean="0"/>
              <a:t>Key point</a:t>
            </a:r>
          </a:p>
          <a:p>
            <a:pPr lvl="0"/>
            <a:r>
              <a:rPr lang="en-US" dirty="0" smtClean="0"/>
              <a:t>Key point</a:t>
            </a:r>
            <a:endParaRPr lang="en-US" dirty="0"/>
          </a:p>
        </p:txBody>
      </p:sp>
      <p:sp>
        <p:nvSpPr>
          <p:cNvPr id="35" name="Text Placeholder 29"/>
          <p:cNvSpPr>
            <a:spLocks noGrp="1"/>
          </p:cNvSpPr>
          <p:nvPr>
            <p:ph type="body" sz="quarter" idx="21" hasCustomPrompt="1"/>
          </p:nvPr>
        </p:nvSpPr>
        <p:spPr>
          <a:xfrm>
            <a:off x="3770844" y="2266950"/>
            <a:ext cx="1404155" cy="220224"/>
          </a:xfrm>
          <a:prstGeom prst="rect">
            <a:avLst/>
          </a:prstGeom>
        </p:spPr>
        <p:txBody>
          <a:bodyPr/>
          <a:lstStyle>
            <a:lvl1pPr marL="0" indent="0">
              <a:lnSpc>
                <a:spcPts val="1400"/>
              </a:lnSpc>
              <a:spcBef>
                <a:spcPts val="0"/>
              </a:spcBef>
              <a:buNone/>
              <a:defRPr sz="1600" b="1" cap="all" baseline="0">
                <a:solidFill>
                  <a:schemeClr val="tx1"/>
                </a:solidFill>
              </a:defRPr>
            </a:lvl1pPr>
          </a:lstStyle>
          <a:p>
            <a:pPr lvl="0"/>
            <a:r>
              <a:rPr lang="en-US" cap="all" baseline="0" dirty="0" smtClean="0"/>
              <a:t>title</a:t>
            </a:r>
            <a:endParaRPr lang="en-US" dirty="0"/>
          </a:p>
        </p:txBody>
      </p:sp>
      <p:sp>
        <p:nvSpPr>
          <p:cNvPr id="36" name="Text Placeholder 31"/>
          <p:cNvSpPr>
            <a:spLocks noGrp="1"/>
          </p:cNvSpPr>
          <p:nvPr>
            <p:ph type="body" sz="quarter" idx="22" hasCustomPrompt="1"/>
          </p:nvPr>
        </p:nvSpPr>
        <p:spPr>
          <a:xfrm>
            <a:off x="3770845" y="2518770"/>
            <a:ext cx="1404156" cy="1568604"/>
          </a:xfrm>
          <a:prstGeom prst="rect">
            <a:avLst/>
          </a:prstGeom>
        </p:spPr>
        <p:txBody>
          <a:bodyPr/>
          <a:lstStyle>
            <a:lvl1pPr marL="0" indent="0">
              <a:lnSpc>
                <a:spcPts val="1100"/>
              </a:lnSpc>
              <a:spcBef>
                <a:spcPts val="600"/>
              </a:spcBef>
              <a:buNone/>
              <a:defRPr sz="1100">
                <a:solidFill>
                  <a:schemeClr val="tx1"/>
                </a:solidFill>
              </a:defRPr>
            </a:lvl1pPr>
          </a:lstStyle>
          <a:p>
            <a:pPr lvl="0"/>
            <a:r>
              <a:rPr lang="en-US" dirty="0" smtClean="0"/>
              <a:t>Key point</a:t>
            </a:r>
          </a:p>
          <a:p>
            <a:pPr lvl="0"/>
            <a:r>
              <a:rPr lang="en-US" dirty="0" smtClean="0"/>
              <a:t>Key point</a:t>
            </a:r>
            <a:endParaRPr lang="en-US" dirty="0"/>
          </a:p>
        </p:txBody>
      </p:sp>
      <p:sp>
        <p:nvSpPr>
          <p:cNvPr id="38" name="Text Placeholder 29"/>
          <p:cNvSpPr>
            <a:spLocks noGrp="1"/>
          </p:cNvSpPr>
          <p:nvPr>
            <p:ph type="body" sz="quarter" idx="23" hasCustomPrompt="1"/>
          </p:nvPr>
        </p:nvSpPr>
        <p:spPr>
          <a:xfrm>
            <a:off x="5528276" y="2266950"/>
            <a:ext cx="1404155" cy="220224"/>
          </a:xfrm>
          <a:prstGeom prst="rect">
            <a:avLst/>
          </a:prstGeom>
        </p:spPr>
        <p:txBody>
          <a:bodyPr/>
          <a:lstStyle>
            <a:lvl1pPr marL="0" indent="0">
              <a:lnSpc>
                <a:spcPts val="1400"/>
              </a:lnSpc>
              <a:spcBef>
                <a:spcPts val="0"/>
              </a:spcBef>
              <a:buNone/>
              <a:defRPr sz="1600" b="1" cap="all" baseline="0">
                <a:solidFill>
                  <a:schemeClr val="tx1"/>
                </a:solidFill>
              </a:defRPr>
            </a:lvl1pPr>
          </a:lstStyle>
          <a:p>
            <a:pPr lvl="0"/>
            <a:r>
              <a:rPr lang="en-US" cap="all" baseline="0" dirty="0" smtClean="0"/>
              <a:t>title</a:t>
            </a:r>
            <a:endParaRPr lang="en-US" dirty="0"/>
          </a:p>
        </p:txBody>
      </p:sp>
      <p:sp>
        <p:nvSpPr>
          <p:cNvPr id="39" name="Text Placeholder 31"/>
          <p:cNvSpPr>
            <a:spLocks noGrp="1"/>
          </p:cNvSpPr>
          <p:nvPr>
            <p:ph type="body" sz="quarter" idx="24" hasCustomPrompt="1"/>
          </p:nvPr>
        </p:nvSpPr>
        <p:spPr>
          <a:xfrm>
            <a:off x="5528277" y="2518770"/>
            <a:ext cx="1404156" cy="1568604"/>
          </a:xfrm>
          <a:prstGeom prst="rect">
            <a:avLst/>
          </a:prstGeom>
        </p:spPr>
        <p:txBody>
          <a:bodyPr/>
          <a:lstStyle>
            <a:lvl1pPr marL="0" indent="0">
              <a:lnSpc>
                <a:spcPts val="1100"/>
              </a:lnSpc>
              <a:spcBef>
                <a:spcPts val="600"/>
              </a:spcBef>
              <a:buNone/>
              <a:defRPr sz="1100">
                <a:solidFill>
                  <a:schemeClr val="tx1"/>
                </a:solidFill>
              </a:defRPr>
            </a:lvl1pPr>
          </a:lstStyle>
          <a:p>
            <a:pPr lvl="0"/>
            <a:r>
              <a:rPr lang="en-US" dirty="0" smtClean="0"/>
              <a:t>Key point</a:t>
            </a:r>
          </a:p>
          <a:p>
            <a:pPr lvl="0"/>
            <a:r>
              <a:rPr lang="en-US" dirty="0" smtClean="0"/>
              <a:t>Key point</a:t>
            </a:r>
            <a:endParaRPr lang="en-US" dirty="0"/>
          </a:p>
        </p:txBody>
      </p:sp>
      <p:sp>
        <p:nvSpPr>
          <p:cNvPr id="40" name="Text Placeholder 29"/>
          <p:cNvSpPr>
            <a:spLocks noGrp="1"/>
          </p:cNvSpPr>
          <p:nvPr>
            <p:ph type="body" sz="quarter" idx="25" hasCustomPrompt="1"/>
          </p:nvPr>
        </p:nvSpPr>
        <p:spPr>
          <a:xfrm>
            <a:off x="7290169" y="2266950"/>
            <a:ext cx="1404155" cy="220224"/>
          </a:xfrm>
          <a:prstGeom prst="rect">
            <a:avLst/>
          </a:prstGeom>
        </p:spPr>
        <p:txBody>
          <a:bodyPr/>
          <a:lstStyle>
            <a:lvl1pPr marL="0" indent="0">
              <a:lnSpc>
                <a:spcPts val="1400"/>
              </a:lnSpc>
              <a:spcBef>
                <a:spcPts val="0"/>
              </a:spcBef>
              <a:buNone/>
              <a:defRPr sz="1600" b="1" cap="all" baseline="0">
                <a:solidFill>
                  <a:schemeClr val="tx1"/>
                </a:solidFill>
              </a:defRPr>
            </a:lvl1pPr>
          </a:lstStyle>
          <a:p>
            <a:pPr lvl="0"/>
            <a:r>
              <a:rPr lang="en-US" cap="all" baseline="0" dirty="0" smtClean="0"/>
              <a:t>title</a:t>
            </a:r>
            <a:endParaRPr lang="en-US" dirty="0"/>
          </a:p>
        </p:txBody>
      </p:sp>
      <p:sp>
        <p:nvSpPr>
          <p:cNvPr id="41" name="Text Placeholder 31"/>
          <p:cNvSpPr>
            <a:spLocks noGrp="1"/>
          </p:cNvSpPr>
          <p:nvPr>
            <p:ph type="body" sz="quarter" idx="26" hasCustomPrompt="1"/>
          </p:nvPr>
        </p:nvSpPr>
        <p:spPr>
          <a:xfrm>
            <a:off x="7290170" y="2518770"/>
            <a:ext cx="1404156" cy="1568604"/>
          </a:xfrm>
          <a:prstGeom prst="rect">
            <a:avLst/>
          </a:prstGeom>
        </p:spPr>
        <p:txBody>
          <a:bodyPr/>
          <a:lstStyle>
            <a:lvl1pPr marL="0" indent="0">
              <a:lnSpc>
                <a:spcPts val="1100"/>
              </a:lnSpc>
              <a:spcBef>
                <a:spcPts val="600"/>
              </a:spcBef>
              <a:buNone/>
              <a:defRPr sz="1100">
                <a:solidFill>
                  <a:schemeClr val="tx1"/>
                </a:solidFill>
              </a:defRPr>
            </a:lvl1pPr>
          </a:lstStyle>
          <a:p>
            <a:pPr lvl="0"/>
            <a:r>
              <a:rPr lang="en-US" dirty="0" smtClean="0"/>
              <a:t>Key point</a:t>
            </a:r>
          </a:p>
          <a:p>
            <a:pPr lvl="0"/>
            <a:r>
              <a:rPr lang="en-US" dirty="0" smtClean="0"/>
              <a:t>Key point</a:t>
            </a:r>
            <a:endParaRPr lang="en-US" dirty="0"/>
          </a:p>
        </p:txBody>
      </p:sp>
    </p:spTree>
    <p:extLst>
      <p:ext uri="{BB962C8B-B14F-4D97-AF65-F5344CB8AC3E}">
        <p14:creationId xmlns:p14="http://schemas.microsoft.com/office/powerpoint/2010/main" val="272982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D8B00"/>
        </a:solidFill>
        <a:effectLst/>
      </p:bgPr>
    </p:bg>
    <p:spTree>
      <p:nvGrpSpPr>
        <p:cNvPr id="1" name=""/>
        <p:cNvGrpSpPr/>
        <p:nvPr/>
      </p:nvGrpSpPr>
      <p:grpSpPr>
        <a:xfrm>
          <a:off x="0" y="0"/>
          <a:ext cx="0" cy="0"/>
          <a:chOff x="0" y="0"/>
          <a:chExt cx="0" cy="0"/>
        </a:xfrm>
      </p:grpSpPr>
      <p:sp>
        <p:nvSpPr>
          <p:cNvPr id="7" name="TextBox 6"/>
          <p:cNvSpPr txBox="1"/>
          <p:nvPr userDrawn="1"/>
        </p:nvSpPr>
        <p:spPr>
          <a:xfrm rot="16200000">
            <a:off x="-721112" y="258807"/>
            <a:ext cx="2094594" cy="1015663"/>
          </a:xfrm>
          <a:prstGeom prst="rect">
            <a:avLst/>
          </a:prstGeom>
          <a:noFill/>
        </p:spPr>
        <p:txBody>
          <a:bodyPr wrap="square" rtlCol="0">
            <a:spAutoFit/>
          </a:bodyPr>
          <a:lstStyle/>
          <a:p>
            <a:r>
              <a:rPr lang="en-US" sz="6000" b="1" dirty="0" smtClean="0">
                <a:solidFill>
                  <a:srgbClr val="C16D07"/>
                </a:solidFill>
                <a:cs typeface="Calibri" pitchFamily="34" charset="0"/>
              </a:rPr>
              <a:t>1946</a:t>
            </a:r>
            <a:endParaRPr lang="en-US" sz="6000" b="1" dirty="0">
              <a:solidFill>
                <a:srgbClr val="C16D07"/>
              </a:solidFill>
              <a:cs typeface="Calibri" pitchFamily="34" charset="0"/>
            </a:endParaRPr>
          </a:p>
        </p:txBody>
      </p:sp>
      <p:sp>
        <p:nvSpPr>
          <p:cNvPr id="8" name="TextBox 7"/>
          <p:cNvSpPr txBox="1"/>
          <p:nvPr userDrawn="1"/>
        </p:nvSpPr>
        <p:spPr>
          <a:xfrm>
            <a:off x="585320" y="-39929"/>
            <a:ext cx="4330712" cy="1015663"/>
          </a:xfrm>
          <a:prstGeom prst="rect">
            <a:avLst/>
          </a:prstGeom>
          <a:noFill/>
        </p:spPr>
        <p:txBody>
          <a:bodyPr wrap="square" rtlCol="0">
            <a:spAutoFit/>
          </a:bodyPr>
          <a:lstStyle/>
          <a:p>
            <a:r>
              <a:rPr lang="en-US" sz="6000" spc="-100" dirty="0" smtClean="0">
                <a:solidFill>
                  <a:srgbClr val="C16D07"/>
                </a:solidFill>
                <a:cs typeface="Calibri" pitchFamily="34" charset="0"/>
              </a:rPr>
              <a:t>ANNAPOLIS</a:t>
            </a:r>
            <a:endParaRPr lang="en-US" sz="6000" spc="-100" dirty="0">
              <a:solidFill>
                <a:srgbClr val="C16D07"/>
              </a:solidFill>
              <a:cs typeface="Calibri" pitchFamily="34" charset="0"/>
            </a:endParaRPr>
          </a:p>
        </p:txBody>
      </p:sp>
      <p:sp>
        <p:nvSpPr>
          <p:cNvPr id="9" name="TextBox 8"/>
          <p:cNvSpPr txBox="1"/>
          <p:nvPr userDrawn="1"/>
        </p:nvSpPr>
        <p:spPr>
          <a:xfrm>
            <a:off x="591184" y="782139"/>
            <a:ext cx="2971800" cy="553998"/>
          </a:xfrm>
          <a:prstGeom prst="rect">
            <a:avLst/>
          </a:prstGeom>
          <a:noFill/>
        </p:spPr>
        <p:txBody>
          <a:bodyPr wrap="square" rtlCol="0">
            <a:spAutoFit/>
          </a:bodyPr>
          <a:lstStyle/>
          <a:p>
            <a:r>
              <a:rPr lang="en-US" sz="3000" dirty="0" smtClean="0">
                <a:solidFill>
                  <a:srgbClr val="C16D07"/>
                </a:solidFill>
                <a:cs typeface="Calibri" pitchFamily="34" charset="0"/>
              </a:rPr>
              <a:t>Archibald Rogers</a:t>
            </a:r>
            <a:endParaRPr lang="en-US" sz="3000" dirty="0">
              <a:solidFill>
                <a:srgbClr val="C16D07"/>
              </a:solidFill>
              <a:cs typeface="Calibri" pitchFamily="34" charset="0"/>
            </a:endParaRPr>
          </a:p>
        </p:txBody>
      </p:sp>
      <p:sp>
        <p:nvSpPr>
          <p:cNvPr id="10" name="TextBox 9"/>
          <p:cNvSpPr txBox="1"/>
          <p:nvPr userDrawn="1"/>
        </p:nvSpPr>
        <p:spPr>
          <a:xfrm>
            <a:off x="591185" y="1259937"/>
            <a:ext cx="3310860" cy="553998"/>
          </a:xfrm>
          <a:prstGeom prst="rect">
            <a:avLst/>
          </a:prstGeom>
          <a:noFill/>
        </p:spPr>
        <p:txBody>
          <a:bodyPr wrap="square" rtlCol="0">
            <a:spAutoFit/>
          </a:bodyPr>
          <a:lstStyle/>
          <a:p>
            <a:r>
              <a:rPr lang="en-US" sz="3000" dirty="0" smtClean="0">
                <a:solidFill>
                  <a:srgbClr val="C16D07"/>
                </a:solidFill>
                <a:cs typeface="Calibri" pitchFamily="34" charset="0"/>
              </a:rPr>
              <a:t>Francis Taliaferro</a:t>
            </a:r>
            <a:endParaRPr lang="en-US" sz="3000" dirty="0">
              <a:solidFill>
                <a:srgbClr val="C16D07"/>
              </a:solidFill>
              <a:cs typeface="Calibri" pitchFamily="34" charset="0"/>
            </a:endParaRPr>
          </a:p>
        </p:txBody>
      </p:sp>
      <p:sp>
        <p:nvSpPr>
          <p:cNvPr id="11" name="TextBox 10"/>
          <p:cNvSpPr txBox="1"/>
          <p:nvPr userDrawn="1"/>
        </p:nvSpPr>
        <p:spPr>
          <a:xfrm>
            <a:off x="3230892" y="793818"/>
            <a:ext cx="1120053" cy="412934"/>
          </a:xfrm>
          <a:prstGeom prst="rect">
            <a:avLst/>
          </a:prstGeom>
          <a:noFill/>
        </p:spPr>
        <p:txBody>
          <a:bodyPr wrap="square" rtlCol="0">
            <a:spAutoFit/>
          </a:bodyPr>
          <a:lstStyle/>
          <a:p>
            <a:pPr>
              <a:lnSpc>
                <a:spcPts val="2500"/>
              </a:lnSpc>
            </a:pPr>
            <a:r>
              <a:rPr lang="en-US" sz="1200" b="1" dirty="0" smtClean="0">
                <a:solidFill>
                  <a:srgbClr val="C16D07"/>
                </a:solidFill>
                <a:cs typeface="Calibri" pitchFamily="34" charset="0"/>
              </a:rPr>
              <a:t>Charles Lamb</a:t>
            </a:r>
            <a:endParaRPr lang="en-US" sz="1200" b="1" dirty="0">
              <a:solidFill>
                <a:srgbClr val="C16D07"/>
              </a:solidFill>
              <a:cs typeface="Calibri" pitchFamily="34" charset="0"/>
            </a:endParaRPr>
          </a:p>
        </p:txBody>
      </p:sp>
      <p:sp>
        <p:nvSpPr>
          <p:cNvPr id="12" name="TextBox 11"/>
          <p:cNvSpPr txBox="1"/>
          <p:nvPr userDrawn="1"/>
        </p:nvSpPr>
        <p:spPr>
          <a:xfrm>
            <a:off x="3209622" y="971159"/>
            <a:ext cx="1494789" cy="923330"/>
          </a:xfrm>
          <a:prstGeom prst="rect">
            <a:avLst/>
          </a:prstGeom>
          <a:noFill/>
        </p:spPr>
        <p:txBody>
          <a:bodyPr wrap="square" rtlCol="0">
            <a:spAutoFit/>
          </a:bodyPr>
          <a:lstStyle/>
          <a:p>
            <a:r>
              <a:rPr lang="en-US" sz="5400" b="1" dirty="0" smtClean="0">
                <a:solidFill>
                  <a:srgbClr val="C16D07"/>
                </a:solidFill>
                <a:cs typeface="Calibri" pitchFamily="34" charset="0"/>
              </a:rPr>
              <a:t>‘49</a:t>
            </a:r>
            <a:endParaRPr lang="en-US" sz="5400" b="1" dirty="0">
              <a:solidFill>
                <a:srgbClr val="C16D07"/>
              </a:solidFill>
              <a:cs typeface="Calibri" pitchFamily="34" charset="0"/>
            </a:endParaRPr>
          </a:p>
        </p:txBody>
      </p:sp>
      <p:sp>
        <p:nvSpPr>
          <p:cNvPr id="13" name="TextBox 12"/>
          <p:cNvSpPr txBox="1"/>
          <p:nvPr userDrawn="1"/>
        </p:nvSpPr>
        <p:spPr>
          <a:xfrm>
            <a:off x="4210272" y="387061"/>
            <a:ext cx="1981200" cy="605294"/>
          </a:xfrm>
          <a:prstGeom prst="rect">
            <a:avLst/>
          </a:prstGeom>
          <a:noFill/>
        </p:spPr>
        <p:txBody>
          <a:bodyPr wrap="square" rtlCol="0">
            <a:spAutoFit/>
          </a:bodyPr>
          <a:lstStyle/>
          <a:p>
            <a:pPr>
              <a:lnSpc>
                <a:spcPts val="2000"/>
              </a:lnSpc>
            </a:pPr>
            <a:r>
              <a:rPr lang="en-US" sz="4800" b="1" spc="120" dirty="0" smtClean="0">
                <a:solidFill>
                  <a:srgbClr val="C16D07"/>
                </a:solidFill>
                <a:cs typeface="Calibri" pitchFamily="34" charset="0"/>
              </a:rPr>
              <a:t>1951</a:t>
            </a:r>
          </a:p>
          <a:p>
            <a:pPr>
              <a:lnSpc>
                <a:spcPts val="2000"/>
              </a:lnSpc>
            </a:pPr>
            <a:r>
              <a:rPr lang="en-US" sz="2000" spc="40" dirty="0" smtClean="0">
                <a:solidFill>
                  <a:srgbClr val="C16D07"/>
                </a:solidFill>
                <a:cs typeface="Calibri" pitchFamily="34" charset="0"/>
              </a:rPr>
              <a:t>BALTIMORE</a:t>
            </a:r>
            <a:endParaRPr lang="en-US" sz="2000" spc="40" dirty="0">
              <a:solidFill>
                <a:srgbClr val="C16D07"/>
              </a:solidFill>
              <a:cs typeface="Calibri" pitchFamily="34" charset="0"/>
            </a:endParaRPr>
          </a:p>
        </p:txBody>
      </p:sp>
      <p:sp>
        <p:nvSpPr>
          <p:cNvPr id="14" name="TextBox 13"/>
          <p:cNvSpPr txBox="1"/>
          <p:nvPr userDrawn="1"/>
        </p:nvSpPr>
        <p:spPr>
          <a:xfrm>
            <a:off x="4220320" y="1108688"/>
            <a:ext cx="1981200" cy="1220847"/>
          </a:xfrm>
          <a:prstGeom prst="rect">
            <a:avLst/>
          </a:prstGeom>
          <a:noFill/>
        </p:spPr>
        <p:txBody>
          <a:bodyPr wrap="square" rtlCol="0">
            <a:spAutoFit/>
          </a:bodyPr>
          <a:lstStyle/>
          <a:p>
            <a:pPr>
              <a:lnSpc>
                <a:spcPts val="2200"/>
              </a:lnSpc>
            </a:pPr>
            <a:r>
              <a:rPr lang="en-US" sz="1500" dirty="0" smtClean="0">
                <a:solidFill>
                  <a:srgbClr val="C16D07"/>
                </a:solidFill>
                <a:cs typeface="Calibri" pitchFamily="34" charset="0"/>
              </a:rPr>
              <a:t>Rogers</a:t>
            </a:r>
          </a:p>
          <a:p>
            <a:pPr>
              <a:lnSpc>
                <a:spcPts val="2200"/>
              </a:lnSpc>
            </a:pPr>
            <a:r>
              <a:rPr lang="en-US" sz="1500" dirty="0" smtClean="0">
                <a:solidFill>
                  <a:srgbClr val="C16D07"/>
                </a:solidFill>
                <a:cs typeface="Calibri" pitchFamily="34" charset="0"/>
              </a:rPr>
              <a:t>Taliaferro</a:t>
            </a:r>
          </a:p>
          <a:p>
            <a:pPr>
              <a:lnSpc>
                <a:spcPts val="2200"/>
              </a:lnSpc>
            </a:pPr>
            <a:r>
              <a:rPr lang="en-US" sz="1500" dirty="0" smtClean="0">
                <a:solidFill>
                  <a:srgbClr val="C16D07"/>
                </a:solidFill>
                <a:cs typeface="Calibri" pitchFamily="34" charset="0"/>
              </a:rPr>
              <a:t>Kostritsky</a:t>
            </a:r>
          </a:p>
          <a:p>
            <a:pPr>
              <a:lnSpc>
                <a:spcPts val="2200"/>
              </a:lnSpc>
            </a:pPr>
            <a:r>
              <a:rPr lang="en-US" sz="1500" dirty="0" smtClean="0">
                <a:solidFill>
                  <a:srgbClr val="C16D07"/>
                </a:solidFill>
                <a:cs typeface="Calibri" pitchFamily="34" charset="0"/>
              </a:rPr>
              <a:t>Lamb</a:t>
            </a:r>
            <a:endParaRPr lang="en-US" sz="1500" dirty="0">
              <a:solidFill>
                <a:srgbClr val="C16D07"/>
              </a:solidFill>
              <a:cs typeface="Calibri" pitchFamily="34" charset="0"/>
            </a:endParaRPr>
          </a:p>
        </p:txBody>
      </p:sp>
      <p:sp>
        <p:nvSpPr>
          <p:cNvPr id="15" name="TextBox 14"/>
          <p:cNvSpPr txBox="1"/>
          <p:nvPr userDrawn="1"/>
        </p:nvSpPr>
        <p:spPr>
          <a:xfrm>
            <a:off x="-13059" y="2151939"/>
            <a:ext cx="1491987" cy="938719"/>
          </a:xfrm>
          <a:prstGeom prst="rect">
            <a:avLst/>
          </a:prstGeom>
          <a:noFill/>
        </p:spPr>
        <p:txBody>
          <a:bodyPr wrap="square" rtlCol="0">
            <a:spAutoFit/>
          </a:bodyPr>
          <a:lstStyle/>
          <a:p>
            <a:pPr>
              <a:lnSpc>
                <a:spcPts val="3300"/>
              </a:lnSpc>
            </a:pPr>
            <a:r>
              <a:rPr lang="en-US" sz="2400" b="1" dirty="0" smtClean="0">
                <a:solidFill>
                  <a:srgbClr val="C16D07"/>
                </a:solidFill>
                <a:cs typeface="Calibri" pitchFamily="34" charset="0"/>
              </a:rPr>
              <a:t>DALLAS</a:t>
            </a:r>
          </a:p>
          <a:p>
            <a:pPr>
              <a:lnSpc>
                <a:spcPts val="3300"/>
              </a:lnSpc>
            </a:pPr>
            <a:r>
              <a:rPr lang="en-US" sz="3800" dirty="0" smtClean="0">
                <a:solidFill>
                  <a:srgbClr val="C16D07"/>
                </a:solidFill>
                <a:cs typeface="Calibri" pitchFamily="34" charset="0"/>
              </a:rPr>
              <a:t>1979</a:t>
            </a:r>
          </a:p>
        </p:txBody>
      </p:sp>
      <p:sp>
        <p:nvSpPr>
          <p:cNvPr id="16" name="TextBox 15"/>
          <p:cNvSpPr txBox="1"/>
          <p:nvPr userDrawn="1"/>
        </p:nvSpPr>
        <p:spPr>
          <a:xfrm>
            <a:off x="1462248" y="2151939"/>
            <a:ext cx="3124200" cy="515526"/>
          </a:xfrm>
          <a:prstGeom prst="rect">
            <a:avLst/>
          </a:prstGeom>
          <a:noFill/>
        </p:spPr>
        <p:txBody>
          <a:bodyPr wrap="square" rtlCol="0">
            <a:spAutoFit/>
          </a:bodyPr>
          <a:lstStyle/>
          <a:p>
            <a:pPr>
              <a:lnSpc>
                <a:spcPts val="3300"/>
              </a:lnSpc>
            </a:pPr>
            <a:r>
              <a:rPr lang="en-US" sz="2400" dirty="0" smtClean="0">
                <a:solidFill>
                  <a:srgbClr val="C16D07"/>
                </a:solidFill>
                <a:cs typeface="Calibri" pitchFamily="34" charset="0"/>
              </a:rPr>
              <a:t>DC </a:t>
            </a:r>
            <a:r>
              <a:rPr lang="en-US" sz="2400" b="1" dirty="0" smtClean="0">
                <a:solidFill>
                  <a:srgbClr val="C16D07"/>
                </a:solidFill>
                <a:cs typeface="Calibri" pitchFamily="34" charset="0"/>
              </a:rPr>
              <a:t>1984</a:t>
            </a:r>
          </a:p>
        </p:txBody>
      </p:sp>
      <p:sp>
        <p:nvSpPr>
          <p:cNvPr id="17" name="TextBox 16"/>
          <p:cNvSpPr txBox="1"/>
          <p:nvPr userDrawn="1"/>
        </p:nvSpPr>
        <p:spPr>
          <a:xfrm>
            <a:off x="1447800" y="2582363"/>
            <a:ext cx="3124200" cy="515526"/>
          </a:xfrm>
          <a:prstGeom prst="rect">
            <a:avLst/>
          </a:prstGeom>
          <a:noFill/>
        </p:spPr>
        <p:txBody>
          <a:bodyPr wrap="square" rtlCol="0">
            <a:spAutoFit/>
          </a:bodyPr>
          <a:lstStyle/>
          <a:p>
            <a:pPr>
              <a:lnSpc>
                <a:spcPts val="3300"/>
              </a:lnSpc>
            </a:pPr>
            <a:r>
              <a:rPr lang="en-US" sz="3800" b="1" dirty="0" smtClean="0">
                <a:solidFill>
                  <a:srgbClr val="C16D07"/>
                </a:solidFill>
                <a:cs typeface="Calibri" pitchFamily="34" charset="0"/>
              </a:rPr>
              <a:t>L.A.</a:t>
            </a:r>
            <a:r>
              <a:rPr lang="en-US" sz="3800" dirty="0" smtClean="0">
                <a:solidFill>
                  <a:srgbClr val="C16D07"/>
                </a:solidFill>
                <a:cs typeface="Calibri" pitchFamily="34" charset="0"/>
              </a:rPr>
              <a:t> ‘86</a:t>
            </a:r>
          </a:p>
        </p:txBody>
      </p:sp>
      <p:sp>
        <p:nvSpPr>
          <p:cNvPr id="18" name="TextBox 17"/>
          <p:cNvSpPr txBox="1"/>
          <p:nvPr userDrawn="1"/>
        </p:nvSpPr>
        <p:spPr>
          <a:xfrm>
            <a:off x="3362178" y="2190751"/>
            <a:ext cx="4428647" cy="1092607"/>
          </a:xfrm>
          <a:prstGeom prst="rect">
            <a:avLst/>
          </a:prstGeom>
          <a:noFill/>
        </p:spPr>
        <p:txBody>
          <a:bodyPr wrap="square" rtlCol="0">
            <a:spAutoFit/>
          </a:bodyPr>
          <a:lstStyle/>
          <a:p>
            <a:r>
              <a:rPr lang="en-US" sz="6500" b="1" dirty="0" smtClean="0">
                <a:solidFill>
                  <a:srgbClr val="C16D07"/>
                </a:solidFill>
                <a:cs typeface="Calibri" pitchFamily="34" charset="0"/>
              </a:rPr>
              <a:t>LONDON</a:t>
            </a:r>
            <a:r>
              <a:rPr lang="en-US" sz="6500" dirty="0" smtClean="0">
                <a:solidFill>
                  <a:srgbClr val="C16D07"/>
                </a:solidFill>
                <a:cs typeface="Calibri" pitchFamily="34" charset="0"/>
              </a:rPr>
              <a:t>’90</a:t>
            </a:r>
          </a:p>
        </p:txBody>
      </p:sp>
      <p:sp>
        <p:nvSpPr>
          <p:cNvPr id="19" name="TextBox 18"/>
          <p:cNvSpPr txBox="1">
            <a:spLocks noChangeAspect="1"/>
          </p:cNvSpPr>
          <p:nvPr userDrawn="1"/>
        </p:nvSpPr>
        <p:spPr>
          <a:xfrm>
            <a:off x="7746946" y="2647951"/>
            <a:ext cx="1320855" cy="451406"/>
          </a:xfrm>
          <a:prstGeom prst="rect">
            <a:avLst/>
          </a:prstGeom>
          <a:noFill/>
        </p:spPr>
        <p:txBody>
          <a:bodyPr wrap="square" rtlCol="0">
            <a:spAutoFit/>
          </a:bodyPr>
          <a:lstStyle/>
          <a:p>
            <a:pPr>
              <a:lnSpc>
                <a:spcPts val="1400"/>
              </a:lnSpc>
            </a:pPr>
            <a:r>
              <a:rPr lang="en-US" sz="4000" b="1" dirty="0" smtClean="0">
                <a:solidFill>
                  <a:srgbClr val="C16D07"/>
                </a:solidFill>
                <a:cs typeface="Calibri" pitchFamily="34" charset="0"/>
              </a:rPr>
              <a:t>1996</a:t>
            </a:r>
            <a:r>
              <a:rPr lang="en-US" sz="6000" dirty="0" smtClean="0">
                <a:solidFill>
                  <a:srgbClr val="C16D07"/>
                </a:solidFill>
                <a:cs typeface="Calibri" pitchFamily="34" charset="0"/>
              </a:rPr>
              <a:t> </a:t>
            </a:r>
            <a:br>
              <a:rPr lang="en-US" sz="6000" dirty="0" smtClean="0">
                <a:solidFill>
                  <a:srgbClr val="C16D07"/>
                </a:solidFill>
                <a:cs typeface="Calibri" pitchFamily="34" charset="0"/>
              </a:rPr>
            </a:br>
            <a:r>
              <a:rPr lang="en-US" sz="1400" b="1" dirty="0" smtClean="0">
                <a:solidFill>
                  <a:srgbClr val="C16D07"/>
                </a:solidFill>
                <a:cs typeface="Calibri" pitchFamily="34" charset="0"/>
              </a:rPr>
              <a:t>CHICAGO</a:t>
            </a:r>
          </a:p>
        </p:txBody>
      </p:sp>
      <p:grpSp>
        <p:nvGrpSpPr>
          <p:cNvPr id="20" name="Group 19"/>
          <p:cNvGrpSpPr/>
          <p:nvPr userDrawn="1"/>
        </p:nvGrpSpPr>
        <p:grpSpPr>
          <a:xfrm>
            <a:off x="1643298" y="2967795"/>
            <a:ext cx="4452711" cy="1323439"/>
            <a:chOff x="2735796" y="2930128"/>
            <a:chExt cx="4232567" cy="1323439"/>
          </a:xfrm>
        </p:grpSpPr>
        <p:sp>
          <p:nvSpPr>
            <p:cNvPr id="21" name="TextBox 20"/>
            <p:cNvSpPr txBox="1"/>
            <p:nvPr/>
          </p:nvSpPr>
          <p:spPr>
            <a:xfrm>
              <a:off x="2735796" y="3219568"/>
              <a:ext cx="2572377" cy="990015"/>
            </a:xfrm>
            <a:prstGeom prst="rect">
              <a:avLst/>
            </a:prstGeom>
            <a:noFill/>
          </p:spPr>
          <p:txBody>
            <a:bodyPr wrap="square" rtlCol="0">
              <a:spAutoFit/>
            </a:bodyPr>
            <a:lstStyle/>
            <a:p>
              <a:pPr>
                <a:lnSpc>
                  <a:spcPts val="7000"/>
                </a:lnSpc>
              </a:pPr>
              <a:r>
                <a:rPr lang="ja-JP" altLang="en-US" sz="7000" dirty="0" smtClean="0">
                  <a:solidFill>
                    <a:srgbClr val="C16D07"/>
                  </a:solidFill>
                  <a:cs typeface="Calibri" pitchFamily="34" charset="0"/>
                </a:rPr>
                <a:t>上海</a:t>
              </a:r>
              <a:endParaRPr lang="en-US" sz="7000" dirty="0" smtClean="0">
                <a:solidFill>
                  <a:srgbClr val="C16D07"/>
                </a:solidFill>
                <a:cs typeface="Calibri" pitchFamily="34" charset="0"/>
              </a:endParaRPr>
            </a:p>
          </p:txBody>
        </p:sp>
        <p:sp>
          <p:nvSpPr>
            <p:cNvPr id="22" name="TextBox 21"/>
            <p:cNvSpPr txBox="1"/>
            <p:nvPr/>
          </p:nvSpPr>
          <p:spPr>
            <a:xfrm>
              <a:off x="4597866" y="2930128"/>
              <a:ext cx="2370497" cy="1323439"/>
            </a:xfrm>
            <a:prstGeom prst="rect">
              <a:avLst/>
            </a:prstGeom>
            <a:noFill/>
          </p:spPr>
          <p:txBody>
            <a:bodyPr wrap="square" rtlCol="0">
              <a:spAutoFit/>
            </a:bodyPr>
            <a:lstStyle/>
            <a:p>
              <a:r>
                <a:rPr lang="en-US" altLang="ja-JP" sz="8000" b="1" dirty="0" smtClean="0">
                  <a:solidFill>
                    <a:srgbClr val="C16D07"/>
                  </a:solidFill>
                  <a:cs typeface="Calibri" pitchFamily="34" charset="0"/>
                </a:rPr>
                <a:t>2003</a:t>
              </a:r>
              <a:endParaRPr lang="en-US" sz="8000" b="1" dirty="0" smtClean="0">
                <a:solidFill>
                  <a:srgbClr val="C16D07"/>
                </a:solidFill>
                <a:cs typeface="Calibri" pitchFamily="34" charset="0"/>
              </a:endParaRPr>
            </a:p>
          </p:txBody>
        </p:sp>
      </p:grpSp>
      <p:sp>
        <p:nvSpPr>
          <p:cNvPr id="23" name="TextBox 22"/>
          <p:cNvSpPr txBox="1"/>
          <p:nvPr userDrawn="1"/>
        </p:nvSpPr>
        <p:spPr>
          <a:xfrm>
            <a:off x="5212595" y="3268021"/>
            <a:ext cx="3799620" cy="707886"/>
          </a:xfrm>
          <a:prstGeom prst="rect">
            <a:avLst/>
          </a:prstGeom>
          <a:noFill/>
        </p:spPr>
        <p:txBody>
          <a:bodyPr wrap="square" rtlCol="0">
            <a:spAutoFit/>
          </a:bodyPr>
          <a:lstStyle/>
          <a:p>
            <a:pPr algn="r"/>
            <a:r>
              <a:rPr lang="en-US" altLang="ja-JP" sz="4000" dirty="0" smtClean="0">
                <a:solidFill>
                  <a:srgbClr val="C16D07"/>
                </a:solidFill>
                <a:cs typeface="Calibri" pitchFamily="34" charset="0"/>
              </a:rPr>
              <a:t>ARCADIS 2007</a:t>
            </a:r>
            <a:endParaRPr lang="en-US" sz="4000" dirty="0" smtClean="0">
              <a:solidFill>
                <a:srgbClr val="C16D07"/>
              </a:solidFill>
              <a:cs typeface="Calibri" pitchFamily="34" charset="0"/>
            </a:endParaRPr>
          </a:p>
        </p:txBody>
      </p:sp>
      <p:sp>
        <p:nvSpPr>
          <p:cNvPr id="24" name="TextBox 23"/>
          <p:cNvSpPr txBox="1"/>
          <p:nvPr userDrawn="1"/>
        </p:nvSpPr>
        <p:spPr>
          <a:xfrm>
            <a:off x="0" y="4163021"/>
            <a:ext cx="1575920" cy="923330"/>
          </a:xfrm>
          <a:prstGeom prst="rect">
            <a:avLst/>
          </a:prstGeom>
          <a:noFill/>
        </p:spPr>
        <p:txBody>
          <a:bodyPr wrap="square" rtlCol="0">
            <a:spAutoFit/>
          </a:bodyPr>
          <a:lstStyle/>
          <a:p>
            <a:r>
              <a:rPr lang="en-US" altLang="ja-JP" sz="5400" dirty="0" smtClean="0">
                <a:solidFill>
                  <a:srgbClr val="C16D07"/>
                </a:solidFill>
                <a:cs typeface="Calibri" pitchFamily="34" charset="0"/>
              </a:rPr>
              <a:t>2009</a:t>
            </a:r>
            <a:endParaRPr lang="en-US" sz="5400" dirty="0" smtClean="0">
              <a:solidFill>
                <a:srgbClr val="C16D07"/>
              </a:solidFill>
              <a:cs typeface="Calibri" pitchFamily="34" charset="0"/>
            </a:endParaRPr>
          </a:p>
        </p:txBody>
      </p:sp>
      <p:sp>
        <p:nvSpPr>
          <p:cNvPr id="25" name="TextBox 24"/>
          <p:cNvSpPr txBox="1"/>
          <p:nvPr userDrawn="1"/>
        </p:nvSpPr>
        <p:spPr>
          <a:xfrm>
            <a:off x="5478887" y="1010872"/>
            <a:ext cx="4498032" cy="1631216"/>
          </a:xfrm>
          <a:prstGeom prst="rect">
            <a:avLst/>
          </a:prstGeom>
          <a:noFill/>
        </p:spPr>
        <p:txBody>
          <a:bodyPr wrap="square" rtlCol="0">
            <a:spAutoFit/>
          </a:bodyPr>
          <a:lstStyle/>
          <a:p>
            <a:pPr>
              <a:lnSpc>
                <a:spcPts val="12000"/>
              </a:lnSpc>
            </a:pPr>
            <a:r>
              <a:rPr lang="en-US" sz="14000" b="1" spc="-300" dirty="0" smtClean="0">
                <a:solidFill>
                  <a:srgbClr val="C16D07"/>
                </a:solidFill>
                <a:cs typeface="Calibri" pitchFamily="34" charset="0"/>
              </a:rPr>
              <a:t>RTKL</a:t>
            </a:r>
          </a:p>
        </p:txBody>
      </p:sp>
      <p:sp>
        <p:nvSpPr>
          <p:cNvPr id="26" name="TextBox 25"/>
          <p:cNvSpPr txBox="1"/>
          <p:nvPr userDrawn="1"/>
        </p:nvSpPr>
        <p:spPr>
          <a:xfrm rot="16200000">
            <a:off x="4562659" y="1140640"/>
            <a:ext cx="1603757" cy="769441"/>
          </a:xfrm>
          <a:prstGeom prst="rect">
            <a:avLst/>
          </a:prstGeom>
          <a:noFill/>
        </p:spPr>
        <p:txBody>
          <a:bodyPr wrap="square" rtlCol="0">
            <a:spAutoFit/>
          </a:bodyPr>
          <a:lstStyle/>
          <a:p>
            <a:r>
              <a:rPr lang="en-US" sz="4400" b="1" spc="151" dirty="0" smtClean="0">
                <a:solidFill>
                  <a:srgbClr val="C16D07"/>
                </a:solidFill>
                <a:cs typeface="Calibri" pitchFamily="34" charset="0"/>
              </a:rPr>
              <a:t>1968</a:t>
            </a:r>
            <a:endParaRPr lang="en-US" sz="4400" b="1" spc="151" dirty="0">
              <a:solidFill>
                <a:srgbClr val="C16D07"/>
              </a:solidFill>
              <a:cs typeface="Calibri" pitchFamily="34" charset="0"/>
            </a:endParaRPr>
          </a:p>
        </p:txBody>
      </p:sp>
      <p:grpSp>
        <p:nvGrpSpPr>
          <p:cNvPr id="30" name="Group 29"/>
          <p:cNvGrpSpPr/>
          <p:nvPr userDrawn="1"/>
        </p:nvGrpSpPr>
        <p:grpSpPr>
          <a:xfrm>
            <a:off x="1524001" y="4171948"/>
            <a:ext cx="3688595" cy="785275"/>
            <a:chOff x="2276268" y="4070768"/>
            <a:chExt cx="4535488" cy="965573"/>
          </a:xfrm>
        </p:grpSpPr>
        <p:pic>
          <p:nvPicPr>
            <p:cNvPr id="31" name="Picture 2" descr="C:\Users\mhung\Desktop\arabictex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268" y="4070768"/>
              <a:ext cx="4535488" cy="66198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2327183" y="4657899"/>
              <a:ext cx="2676902" cy="378442"/>
            </a:xfrm>
            <a:prstGeom prst="rect">
              <a:avLst/>
            </a:prstGeom>
            <a:noFill/>
          </p:spPr>
          <p:txBody>
            <a:bodyPr wrap="square" rtlCol="0">
              <a:spAutoFit/>
            </a:bodyPr>
            <a:lstStyle/>
            <a:p>
              <a:r>
                <a:rPr lang="en-US" altLang="ja-JP" sz="1400" dirty="0" smtClean="0">
                  <a:solidFill>
                    <a:srgbClr val="C16D07"/>
                  </a:solidFill>
                </a:rPr>
                <a:t>UNITED ARAB EMIRATES</a:t>
              </a:r>
              <a:endParaRPr lang="en-US" altLang="ja-JP" sz="1400" dirty="0">
                <a:solidFill>
                  <a:srgbClr val="C16D07"/>
                </a:solidFill>
              </a:endParaRPr>
            </a:p>
          </p:txBody>
        </p:sp>
      </p:grpSp>
      <p:cxnSp>
        <p:nvCxnSpPr>
          <p:cNvPr id="33" name="Straight Connector 32"/>
          <p:cNvCxnSpPr/>
          <p:nvPr userDrawn="1"/>
        </p:nvCxnSpPr>
        <p:spPr>
          <a:xfrm>
            <a:off x="5707465" y="783769"/>
            <a:ext cx="3326004" cy="0"/>
          </a:xfrm>
          <a:prstGeom prst="line">
            <a:avLst/>
          </a:prstGeom>
          <a:ln w="19050">
            <a:solidFill>
              <a:srgbClr val="C16D0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102161" y="1979526"/>
            <a:ext cx="4037761" cy="0"/>
          </a:xfrm>
          <a:prstGeom prst="line">
            <a:avLst/>
          </a:prstGeom>
          <a:ln w="19050">
            <a:solidFill>
              <a:srgbClr val="C16D07"/>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userDrawn="1"/>
        </p:nvGrpSpPr>
        <p:grpSpPr>
          <a:xfrm>
            <a:off x="5333999" y="3268020"/>
            <a:ext cx="2819400" cy="1945812"/>
            <a:chOff x="5334000" y="3268019"/>
            <a:chExt cx="2819400" cy="1945812"/>
          </a:xfrm>
        </p:grpSpPr>
        <p:sp>
          <p:nvSpPr>
            <p:cNvPr id="36" name="TextBox 35"/>
            <p:cNvSpPr txBox="1"/>
            <p:nvPr/>
          </p:nvSpPr>
          <p:spPr>
            <a:xfrm rot="16200000">
              <a:off x="4607735" y="3994284"/>
              <a:ext cx="1775695" cy="323165"/>
            </a:xfrm>
            <a:prstGeom prst="rect">
              <a:avLst/>
            </a:prstGeom>
            <a:noFill/>
          </p:spPr>
          <p:txBody>
            <a:bodyPr wrap="square" rtlCol="0">
              <a:spAutoFit/>
            </a:bodyPr>
            <a:lstStyle/>
            <a:p>
              <a:r>
                <a:rPr lang="en-US" altLang="ja-JP" sz="1500" spc="280" dirty="0" smtClean="0">
                  <a:solidFill>
                    <a:srgbClr val="C16D07"/>
                  </a:solidFill>
                  <a:cs typeface="Calibri" pitchFamily="34" charset="0"/>
                </a:rPr>
                <a:t>BEIJING</a:t>
              </a:r>
              <a:endParaRPr lang="en-US" sz="1500" spc="280" dirty="0" smtClean="0">
                <a:solidFill>
                  <a:srgbClr val="C16D07"/>
                </a:solidFill>
                <a:cs typeface="Calibri" pitchFamily="34" charset="0"/>
              </a:endParaRPr>
            </a:p>
          </p:txBody>
        </p:sp>
        <p:sp>
          <p:nvSpPr>
            <p:cNvPr id="37" name="TextBox 36"/>
            <p:cNvSpPr txBox="1"/>
            <p:nvPr/>
          </p:nvSpPr>
          <p:spPr>
            <a:xfrm>
              <a:off x="5602924" y="4198168"/>
              <a:ext cx="2550476" cy="1015663"/>
            </a:xfrm>
            <a:prstGeom prst="rect">
              <a:avLst/>
            </a:prstGeom>
            <a:noFill/>
          </p:spPr>
          <p:txBody>
            <a:bodyPr wrap="square" rtlCol="0">
              <a:spAutoFit/>
            </a:bodyPr>
            <a:lstStyle/>
            <a:p>
              <a:pPr>
                <a:lnSpc>
                  <a:spcPts val="7200"/>
                </a:lnSpc>
              </a:pPr>
              <a:r>
                <a:rPr lang="en-US" altLang="ja-JP" sz="7200" b="1" spc="-271" dirty="0" smtClean="0">
                  <a:solidFill>
                    <a:srgbClr val="C16D07"/>
                  </a:solidFill>
                  <a:cs typeface="Calibri" pitchFamily="34" charset="0"/>
                </a:rPr>
                <a:t>2010</a:t>
              </a:r>
              <a:endParaRPr lang="en-US" sz="7200" b="1" spc="-271" dirty="0" smtClean="0">
                <a:solidFill>
                  <a:srgbClr val="C16D07"/>
                </a:solidFill>
                <a:cs typeface="Calibri" pitchFamily="34" charset="0"/>
              </a:endParaRPr>
            </a:p>
          </p:txBody>
        </p:sp>
        <p:sp>
          <p:nvSpPr>
            <p:cNvPr id="38" name="TextBox 37"/>
            <p:cNvSpPr txBox="1"/>
            <p:nvPr/>
          </p:nvSpPr>
          <p:spPr>
            <a:xfrm>
              <a:off x="5789507" y="3833277"/>
              <a:ext cx="1678093" cy="523220"/>
            </a:xfrm>
            <a:prstGeom prst="rect">
              <a:avLst/>
            </a:prstGeom>
            <a:noFill/>
          </p:spPr>
          <p:txBody>
            <a:bodyPr wrap="square" rtlCol="0">
              <a:spAutoFit/>
            </a:bodyPr>
            <a:lstStyle/>
            <a:p>
              <a:r>
                <a:rPr lang="ja-JP" altLang="en-US" sz="2800" dirty="0" smtClean="0">
                  <a:solidFill>
                    <a:srgbClr val="C16D07"/>
                  </a:solidFill>
                  <a:cs typeface="Calibri" pitchFamily="34" charset="0"/>
                </a:rPr>
                <a:t>北京</a:t>
              </a:r>
              <a:endParaRPr lang="en-US" sz="2800" dirty="0" smtClean="0">
                <a:solidFill>
                  <a:srgbClr val="C16D07"/>
                </a:solidFill>
                <a:cs typeface="Calibri" pitchFamily="34" charset="0"/>
              </a:endParaRPr>
            </a:p>
          </p:txBody>
        </p:sp>
      </p:grpSp>
      <p:grpSp>
        <p:nvGrpSpPr>
          <p:cNvPr id="39" name="Group 38"/>
          <p:cNvGrpSpPr/>
          <p:nvPr userDrawn="1"/>
        </p:nvGrpSpPr>
        <p:grpSpPr>
          <a:xfrm>
            <a:off x="6038" y="2967795"/>
            <a:ext cx="2945783" cy="1404156"/>
            <a:chOff x="-36512" y="2967794"/>
            <a:chExt cx="3240360" cy="1404156"/>
          </a:xfrm>
        </p:grpSpPr>
        <p:sp>
          <p:nvSpPr>
            <p:cNvPr id="40" name="TextBox 39"/>
            <p:cNvSpPr txBox="1"/>
            <p:nvPr/>
          </p:nvSpPr>
          <p:spPr>
            <a:xfrm>
              <a:off x="-36512" y="2967794"/>
              <a:ext cx="3240360" cy="769441"/>
            </a:xfrm>
            <a:prstGeom prst="rect">
              <a:avLst/>
            </a:prstGeom>
            <a:noFill/>
          </p:spPr>
          <p:txBody>
            <a:bodyPr wrap="square" rtlCol="0">
              <a:spAutoFit/>
            </a:bodyPr>
            <a:lstStyle/>
            <a:p>
              <a:r>
                <a:rPr lang="en-US" sz="4400" dirty="0" smtClean="0">
                  <a:solidFill>
                    <a:srgbClr val="C16D07"/>
                  </a:solidFill>
                </a:rPr>
                <a:t>MIAMI</a:t>
              </a:r>
              <a:endParaRPr lang="en-US" sz="4400" dirty="0">
                <a:solidFill>
                  <a:srgbClr val="C16D07"/>
                </a:solidFill>
              </a:endParaRPr>
            </a:p>
          </p:txBody>
        </p:sp>
        <p:sp>
          <p:nvSpPr>
            <p:cNvPr id="41" name="TextBox 40"/>
            <p:cNvSpPr txBox="1"/>
            <p:nvPr/>
          </p:nvSpPr>
          <p:spPr>
            <a:xfrm>
              <a:off x="-36512" y="3356287"/>
              <a:ext cx="2278151" cy="1015663"/>
            </a:xfrm>
            <a:prstGeom prst="rect">
              <a:avLst/>
            </a:prstGeom>
            <a:noFill/>
          </p:spPr>
          <p:txBody>
            <a:bodyPr wrap="square" rtlCol="0">
              <a:spAutoFit/>
            </a:bodyPr>
            <a:lstStyle/>
            <a:p>
              <a:r>
                <a:rPr lang="en-US" sz="6000" b="1" dirty="0" smtClean="0">
                  <a:solidFill>
                    <a:srgbClr val="C16D07"/>
                  </a:solidFill>
                </a:rPr>
                <a:t>2000</a:t>
              </a:r>
              <a:endParaRPr lang="en-US" sz="6000" b="1" dirty="0">
                <a:solidFill>
                  <a:srgbClr val="C16D07"/>
                </a:solidFill>
              </a:endParaRPr>
            </a:p>
          </p:txBody>
        </p:sp>
      </p:grpSp>
      <p:sp>
        <p:nvSpPr>
          <p:cNvPr id="3" name="Rectangle 2"/>
          <p:cNvSpPr/>
          <p:nvPr userDrawn="1"/>
        </p:nvSpPr>
        <p:spPr>
          <a:xfrm>
            <a:off x="7581496" y="4171950"/>
            <a:ext cx="1486304" cy="861774"/>
          </a:xfrm>
          <a:prstGeom prst="rect">
            <a:avLst/>
          </a:prstGeom>
        </p:spPr>
        <p:txBody>
          <a:bodyPr wrap="none">
            <a:spAutoFit/>
          </a:bodyPr>
          <a:lstStyle/>
          <a:p>
            <a:pPr>
              <a:lnSpc>
                <a:spcPts val="4000"/>
              </a:lnSpc>
            </a:pPr>
            <a:r>
              <a:rPr lang="en-US" sz="5000" b="1" cap="all" dirty="0" smtClean="0">
                <a:solidFill>
                  <a:srgbClr val="C16D07"/>
                </a:solidFill>
                <a:cs typeface="Calibri" pitchFamily="34" charset="0"/>
              </a:rPr>
              <a:t>2013</a:t>
            </a:r>
          </a:p>
          <a:p>
            <a:pPr>
              <a:lnSpc>
                <a:spcPts val="2000"/>
              </a:lnSpc>
            </a:pPr>
            <a:r>
              <a:rPr lang="en-US" sz="2100" b="1" cap="all" dirty="0" smtClean="0">
                <a:solidFill>
                  <a:srgbClr val="C16D07"/>
                </a:solidFill>
                <a:cs typeface="Calibri" pitchFamily="34" charset="0"/>
              </a:rPr>
              <a:t>São Paulo</a:t>
            </a:r>
          </a:p>
        </p:txBody>
      </p:sp>
    </p:spTree>
    <p:extLst>
      <p:ext uri="{BB962C8B-B14F-4D97-AF65-F5344CB8AC3E}">
        <p14:creationId xmlns:p14="http://schemas.microsoft.com/office/powerpoint/2010/main" val="223690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30"/>
                                        <p:tgtEl>
                                          <p:spTgt spid="9"/>
                                        </p:tgtEl>
                                      </p:cBhvr>
                                    </p:animEffect>
                                  </p:childTnLst>
                                </p:cTn>
                              </p:par>
                              <p:par>
                                <p:cTn id="8" presetID="10" presetClass="entr" presetSubtype="0" fill="hold" grpId="0" nodeType="withEffect">
                                  <p:stCondLst>
                                    <p:cond delay="13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30"/>
                                        <p:tgtEl>
                                          <p:spTgt spid="10"/>
                                        </p:tgtEl>
                                      </p:cBhvr>
                                    </p:animEffect>
                                  </p:childTnLst>
                                </p:cTn>
                              </p:par>
                            </p:childTnLst>
                          </p:cTn>
                        </p:par>
                        <p:par>
                          <p:cTn id="11" fill="hold">
                            <p:stCondLst>
                              <p:cond delay="260"/>
                            </p:stCondLst>
                            <p:childTnLst>
                              <p:par>
                                <p:cTn id="12" presetID="1" presetClass="entr" presetSubtype="0" fill="hold" grpId="0" nodeType="afterEffect">
                                  <p:stCondLst>
                                    <p:cond delay="130"/>
                                  </p:stCondLst>
                                  <p:iterate type="lt">
                                    <p:tmAbs val="200"/>
                                  </p:iterate>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991"/>
                            </p:stCondLst>
                            <p:childTnLst>
                              <p:par>
                                <p:cTn id="15" presetID="10" presetClass="entr" presetSubtype="0" fill="hold" grpId="0" nodeType="afterEffect">
                                  <p:stCondLst>
                                    <p:cond delay="13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30"/>
                                        <p:tgtEl>
                                          <p:spTgt spid="8"/>
                                        </p:tgtEl>
                                      </p:cBhvr>
                                    </p:animEffect>
                                  </p:childTnLst>
                                </p:cTn>
                              </p:par>
                            </p:childTnLst>
                          </p:cTn>
                        </p:par>
                        <p:par>
                          <p:cTn id="18" fill="hold">
                            <p:stCondLst>
                              <p:cond delay="1251"/>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30"/>
                                        <p:tgtEl>
                                          <p:spTgt spid="11"/>
                                        </p:tgtEl>
                                      </p:cBhvr>
                                    </p:animEffect>
                                  </p:childTnLst>
                                </p:cTn>
                              </p:par>
                            </p:childTnLst>
                          </p:cTn>
                        </p:par>
                        <p:par>
                          <p:cTn id="22" fill="hold">
                            <p:stCondLst>
                              <p:cond delay="1381"/>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30"/>
                                        <p:tgtEl>
                                          <p:spTgt spid="12"/>
                                        </p:tgtEl>
                                      </p:cBhvr>
                                    </p:animEffect>
                                  </p:childTnLst>
                                </p:cTn>
                              </p:par>
                            </p:childTnLst>
                          </p:cTn>
                        </p:par>
                        <p:par>
                          <p:cTn id="26" fill="hold">
                            <p:stCondLst>
                              <p:cond delay="1511"/>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30"/>
                                        <p:tgtEl>
                                          <p:spTgt spid="13"/>
                                        </p:tgtEl>
                                      </p:cBhvr>
                                    </p:animEffect>
                                  </p:childTnLst>
                                </p:cTn>
                              </p:par>
                            </p:childTnLst>
                          </p:cTn>
                        </p:par>
                        <p:par>
                          <p:cTn id="30" fill="hold">
                            <p:stCondLst>
                              <p:cond delay="1641"/>
                            </p:stCondLst>
                            <p:childTnLst>
                              <p:par>
                                <p:cTn id="31" presetID="22" presetClass="entr" presetSubtype="8"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70"/>
                                        <p:tgtEl>
                                          <p:spTgt spid="33"/>
                                        </p:tgtEl>
                                      </p:cBhvr>
                                    </p:animEffect>
                                  </p:childTnLst>
                                </p:cTn>
                              </p:par>
                            </p:childTnLst>
                          </p:cTn>
                        </p:par>
                        <p:par>
                          <p:cTn id="34" fill="hold">
                            <p:stCondLst>
                              <p:cond delay="1711"/>
                            </p:stCondLst>
                            <p:childTnLst>
                              <p:par>
                                <p:cTn id="35" presetID="22" presetClass="entr" presetSubtype="8"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130"/>
                                        <p:tgtEl>
                                          <p:spTgt spid="34"/>
                                        </p:tgtEl>
                                      </p:cBhvr>
                                    </p:animEffect>
                                  </p:childTnLst>
                                </p:cTn>
                              </p:par>
                              <p:par>
                                <p:cTn id="38" presetID="10" presetClass="entr" presetSubtype="0" fill="hold" grpId="0" nodeType="withEffect">
                                  <p:stCondLst>
                                    <p:cond delay="130"/>
                                  </p:stCondLst>
                                  <p:childTnLst>
                                    <p:set>
                                      <p:cBhvr>
                                        <p:cTn id="39" dur="1" fill="hold">
                                          <p:stCondLst>
                                            <p:cond delay="0"/>
                                          </p:stCondLst>
                                        </p:cTn>
                                        <p:tgtEl>
                                          <p:spTgt spid="14">
                                            <p:txEl>
                                              <p:pRg st="0" end="0"/>
                                            </p:txEl>
                                          </p:spTgt>
                                        </p:tgtEl>
                                        <p:attrNameLst>
                                          <p:attrName>style.visibility</p:attrName>
                                        </p:attrNameLst>
                                      </p:cBhvr>
                                      <p:to>
                                        <p:strVal val="visible"/>
                                      </p:to>
                                    </p:set>
                                    <p:animEffect transition="in" filter="fade">
                                      <p:cBhvr>
                                        <p:cTn id="40" dur="130"/>
                                        <p:tgtEl>
                                          <p:spTgt spid="14">
                                            <p:txEl>
                                              <p:pRg st="0" end="0"/>
                                            </p:txEl>
                                          </p:spTgt>
                                        </p:tgtEl>
                                      </p:cBhvr>
                                    </p:animEffect>
                                  </p:childTnLst>
                                </p:cTn>
                              </p:par>
                            </p:childTnLst>
                          </p:cTn>
                        </p:par>
                        <p:par>
                          <p:cTn id="41" fill="hold">
                            <p:stCondLst>
                              <p:cond delay="1971"/>
                            </p:stCondLst>
                            <p:childTnLst>
                              <p:par>
                                <p:cTn id="42" presetID="10" presetClass="entr" presetSubtype="0" fill="hold" grpId="0" nodeType="after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Effect transition="in" filter="fade">
                                      <p:cBhvr>
                                        <p:cTn id="44" dur="130"/>
                                        <p:tgtEl>
                                          <p:spTgt spid="14">
                                            <p:txEl>
                                              <p:pRg st="1" end="1"/>
                                            </p:txEl>
                                          </p:spTgt>
                                        </p:tgtEl>
                                      </p:cBhvr>
                                    </p:animEffect>
                                  </p:childTnLst>
                                </p:cTn>
                              </p:par>
                            </p:childTnLst>
                          </p:cTn>
                        </p:par>
                        <p:par>
                          <p:cTn id="45" fill="hold">
                            <p:stCondLst>
                              <p:cond delay="2101"/>
                            </p:stCondLst>
                            <p:childTnLst>
                              <p:par>
                                <p:cTn id="46" presetID="10" presetClass="entr" presetSubtype="0" fill="hold" grpId="0" nodeType="afterEffect">
                                  <p:stCondLst>
                                    <p:cond delay="0"/>
                                  </p:stCondLst>
                                  <p:childTnLst>
                                    <p:set>
                                      <p:cBhvr>
                                        <p:cTn id="47" dur="1" fill="hold">
                                          <p:stCondLst>
                                            <p:cond delay="0"/>
                                          </p:stCondLst>
                                        </p:cTn>
                                        <p:tgtEl>
                                          <p:spTgt spid="14">
                                            <p:txEl>
                                              <p:pRg st="2" end="2"/>
                                            </p:txEl>
                                          </p:spTgt>
                                        </p:tgtEl>
                                        <p:attrNameLst>
                                          <p:attrName>style.visibility</p:attrName>
                                        </p:attrNameLst>
                                      </p:cBhvr>
                                      <p:to>
                                        <p:strVal val="visible"/>
                                      </p:to>
                                    </p:set>
                                    <p:animEffect transition="in" filter="fade">
                                      <p:cBhvr>
                                        <p:cTn id="48" dur="130"/>
                                        <p:tgtEl>
                                          <p:spTgt spid="14">
                                            <p:txEl>
                                              <p:pRg st="2" end="2"/>
                                            </p:txEl>
                                          </p:spTgt>
                                        </p:tgtEl>
                                      </p:cBhvr>
                                    </p:animEffect>
                                  </p:childTnLst>
                                </p:cTn>
                              </p:par>
                            </p:childTnLst>
                          </p:cTn>
                        </p:par>
                        <p:par>
                          <p:cTn id="49" fill="hold">
                            <p:stCondLst>
                              <p:cond delay="2231"/>
                            </p:stCondLst>
                            <p:childTnLst>
                              <p:par>
                                <p:cTn id="50" presetID="10" presetClass="entr" presetSubtype="0" fill="hold" grpId="0" nodeType="afterEffect">
                                  <p:stCondLst>
                                    <p:cond delay="0"/>
                                  </p:stCondLst>
                                  <p:childTnLst>
                                    <p:set>
                                      <p:cBhvr>
                                        <p:cTn id="51" dur="1" fill="hold">
                                          <p:stCondLst>
                                            <p:cond delay="0"/>
                                          </p:stCondLst>
                                        </p:cTn>
                                        <p:tgtEl>
                                          <p:spTgt spid="14">
                                            <p:txEl>
                                              <p:pRg st="3" end="3"/>
                                            </p:txEl>
                                          </p:spTgt>
                                        </p:tgtEl>
                                        <p:attrNameLst>
                                          <p:attrName>style.visibility</p:attrName>
                                        </p:attrNameLst>
                                      </p:cBhvr>
                                      <p:to>
                                        <p:strVal val="visible"/>
                                      </p:to>
                                    </p:set>
                                    <p:animEffect transition="in" filter="fade">
                                      <p:cBhvr>
                                        <p:cTn id="52" dur="130"/>
                                        <p:tgtEl>
                                          <p:spTgt spid="14">
                                            <p:txEl>
                                              <p:pRg st="3" end="3"/>
                                            </p:txEl>
                                          </p:spTgt>
                                        </p:tgtEl>
                                      </p:cBhvr>
                                    </p:animEffect>
                                  </p:childTnLst>
                                </p:cTn>
                              </p:par>
                            </p:childTnLst>
                          </p:cTn>
                        </p:par>
                        <p:par>
                          <p:cTn id="53" fill="hold">
                            <p:stCondLst>
                              <p:cond delay="2361"/>
                            </p:stCondLst>
                            <p:childTnLst>
                              <p:par>
                                <p:cTn id="54" presetID="10" presetClass="entr" presetSubtype="0"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30"/>
                                        <p:tgtEl>
                                          <p:spTgt spid="26"/>
                                        </p:tgtEl>
                                      </p:cBhvr>
                                    </p:animEffect>
                                  </p:childTnLst>
                                </p:cTn>
                              </p:par>
                            </p:childTnLst>
                          </p:cTn>
                        </p:par>
                        <p:par>
                          <p:cTn id="57" fill="hold">
                            <p:stCondLst>
                              <p:cond delay="2491"/>
                            </p:stCondLst>
                            <p:childTnLst>
                              <p:par>
                                <p:cTn id="58" presetID="1" presetClass="entr" presetSubtype="0" fill="hold" grpId="0" nodeType="afterEffect">
                                  <p:stCondLst>
                                    <p:cond delay="0"/>
                                  </p:stCondLst>
                                  <p:iterate type="lt">
                                    <p:tmAbs val="300"/>
                                  </p:iterate>
                                  <p:childTnLst>
                                    <p:set>
                                      <p:cBhvr>
                                        <p:cTn id="59" dur="1" fill="hold">
                                          <p:stCondLst>
                                            <p:cond delay="0"/>
                                          </p:stCondLst>
                                        </p:cTn>
                                        <p:tgtEl>
                                          <p:spTgt spid="25"/>
                                        </p:tgtEl>
                                        <p:attrNameLst>
                                          <p:attrName>style.visibility</p:attrName>
                                        </p:attrNameLst>
                                      </p:cBhvr>
                                      <p:to>
                                        <p:strVal val="visible"/>
                                      </p:to>
                                    </p:set>
                                  </p:childTnLst>
                                </p:cTn>
                              </p:par>
                            </p:childTnLst>
                          </p:cTn>
                        </p:par>
                        <p:par>
                          <p:cTn id="60" fill="hold">
                            <p:stCondLst>
                              <p:cond delay="3392"/>
                            </p:stCondLst>
                            <p:childTnLst>
                              <p:par>
                                <p:cTn id="61" presetID="10" presetClass="entr" presetSubtype="0" fill="hold" grpId="0" nodeType="afterEffect">
                                  <p:stCondLst>
                                    <p:cond delay="25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30"/>
                                        <p:tgtEl>
                                          <p:spTgt spid="15"/>
                                        </p:tgtEl>
                                      </p:cBhvr>
                                    </p:animEffect>
                                  </p:childTnLst>
                                </p:cTn>
                              </p:par>
                            </p:childTnLst>
                          </p:cTn>
                        </p:par>
                        <p:par>
                          <p:cTn id="64" fill="hold">
                            <p:stCondLst>
                              <p:cond delay="3772"/>
                            </p:stCondLst>
                            <p:childTnLst>
                              <p:par>
                                <p:cTn id="65" presetID="10" presetClass="entr" presetSubtype="0" fill="hold" grpId="0" nodeType="afterEffect">
                                  <p:stCondLst>
                                    <p:cond delay="5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30"/>
                                        <p:tgtEl>
                                          <p:spTgt spid="16"/>
                                        </p:tgtEl>
                                      </p:cBhvr>
                                    </p:animEffect>
                                  </p:childTnLst>
                                </p:cTn>
                              </p:par>
                            </p:childTnLst>
                          </p:cTn>
                        </p:par>
                        <p:par>
                          <p:cTn id="68" fill="hold">
                            <p:stCondLst>
                              <p:cond delay="3952"/>
                            </p:stCondLst>
                            <p:childTnLst>
                              <p:par>
                                <p:cTn id="69" presetID="10" presetClass="entr" presetSubtype="0"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130"/>
                                        <p:tgtEl>
                                          <p:spTgt spid="17"/>
                                        </p:tgtEl>
                                      </p:cBhvr>
                                    </p:animEffect>
                                  </p:childTnLst>
                                </p:cTn>
                              </p:par>
                            </p:childTnLst>
                          </p:cTn>
                        </p:par>
                        <p:par>
                          <p:cTn id="72" fill="hold">
                            <p:stCondLst>
                              <p:cond delay="4082"/>
                            </p:stCondLst>
                            <p:childTnLst>
                              <p:par>
                                <p:cTn id="73" presetID="10" presetClass="entr" presetSubtype="0"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250"/>
                                        <p:tgtEl>
                                          <p:spTgt spid="18"/>
                                        </p:tgtEl>
                                      </p:cBhvr>
                                    </p:animEffect>
                                  </p:childTnLst>
                                </p:cTn>
                              </p:par>
                            </p:childTnLst>
                          </p:cTn>
                        </p:par>
                        <p:par>
                          <p:cTn id="76" fill="hold">
                            <p:stCondLst>
                              <p:cond delay="4332"/>
                            </p:stCondLst>
                            <p:childTnLst>
                              <p:par>
                                <p:cTn id="77" presetID="10" presetClass="entr" presetSubtype="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30"/>
                                        <p:tgtEl>
                                          <p:spTgt spid="19"/>
                                        </p:tgtEl>
                                      </p:cBhvr>
                                    </p:animEffect>
                                  </p:childTnLst>
                                </p:cTn>
                              </p:par>
                            </p:childTnLst>
                          </p:cTn>
                        </p:par>
                        <p:par>
                          <p:cTn id="80" fill="hold">
                            <p:stCondLst>
                              <p:cond delay="4462"/>
                            </p:stCondLst>
                            <p:childTnLst>
                              <p:par>
                                <p:cTn id="81" presetID="22" presetClass="entr" presetSubtype="4" fill="hold" nodeType="after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wipe(down)">
                                      <p:cBhvr>
                                        <p:cTn id="83" dur="250"/>
                                        <p:tgtEl>
                                          <p:spTgt spid="39"/>
                                        </p:tgtEl>
                                      </p:cBhvr>
                                    </p:animEffect>
                                  </p:childTnLst>
                                </p:cTn>
                              </p:par>
                            </p:childTnLst>
                          </p:cTn>
                        </p:par>
                        <p:par>
                          <p:cTn id="84" fill="hold">
                            <p:stCondLst>
                              <p:cond delay="4712"/>
                            </p:stCondLst>
                            <p:childTnLst>
                              <p:par>
                                <p:cTn id="85" presetID="10" presetClass="entr" presetSubtype="0"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130"/>
                                        <p:tgtEl>
                                          <p:spTgt spid="20"/>
                                        </p:tgtEl>
                                      </p:cBhvr>
                                    </p:animEffect>
                                  </p:childTnLst>
                                </p:cTn>
                              </p:par>
                            </p:childTnLst>
                          </p:cTn>
                        </p:par>
                        <p:par>
                          <p:cTn id="88" fill="hold">
                            <p:stCondLst>
                              <p:cond delay="4842"/>
                            </p:stCondLst>
                            <p:childTnLst>
                              <p:par>
                                <p:cTn id="89" presetID="10" presetClass="entr" presetSubtype="0"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30"/>
                                        <p:tgtEl>
                                          <p:spTgt spid="23"/>
                                        </p:tgtEl>
                                      </p:cBhvr>
                                    </p:animEffect>
                                  </p:childTnLst>
                                </p:cTn>
                              </p:par>
                            </p:childTnLst>
                          </p:cTn>
                        </p:par>
                        <p:par>
                          <p:cTn id="92" fill="hold">
                            <p:stCondLst>
                              <p:cond delay="4972"/>
                            </p:stCondLst>
                            <p:childTnLst>
                              <p:par>
                                <p:cTn id="93" presetID="10" presetClass="entr" presetSubtype="0" fill="hold" grpId="0"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130"/>
                                        <p:tgtEl>
                                          <p:spTgt spid="24"/>
                                        </p:tgtEl>
                                      </p:cBhvr>
                                    </p:animEffect>
                                  </p:childTnLst>
                                </p:cTn>
                              </p:par>
                            </p:childTnLst>
                          </p:cTn>
                        </p:par>
                        <p:par>
                          <p:cTn id="96" fill="hold">
                            <p:stCondLst>
                              <p:cond delay="5102"/>
                            </p:stCondLst>
                            <p:childTnLst>
                              <p:par>
                                <p:cTn id="97" presetID="10" presetClass="entr" presetSubtype="0" fill="hold"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fade">
                                      <p:cBhvr>
                                        <p:cTn id="99" dur="250"/>
                                        <p:tgtEl>
                                          <p:spTgt spid="30"/>
                                        </p:tgtEl>
                                      </p:cBhvr>
                                    </p:animEffect>
                                  </p:childTnLst>
                                </p:cTn>
                              </p:par>
                            </p:childTnLst>
                          </p:cTn>
                        </p:par>
                        <p:par>
                          <p:cTn id="100" fill="hold">
                            <p:stCondLst>
                              <p:cond delay="5352"/>
                            </p:stCondLst>
                            <p:childTnLst>
                              <p:par>
                                <p:cTn id="101" presetID="10" presetClass="entr" presetSubtype="0" fill="hold" nodeType="after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fade">
                                      <p:cBhvr>
                                        <p:cTn id="103" dur="250"/>
                                        <p:tgtEl>
                                          <p:spTgt spid="35"/>
                                        </p:tgtEl>
                                      </p:cBhvr>
                                    </p:animEffect>
                                  </p:childTnLst>
                                </p:cTn>
                              </p:par>
                            </p:childTnLst>
                          </p:cTn>
                        </p:par>
                        <p:par>
                          <p:cTn id="104" fill="hold">
                            <p:stCondLst>
                              <p:cond delay="5602"/>
                            </p:stCondLst>
                            <p:childTnLst>
                              <p:par>
                                <p:cTn id="105" presetID="22" presetClass="entr" presetSubtype="1" fill="hold" grpId="0" nodeType="afterEffect">
                                  <p:stCondLst>
                                    <p:cond delay="0"/>
                                  </p:stCondLst>
                                  <p:childTnLst>
                                    <p:set>
                                      <p:cBhvr>
                                        <p:cTn id="106" dur="1" fill="hold">
                                          <p:stCondLst>
                                            <p:cond delay="0"/>
                                          </p:stCondLst>
                                        </p:cTn>
                                        <p:tgtEl>
                                          <p:spTgt spid="3"/>
                                        </p:tgtEl>
                                        <p:attrNameLst>
                                          <p:attrName>style.visibility</p:attrName>
                                        </p:attrNameLst>
                                      </p:cBhvr>
                                      <p:to>
                                        <p:strVal val="visible"/>
                                      </p:to>
                                    </p:set>
                                    <p:animEffect transition="in" filter="wipe(up)">
                                      <p:cBhvr>
                                        <p:cTn id="107" dur="1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build="p"/>
      <p:bldP spid="15" grpId="0"/>
      <p:bldP spid="16" grpId="0"/>
      <p:bldP spid="17" grpId="0"/>
      <p:bldP spid="18" grpId="0"/>
      <p:bldP spid="19" grpId="0"/>
      <p:bldP spid="23" grpId="0"/>
      <p:bldP spid="24" grpId="0"/>
      <p:bldP spid="25" grpId="0"/>
      <p:bldP spid="26" grpId="0"/>
      <p:bldP spid="3"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R:\Health\Graphics\2011 REBRAND\PRESENTATION\900Employees-04.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301" y="-116662"/>
            <a:ext cx="9372601" cy="53768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321767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 name="Rectangle 4"/>
          <p:cNvSpPr/>
          <p:nvPr userDrawn="1"/>
        </p:nvSpPr>
        <p:spPr>
          <a:xfrm>
            <a:off x="4118823"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 name="Rectangle 5"/>
          <p:cNvSpPr/>
          <p:nvPr userDrawn="1"/>
        </p:nvSpPr>
        <p:spPr>
          <a:xfrm>
            <a:off x="5023880"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 name="Rectangle 6"/>
          <p:cNvSpPr/>
          <p:nvPr userDrawn="1"/>
        </p:nvSpPr>
        <p:spPr>
          <a:xfrm>
            <a:off x="532629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 name="Rectangle 7"/>
          <p:cNvSpPr/>
          <p:nvPr userDrawn="1"/>
        </p:nvSpPr>
        <p:spPr>
          <a:xfrm>
            <a:off x="2314017" y="341970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 name="Rectangle 8"/>
          <p:cNvSpPr/>
          <p:nvPr userDrawn="1"/>
        </p:nvSpPr>
        <p:spPr>
          <a:xfrm>
            <a:off x="397374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0" name="Rectangle 9"/>
          <p:cNvSpPr/>
          <p:nvPr userDrawn="1"/>
        </p:nvSpPr>
        <p:spPr>
          <a:xfrm>
            <a:off x="3216511" y="174569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1" name="Rectangle 10"/>
          <p:cNvSpPr/>
          <p:nvPr userDrawn="1"/>
        </p:nvSpPr>
        <p:spPr>
          <a:xfrm>
            <a:off x="2916472"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2" name="Rectangle 11"/>
          <p:cNvSpPr/>
          <p:nvPr userDrawn="1"/>
        </p:nvSpPr>
        <p:spPr>
          <a:xfrm>
            <a:off x="806687"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3" name="Rectangle 12"/>
          <p:cNvSpPr/>
          <p:nvPr userDrawn="1"/>
        </p:nvSpPr>
        <p:spPr>
          <a:xfrm>
            <a:off x="849574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4" name="Rectangle 13"/>
          <p:cNvSpPr/>
          <p:nvPr userDrawn="1"/>
        </p:nvSpPr>
        <p:spPr>
          <a:xfrm>
            <a:off x="6988409" y="107394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5" name="Rectangle 14"/>
          <p:cNvSpPr/>
          <p:nvPr userDrawn="1"/>
        </p:nvSpPr>
        <p:spPr>
          <a:xfrm>
            <a:off x="578349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6" name="Rectangle 15"/>
          <p:cNvSpPr/>
          <p:nvPr userDrawn="1"/>
        </p:nvSpPr>
        <p:spPr>
          <a:xfrm>
            <a:off x="427378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7" name="Rectangle 16"/>
          <p:cNvSpPr/>
          <p:nvPr userDrawn="1"/>
        </p:nvSpPr>
        <p:spPr>
          <a:xfrm>
            <a:off x="3518931"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8" name="Rectangle 17"/>
          <p:cNvSpPr/>
          <p:nvPr userDrawn="1"/>
        </p:nvSpPr>
        <p:spPr>
          <a:xfrm>
            <a:off x="3371292" y="275136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9" name="Rectangle 18"/>
          <p:cNvSpPr/>
          <p:nvPr userDrawn="1"/>
        </p:nvSpPr>
        <p:spPr>
          <a:xfrm>
            <a:off x="3821349"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0" name="Rectangle 19"/>
          <p:cNvSpPr/>
          <p:nvPr userDrawn="1"/>
        </p:nvSpPr>
        <p:spPr>
          <a:xfrm>
            <a:off x="427140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1" name="Rectangle 20"/>
          <p:cNvSpPr/>
          <p:nvPr userDrawn="1"/>
        </p:nvSpPr>
        <p:spPr>
          <a:xfrm>
            <a:off x="1861579"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2" name="Rectangle 21"/>
          <p:cNvSpPr/>
          <p:nvPr userDrawn="1"/>
        </p:nvSpPr>
        <p:spPr>
          <a:xfrm>
            <a:off x="2464036"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3" name="Rectangle 22"/>
          <p:cNvSpPr/>
          <p:nvPr userDrawn="1"/>
        </p:nvSpPr>
        <p:spPr>
          <a:xfrm>
            <a:off x="261405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4" name="Rectangle 23"/>
          <p:cNvSpPr/>
          <p:nvPr userDrawn="1"/>
        </p:nvSpPr>
        <p:spPr>
          <a:xfrm>
            <a:off x="3820596"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5" name="Rectangle 24"/>
          <p:cNvSpPr/>
          <p:nvPr userDrawn="1"/>
        </p:nvSpPr>
        <p:spPr>
          <a:xfrm>
            <a:off x="412527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6" name="Rectangle 25"/>
          <p:cNvSpPr/>
          <p:nvPr userDrawn="1"/>
        </p:nvSpPr>
        <p:spPr>
          <a:xfrm>
            <a:off x="95632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7" name="Rectangle 26"/>
          <p:cNvSpPr/>
          <p:nvPr userDrawn="1"/>
        </p:nvSpPr>
        <p:spPr>
          <a:xfrm>
            <a:off x="80305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8" name="Rectangle 27"/>
          <p:cNvSpPr/>
          <p:nvPr userDrawn="1"/>
        </p:nvSpPr>
        <p:spPr>
          <a:xfrm>
            <a:off x="8492947"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9" name="Rectangle 28"/>
          <p:cNvSpPr/>
          <p:nvPr userDrawn="1"/>
        </p:nvSpPr>
        <p:spPr>
          <a:xfrm>
            <a:off x="6385123" y="442660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0" name="Rectangle 29"/>
          <p:cNvSpPr/>
          <p:nvPr userDrawn="1"/>
        </p:nvSpPr>
        <p:spPr>
          <a:xfrm>
            <a:off x="638512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1" name="Rectangle 30"/>
          <p:cNvSpPr/>
          <p:nvPr userDrawn="1"/>
        </p:nvSpPr>
        <p:spPr>
          <a:xfrm>
            <a:off x="5787428"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2" name="Rectangle 31"/>
          <p:cNvSpPr/>
          <p:nvPr userDrawn="1"/>
        </p:nvSpPr>
        <p:spPr>
          <a:xfrm>
            <a:off x="472426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3" name="Rectangle 32"/>
          <p:cNvSpPr/>
          <p:nvPr userDrawn="1"/>
        </p:nvSpPr>
        <p:spPr>
          <a:xfrm>
            <a:off x="3516976"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4" name="Rectangle 33"/>
          <p:cNvSpPr/>
          <p:nvPr userDrawn="1"/>
        </p:nvSpPr>
        <p:spPr>
          <a:xfrm>
            <a:off x="789119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5" name="Rectangle 34"/>
          <p:cNvSpPr/>
          <p:nvPr userDrawn="1"/>
        </p:nvSpPr>
        <p:spPr>
          <a:xfrm>
            <a:off x="774229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6" name="Rectangle 35"/>
          <p:cNvSpPr/>
          <p:nvPr userDrawn="1"/>
        </p:nvSpPr>
        <p:spPr>
          <a:xfrm>
            <a:off x="805432"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7" name="Rectangle 36"/>
          <p:cNvSpPr/>
          <p:nvPr userDrawn="1"/>
        </p:nvSpPr>
        <p:spPr>
          <a:xfrm>
            <a:off x="366937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8" name="Rectangle 37"/>
          <p:cNvSpPr/>
          <p:nvPr userDrawn="1"/>
        </p:nvSpPr>
        <p:spPr>
          <a:xfrm>
            <a:off x="4572000"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9" name="Rectangle 38"/>
          <p:cNvSpPr/>
          <p:nvPr userDrawn="1"/>
        </p:nvSpPr>
        <p:spPr>
          <a:xfrm>
            <a:off x="4876800"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0" name="Rectangle 39"/>
          <p:cNvSpPr/>
          <p:nvPr userDrawn="1"/>
        </p:nvSpPr>
        <p:spPr>
          <a:xfrm>
            <a:off x="7891884"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1" name="Rectangle 40"/>
          <p:cNvSpPr/>
          <p:nvPr userDrawn="1"/>
        </p:nvSpPr>
        <p:spPr>
          <a:xfrm>
            <a:off x="7588907"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2" name="Rectangle 41"/>
          <p:cNvSpPr/>
          <p:nvPr userDrawn="1"/>
        </p:nvSpPr>
        <p:spPr>
          <a:xfrm>
            <a:off x="7137727"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3" name="Rectangle 42"/>
          <p:cNvSpPr/>
          <p:nvPr userDrawn="1"/>
        </p:nvSpPr>
        <p:spPr>
          <a:xfrm>
            <a:off x="5634599"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4" name="Rectangle 43"/>
          <p:cNvSpPr/>
          <p:nvPr userDrawn="1"/>
        </p:nvSpPr>
        <p:spPr>
          <a:xfrm>
            <a:off x="1864659"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5" name="Rectangle 44"/>
          <p:cNvSpPr/>
          <p:nvPr userDrawn="1"/>
        </p:nvSpPr>
        <p:spPr>
          <a:xfrm>
            <a:off x="1860456"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6" name="Rectangle 45"/>
          <p:cNvSpPr/>
          <p:nvPr userDrawn="1"/>
        </p:nvSpPr>
        <p:spPr>
          <a:xfrm>
            <a:off x="246165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7" name="Rectangle 46"/>
          <p:cNvSpPr/>
          <p:nvPr userDrawn="1"/>
        </p:nvSpPr>
        <p:spPr>
          <a:xfrm>
            <a:off x="3970805" y="174596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8" name="Rectangle 47"/>
          <p:cNvSpPr/>
          <p:nvPr userDrawn="1"/>
        </p:nvSpPr>
        <p:spPr>
          <a:xfrm>
            <a:off x="3669505"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9" name="Rectangle 48"/>
          <p:cNvSpPr/>
          <p:nvPr userDrawn="1"/>
        </p:nvSpPr>
        <p:spPr>
          <a:xfrm>
            <a:off x="4874980"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0" name="Rectangle 49"/>
          <p:cNvSpPr/>
          <p:nvPr userDrawn="1"/>
        </p:nvSpPr>
        <p:spPr>
          <a:xfrm>
            <a:off x="348911" y="140769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1" name="Rectangle 50"/>
          <p:cNvSpPr/>
          <p:nvPr userDrawn="1"/>
        </p:nvSpPr>
        <p:spPr>
          <a:xfrm>
            <a:off x="185680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2" name="Rectangle 51"/>
          <p:cNvSpPr/>
          <p:nvPr userDrawn="1"/>
        </p:nvSpPr>
        <p:spPr>
          <a:xfrm>
            <a:off x="8496147"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3" name="Rectangle 52"/>
          <p:cNvSpPr/>
          <p:nvPr userDrawn="1"/>
        </p:nvSpPr>
        <p:spPr>
          <a:xfrm>
            <a:off x="95080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4" name="Rectangle 53"/>
          <p:cNvSpPr/>
          <p:nvPr userDrawn="1"/>
        </p:nvSpPr>
        <p:spPr>
          <a:xfrm>
            <a:off x="6381039"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5" name="Rectangle 54"/>
          <p:cNvSpPr/>
          <p:nvPr userDrawn="1"/>
        </p:nvSpPr>
        <p:spPr>
          <a:xfrm>
            <a:off x="834557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6" name="Rectangle 55"/>
          <p:cNvSpPr/>
          <p:nvPr userDrawn="1"/>
        </p:nvSpPr>
        <p:spPr>
          <a:xfrm>
            <a:off x="5479807"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7" name="Rectangle 56"/>
          <p:cNvSpPr/>
          <p:nvPr userDrawn="1"/>
        </p:nvSpPr>
        <p:spPr>
          <a:xfrm>
            <a:off x="2611660"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8" name="Rectangle 57"/>
          <p:cNvSpPr/>
          <p:nvPr userDrawn="1"/>
        </p:nvSpPr>
        <p:spPr>
          <a:xfrm>
            <a:off x="849670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9" name="Rectangle 58"/>
          <p:cNvSpPr/>
          <p:nvPr userDrawn="1"/>
        </p:nvSpPr>
        <p:spPr>
          <a:xfrm>
            <a:off x="3520736"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0" name="Rectangle 59"/>
          <p:cNvSpPr/>
          <p:nvPr userDrawn="1"/>
        </p:nvSpPr>
        <p:spPr>
          <a:xfrm>
            <a:off x="2913519" y="40859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1" name="Rectangle 60"/>
          <p:cNvSpPr/>
          <p:nvPr userDrawn="1"/>
        </p:nvSpPr>
        <p:spPr>
          <a:xfrm>
            <a:off x="5932243"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2" name="Rectangle 61"/>
          <p:cNvSpPr/>
          <p:nvPr userDrawn="1"/>
        </p:nvSpPr>
        <p:spPr>
          <a:xfrm>
            <a:off x="956831"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3" name="Rectangle 62"/>
          <p:cNvSpPr/>
          <p:nvPr userDrawn="1"/>
        </p:nvSpPr>
        <p:spPr>
          <a:xfrm>
            <a:off x="503835"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4" name="Rectangle 63"/>
          <p:cNvSpPr/>
          <p:nvPr userDrawn="1"/>
        </p:nvSpPr>
        <p:spPr>
          <a:xfrm>
            <a:off x="864196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5" name="Rectangle 64"/>
          <p:cNvSpPr/>
          <p:nvPr userDrawn="1"/>
        </p:nvSpPr>
        <p:spPr>
          <a:xfrm>
            <a:off x="1255608"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6" name="Rectangle 65"/>
          <p:cNvSpPr/>
          <p:nvPr userDrawn="1"/>
        </p:nvSpPr>
        <p:spPr>
          <a:xfrm>
            <a:off x="5630384"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7" name="Rectangle 66"/>
          <p:cNvSpPr/>
          <p:nvPr userDrawn="1"/>
        </p:nvSpPr>
        <p:spPr>
          <a:xfrm>
            <a:off x="8341369"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8" name="Rectangle 67"/>
          <p:cNvSpPr/>
          <p:nvPr userDrawn="1"/>
        </p:nvSpPr>
        <p:spPr>
          <a:xfrm>
            <a:off x="803731"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9" name="Rectangle 68"/>
          <p:cNvSpPr/>
          <p:nvPr userDrawn="1"/>
        </p:nvSpPr>
        <p:spPr>
          <a:xfrm>
            <a:off x="7294879"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0" name="Rectangle 69"/>
          <p:cNvSpPr/>
          <p:nvPr userDrawn="1"/>
        </p:nvSpPr>
        <p:spPr>
          <a:xfrm>
            <a:off x="2312324"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1" name="Rectangle 70"/>
          <p:cNvSpPr/>
          <p:nvPr userDrawn="1"/>
        </p:nvSpPr>
        <p:spPr>
          <a:xfrm>
            <a:off x="4726211"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2" name="Rectangle 71"/>
          <p:cNvSpPr/>
          <p:nvPr userDrawn="1"/>
        </p:nvSpPr>
        <p:spPr>
          <a:xfrm>
            <a:off x="5024428"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3" name="Rectangle 72"/>
          <p:cNvSpPr/>
          <p:nvPr userDrawn="1"/>
        </p:nvSpPr>
        <p:spPr>
          <a:xfrm>
            <a:off x="668766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4" name="Rectangle 73"/>
          <p:cNvSpPr/>
          <p:nvPr userDrawn="1"/>
        </p:nvSpPr>
        <p:spPr>
          <a:xfrm>
            <a:off x="1408568"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5" name="Rectangle 74"/>
          <p:cNvSpPr/>
          <p:nvPr userDrawn="1"/>
        </p:nvSpPr>
        <p:spPr>
          <a:xfrm>
            <a:off x="351891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6" name="Rectangle 75"/>
          <p:cNvSpPr/>
          <p:nvPr userDrawn="1"/>
        </p:nvSpPr>
        <p:spPr>
          <a:xfrm>
            <a:off x="4877349"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7" name="Rectangle 76"/>
          <p:cNvSpPr/>
          <p:nvPr userDrawn="1"/>
        </p:nvSpPr>
        <p:spPr>
          <a:xfrm>
            <a:off x="5329788"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8" name="Rectangle 77"/>
          <p:cNvSpPr/>
          <p:nvPr userDrawn="1"/>
        </p:nvSpPr>
        <p:spPr>
          <a:xfrm>
            <a:off x="532866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9" name="Rectangle 78"/>
          <p:cNvSpPr/>
          <p:nvPr userDrawn="1"/>
        </p:nvSpPr>
        <p:spPr>
          <a:xfrm>
            <a:off x="6539463"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0" name="Rectangle 79"/>
          <p:cNvSpPr/>
          <p:nvPr userDrawn="1"/>
        </p:nvSpPr>
        <p:spPr>
          <a:xfrm>
            <a:off x="699175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1" name="Rectangle 80"/>
          <p:cNvSpPr/>
          <p:nvPr userDrawn="1"/>
        </p:nvSpPr>
        <p:spPr>
          <a:xfrm>
            <a:off x="6386360"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2" name="Rectangle 81"/>
          <p:cNvSpPr/>
          <p:nvPr userDrawn="1"/>
        </p:nvSpPr>
        <p:spPr>
          <a:xfrm>
            <a:off x="362063"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3" name="Rectangle 82"/>
          <p:cNvSpPr/>
          <p:nvPr userDrawn="1"/>
        </p:nvSpPr>
        <p:spPr>
          <a:xfrm>
            <a:off x="125854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4" name="Rectangle 83"/>
          <p:cNvSpPr/>
          <p:nvPr userDrawn="1"/>
        </p:nvSpPr>
        <p:spPr>
          <a:xfrm>
            <a:off x="1708044" y="174541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5" name="Rectangle 84"/>
          <p:cNvSpPr/>
          <p:nvPr userDrawn="1"/>
        </p:nvSpPr>
        <p:spPr>
          <a:xfrm>
            <a:off x="8194288" y="174546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6" name="Rectangle 85"/>
          <p:cNvSpPr/>
          <p:nvPr userDrawn="1"/>
        </p:nvSpPr>
        <p:spPr>
          <a:xfrm>
            <a:off x="7286472"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7" name="Rectangle 86"/>
          <p:cNvSpPr/>
          <p:nvPr userDrawn="1"/>
        </p:nvSpPr>
        <p:spPr>
          <a:xfrm>
            <a:off x="53295"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8" name="Rectangle 87"/>
          <p:cNvSpPr/>
          <p:nvPr userDrawn="1"/>
        </p:nvSpPr>
        <p:spPr>
          <a:xfrm>
            <a:off x="1255123"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9" name="Rectangle 88"/>
          <p:cNvSpPr/>
          <p:nvPr userDrawn="1"/>
        </p:nvSpPr>
        <p:spPr>
          <a:xfrm>
            <a:off x="3670273"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0" name="Rectangle 89"/>
          <p:cNvSpPr/>
          <p:nvPr userDrawn="1"/>
        </p:nvSpPr>
        <p:spPr>
          <a:xfrm>
            <a:off x="8646803"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1" name="Rectangle 90"/>
          <p:cNvSpPr/>
          <p:nvPr userDrawn="1"/>
        </p:nvSpPr>
        <p:spPr>
          <a:xfrm>
            <a:off x="201236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2" name="Rectangle 91"/>
          <p:cNvSpPr/>
          <p:nvPr userDrawn="1"/>
        </p:nvSpPr>
        <p:spPr>
          <a:xfrm>
            <a:off x="4123271"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3" name="Rectangle 92"/>
          <p:cNvSpPr/>
          <p:nvPr userDrawn="1"/>
        </p:nvSpPr>
        <p:spPr>
          <a:xfrm>
            <a:off x="276539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4" name="Rectangle 93"/>
          <p:cNvSpPr/>
          <p:nvPr userDrawn="1"/>
        </p:nvSpPr>
        <p:spPr>
          <a:xfrm>
            <a:off x="4426856"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5" name="Rectangle 94"/>
          <p:cNvSpPr/>
          <p:nvPr userDrawn="1"/>
        </p:nvSpPr>
        <p:spPr>
          <a:xfrm>
            <a:off x="5629948"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6" name="Rectangle 95"/>
          <p:cNvSpPr/>
          <p:nvPr userDrawn="1"/>
        </p:nvSpPr>
        <p:spPr>
          <a:xfrm>
            <a:off x="6533003" y="174447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7" name="Rectangle 96"/>
          <p:cNvSpPr/>
          <p:nvPr userDrawn="1"/>
        </p:nvSpPr>
        <p:spPr>
          <a:xfrm>
            <a:off x="306366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8" name="Rectangle 97"/>
          <p:cNvSpPr/>
          <p:nvPr userDrawn="1"/>
        </p:nvSpPr>
        <p:spPr>
          <a:xfrm>
            <a:off x="2309925"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9" name="Rectangle 98"/>
          <p:cNvSpPr/>
          <p:nvPr userDrawn="1"/>
        </p:nvSpPr>
        <p:spPr>
          <a:xfrm>
            <a:off x="774435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00" name="Rectangle 99"/>
          <p:cNvSpPr/>
          <p:nvPr userDrawn="1"/>
        </p:nvSpPr>
        <p:spPr>
          <a:xfrm>
            <a:off x="6385924"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01" name="Rectangle 100"/>
          <p:cNvSpPr/>
          <p:nvPr userDrawn="1"/>
        </p:nvSpPr>
        <p:spPr>
          <a:xfrm>
            <a:off x="6234084"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02" name="Rectangle 101"/>
          <p:cNvSpPr/>
          <p:nvPr userDrawn="1"/>
        </p:nvSpPr>
        <p:spPr>
          <a:xfrm>
            <a:off x="1104593"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03" name="Rectangle 102"/>
          <p:cNvSpPr/>
          <p:nvPr userDrawn="1"/>
        </p:nvSpPr>
        <p:spPr>
          <a:xfrm>
            <a:off x="140701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04" name="Rectangle 103"/>
          <p:cNvSpPr/>
          <p:nvPr userDrawn="1"/>
        </p:nvSpPr>
        <p:spPr>
          <a:xfrm>
            <a:off x="5932928"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05" name="Rectangle 104"/>
          <p:cNvSpPr/>
          <p:nvPr userDrawn="1"/>
        </p:nvSpPr>
        <p:spPr>
          <a:xfrm>
            <a:off x="728659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06" name="Rectangle 105"/>
          <p:cNvSpPr/>
          <p:nvPr userDrawn="1"/>
        </p:nvSpPr>
        <p:spPr>
          <a:xfrm>
            <a:off x="231356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07" name="Rectangle 106"/>
          <p:cNvSpPr/>
          <p:nvPr userDrawn="1"/>
        </p:nvSpPr>
        <p:spPr>
          <a:xfrm>
            <a:off x="1405191"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08" name="Rectangle 107"/>
          <p:cNvSpPr/>
          <p:nvPr userDrawn="1"/>
        </p:nvSpPr>
        <p:spPr>
          <a:xfrm>
            <a:off x="7741416" y="442160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09" name="Rectangle 108"/>
          <p:cNvSpPr/>
          <p:nvPr userDrawn="1"/>
        </p:nvSpPr>
        <p:spPr>
          <a:xfrm>
            <a:off x="6687223" y="476908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10" name="Rectangle 109"/>
          <p:cNvSpPr/>
          <p:nvPr userDrawn="1"/>
        </p:nvSpPr>
        <p:spPr>
          <a:xfrm>
            <a:off x="8948736"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11" name="Rectangle 110"/>
          <p:cNvSpPr/>
          <p:nvPr userDrawn="1"/>
        </p:nvSpPr>
        <p:spPr>
          <a:xfrm>
            <a:off x="7592125"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12" name="Rectangle 111"/>
          <p:cNvSpPr/>
          <p:nvPr userDrawn="1"/>
        </p:nvSpPr>
        <p:spPr>
          <a:xfrm>
            <a:off x="231135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13" name="Rectangle 112"/>
          <p:cNvSpPr/>
          <p:nvPr userDrawn="1"/>
        </p:nvSpPr>
        <p:spPr>
          <a:xfrm>
            <a:off x="4270981" y="442655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14" name="Rectangle 113"/>
          <p:cNvSpPr/>
          <p:nvPr userDrawn="1"/>
        </p:nvSpPr>
        <p:spPr>
          <a:xfrm>
            <a:off x="171477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15" name="Rectangle 114"/>
          <p:cNvSpPr/>
          <p:nvPr userDrawn="1"/>
        </p:nvSpPr>
        <p:spPr>
          <a:xfrm>
            <a:off x="5027660" y="73416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16" name="Rectangle 115"/>
          <p:cNvSpPr/>
          <p:nvPr userDrawn="1"/>
        </p:nvSpPr>
        <p:spPr>
          <a:xfrm>
            <a:off x="593127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17" name="Rectangle 116"/>
          <p:cNvSpPr/>
          <p:nvPr userDrawn="1"/>
        </p:nvSpPr>
        <p:spPr>
          <a:xfrm>
            <a:off x="6530788"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18" name="Rectangle 117"/>
          <p:cNvSpPr/>
          <p:nvPr userDrawn="1"/>
        </p:nvSpPr>
        <p:spPr>
          <a:xfrm>
            <a:off x="35367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19" name="Rectangle 118"/>
          <p:cNvSpPr/>
          <p:nvPr userDrawn="1"/>
        </p:nvSpPr>
        <p:spPr>
          <a:xfrm>
            <a:off x="3209912"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20" name="Rectangle 119"/>
          <p:cNvSpPr/>
          <p:nvPr userDrawn="1"/>
        </p:nvSpPr>
        <p:spPr>
          <a:xfrm>
            <a:off x="6078619"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21" name="Rectangle 120"/>
          <p:cNvSpPr/>
          <p:nvPr userDrawn="1"/>
        </p:nvSpPr>
        <p:spPr>
          <a:xfrm>
            <a:off x="4725509"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22" name="Rectangle 121"/>
          <p:cNvSpPr/>
          <p:nvPr userDrawn="1"/>
        </p:nvSpPr>
        <p:spPr>
          <a:xfrm>
            <a:off x="4271951"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23" name="Rectangle 122"/>
          <p:cNvSpPr/>
          <p:nvPr userDrawn="1"/>
        </p:nvSpPr>
        <p:spPr>
          <a:xfrm>
            <a:off x="774185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24" name="Rectangle 123"/>
          <p:cNvSpPr/>
          <p:nvPr userDrawn="1"/>
        </p:nvSpPr>
        <p:spPr>
          <a:xfrm>
            <a:off x="4125432"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25" name="Rectangle 124"/>
          <p:cNvSpPr/>
          <p:nvPr userDrawn="1"/>
        </p:nvSpPr>
        <p:spPr>
          <a:xfrm>
            <a:off x="442447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26" name="Rectangle 125"/>
          <p:cNvSpPr/>
          <p:nvPr userDrawn="1"/>
        </p:nvSpPr>
        <p:spPr>
          <a:xfrm>
            <a:off x="6381723"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27" name="Rectangle 126"/>
          <p:cNvSpPr/>
          <p:nvPr userDrawn="1"/>
        </p:nvSpPr>
        <p:spPr>
          <a:xfrm>
            <a:off x="5028051"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28" name="Rectangle 127"/>
          <p:cNvSpPr/>
          <p:nvPr userDrawn="1"/>
        </p:nvSpPr>
        <p:spPr>
          <a:xfrm>
            <a:off x="2611223"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29" name="Rectangle 128"/>
          <p:cNvSpPr/>
          <p:nvPr userDrawn="1"/>
        </p:nvSpPr>
        <p:spPr>
          <a:xfrm>
            <a:off x="3216059"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30" name="Rectangle 129"/>
          <p:cNvSpPr/>
          <p:nvPr userDrawn="1"/>
        </p:nvSpPr>
        <p:spPr>
          <a:xfrm>
            <a:off x="7137280"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31" name="Rectangle 130"/>
          <p:cNvSpPr/>
          <p:nvPr userDrawn="1"/>
        </p:nvSpPr>
        <p:spPr>
          <a:xfrm>
            <a:off x="8796449" y="41040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32" name="Rectangle 131"/>
          <p:cNvSpPr/>
          <p:nvPr userDrawn="1"/>
        </p:nvSpPr>
        <p:spPr>
          <a:xfrm>
            <a:off x="804467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33" name="Rectangle 132"/>
          <p:cNvSpPr/>
          <p:nvPr userDrawn="1"/>
        </p:nvSpPr>
        <p:spPr>
          <a:xfrm>
            <a:off x="2763203"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34" name="Rectangle 133"/>
          <p:cNvSpPr/>
          <p:nvPr userDrawn="1"/>
        </p:nvSpPr>
        <p:spPr>
          <a:xfrm>
            <a:off x="505917"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35" name="Rectangle 134"/>
          <p:cNvSpPr/>
          <p:nvPr userDrawn="1"/>
        </p:nvSpPr>
        <p:spPr>
          <a:xfrm>
            <a:off x="1862528"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36" name="Rectangle 135"/>
          <p:cNvSpPr/>
          <p:nvPr userDrawn="1"/>
        </p:nvSpPr>
        <p:spPr>
          <a:xfrm>
            <a:off x="6836823"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37" name="Rectangle 136"/>
          <p:cNvSpPr/>
          <p:nvPr userDrawn="1"/>
        </p:nvSpPr>
        <p:spPr>
          <a:xfrm>
            <a:off x="789101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38" name="Rectangle 137"/>
          <p:cNvSpPr/>
          <p:nvPr userDrawn="1"/>
        </p:nvSpPr>
        <p:spPr>
          <a:xfrm>
            <a:off x="2164389"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39" name="Rectangle 138"/>
          <p:cNvSpPr/>
          <p:nvPr userDrawn="1"/>
        </p:nvSpPr>
        <p:spPr>
          <a:xfrm>
            <a:off x="2009048"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40" name="Rectangle 139"/>
          <p:cNvSpPr/>
          <p:nvPr userDrawn="1"/>
        </p:nvSpPr>
        <p:spPr>
          <a:xfrm>
            <a:off x="5177792"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41" name="Rectangle 140"/>
          <p:cNvSpPr/>
          <p:nvPr userDrawn="1"/>
        </p:nvSpPr>
        <p:spPr>
          <a:xfrm>
            <a:off x="7601763"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42" name="Rectangle 141"/>
          <p:cNvSpPr/>
          <p:nvPr userDrawn="1"/>
        </p:nvSpPr>
        <p:spPr>
          <a:xfrm>
            <a:off x="203200"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43" name="Rectangle 142"/>
          <p:cNvSpPr/>
          <p:nvPr userDrawn="1"/>
        </p:nvSpPr>
        <p:spPr>
          <a:xfrm>
            <a:off x="2917125"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44" name="Rectangle 143"/>
          <p:cNvSpPr/>
          <p:nvPr userDrawn="1"/>
        </p:nvSpPr>
        <p:spPr>
          <a:xfrm>
            <a:off x="7437719"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45" name="Rectangle 144"/>
          <p:cNvSpPr/>
          <p:nvPr userDrawn="1"/>
        </p:nvSpPr>
        <p:spPr>
          <a:xfrm>
            <a:off x="8943415" y="174890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46" name="Rectangle 145"/>
          <p:cNvSpPr/>
          <p:nvPr userDrawn="1"/>
        </p:nvSpPr>
        <p:spPr>
          <a:xfrm>
            <a:off x="6078912"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47" name="Rectangle 146"/>
          <p:cNvSpPr/>
          <p:nvPr userDrawn="1"/>
        </p:nvSpPr>
        <p:spPr>
          <a:xfrm>
            <a:off x="6232572"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48" name="Rectangle 147"/>
          <p:cNvSpPr/>
          <p:nvPr userDrawn="1"/>
        </p:nvSpPr>
        <p:spPr>
          <a:xfrm>
            <a:off x="1858916"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49" name="Rectangle 148"/>
          <p:cNvSpPr/>
          <p:nvPr userDrawn="1"/>
        </p:nvSpPr>
        <p:spPr>
          <a:xfrm>
            <a:off x="3217349"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50" name="Rectangle 149"/>
          <p:cNvSpPr/>
          <p:nvPr userDrawn="1"/>
        </p:nvSpPr>
        <p:spPr>
          <a:xfrm>
            <a:off x="442209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51" name="Rectangle 150"/>
          <p:cNvSpPr/>
          <p:nvPr userDrawn="1"/>
        </p:nvSpPr>
        <p:spPr>
          <a:xfrm>
            <a:off x="4274456"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52" name="Rectangle 151"/>
          <p:cNvSpPr/>
          <p:nvPr userDrawn="1"/>
        </p:nvSpPr>
        <p:spPr>
          <a:xfrm>
            <a:off x="517695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53" name="Rectangle 152"/>
          <p:cNvSpPr/>
          <p:nvPr userDrawn="1"/>
        </p:nvSpPr>
        <p:spPr>
          <a:xfrm>
            <a:off x="1256852"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54" name="Rectangle 153"/>
          <p:cNvSpPr/>
          <p:nvPr userDrawn="1"/>
        </p:nvSpPr>
        <p:spPr>
          <a:xfrm>
            <a:off x="3521421"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55" name="Rectangle 154"/>
          <p:cNvSpPr/>
          <p:nvPr userDrawn="1"/>
        </p:nvSpPr>
        <p:spPr>
          <a:xfrm>
            <a:off x="8496833"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56" name="Rectangle 155"/>
          <p:cNvSpPr/>
          <p:nvPr userDrawn="1"/>
        </p:nvSpPr>
        <p:spPr>
          <a:xfrm>
            <a:off x="2304603"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57" name="Rectangle 156"/>
          <p:cNvSpPr/>
          <p:nvPr userDrawn="1"/>
        </p:nvSpPr>
        <p:spPr>
          <a:xfrm>
            <a:off x="1861128"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58" name="Rectangle 157"/>
          <p:cNvSpPr/>
          <p:nvPr userDrawn="1"/>
        </p:nvSpPr>
        <p:spPr>
          <a:xfrm>
            <a:off x="5932927"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59" name="Rectangle 158"/>
          <p:cNvSpPr/>
          <p:nvPr userDrawn="1"/>
        </p:nvSpPr>
        <p:spPr>
          <a:xfrm>
            <a:off x="698655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60" name="Rectangle 159"/>
          <p:cNvSpPr/>
          <p:nvPr userDrawn="1"/>
        </p:nvSpPr>
        <p:spPr>
          <a:xfrm>
            <a:off x="6542527"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61" name="Rectangle 160"/>
          <p:cNvSpPr/>
          <p:nvPr userDrawn="1"/>
        </p:nvSpPr>
        <p:spPr>
          <a:xfrm>
            <a:off x="7140780"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62" name="Rectangle 161"/>
          <p:cNvSpPr/>
          <p:nvPr userDrawn="1"/>
        </p:nvSpPr>
        <p:spPr>
          <a:xfrm>
            <a:off x="879644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63" name="Rectangle 162"/>
          <p:cNvSpPr/>
          <p:nvPr userDrawn="1"/>
        </p:nvSpPr>
        <p:spPr>
          <a:xfrm>
            <a:off x="8192873"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64" name="Rectangle 163"/>
          <p:cNvSpPr/>
          <p:nvPr userDrawn="1"/>
        </p:nvSpPr>
        <p:spPr>
          <a:xfrm>
            <a:off x="140953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65" name="Rectangle 164"/>
          <p:cNvSpPr/>
          <p:nvPr userDrawn="1"/>
        </p:nvSpPr>
        <p:spPr>
          <a:xfrm>
            <a:off x="306856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66" name="Rectangle 165"/>
          <p:cNvSpPr/>
          <p:nvPr userDrawn="1"/>
        </p:nvSpPr>
        <p:spPr>
          <a:xfrm>
            <a:off x="1710132"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67" name="Rectangle 166"/>
          <p:cNvSpPr/>
          <p:nvPr userDrawn="1"/>
        </p:nvSpPr>
        <p:spPr>
          <a:xfrm>
            <a:off x="774281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68" name="Rectangle 167"/>
          <p:cNvSpPr/>
          <p:nvPr userDrawn="1"/>
        </p:nvSpPr>
        <p:spPr>
          <a:xfrm>
            <a:off x="397175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69" name="Rectangle 168"/>
          <p:cNvSpPr/>
          <p:nvPr userDrawn="1"/>
        </p:nvSpPr>
        <p:spPr>
          <a:xfrm>
            <a:off x="306688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70" name="Rectangle 169"/>
          <p:cNvSpPr/>
          <p:nvPr userDrawn="1"/>
        </p:nvSpPr>
        <p:spPr>
          <a:xfrm>
            <a:off x="2764463"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71" name="Rectangle 170"/>
          <p:cNvSpPr/>
          <p:nvPr userDrawn="1"/>
        </p:nvSpPr>
        <p:spPr>
          <a:xfrm>
            <a:off x="1104172"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72" name="Rectangle 171"/>
          <p:cNvSpPr/>
          <p:nvPr userDrawn="1"/>
        </p:nvSpPr>
        <p:spPr>
          <a:xfrm>
            <a:off x="1257132"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73" name="Rectangle 172"/>
          <p:cNvSpPr/>
          <p:nvPr userDrawn="1"/>
        </p:nvSpPr>
        <p:spPr>
          <a:xfrm>
            <a:off x="6984460"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74" name="Rectangle 173"/>
          <p:cNvSpPr/>
          <p:nvPr userDrawn="1"/>
        </p:nvSpPr>
        <p:spPr>
          <a:xfrm>
            <a:off x="6683161"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75" name="Rectangle 174"/>
          <p:cNvSpPr/>
          <p:nvPr userDrawn="1"/>
        </p:nvSpPr>
        <p:spPr>
          <a:xfrm>
            <a:off x="759167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76" name="Rectangle 175"/>
          <p:cNvSpPr/>
          <p:nvPr userDrawn="1"/>
        </p:nvSpPr>
        <p:spPr>
          <a:xfrm>
            <a:off x="7889896"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77" name="Rectangle 176"/>
          <p:cNvSpPr/>
          <p:nvPr userDrawn="1"/>
        </p:nvSpPr>
        <p:spPr>
          <a:xfrm>
            <a:off x="849767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78" name="Rectangle 177"/>
          <p:cNvSpPr/>
          <p:nvPr userDrawn="1"/>
        </p:nvSpPr>
        <p:spPr>
          <a:xfrm>
            <a:off x="834233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79" name="Rectangle 178"/>
          <p:cNvSpPr/>
          <p:nvPr userDrawn="1"/>
        </p:nvSpPr>
        <p:spPr>
          <a:xfrm>
            <a:off x="216074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80" name="Rectangle 179"/>
          <p:cNvSpPr/>
          <p:nvPr userDrawn="1"/>
        </p:nvSpPr>
        <p:spPr>
          <a:xfrm>
            <a:off x="1409532" y="140259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81" name="Rectangle 180"/>
          <p:cNvSpPr/>
          <p:nvPr userDrawn="1"/>
        </p:nvSpPr>
        <p:spPr>
          <a:xfrm>
            <a:off x="201143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82" name="Rectangle 181"/>
          <p:cNvSpPr/>
          <p:nvPr userDrawn="1"/>
        </p:nvSpPr>
        <p:spPr>
          <a:xfrm>
            <a:off x="4124016"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83" name="Rectangle 182"/>
          <p:cNvSpPr/>
          <p:nvPr userDrawn="1"/>
        </p:nvSpPr>
        <p:spPr>
          <a:xfrm>
            <a:off x="4728995"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84" name="Rectangle 183"/>
          <p:cNvSpPr/>
          <p:nvPr userDrawn="1"/>
        </p:nvSpPr>
        <p:spPr>
          <a:xfrm>
            <a:off x="548132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85" name="Rectangle 184"/>
          <p:cNvSpPr/>
          <p:nvPr userDrawn="1"/>
        </p:nvSpPr>
        <p:spPr>
          <a:xfrm>
            <a:off x="518017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86" name="Rectangle 185"/>
          <p:cNvSpPr/>
          <p:nvPr userDrawn="1"/>
        </p:nvSpPr>
        <p:spPr>
          <a:xfrm>
            <a:off x="5170648"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87" name="Rectangle 186"/>
          <p:cNvSpPr/>
          <p:nvPr userDrawn="1"/>
        </p:nvSpPr>
        <p:spPr>
          <a:xfrm>
            <a:off x="6683160"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88" name="Rectangle 187"/>
          <p:cNvSpPr/>
          <p:nvPr userDrawn="1"/>
        </p:nvSpPr>
        <p:spPr>
          <a:xfrm>
            <a:off x="7438159"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89" name="Rectangle 188"/>
          <p:cNvSpPr/>
          <p:nvPr userDrawn="1"/>
        </p:nvSpPr>
        <p:spPr>
          <a:xfrm>
            <a:off x="654677"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90" name="Rectangle 189"/>
          <p:cNvSpPr/>
          <p:nvPr userDrawn="1"/>
        </p:nvSpPr>
        <p:spPr>
          <a:xfrm>
            <a:off x="6985020" y="41041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91" name="Rectangle 190"/>
          <p:cNvSpPr/>
          <p:nvPr userDrawn="1"/>
        </p:nvSpPr>
        <p:spPr>
          <a:xfrm>
            <a:off x="2765024"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92" name="Rectangle 191"/>
          <p:cNvSpPr/>
          <p:nvPr userDrawn="1"/>
        </p:nvSpPr>
        <p:spPr>
          <a:xfrm>
            <a:off x="216312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93" name="Rectangle 192"/>
          <p:cNvSpPr/>
          <p:nvPr userDrawn="1"/>
        </p:nvSpPr>
        <p:spPr>
          <a:xfrm>
            <a:off x="8345272"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94" name="Rectangle 193"/>
          <p:cNvSpPr/>
          <p:nvPr userDrawn="1"/>
        </p:nvSpPr>
        <p:spPr>
          <a:xfrm>
            <a:off x="8192873"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95" name="Rectangle 194"/>
          <p:cNvSpPr/>
          <p:nvPr userDrawn="1"/>
        </p:nvSpPr>
        <p:spPr>
          <a:xfrm>
            <a:off x="6534963" y="442655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96" name="Rectangle 195"/>
          <p:cNvSpPr/>
          <p:nvPr userDrawn="1"/>
        </p:nvSpPr>
        <p:spPr>
          <a:xfrm>
            <a:off x="2012548"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97" name="Rectangle 196"/>
          <p:cNvSpPr/>
          <p:nvPr userDrawn="1"/>
        </p:nvSpPr>
        <p:spPr>
          <a:xfrm>
            <a:off x="1258393"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98" name="Rectangle 197"/>
          <p:cNvSpPr/>
          <p:nvPr userDrawn="1"/>
        </p:nvSpPr>
        <p:spPr>
          <a:xfrm>
            <a:off x="652996"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199" name="Rectangle 198"/>
          <p:cNvSpPr/>
          <p:nvPr userDrawn="1"/>
        </p:nvSpPr>
        <p:spPr>
          <a:xfrm>
            <a:off x="1858328"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00" name="Rectangle 199"/>
          <p:cNvSpPr/>
          <p:nvPr userDrawn="1"/>
        </p:nvSpPr>
        <p:spPr>
          <a:xfrm>
            <a:off x="2916863" y="476908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01" name="Rectangle 200"/>
          <p:cNvSpPr/>
          <p:nvPr userDrawn="1"/>
        </p:nvSpPr>
        <p:spPr>
          <a:xfrm>
            <a:off x="4728295" y="442660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02" name="Rectangle 201"/>
          <p:cNvSpPr/>
          <p:nvPr userDrawn="1"/>
        </p:nvSpPr>
        <p:spPr>
          <a:xfrm>
            <a:off x="6986283" y="174433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03" name="Rectangle 202"/>
          <p:cNvSpPr/>
          <p:nvPr userDrawn="1"/>
        </p:nvSpPr>
        <p:spPr>
          <a:xfrm>
            <a:off x="774169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04" name="Rectangle 203"/>
          <p:cNvSpPr/>
          <p:nvPr userDrawn="1"/>
        </p:nvSpPr>
        <p:spPr>
          <a:xfrm>
            <a:off x="8801211" y="241243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05" name="Rectangle 204"/>
          <p:cNvSpPr/>
          <p:nvPr userDrawn="1"/>
        </p:nvSpPr>
        <p:spPr>
          <a:xfrm>
            <a:off x="894635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06" name="Rectangle 205"/>
          <p:cNvSpPr/>
          <p:nvPr userDrawn="1"/>
        </p:nvSpPr>
        <p:spPr>
          <a:xfrm>
            <a:off x="8796449"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07" name="Rectangle 206"/>
          <p:cNvSpPr/>
          <p:nvPr userDrawn="1"/>
        </p:nvSpPr>
        <p:spPr>
          <a:xfrm>
            <a:off x="7739876"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08" name="Rectangle 207"/>
          <p:cNvSpPr/>
          <p:nvPr userDrawn="1"/>
        </p:nvSpPr>
        <p:spPr>
          <a:xfrm>
            <a:off x="261136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09" name="Rectangle 208"/>
          <p:cNvSpPr/>
          <p:nvPr userDrawn="1"/>
        </p:nvSpPr>
        <p:spPr>
          <a:xfrm>
            <a:off x="4122899"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10" name="Rectangle 209"/>
          <p:cNvSpPr/>
          <p:nvPr userDrawn="1"/>
        </p:nvSpPr>
        <p:spPr>
          <a:xfrm>
            <a:off x="6387324"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11" name="Rectangle 210"/>
          <p:cNvSpPr/>
          <p:nvPr userDrawn="1"/>
        </p:nvSpPr>
        <p:spPr>
          <a:xfrm>
            <a:off x="5328929"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12" name="Rectangle 211"/>
          <p:cNvSpPr/>
          <p:nvPr userDrawn="1"/>
        </p:nvSpPr>
        <p:spPr>
          <a:xfrm>
            <a:off x="4422095"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13" name="Rectangle 212"/>
          <p:cNvSpPr/>
          <p:nvPr userDrawn="1"/>
        </p:nvSpPr>
        <p:spPr>
          <a:xfrm>
            <a:off x="683892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14" name="Rectangle 213"/>
          <p:cNvSpPr/>
          <p:nvPr userDrawn="1"/>
        </p:nvSpPr>
        <p:spPr>
          <a:xfrm>
            <a:off x="276838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15" name="Rectangle 214"/>
          <p:cNvSpPr/>
          <p:nvPr userDrawn="1"/>
        </p:nvSpPr>
        <p:spPr>
          <a:xfrm>
            <a:off x="246414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16" name="Rectangle 215"/>
          <p:cNvSpPr/>
          <p:nvPr userDrawn="1"/>
        </p:nvSpPr>
        <p:spPr>
          <a:xfrm>
            <a:off x="2600439"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17" name="Rectangle 216"/>
          <p:cNvSpPr/>
          <p:nvPr userDrawn="1"/>
        </p:nvSpPr>
        <p:spPr>
          <a:xfrm>
            <a:off x="110809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18" name="Rectangle 217"/>
          <p:cNvSpPr/>
          <p:nvPr userDrawn="1"/>
        </p:nvSpPr>
        <p:spPr>
          <a:xfrm>
            <a:off x="95457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19" name="Rectangle 218"/>
          <p:cNvSpPr/>
          <p:nvPr userDrawn="1"/>
        </p:nvSpPr>
        <p:spPr>
          <a:xfrm>
            <a:off x="7293183"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20" name="Rectangle 219"/>
          <p:cNvSpPr/>
          <p:nvPr userDrawn="1"/>
        </p:nvSpPr>
        <p:spPr>
          <a:xfrm>
            <a:off x="7890877"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21" name="Rectangle 220"/>
          <p:cNvSpPr/>
          <p:nvPr userDrawn="1"/>
        </p:nvSpPr>
        <p:spPr>
          <a:xfrm>
            <a:off x="8934451" y="7172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22" name="Rectangle 221"/>
          <p:cNvSpPr/>
          <p:nvPr userDrawn="1"/>
        </p:nvSpPr>
        <p:spPr>
          <a:xfrm>
            <a:off x="5929455"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23" name="Rectangle 222"/>
          <p:cNvSpPr/>
          <p:nvPr userDrawn="1"/>
        </p:nvSpPr>
        <p:spPr>
          <a:xfrm>
            <a:off x="503985"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24" name="Rectangle 223"/>
          <p:cNvSpPr/>
          <p:nvPr userDrawn="1"/>
        </p:nvSpPr>
        <p:spPr>
          <a:xfrm>
            <a:off x="2008936"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25" name="Rectangle 224"/>
          <p:cNvSpPr/>
          <p:nvPr userDrawn="1"/>
        </p:nvSpPr>
        <p:spPr>
          <a:xfrm>
            <a:off x="367693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26" name="Rectangle 225"/>
          <p:cNvSpPr/>
          <p:nvPr userDrawn="1"/>
        </p:nvSpPr>
        <p:spPr>
          <a:xfrm>
            <a:off x="5631237"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27" name="Rectangle 226"/>
          <p:cNvSpPr/>
          <p:nvPr userDrawn="1"/>
        </p:nvSpPr>
        <p:spPr>
          <a:xfrm>
            <a:off x="6833068"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28" name="Rectangle 227"/>
          <p:cNvSpPr/>
          <p:nvPr userDrawn="1"/>
        </p:nvSpPr>
        <p:spPr>
          <a:xfrm>
            <a:off x="5931835" y="409360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29" name="Rectangle 228"/>
          <p:cNvSpPr/>
          <p:nvPr userDrawn="1"/>
        </p:nvSpPr>
        <p:spPr>
          <a:xfrm>
            <a:off x="276673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30" name="Rectangle 229"/>
          <p:cNvSpPr/>
          <p:nvPr userDrawn="1"/>
        </p:nvSpPr>
        <p:spPr>
          <a:xfrm>
            <a:off x="5478836" y="4102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31" name="Rectangle 230"/>
          <p:cNvSpPr/>
          <p:nvPr userDrawn="1"/>
        </p:nvSpPr>
        <p:spPr>
          <a:xfrm>
            <a:off x="804512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32" name="Rectangle 231"/>
          <p:cNvSpPr/>
          <p:nvPr userDrawn="1"/>
        </p:nvSpPr>
        <p:spPr>
          <a:xfrm>
            <a:off x="8798831" y="308236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33" name="Rectangle 232"/>
          <p:cNvSpPr/>
          <p:nvPr userDrawn="1"/>
        </p:nvSpPr>
        <p:spPr>
          <a:xfrm>
            <a:off x="3519881" y="442692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34" name="Rectangle 233"/>
          <p:cNvSpPr/>
          <p:nvPr userDrawn="1"/>
        </p:nvSpPr>
        <p:spPr>
          <a:xfrm>
            <a:off x="956535" y="41073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35" name="Rectangle 234"/>
          <p:cNvSpPr/>
          <p:nvPr userDrawn="1"/>
        </p:nvSpPr>
        <p:spPr>
          <a:xfrm>
            <a:off x="4424475"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36" name="Rectangle 235"/>
          <p:cNvSpPr/>
          <p:nvPr userDrawn="1"/>
        </p:nvSpPr>
        <p:spPr>
          <a:xfrm>
            <a:off x="5027491"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37" name="Rectangle 236"/>
          <p:cNvSpPr/>
          <p:nvPr userDrawn="1"/>
        </p:nvSpPr>
        <p:spPr>
          <a:xfrm>
            <a:off x="2156965"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38" name="Rectangle 237"/>
          <p:cNvSpPr/>
          <p:nvPr userDrawn="1"/>
        </p:nvSpPr>
        <p:spPr>
          <a:xfrm>
            <a:off x="7136019" y="442711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39" name="Rectangle 238"/>
          <p:cNvSpPr/>
          <p:nvPr userDrawn="1"/>
        </p:nvSpPr>
        <p:spPr>
          <a:xfrm>
            <a:off x="4876352"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40" name="Rectangle 239"/>
          <p:cNvSpPr/>
          <p:nvPr userDrawn="1"/>
        </p:nvSpPr>
        <p:spPr>
          <a:xfrm>
            <a:off x="5488895"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41" name="Rectangle 240"/>
          <p:cNvSpPr/>
          <p:nvPr userDrawn="1"/>
        </p:nvSpPr>
        <p:spPr>
          <a:xfrm>
            <a:off x="650893"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42" name="Rectangle 241"/>
          <p:cNvSpPr/>
          <p:nvPr userDrawn="1"/>
        </p:nvSpPr>
        <p:spPr>
          <a:xfrm>
            <a:off x="894635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43" name="Rectangle 242"/>
          <p:cNvSpPr/>
          <p:nvPr userDrawn="1"/>
        </p:nvSpPr>
        <p:spPr>
          <a:xfrm>
            <a:off x="140703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44" name="Rectangle 243"/>
          <p:cNvSpPr/>
          <p:nvPr userDrawn="1"/>
        </p:nvSpPr>
        <p:spPr>
          <a:xfrm>
            <a:off x="4576763" y="72594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45" name="Rectangle 244"/>
          <p:cNvSpPr/>
          <p:nvPr userDrawn="1"/>
        </p:nvSpPr>
        <p:spPr>
          <a:xfrm>
            <a:off x="125799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46" name="Rectangle 245"/>
          <p:cNvSpPr/>
          <p:nvPr userDrawn="1"/>
        </p:nvSpPr>
        <p:spPr>
          <a:xfrm>
            <a:off x="608465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47" name="Rectangle 246"/>
          <p:cNvSpPr/>
          <p:nvPr userDrawn="1"/>
        </p:nvSpPr>
        <p:spPr>
          <a:xfrm>
            <a:off x="8646179"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48" name="Rectangle 247"/>
          <p:cNvSpPr/>
          <p:nvPr userDrawn="1"/>
        </p:nvSpPr>
        <p:spPr>
          <a:xfrm>
            <a:off x="80206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49" name="Rectangle 248"/>
          <p:cNvSpPr/>
          <p:nvPr userDrawn="1"/>
        </p:nvSpPr>
        <p:spPr>
          <a:xfrm>
            <a:off x="412194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50" name="Rectangle 249"/>
          <p:cNvSpPr/>
          <p:nvPr userDrawn="1"/>
        </p:nvSpPr>
        <p:spPr>
          <a:xfrm>
            <a:off x="5778733"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51" name="Rectangle 250"/>
          <p:cNvSpPr/>
          <p:nvPr userDrawn="1"/>
        </p:nvSpPr>
        <p:spPr>
          <a:xfrm>
            <a:off x="457914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52" name="Rectangle 251"/>
          <p:cNvSpPr/>
          <p:nvPr userDrawn="1"/>
        </p:nvSpPr>
        <p:spPr>
          <a:xfrm>
            <a:off x="5028640"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53" name="Rectangle 252"/>
          <p:cNvSpPr/>
          <p:nvPr userDrawn="1"/>
        </p:nvSpPr>
        <p:spPr>
          <a:xfrm>
            <a:off x="729068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54" name="Rectangle 253"/>
          <p:cNvSpPr/>
          <p:nvPr userDrawn="1"/>
        </p:nvSpPr>
        <p:spPr>
          <a:xfrm>
            <a:off x="819374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55" name="Rectangle 254"/>
          <p:cNvSpPr/>
          <p:nvPr userDrawn="1"/>
        </p:nvSpPr>
        <p:spPr>
          <a:xfrm>
            <a:off x="321945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56" name="Rectangle 255"/>
          <p:cNvSpPr/>
          <p:nvPr userDrawn="1"/>
        </p:nvSpPr>
        <p:spPr>
          <a:xfrm>
            <a:off x="230813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57" name="Rectangle 256"/>
          <p:cNvSpPr/>
          <p:nvPr userDrawn="1"/>
        </p:nvSpPr>
        <p:spPr>
          <a:xfrm>
            <a:off x="1556917"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58" name="Rectangle 257"/>
          <p:cNvSpPr/>
          <p:nvPr userDrawn="1"/>
        </p:nvSpPr>
        <p:spPr>
          <a:xfrm>
            <a:off x="592875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59" name="Rectangle 258"/>
          <p:cNvSpPr/>
          <p:nvPr userDrawn="1"/>
        </p:nvSpPr>
        <p:spPr>
          <a:xfrm>
            <a:off x="864688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60" name="Rectangle 259"/>
          <p:cNvSpPr/>
          <p:nvPr userDrawn="1"/>
        </p:nvSpPr>
        <p:spPr>
          <a:xfrm>
            <a:off x="8342500"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61" name="Rectangle 260"/>
          <p:cNvSpPr/>
          <p:nvPr userDrawn="1"/>
        </p:nvSpPr>
        <p:spPr>
          <a:xfrm>
            <a:off x="2313455"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62" name="Rectangle 261"/>
          <p:cNvSpPr/>
          <p:nvPr userDrawn="1"/>
        </p:nvSpPr>
        <p:spPr>
          <a:xfrm>
            <a:off x="306775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63" name="Rectangle 262"/>
          <p:cNvSpPr/>
          <p:nvPr userDrawn="1"/>
        </p:nvSpPr>
        <p:spPr>
          <a:xfrm>
            <a:off x="2015237"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64" name="Rectangle 263"/>
          <p:cNvSpPr/>
          <p:nvPr userDrawn="1"/>
        </p:nvSpPr>
        <p:spPr>
          <a:xfrm>
            <a:off x="501461"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65" name="Rectangle 264"/>
          <p:cNvSpPr/>
          <p:nvPr userDrawn="1"/>
        </p:nvSpPr>
        <p:spPr>
          <a:xfrm>
            <a:off x="203200" y="275374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66" name="Rectangle 265"/>
          <p:cNvSpPr/>
          <p:nvPr userDrawn="1"/>
        </p:nvSpPr>
        <p:spPr>
          <a:xfrm>
            <a:off x="3517200"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67" name="Rectangle 266"/>
          <p:cNvSpPr/>
          <p:nvPr userDrawn="1"/>
        </p:nvSpPr>
        <p:spPr>
          <a:xfrm>
            <a:off x="623280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68" name="Rectangle 267"/>
          <p:cNvSpPr/>
          <p:nvPr userDrawn="1"/>
        </p:nvSpPr>
        <p:spPr>
          <a:xfrm>
            <a:off x="7286580"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69" name="Rectangle 268"/>
          <p:cNvSpPr/>
          <p:nvPr userDrawn="1"/>
        </p:nvSpPr>
        <p:spPr>
          <a:xfrm>
            <a:off x="6987660"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70" name="Rectangle 269"/>
          <p:cNvSpPr/>
          <p:nvPr userDrawn="1"/>
        </p:nvSpPr>
        <p:spPr>
          <a:xfrm>
            <a:off x="805446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71" name="Rectangle 270"/>
          <p:cNvSpPr/>
          <p:nvPr userDrawn="1"/>
        </p:nvSpPr>
        <p:spPr>
          <a:xfrm>
            <a:off x="5033355"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72" name="Rectangle 271"/>
          <p:cNvSpPr/>
          <p:nvPr userDrawn="1"/>
        </p:nvSpPr>
        <p:spPr>
          <a:xfrm>
            <a:off x="2767665"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73" name="Rectangle 272"/>
          <p:cNvSpPr/>
          <p:nvPr userDrawn="1"/>
        </p:nvSpPr>
        <p:spPr>
          <a:xfrm>
            <a:off x="1562753"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74" name="Rectangle 273"/>
          <p:cNvSpPr/>
          <p:nvPr userDrawn="1"/>
        </p:nvSpPr>
        <p:spPr>
          <a:xfrm>
            <a:off x="8646131"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75" name="Rectangle 274"/>
          <p:cNvSpPr/>
          <p:nvPr userDrawn="1"/>
        </p:nvSpPr>
        <p:spPr>
          <a:xfrm>
            <a:off x="6838203"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76" name="Rectangle 275"/>
          <p:cNvSpPr/>
          <p:nvPr userDrawn="1"/>
        </p:nvSpPr>
        <p:spPr>
          <a:xfrm>
            <a:off x="1715853"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77" name="Rectangle 276"/>
          <p:cNvSpPr/>
          <p:nvPr userDrawn="1"/>
        </p:nvSpPr>
        <p:spPr>
          <a:xfrm>
            <a:off x="2161147"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78" name="Rectangle 277"/>
          <p:cNvSpPr/>
          <p:nvPr userDrawn="1"/>
        </p:nvSpPr>
        <p:spPr>
          <a:xfrm>
            <a:off x="3972019"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79" name="Rectangle 278"/>
          <p:cNvSpPr/>
          <p:nvPr userDrawn="1"/>
        </p:nvSpPr>
        <p:spPr>
          <a:xfrm>
            <a:off x="5630488"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80" name="Rectangle 279"/>
          <p:cNvSpPr/>
          <p:nvPr userDrawn="1"/>
        </p:nvSpPr>
        <p:spPr>
          <a:xfrm>
            <a:off x="7288259"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81" name="Rectangle 280"/>
          <p:cNvSpPr/>
          <p:nvPr userDrawn="1"/>
        </p:nvSpPr>
        <p:spPr>
          <a:xfrm>
            <a:off x="7291900"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82" name="Rectangle 281"/>
          <p:cNvSpPr/>
          <p:nvPr userDrawn="1"/>
        </p:nvSpPr>
        <p:spPr>
          <a:xfrm>
            <a:off x="3066581"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83" name="Rectangle 282"/>
          <p:cNvSpPr/>
          <p:nvPr userDrawn="1"/>
        </p:nvSpPr>
        <p:spPr>
          <a:xfrm>
            <a:off x="3970196"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84" name="Rectangle 283"/>
          <p:cNvSpPr/>
          <p:nvPr userDrawn="1"/>
        </p:nvSpPr>
        <p:spPr>
          <a:xfrm>
            <a:off x="487325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85" name="Rectangle 284"/>
          <p:cNvSpPr/>
          <p:nvPr userDrawn="1"/>
        </p:nvSpPr>
        <p:spPr>
          <a:xfrm>
            <a:off x="6084184"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86" name="Rectangle 285"/>
          <p:cNvSpPr/>
          <p:nvPr userDrawn="1"/>
        </p:nvSpPr>
        <p:spPr>
          <a:xfrm>
            <a:off x="6828116"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87" name="Rectangle 286"/>
          <p:cNvSpPr/>
          <p:nvPr userDrawn="1"/>
        </p:nvSpPr>
        <p:spPr>
          <a:xfrm>
            <a:off x="3369000" y="174900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88" name="Rectangle 287"/>
          <p:cNvSpPr/>
          <p:nvPr userDrawn="1"/>
        </p:nvSpPr>
        <p:spPr>
          <a:xfrm>
            <a:off x="547991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89" name="Rectangle 288"/>
          <p:cNvSpPr/>
          <p:nvPr userDrawn="1"/>
        </p:nvSpPr>
        <p:spPr>
          <a:xfrm>
            <a:off x="578288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90" name="Rectangle 289"/>
          <p:cNvSpPr/>
          <p:nvPr userDrawn="1"/>
        </p:nvSpPr>
        <p:spPr>
          <a:xfrm>
            <a:off x="562866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91" name="Rectangle 290"/>
          <p:cNvSpPr/>
          <p:nvPr userDrawn="1"/>
        </p:nvSpPr>
        <p:spPr>
          <a:xfrm>
            <a:off x="547850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92" name="Rectangle 291"/>
          <p:cNvSpPr/>
          <p:nvPr userDrawn="1"/>
        </p:nvSpPr>
        <p:spPr>
          <a:xfrm>
            <a:off x="7290779"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93" name="Rectangle 292"/>
          <p:cNvSpPr/>
          <p:nvPr userDrawn="1"/>
        </p:nvSpPr>
        <p:spPr>
          <a:xfrm>
            <a:off x="698654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94" name="Rectangle 293"/>
          <p:cNvSpPr/>
          <p:nvPr userDrawn="1"/>
        </p:nvSpPr>
        <p:spPr>
          <a:xfrm>
            <a:off x="8041996"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95" name="Rectangle 294"/>
          <p:cNvSpPr/>
          <p:nvPr userDrawn="1"/>
        </p:nvSpPr>
        <p:spPr>
          <a:xfrm>
            <a:off x="8796449"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96" name="Rectangle 295"/>
          <p:cNvSpPr/>
          <p:nvPr userDrawn="1"/>
        </p:nvSpPr>
        <p:spPr>
          <a:xfrm>
            <a:off x="65411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97" name="Rectangle 296"/>
          <p:cNvSpPr/>
          <p:nvPr userDrawn="1"/>
        </p:nvSpPr>
        <p:spPr>
          <a:xfrm>
            <a:off x="351292"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98" name="Rectangle 297"/>
          <p:cNvSpPr/>
          <p:nvPr userDrawn="1"/>
        </p:nvSpPr>
        <p:spPr>
          <a:xfrm>
            <a:off x="1106707"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299" name="Rectangle 298"/>
          <p:cNvSpPr/>
          <p:nvPr userDrawn="1"/>
        </p:nvSpPr>
        <p:spPr>
          <a:xfrm>
            <a:off x="231638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00" name="Rectangle 299"/>
          <p:cNvSpPr/>
          <p:nvPr userDrawn="1"/>
        </p:nvSpPr>
        <p:spPr>
          <a:xfrm>
            <a:off x="3218317"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01" name="Rectangle 300"/>
          <p:cNvSpPr/>
          <p:nvPr userDrawn="1"/>
        </p:nvSpPr>
        <p:spPr>
          <a:xfrm>
            <a:off x="744125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02" name="Rectangle 301"/>
          <p:cNvSpPr/>
          <p:nvPr userDrawn="1"/>
        </p:nvSpPr>
        <p:spPr>
          <a:xfrm>
            <a:off x="7435932"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03" name="Rectangle 302"/>
          <p:cNvSpPr/>
          <p:nvPr userDrawn="1"/>
        </p:nvSpPr>
        <p:spPr>
          <a:xfrm>
            <a:off x="3215235"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04" name="Rectangle 303"/>
          <p:cNvSpPr/>
          <p:nvPr userDrawn="1"/>
        </p:nvSpPr>
        <p:spPr>
          <a:xfrm>
            <a:off x="2764057"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05" name="Rectangle 304"/>
          <p:cNvSpPr/>
          <p:nvPr userDrawn="1"/>
        </p:nvSpPr>
        <p:spPr>
          <a:xfrm>
            <a:off x="4123753"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06" name="Rectangle 305"/>
          <p:cNvSpPr/>
          <p:nvPr userDrawn="1"/>
        </p:nvSpPr>
        <p:spPr>
          <a:xfrm>
            <a:off x="2765319" y="208700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07" name="Rectangle 306"/>
          <p:cNvSpPr/>
          <p:nvPr userDrawn="1"/>
        </p:nvSpPr>
        <p:spPr>
          <a:xfrm>
            <a:off x="351709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08" name="Rectangle 307"/>
          <p:cNvSpPr/>
          <p:nvPr userDrawn="1"/>
        </p:nvSpPr>
        <p:spPr>
          <a:xfrm>
            <a:off x="7738911"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09" name="Rectangle 308"/>
          <p:cNvSpPr/>
          <p:nvPr userDrawn="1"/>
        </p:nvSpPr>
        <p:spPr>
          <a:xfrm>
            <a:off x="5779140"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10" name="Rectangle 309"/>
          <p:cNvSpPr/>
          <p:nvPr userDrawn="1"/>
        </p:nvSpPr>
        <p:spPr>
          <a:xfrm>
            <a:off x="879644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11" name="Rectangle 310"/>
          <p:cNvSpPr/>
          <p:nvPr userDrawn="1"/>
        </p:nvSpPr>
        <p:spPr>
          <a:xfrm>
            <a:off x="834233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12" name="Rectangle 311"/>
          <p:cNvSpPr/>
          <p:nvPr userDrawn="1"/>
        </p:nvSpPr>
        <p:spPr>
          <a:xfrm>
            <a:off x="789465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13" name="Rectangle 312"/>
          <p:cNvSpPr/>
          <p:nvPr userDrawn="1"/>
        </p:nvSpPr>
        <p:spPr>
          <a:xfrm>
            <a:off x="2011988"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14" name="Rectangle 313"/>
          <p:cNvSpPr/>
          <p:nvPr userDrawn="1"/>
        </p:nvSpPr>
        <p:spPr>
          <a:xfrm>
            <a:off x="3671159"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15" name="Rectangle 314"/>
          <p:cNvSpPr/>
          <p:nvPr userDrawn="1"/>
        </p:nvSpPr>
        <p:spPr>
          <a:xfrm>
            <a:off x="351292"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16" name="Rectangle 315"/>
          <p:cNvSpPr/>
          <p:nvPr userDrawn="1"/>
        </p:nvSpPr>
        <p:spPr>
          <a:xfrm>
            <a:off x="654170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17" name="Rectangle 316"/>
          <p:cNvSpPr/>
          <p:nvPr userDrawn="1"/>
        </p:nvSpPr>
        <p:spPr>
          <a:xfrm>
            <a:off x="668527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18" name="Rectangle 317"/>
          <p:cNvSpPr/>
          <p:nvPr userDrawn="1"/>
        </p:nvSpPr>
        <p:spPr>
          <a:xfrm>
            <a:off x="7438872"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19" name="Rectangle 318"/>
          <p:cNvSpPr/>
          <p:nvPr userDrawn="1"/>
        </p:nvSpPr>
        <p:spPr>
          <a:xfrm>
            <a:off x="95683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20" name="Rectangle 319"/>
          <p:cNvSpPr/>
          <p:nvPr userDrawn="1"/>
        </p:nvSpPr>
        <p:spPr>
          <a:xfrm>
            <a:off x="1408007"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21" name="Rectangle 320"/>
          <p:cNvSpPr/>
          <p:nvPr userDrawn="1"/>
        </p:nvSpPr>
        <p:spPr>
          <a:xfrm>
            <a:off x="171406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22" name="Rectangle 321"/>
          <p:cNvSpPr/>
          <p:nvPr userDrawn="1"/>
        </p:nvSpPr>
        <p:spPr>
          <a:xfrm>
            <a:off x="50439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23" name="Rectangle 322"/>
          <p:cNvSpPr/>
          <p:nvPr userDrawn="1"/>
        </p:nvSpPr>
        <p:spPr>
          <a:xfrm>
            <a:off x="4124312" y="442711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24" name="Rectangle 323"/>
          <p:cNvSpPr/>
          <p:nvPr userDrawn="1"/>
        </p:nvSpPr>
        <p:spPr>
          <a:xfrm>
            <a:off x="5179205"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25" name="Rectangle 324"/>
          <p:cNvSpPr/>
          <p:nvPr userDrawn="1"/>
        </p:nvSpPr>
        <p:spPr>
          <a:xfrm>
            <a:off x="8943975" y="476908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26" name="Rectangle 325"/>
          <p:cNvSpPr/>
          <p:nvPr userDrawn="1"/>
        </p:nvSpPr>
        <p:spPr>
          <a:xfrm>
            <a:off x="804092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27" name="Rectangle 326"/>
          <p:cNvSpPr/>
          <p:nvPr userDrawn="1"/>
        </p:nvSpPr>
        <p:spPr>
          <a:xfrm>
            <a:off x="3981029"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28" name="Rectangle 327"/>
          <p:cNvSpPr/>
          <p:nvPr userDrawn="1"/>
        </p:nvSpPr>
        <p:spPr>
          <a:xfrm>
            <a:off x="4579143"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29" name="Rectangle 328"/>
          <p:cNvSpPr/>
          <p:nvPr userDrawn="1"/>
        </p:nvSpPr>
        <p:spPr>
          <a:xfrm>
            <a:off x="4576763"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30" name="Rectangle 329"/>
          <p:cNvSpPr/>
          <p:nvPr userDrawn="1"/>
        </p:nvSpPr>
        <p:spPr>
          <a:xfrm>
            <a:off x="487735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31" name="Rectangle 330"/>
          <p:cNvSpPr/>
          <p:nvPr userDrawn="1"/>
        </p:nvSpPr>
        <p:spPr>
          <a:xfrm>
            <a:off x="5477435"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32" name="Rectangle 331"/>
          <p:cNvSpPr/>
          <p:nvPr userDrawn="1"/>
        </p:nvSpPr>
        <p:spPr>
          <a:xfrm>
            <a:off x="5932815"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33" name="Rectangle 332"/>
          <p:cNvSpPr/>
          <p:nvPr userDrawn="1"/>
        </p:nvSpPr>
        <p:spPr>
          <a:xfrm>
            <a:off x="6835309" y="174471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34" name="Rectangle 333"/>
          <p:cNvSpPr/>
          <p:nvPr userDrawn="1"/>
        </p:nvSpPr>
        <p:spPr>
          <a:xfrm>
            <a:off x="8040783"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35" name="Rectangle 334"/>
          <p:cNvSpPr/>
          <p:nvPr userDrawn="1"/>
        </p:nvSpPr>
        <p:spPr>
          <a:xfrm>
            <a:off x="5176279"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36" name="Rectangle 335"/>
          <p:cNvSpPr/>
          <p:nvPr userDrawn="1"/>
        </p:nvSpPr>
        <p:spPr>
          <a:xfrm>
            <a:off x="4873860"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37" name="Rectangle 336"/>
          <p:cNvSpPr/>
          <p:nvPr userDrawn="1"/>
        </p:nvSpPr>
        <p:spPr>
          <a:xfrm>
            <a:off x="5024439"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38" name="Rectangle 337"/>
          <p:cNvSpPr/>
          <p:nvPr userDrawn="1"/>
        </p:nvSpPr>
        <p:spPr>
          <a:xfrm>
            <a:off x="502388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39" name="Rectangle 338"/>
          <p:cNvSpPr/>
          <p:nvPr userDrawn="1"/>
        </p:nvSpPr>
        <p:spPr>
          <a:xfrm>
            <a:off x="2162736"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40" name="Rectangle 339"/>
          <p:cNvSpPr/>
          <p:nvPr userDrawn="1"/>
        </p:nvSpPr>
        <p:spPr>
          <a:xfrm>
            <a:off x="2465996"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41" name="Rectangle 340"/>
          <p:cNvSpPr/>
          <p:nvPr userDrawn="1"/>
        </p:nvSpPr>
        <p:spPr>
          <a:xfrm>
            <a:off x="1558739"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42" name="Rectangle 341"/>
          <p:cNvSpPr/>
          <p:nvPr userDrawn="1"/>
        </p:nvSpPr>
        <p:spPr>
          <a:xfrm>
            <a:off x="623411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43" name="Rectangle 342"/>
          <p:cNvSpPr/>
          <p:nvPr userDrawn="1"/>
        </p:nvSpPr>
        <p:spPr>
          <a:xfrm>
            <a:off x="6985889"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44" name="Rectangle 343"/>
          <p:cNvSpPr/>
          <p:nvPr userDrawn="1"/>
        </p:nvSpPr>
        <p:spPr>
          <a:xfrm>
            <a:off x="7592548"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45" name="Rectangle 344"/>
          <p:cNvSpPr/>
          <p:nvPr userDrawn="1"/>
        </p:nvSpPr>
        <p:spPr>
          <a:xfrm>
            <a:off x="261825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46" name="Rectangle 345"/>
          <p:cNvSpPr/>
          <p:nvPr userDrawn="1"/>
        </p:nvSpPr>
        <p:spPr>
          <a:xfrm>
            <a:off x="1862840"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47" name="Rectangle 346"/>
          <p:cNvSpPr/>
          <p:nvPr userDrawn="1"/>
        </p:nvSpPr>
        <p:spPr>
          <a:xfrm>
            <a:off x="80794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48" name="Rectangle 347"/>
          <p:cNvSpPr/>
          <p:nvPr userDrawn="1"/>
        </p:nvSpPr>
        <p:spPr>
          <a:xfrm>
            <a:off x="125562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49" name="Rectangle 348"/>
          <p:cNvSpPr/>
          <p:nvPr userDrawn="1"/>
        </p:nvSpPr>
        <p:spPr>
          <a:xfrm>
            <a:off x="155986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50" name="Rectangle 349"/>
          <p:cNvSpPr/>
          <p:nvPr userDrawn="1"/>
        </p:nvSpPr>
        <p:spPr>
          <a:xfrm>
            <a:off x="65442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51" name="Rectangle 350"/>
          <p:cNvSpPr/>
          <p:nvPr userDrawn="1"/>
        </p:nvSpPr>
        <p:spPr>
          <a:xfrm>
            <a:off x="203200"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52" name="Rectangle 351"/>
          <p:cNvSpPr/>
          <p:nvPr userDrawn="1"/>
        </p:nvSpPr>
        <p:spPr>
          <a:xfrm>
            <a:off x="3668896"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53" name="Rectangle 352"/>
          <p:cNvSpPr/>
          <p:nvPr userDrawn="1"/>
        </p:nvSpPr>
        <p:spPr>
          <a:xfrm>
            <a:off x="3514116"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54" name="Rectangle 353"/>
          <p:cNvSpPr/>
          <p:nvPr userDrawn="1"/>
        </p:nvSpPr>
        <p:spPr>
          <a:xfrm>
            <a:off x="3821297" y="442711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55" name="Rectangle 354"/>
          <p:cNvSpPr/>
          <p:nvPr userDrawn="1"/>
        </p:nvSpPr>
        <p:spPr>
          <a:xfrm>
            <a:off x="4574381"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56" name="Rectangle 355"/>
          <p:cNvSpPr/>
          <p:nvPr userDrawn="1"/>
        </p:nvSpPr>
        <p:spPr>
          <a:xfrm>
            <a:off x="562871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57" name="Rectangle 356"/>
          <p:cNvSpPr/>
          <p:nvPr userDrawn="1"/>
        </p:nvSpPr>
        <p:spPr>
          <a:xfrm>
            <a:off x="668823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58" name="Rectangle 357"/>
          <p:cNvSpPr/>
          <p:nvPr userDrawn="1"/>
        </p:nvSpPr>
        <p:spPr>
          <a:xfrm>
            <a:off x="6839512"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59" name="Rectangle 358"/>
          <p:cNvSpPr/>
          <p:nvPr userDrawn="1"/>
        </p:nvSpPr>
        <p:spPr>
          <a:xfrm>
            <a:off x="804134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60" name="Rectangle 359"/>
          <p:cNvSpPr/>
          <p:nvPr userDrawn="1"/>
        </p:nvSpPr>
        <p:spPr>
          <a:xfrm>
            <a:off x="8197244"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61" name="Rectangle 360"/>
          <p:cNvSpPr/>
          <p:nvPr userDrawn="1"/>
        </p:nvSpPr>
        <p:spPr>
          <a:xfrm>
            <a:off x="8343203"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62" name="Rectangle 361"/>
          <p:cNvSpPr/>
          <p:nvPr userDrawn="1"/>
        </p:nvSpPr>
        <p:spPr>
          <a:xfrm>
            <a:off x="3668388"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63" name="Rectangle 362"/>
          <p:cNvSpPr/>
          <p:nvPr userDrawn="1"/>
        </p:nvSpPr>
        <p:spPr>
          <a:xfrm>
            <a:off x="200627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64" name="Rectangle 363"/>
          <p:cNvSpPr/>
          <p:nvPr userDrawn="1"/>
        </p:nvSpPr>
        <p:spPr>
          <a:xfrm>
            <a:off x="1107983"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65" name="Rectangle 364"/>
          <p:cNvSpPr/>
          <p:nvPr userDrawn="1"/>
        </p:nvSpPr>
        <p:spPr>
          <a:xfrm>
            <a:off x="291465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66" name="Rectangle 365"/>
          <p:cNvSpPr/>
          <p:nvPr userDrawn="1"/>
        </p:nvSpPr>
        <p:spPr>
          <a:xfrm>
            <a:off x="3671328"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67" name="Rectangle 366"/>
          <p:cNvSpPr/>
          <p:nvPr userDrawn="1"/>
        </p:nvSpPr>
        <p:spPr>
          <a:xfrm>
            <a:off x="472440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68" name="Rectangle 367"/>
          <p:cNvSpPr/>
          <p:nvPr userDrawn="1"/>
        </p:nvSpPr>
        <p:spPr>
          <a:xfrm>
            <a:off x="4572000"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69" name="Rectangle 368"/>
          <p:cNvSpPr/>
          <p:nvPr userDrawn="1"/>
        </p:nvSpPr>
        <p:spPr>
          <a:xfrm>
            <a:off x="5631096"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70" name="Rectangle 369"/>
          <p:cNvSpPr/>
          <p:nvPr userDrawn="1"/>
        </p:nvSpPr>
        <p:spPr>
          <a:xfrm>
            <a:off x="6082832"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71" name="Rectangle 370"/>
          <p:cNvSpPr/>
          <p:nvPr userDrawn="1"/>
        </p:nvSpPr>
        <p:spPr>
          <a:xfrm>
            <a:off x="6239436"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72" name="Rectangle 371"/>
          <p:cNvSpPr/>
          <p:nvPr userDrawn="1"/>
        </p:nvSpPr>
        <p:spPr>
          <a:xfrm>
            <a:off x="4276165"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73" name="Rectangle 372"/>
          <p:cNvSpPr/>
          <p:nvPr userDrawn="1"/>
        </p:nvSpPr>
        <p:spPr>
          <a:xfrm>
            <a:off x="427504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74" name="Rectangle 373"/>
          <p:cNvSpPr/>
          <p:nvPr userDrawn="1"/>
        </p:nvSpPr>
        <p:spPr>
          <a:xfrm>
            <a:off x="2465293" y="308236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75" name="Rectangle 374"/>
          <p:cNvSpPr/>
          <p:nvPr userDrawn="1"/>
        </p:nvSpPr>
        <p:spPr>
          <a:xfrm>
            <a:off x="1559859"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76" name="Rectangle 375"/>
          <p:cNvSpPr/>
          <p:nvPr userDrawn="1"/>
        </p:nvSpPr>
        <p:spPr>
          <a:xfrm>
            <a:off x="95390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77" name="Rectangle 376"/>
          <p:cNvSpPr/>
          <p:nvPr userDrawn="1"/>
        </p:nvSpPr>
        <p:spPr>
          <a:xfrm>
            <a:off x="1103921"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78" name="Rectangle 377"/>
          <p:cNvSpPr/>
          <p:nvPr userDrawn="1"/>
        </p:nvSpPr>
        <p:spPr>
          <a:xfrm>
            <a:off x="7138849"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79" name="Rectangle 378"/>
          <p:cNvSpPr/>
          <p:nvPr userDrawn="1"/>
        </p:nvSpPr>
        <p:spPr>
          <a:xfrm>
            <a:off x="879883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80" name="Rectangle 379"/>
          <p:cNvSpPr/>
          <p:nvPr userDrawn="1"/>
        </p:nvSpPr>
        <p:spPr>
          <a:xfrm>
            <a:off x="8644049"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81" name="Rectangle 380"/>
          <p:cNvSpPr/>
          <p:nvPr userDrawn="1"/>
        </p:nvSpPr>
        <p:spPr>
          <a:xfrm>
            <a:off x="7889192"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82" name="Rectangle 381"/>
          <p:cNvSpPr/>
          <p:nvPr userDrawn="1"/>
        </p:nvSpPr>
        <p:spPr>
          <a:xfrm>
            <a:off x="7439279" y="308236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83" name="Rectangle 382"/>
          <p:cNvSpPr/>
          <p:nvPr userDrawn="1"/>
        </p:nvSpPr>
        <p:spPr>
          <a:xfrm>
            <a:off x="5630088" y="72982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84" name="Rectangle 383"/>
          <p:cNvSpPr/>
          <p:nvPr userDrawn="1"/>
        </p:nvSpPr>
        <p:spPr>
          <a:xfrm>
            <a:off x="427473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85" name="Rectangle 384"/>
          <p:cNvSpPr/>
          <p:nvPr userDrawn="1"/>
        </p:nvSpPr>
        <p:spPr>
          <a:xfrm>
            <a:off x="246386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86" name="Rectangle 385"/>
          <p:cNvSpPr/>
          <p:nvPr userDrawn="1"/>
        </p:nvSpPr>
        <p:spPr>
          <a:xfrm>
            <a:off x="2164389"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87" name="Rectangle 386"/>
          <p:cNvSpPr/>
          <p:nvPr userDrawn="1"/>
        </p:nvSpPr>
        <p:spPr>
          <a:xfrm>
            <a:off x="1860848"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88" name="Rectangle 387"/>
          <p:cNvSpPr/>
          <p:nvPr userDrawn="1"/>
        </p:nvSpPr>
        <p:spPr>
          <a:xfrm>
            <a:off x="50353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89" name="Rectangle 388"/>
          <p:cNvSpPr/>
          <p:nvPr userDrawn="1"/>
        </p:nvSpPr>
        <p:spPr>
          <a:xfrm>
            <a:off x="203200"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90" name="Rectangle 389"/>
          <p:cNvSpPr/>
          <p:nvPr userDrawn="1"/>
        </p:nvSpPr>
        <p:spPr>
          <a:xfrm>
            <a:off x="34891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91" name="Rectangle 390"/>
          <p:cNvSpPr/>
          <p:nvPr userDrawn="1"/>
        </p:nvSpPr>
        <p:spPr>
          <a:xfrm>
            <a:off x="5177944"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92" name="Rectangle 391"/>
          <p:cNvSpPr/>
          <p:nvPr userDrawn="1"/>
        </p:nvSpPr>
        <p:spPr>
          <a:xfrm>
            <a:off x="667869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93" name="Rectangle 392"/>
          <p:cNvSpPr/>
          <p:nvPr userDrawn="1"/>
        </p:nvSpPr>
        <p:spPr>
          <a:xfrm>
            <a:off x="683641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94" name="Rectangle 393"/>
          <p:cNvSpPr/>
          <p:nvPr userDrawn="1"/>
        </p:nvSpPr>
        <p:spPr>
          <a:xfrm>
            <a:off x="7445455"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95" name="Rectangle 394"/>
          <p:cNvSpPr/>
          <p:nvPr userDrawn="1"/>
        </p:nvSpPr>
        <p:spPr>
          <a:xfrm>
            <a:off x="1552140"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96" name="Rectangle 395"/>
          <p:cNvSpPr/>
          <p:nvPr userDrawn="1"/>
        </p:nvSpPr>
        <p:spPr>
          <a:xfrm>
            <a:off x="834374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97" name="Rectangle 396"/>
          <p:cNvSpPr/>
          <p:nvPr userDrawn="1"/>
        </p:nvSpPr>
        <p:spPr>
          <a:xfrm>
            <a:off x="8494323"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98" name="Rectangle 397"/>
          <p:cNvSpPr/>
          <p:nvPr userDrawn="1"/>
        </p:nvSpPr>
        <p:spPr>
          <a:xfrm>
            <a:off x="2916457"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399" name="Rectangle 398"/>
          <p:cNvSpPr/>
          <p:nvPr userDrawn="1"/>
        </p:nvSpPr>
        <p:spPr>
          <a:xfrm>
            <a:off x="306829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00" name="Rectangle 399"/>
          <p:cNvSpPr/>
          <p:nvPr userDrawn="1"/>
        </p:nvSpPr>
        <p:spPr>
          <a:xfrm>
            <a:off x="140926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01" name="Rectangle 400"/>
          <p:cNvSpPr/>
          <p:nvPr userDrawn="1"/>
        </p:nvSpPr>
        <p:spPr>
          <a:xfrm>
            <a:off x="4724387"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02" name="Rectangle 401"/>
          <p:cNvSpPr/>
          <p:nvPr userDrawn="1"/>
        </p:nvSpPr>
        <p:spPr>
          <a:xfrm>
            <a:off x="7137152"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03" name="Rectangle 402"/>
          <p:cNvSpPr/>
          <p:nvPr userDrawn="1"/>
        </p:nvSpPr>
        <p:spPr>
          <a:xfrm>
            <a:off x="8934451" y="39467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04" name="Rectangle 403"/>
          <p:cNvSpPr/>
          <p:nvPr userDrawn="1"/>
        </p:nvSpPr>
        <p:spPr>
          <a:xfrm>
            <a:off x="246319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05" name="Rectangle 404"/>
          <p:cNvSpPr/>
          <p:nvPr userDrawn="1"/>
        </p:nvSpPr>
        <p:spPr>
          <a:xfrm>
            <a:off x="367216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06" name="Rectangle 405"/>
          <p:cNvSpPr/>
          <p:nvPr userDrawn="1"/>
        </p:nvSpPr>
        <p:spPr>
          <a:xfrm>
            <a:off x="713562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07" name="Rectangle 406"/>
          <p:cNvSpPr/>
          <p:nvPr userDrawn="1"/>
        </p:nvSpPr>
        <p:spPr>
          <a:xfrm>
            <a:off x="3216789"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08" name="Rectangle 407"/>
          <p:cNvSpPr/>
          <p:nvPr userDrawn="1"/>
        </p:nvSpPr>
        <p:spPr>
          <a:xfrm>
            <a:off x="955164"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09" name="Rectangle 408"/>
          <p:cNvSpPr/>
          <p:nvPr userDrawn="1"/>
        </p:nvSpPr>
        <p:spPr>
          <a:xfrm>
            <a:off x="7589745"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10" name="Rectangle 409"/>
          <p:cNvSpPr/>
          <p:nvPr userDrawn="1"/>
        </p:nvSpPr>
        <p:spPr>
          <a:xfrm>
            <a:off x="4723979"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11" name="Rectangle 410"/>
          <p:cNvSpPr/>
          <p:nvPr userDrawn="1"/>
        </p:nvSpPr>
        <p:spPr>
          <a:xfrm>
            <a:off x="2762531"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12" name="Rectangle 411"/>
          <p:cNvSpPr/>
          <p:nvPr userDrawn="1"/>
        </p:nvSpPr>
        <p:spPr>
          <a:xfrm>
            <a:off x="651063"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13" name="Rectangle 412"/>
          <p:cNvSpPr/>
          <p:nvPr userDrawn="1"/>
        </p:nvSpPr>
        <p:spPr>
          <a:xfrm>
            <a:off x="5932395"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14" name="Rectangle 413"/>
          <p:cNvSpPr/>
          <p:nvPr userDrawn="1"/>
        </p:nvSpPr>
        <p:spPr>
          <a:xfrm>
            <a:off x="7439725"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15" name="Rectangle 414"/>
          <p:cNvSpPr/>
          <p:nvPr userDrawn="1"/>
        </p:nvSpPr>
        <p:spPr>
          <a:xfrm>
            <a:off x="3516688"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16" name="Rectangle 415"/>
          <p:cNvSpPr/>
          <p:nvPr userDrawn="1"/>
        </p:nvSpPr>
        <p:spPr>
          <a:xfrm>
            <a:off x="3064949" y="40910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17" name="Rectangle 416"/>
          <p:cNvSpPr/>
          <p:nvPr userDrawn="1"/>
        </p:nvSpPr>
        <p:spPr>
          <a:xfrm>
            <a:off x="713674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18" name="Rectangle 417"/>
          <p:cNvSpPr/>
          <p:nvPr userDrawn="1"/>
        </p:nvSpPr>
        <p:spPr>
          <a:xfrm>
            <a:off x="7894545"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19" name="Rectangle 418"/>
          <p:cNvSpPr/>
          <p:nvPr userDrawn="1"/>
        </p:nvSpPr>
        <p:spPr>
          <a:xfrm>
            <a:off x="8041064"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20" name="Rectangle 419"/>
          <p:cNvSpPr/>
          <p:nvPr userDrawn="1"/>
        </p:nvSpPr>
        <p:spPr>
          <a:xfrm>
            <a:off x="231009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21" name="Rectangle 420"/>
          <p:cNvSpPr/>
          <p:nvPr userDrawn="1"/>
        </p:nvSpPr>
        <p:spPr>
          <a:xfrm>
            <a:off x="1107704"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22" name="Rectangle 421"/>
          <p:cNvSpPr/>
          <p:nvPr userDrawn="1"/>
        </p:nvSpPr>
        <p:spPr>
          <a:xfrm>
            <a:off x="517639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23" name="Rectangle 422"/>
          <p:cNvSpPr/>
          <p:nvPr userDrawn="1"/>
        </p:nvSpPr>
        <p:spPr>
          <a:xfrm>
            <a:off x="4273196"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24" name="Rectangle 423"/>
          <p:cNvSpPr/>
          <p:nvPr userDrawn="1"/>
        </p:nvSpPr>
        <p:spPr>
          <a:xfrm>
            <a:off x="3823139"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25" name="Rectangle 424"/>
          <p:cNvSpPr/>
          <p:nvPr userDrawn="1"/>
        </p:nvSpPr>
        <p:spPr>
          <a:xfrm>
            <a:off x="1711669"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26" name="Rectangle 425"/>
          <p:cNvSpPr/>
          <p:nvPr userDrawn="1"/>
        </p:nvSpPr>
        <p:spPr>
          <a:xfrm>
            <a:off x="8346815"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27" name="Rectangle 426"/>
          <p:cNvSpPr/>
          <p:nvPr userDrawn="1"/>
        </p:nvSpPr>
        <p:spPr>
          <a:xfrm>
            <a:off x="6834163"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28" name="Rectangle 427"/>
          <p:cNvSpPr/>
          <p:nvPr userDrawn="1"/>
        </p:nvSpPr>
        <p:spPr>
          <a:xfrm>
            <a:off x="321956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29" name="Rectangle 428"/>
          <p:cNvSpPr/>
          <p:nvPr userDrawn="1"/>
        </p:nvSpPr>
        <p:spPr>
          <a:xfrm>
            <a:off x="789017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30" name="Rectangle 429"/>
          <p:cNvSpPr/>
          <p:nvPr userDrawn="1"/>
        </p:nvSpPr>
        <p:spPr>
          <a:xfrm>
            <a:off x="8946355" y="308236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31" name="Rectangle 430"/>
          <p:cNvSpPr/>
          <p:nvPr userDrawn="1"/>
        </p:nvSpPr>
        <p:spPr>
          <a:xfrm>
            <a:off x="110756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32" name="Rectangle 431"/>
          <p:cNvSpPr/>
          <p:nvPr userDrawn="1"/>
        </p:nvSpPr>
        <p:spPr>
          <a:xfrm>
            <a:off x="442447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33" name="Rectangle 432"/>
          <p:cNvSpPr/>
          <p:nvPr userDrawn="1"/>
        </p:nvSpPr>
        <p:spPr>
          <a:xfrm>
            <a:off x="6533563"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34" name="Rectangle 433"/>
          <p:cNvSpPr/>
          <p:nvPr userDrawn="1"/>
        </p:nvSpPr>
        <p:spPr>
          <a:xfrm>
            <a:off x="6381723"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35" name="Rectangle 434"/>
          <p:cNvSpPr/>
          <p:nvPr userDrawn="1"/>
        </p:nvSpPr>
        <p:spPr>
          <a:xfrm>
            <a:off x="2915463" y="276070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36" name="Rectangle 435"/>
          <p:cNvSpPr/>
          <p:nvPr userDrawn="1"/>
        </p:nvSpPr>
        <p:spPr>
          <a:xfrm>
            <a:off x="203200" y="241187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37" name="Rectangle 436"/>
          <p:cNvSpPr/>
          <p:nvPr userDrawn="1"/>
        </p:nvSpPr>
        <p:spPr>
          <a:xfrm>
            <a:off x="1708151"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38" name="Rectangle 437"/>
          <p:cNvSpPr/>
          <p:nvPr userDrawn="1"/>
        </p:nvSpPr>
        <p:spPr>
          <a:xfrm>
            <a:off x="5179172"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39" name="Rectangle 438"/>
          <p:cNvSpPr/>
          <p:nvPr userDrawn="1"/>
        </p:nvSpPr>
        <p:spPr>
          <a:xfrm>
            <a:off x="7888895"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40" name="Rectangle 439"/>
          <p:cNvSpPr/>
          <p:nvPr userDrawn="1"/>
        </p:nvSpPr>
        <p:spPr>
          <a:xfrm>
            <a:off x="728952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41" name="Rectangle 440"/>
          <p:cNvSpPr/>
          <p:nvPr userDrawn="1"/>
        </p:nvSpPr>
        <p:spPr>
          <a:xfrm>
            <a:off x="3820739"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42" name="Rectangle 441"/>
          <p:cNvSpPr/>
          <p:nvPr userDrawn="1"/>
        </p:nvSpPr>
        <p:spPr>
          <a:xfrm>
            <a:off x="216170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43" name="Rectangle 442"/>
          <p:cNvSpPr/>
          <p:nvPr userDrawn="1"/>
        </p:nvSpPr>
        <p:spPr>
          <a:xfrm>
            <a:off x="803836"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44" name="Rectangle 443"/>
          <p:cNvSpPr/>
          <p:nvPr userDrawn="1"/>
        </p:nvSpPr>
        <p:spPr>
          <a:xfrm>
            <a:off x="4726175"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45" name="Rectangle 444"/>
          <p:cNvSpPr/>
          <p:nvPr userDrawn="1"/>
        </p:nvSpPr>
        <p:spPr>
          <a:xfrm>
            <a:off x="8789307"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46" name="Rectangle 445"/>
          <p:cNvSpPr/>
          <p:nvPr userDrawn="1"/>
        </p:nvSpPr>
        <p:spPr>
          <a:xfrm>
            <a:off x="8946355"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47" name="Rectangle 446"/>
          <p:cNvSpPr/>
          <p:nvPr userDrawn="1"/>
        </p:nvSpPr>
        <p:spPr>
          <a:xfrm>
            <a:off x="8946355"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48" name="Rectangle 447"/>
          <p:cNvSpPr/>
          <p:nvPr userDrawn="1"/>
        </p:nvSpPr>
        <p:spPr>
          <a:xfrm>
            <a:off x="8495180"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49" name="Rectangle 448"/>
          <p:cNvSpPr/>
          <p:nvPr userDrawn="1"/>
        </p:nvSpPr>
        <p:spPr>
          <a:xfrm>
            <a:off x="5176979"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50" name="Rectangle 449"/>
          <p:cNvSpPr/>
          <p:nvPr userDrawn="1"/>
        </p:nvSpPr>
        <p:spPr>
          <a:xfrm>
            <a:off x="246669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51" name="Rectangle 450"/>
          <p:cNvSpPr/>
          <p:nvPr userDrawn="1"/>
        </p:nvSpPr>
        <p:spPr>
          <a:xfrm>
            <a:off x="170833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52" name="Rectangle 451"/>
          <p:cNvSpPr/>
          <p:nvPr userDrawn="1"/>
        </p:nvSpPr>
        <p:spPr>
          <a:xfrm>
            <a:off x="578013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53" name="Rectangle 452"/>
          <p:cNvSpPr/>
          <p:nvPr userDrawn="1"/>
        </p:nvSpPr>
        <p:spPr>
          <a:xfrm>
            <a:off x="7442105"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54" name="Rectangle 453"/>
          <p:cNvSpPr/>
          <p:nvPr userDrawn="1"/>
        </p:nvSpPr>
        <p:spPr>
          <a:xfrm>
            <a:off x="819220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55" name="Rectangle 454"/>
          <p:cNvSpPr/>
          <p:nvPr userDrawn="1"/>
        </p:nvSpPr>
        <p:spPr>
          <a:xfrm>
            <a:off x="8494620"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56" name="Rectangle 455"/>
          <p:cNvSpPr/>
          <p:nvPr userDrawn="1"/>
        </p:nvSpPr>
        <p:spPr>
          <a:xfrm>
            <a:off x="894635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57" name="Rectangle 456"/>
          <p:cNvSpPr/>
          <p:nvPr userDrawn="1"/>
        </p:nvSpPr>
        <p:spPr>
          <a:xfrm>
            <a:off x="1852332"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58" name="Rectangle 457"/>
          <p:cNvSpPr/>
          <p:nvPr userDrawn="1"/>
        </p:nvSpPr>
        <p:spPr>
          <a:xfrm>
            <a:off x="1700493" y="7069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59" name="Rectangle 458"/>
          <p:cNvSpPr/>
          <p:nvPr userDrawn="1"/>
        </p:nvSpPr>
        <p:spPr>
          <a:xfrm>
            <a:off x="955863"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60" name="Rectangle 459"/>
          <p:cNvSpPr/>
          <p:nvPr userDrawn="1"/>
        </p:nvSpPr>
        <p:spPr>
          <a:xfrm>
            <a:off x="651063" y="6275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61" name="Rectangle 460"/>
          <p:cNvSpPr/>
          <p:nvPr userDrawn="1"/>
        </p:nvSpPr>
        <p:spPr>
          <a:xfrm>
            <a:off x="306733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62" name="Rectangle 461"/>
          <p:cNvSpPr/>
          <p:nvPr userDrawn="1"/>
        </p:nvSpPr>
        <p:spPr>
          <a:xfrm>
            <a:off x="381924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63" name="Rectangle 462"/>
          <p:cNvSpPr/>
          <p:nvPr userDrawn="1"/>
        </p:nvSpPr>
        <p:spPr>
          <a:xfrm>
            <a:off x="4424475"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64" name="Rectangle 463"/>
          <p:cNvSpPr/>
          <p:nvPr userDrawn="1"/>
        </p:nvSpPr>
        <p:spPr>
          <a:xfrm>
            <a:off x="7896199"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65" name="Rectangle 464"/>
          <p:cNvSpPr/>
          <p:nvPr userDrawn="1"/>
        </p:nvSpPr>
        <p:spPr>
          <a:xfrm>
            <a:off x="246540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66" name="Rectangle 465"/>
          <p:cNvSpPr/>
          <p:nvPr userDrawn="1"/>
        </p:nvSpPr>
        <p:spPr>
          <a:xfrm>
            <a:off x="4271515"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67" name="Rectangle 466"/>
          <p:cNvSpPr/>
          <p:nvPr userDrawn="1"/>
        </p:nvSpPr>
        <p:spPr>
          <a:xfrm>
            <a:off x="4875651"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68" name="Rectangle 467"/>
          <p:cNvSpPr/>
          <p:nvPr userDrawn="1"/>
        </p:nvSpPr>
        <p:spPr>
          <a:xfrm>
            <a:off x="5482311"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69" name="Rectangle 468"/>
          <p:cNvSpPr/>
          <p:nvPr userDrawn="1"/>
        </p:nvSpPr>
        <p:spPr>
          <a:xfrm>
            <a:off x="3366081"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70" name="Rectangle 469"/>
          <p:cNvSpPr/>
          <p:nvPr userDrawn="1"/>
        </p:nvSpPr>
        <p:spPr>
          <a:xfrm>
            <a:off x="2917845"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71" name="Rectangle 470"/>
          <p:cNvSpPr/>
          <p:nvPr userDrawn="1"/>
        </p:nvSpPr>
        <p:spPr>
          <a:xfrm>
            <a:off x="171111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72" name="Rectangle 471"/>
          <p:cNvSpPr/>
          <p:nvPr userDrawn="1"/>
        </p:nvSpPr>
        <p:spPr>
          <a:xfrm>
            <a:off x="4873271"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73" name="Rectangle 472"/>
          <p:cNvSpPr/>
          <p:nvPr userDrawn="1"/>
        </p:nvSpPr>
        <p:spPr>
          <a:xfrm>
            <a:off x="6834720"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74" name="Rectangle 473"/>
          <p:cNvSpPr/>
          <p:nvPr userDrawn="1"/>
        </p:nvSpPr>
        <p:spPr>
          <a:xfrm>
            <a:off x="653356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75" name="Rectangle 474"/>
          <p:cNvSpPr/>
          <p:nvPr userDrawn="1"/>
        </p:nvSpPr>
        <p:spPr>
          <a:xfrm>
            <a:off x="682995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76" name="Rectangle 475"/>
          <p:cNvSpPr/>
          <p:nvPr userDrawn="1"/>
        </p:nvSpPr>
        <p:spPr>
          <a:xfrm>
            <a:off x="8045655"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77" name="Rectangle 476"/>
          <p:cNvSpPr/>
          <p:nvPr userDrawn="1"/>
        </p:nvSpPr>
        <p:spPr>
          <a:xfrm>
            <a:off x="8493189" y="174546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78" name="Rectangle 477"/>
          <p:cNvSpPr/>
          <p:nvPr userDrawn="1"/>
        </p:nvSpPr>
        <p:spPr>
          <a:xfrm>
            <a:off x="3974419"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79" name="Rectangle 478"/>
          <p:cNvSpPr/>
          <p:nvPr userDrawn="1"/>
        </p:nvSpPr>
        <p:spPr>
          <a:xfrm>
            <a:off x="3512456" y="61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80" name="Rectangle 479"/>
          <p:cNvSpPr/>
          <p:nvPr userDrawn="1"/>
        </p:nvSpPr>
        <p:spPr>
          <a:xfrm>
            <a:off x="201296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81" name="Rectangle 480"/>
          <p:cNvSpPr/>
          <p:nvPr userDrawn="1"/>
        </p:nvSpPr>
        <p:spPr>
          <a:xfrm>
            <a:off x="200820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82" name="Rectangle 481"/>
          <p:cNvSpPr/>
          <p:nvPr userDrawn="1"/>
        </p:nvSpPr>
        <p:spPr>
          <a:xfrm>
            <a:off x="1554648"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83" name="Rectangle 482"/>
          <p:cNvSpPr/>
          <p:nvPr userDrawn="1"/>
        </p:nvSpPr>
        <p:spPr>
          <a:xfrm>
            <a:off x="955135"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84" name="Rectangle 483"/>
          <p:cNvSpPr/>
          <p:nvPr userDrawn="1"/>
        </p:nvSpPr>
        <p:spPr>
          <a:xfrm>
            <a:off x="504516"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85" name="Rectangle 484"/>
          <p:cNvSpPr/>
          <p:nvPr userDrawn="1"/>
        </p:nvSpPr>
        <p:spPr>
          <a:xfrm>
            <a:off x="2008767"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86" name="Rectangle 485"/>
          <p:cNvSpPr/>
          <p:nvPr userDrawn="1"/>
        </p:nvSpPr>
        <p:spPr>
          <a:xfrm>
            <a:off x="110571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87" name="Rectangle 486"/>
          <p:cNvSpPr/>
          <p:nvPr userDrawn="1"/>
        </p:nvSpPr>
        <p:spPr>
          <a:xfrm>
            <a:off x="505639" y="40883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88" name="Rectangle 487"/>
          <p:cNvSpPr/>
          <p:nvPr userDrawn="1"/>
        </p:nvSpPr>
        <p:spPr>
          <a:xfrm>
            <a:off x="683892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89" name="Rectangle 488"/>
          <p:cNvSpPr/>
          <p:nvPr userDrawn="1"/>
        </p:nvSpPr>
        <p:spPr>
          <a:xfrm>
            <a:off x="533285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90" name="Rectangle 489"/>
          <p:cNvSpPr/>
          <p:nvPr userDrawn="1"/>
        </p:nvSpPr>
        <p:spPr>
          <a:xfrm>
            <a:off x="3066604"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91" name="Rectangle 490"/>
          <p:cNvSpPr/>
          <p:nvPr userDrawn="1"/>
        </p:nvSpPr>
        <p:spPr>
          <a:xfrm>
            <a:off x="125629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92" name="Rectangle 491"/>
          <p:cNvSpPr/>
          <p:nvPr userDrawn="1"/>
        </p:nvSpPr>
        <p:spPr>
          <a:xfrm>
            <a:off x="655096"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93" name="Rectangle 492"/>
          <p:cNvSpPr/>
          <p:nvPr userDrawn="1"/>
        </p:nvSpPr>
        <p:spPr>
          <a:xfrm>
            <a:off x="1867713"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94" name="Rectangle 493"/>
          <p:cNvSpPr/>
          <p:nvPr userDrawn="1"/>
        </p:nvSpPr>
        <p:spPr>
          <a:xfrm>
            <a:off x="201184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95" name="Rectangle 494"/>
          <p:cNvSpPr/>
          <p:nvPr userDrawn="1"/>
        </p:nvSpPr>
        <p:spPr>
          <a:xfrm>
            <a:off x="3820757"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96" name="Rectangle 495"/>
          <p:cNvSpPr/>
          <p:nvPr userDrawn="1"/>
        </p:nvSpPr>
        <p:spPr>
          <a:xfrm>
            <a:off x="683668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97" name="Rectangle 496"/>
          <p:cNvSpPr/>
          <p:nvPr userDrawn="1"/>
        </p:nvSpPr>
        <p:spPr>
          <a:xfrm>
            <a:off x="533046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98" name="Rectangle 497"/>
          <p:cNvSpPr/>
          <p:nvPr userDrawn="1"/>
        </p:nvSpPr>
        <p:spPr>
          <a:xfrm>
            <a:off x="7887232" y="6298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499" name="Rectangle 498"/>
          <p:cNvSpPr/>
          <p:nvPr userDrawn="1"/>
        </p:nvSpPr>
        <p:spPr>
          <a:xfrm>
            <a:off x="4572000"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00" name="Rectangle 499"/>
          <p:cNvSpPr/>
          <p:nvPr userDrawn="1"/>
        </p:nvSpPr>
        <p:spPr>
          <a:xfrm>
            <a:off x="110686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01" name="Rectangle 500"/>
          <p:cNvSpPr/>
          <p:nvPr userDrawn="1"/>
        </p:nvSpPr>
        <p:spPr>
          <a:xfrm>
            <a:off x="1710439"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02" name="Rectangle 501"/>
          <p:cNvSpPr/>
          <p:nvPr userDrawn="1"/>
        </p:nvSpPr>
        <p:spPr>
          <a:xfrm>
            <a:off x="366838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03" name="Rectangle 502"/>
          <p:cNvSpPr/>
          <p:nvPr userDrawn="1"/>
        </p:nvSpPr>
        <p:spPr>
          <a:xfrm>
            <a:off x="4424475"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04" name="Rectangle 503"/>
          <p:cNvSpPr/>
          <p:nvPr userDrawn="1"/>
        </p:nvSpPr>
        <p:spPr>
          <a:xfrm>
            <a:off x="5480489"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05" name="Rectangle 504"/>
          <p:cNvSpPr/>
          <p:nvPr userDrawn="1"/>
        </p:nvSpPr>
        <p:spPr>
          <a:xfrm>
            <a:off x="653594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06" name="Rectangle 505"/>
          <p:cNvSpPr/>
          <p:nvPr userDrawn="1"/>
        </p:nvSpPr>
        <p:spPr>
          <a:xfrm>
            <a:off x="698894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07" name="Rectangle 506"/>
          <p:cNvSpPr/>
          <p:nvPr userDrawn="1"/>
        </p:nvSpPr>
        <p:spPr>
          <a:xfrm>
            <a:off x="638116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08" name="Rectangle 507"/>
          <p:cNvSpPr/>
          <p:nvPr userDrawn="1"/>
        </p:nvSpPr>
        <p:spPr>
          <a:xfrm>
            <a:off x="3519599" y="208700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09" name="Rectangle 508"/>
          <p:cNvSpPr/>
          <p:nvPr userDrawn="1"/>
        </p:nvSpPr>
        <p:spPr>
          <a:xfrm>
            <a:off x="3067721"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10" name="Rectangle 509"/>
          <p:cNvSpPr/>
          <p:nvPr userDrawn="1"/>
        </p:nvSpPr>
        <p:spPr>
          <a:xfrm>
            <a:off x="291770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11" name="Rectangle 510"/>
          <p:cNvSpPr/>
          <p:nvPr userDrawn="1"/>
        </p:nvSpPr>
        <p:spPr>
          <a:xfrm>
            <a:off x="3067159"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12" name="Rectangle 511"/>
          <p:cNvSpPr/>
          <p:nvPr userDrawn="1"/>
        </p:nvSpPr>
        <p:spPr>
          <a:xfrm>
            <a:off x="3221941"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13" name="Rectangle 512"/>
          <p:cNvSpPr/>
          <p:nvPr userDrawn="1"/>
        </p:nvSpPr>
        <p:spPr>
          <a:xfrm>
            <a:off x="4572000"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14" name="Rectangle 513"/>
          <p:cNvSpPr/>
          <p:nvPr userDrawn="1"/>
        </p:nvSpPr>
        <p:spPr>
          <a:xfrm>
            <a:off x="5782796"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15" name="Rectangle 514"/>
          <p:cNvSpPr/>
          <p:nvPr userDrawn="1"/>
        </p:nvSpPr>
        <p:spPr>
          <a:xfrm>
            <a:off x="894635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16" name="Rectangle 515"/>
          <p:cNvSpPr/>
          <p:nvPr userDrawn="1"/>
        </p:nvSpPr>
        <p:spPr>
          <a:xfrm>
            <a:off x="7751108" y="6363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17" name="Rectangle 516"/>
          <p:cNvSpPr/>
          <p:nvPr userDrawn="1"/>
        </p:nvSpPr>
        <p:spPr>
          <a:xfrm>
            <a:off x="503424"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18" name="Rectangle 517"/>
          <p:cNvSpPr/>
          <p:nvPr userDrawn="1"/>
        </p:nvSpPr>
        <p:spPr>
          <a:xfrm>
            <a:off x="655124" y="342287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19" name="Rectangle 518"/>
          <p:cNvSpPr/>
          <p:nvPr userDrawn="1"/>
        </p:nvSpPr>
        <p:spPr>
          <a:xfrm>
            <a:off x="1413345"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20" name="Rectangle 519"/>
          <p:cNvSpPr/>
          <p:nvPr userDrawn="1"/>
        </p:nvSpPr>
        <p:spPr>
          <a:xfrm>
            <a:off x="346528"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21" name="Rectangle 520"/>
          <p:cNvSpPr/>
          <p:nvPr userDrawn="1"/>
        </p:nvSpPr>
        <p:spPr>
          <a:xfrm>
            <a:off x="5091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22" name="Rectangle 521"/>
          <p:cNvSpPr/>
          <p:nvPr userDrawn="1"/>
        </p:nvSpPr>
        <p:spPr>
          <a:xfrm>
            <a:off x="3369676"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23" name="Rectangle 522"/>
          <p:cNvSpPr/>
          <p:nvPr userDrawn="1"/>
        </p:nvSpPr>
        <p:spPr>
          <a:xfrm>
            <a:off x="3518992"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24" name="Rectangle 523"/>
          <p:cNvSpPr/>
          <p:nvPr userDrawn="1"/>
        </p:nvSpPr>
        <p:spPr>
          <a:xfrm>
            <a:off x="577697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25" name="Rectangle 524"/>
          <p:cNvSpPr/>
          <p:nvPr userDrawn="1"/>
        </p:nvSpPr>
        <p:spPr>
          <a:xfrm>
            <a:off x="8946355"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26" name="Rectangle 525"/>
          <p:cNvSpPr/>
          <p:nvPr userDrawn="1"/>
        </p:nvSpPr>
        <p:spPr>
          <a:xfrm>
            <a:off x="65400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27" name="Rectangle 526"/>
          <p:cNvSpPr/>
          <p:nvPr userDrawn="1"/>
        </p:nvSpPr>
        <p:spPr>
          <a:xfrm>
            <a:off x="952921"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28" name="Rectangle 527"/>
          <p:cNvSpPr/>
          <p:nvPr userDrawn="1"/>
        </p:nvSpPr>
        <p:spPr>
          <a:xfrm>
            <a:off x="956423"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29" name="Rectangle 528"/>
          <p:cNvSpPr/>
          <p:nvPr userDrawn="1"/>
        </p:nvSpPr>
        <p:spPr>
          <a:xfrm>
            <a:off x="125884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30" name="Rectangle 529"/>
          <p:cNvSpPr/>
          <p:nvPr userDrawn="1"/>
        </p:nvSpPr>
        <p:spPr>
          <a:xfrm>
            <a:off x="352427"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31" name="Rectangle 530"/>
          <p:cNvSpPr/>
          <p:nvPr userDrawn="1"/>
        </p:nvSpPr>
        <p:spPr>
          <a:xfrm>
            <a:off x="1551735"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32" name="Rectangle 531"/>
          <p:cNvSpPr/>
          <p:nvPr userDrawn="1"/>
        </p:nvSpPr>
        <p:spPr>
          <a:xfrm>
            <a:off x="366978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33" name="Rectangle 532"/>
          <p:cNvSpPr/>
          <p:nvPr userDrawn="1"/>
        </p:nvSpPr>
        <p:spPr>
          <a:xfrm>
            <a:off x="5175297"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34" name="Rectangle 533"/>
          <p:cNvSpPr/>
          <p:nvPr userDrawn="1"/>
        </p:nvSpPr>
        <p:spPr>
          <a:xfrm>
            <a:off x="592889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35" name="Rectangle 534"/>
          <p:cNvSpPr/>
          <p:nvPr userDrawn="1"/>
        </p:nvSpPr>
        <p:spPr>
          <a:xfrm>
            <a:off x="608605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36" name="Rectangle 535"/>
          <p:cNvSpPr/>
          <p:nvPr userDrawn="1"/>
        </p:nvSpPr>
        <p:spPr>
          <a:xfrm>
            <a:off x="50913" y="41008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37" name="Rectangle 536"/>
          <p:cNvSpPr/>
          <p:nvPr userDrawn="1"/>
        </p:nvSpPr>
        <p:spPr>
          <a:xfrm>
            <a:off x="291779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38" name="Rectangle 537"/>
          <p:cNvSpPr/>
          <p:nvPr userDrawn="1"/>
        </p:nvSpPr>
        <p:spPr>
          <a:xfrm>
            <a:off x="7136671" y="476908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39" name="Rectangle 538"/>
          <p:cNvSpPr/>
          <p:nvPr userDrawn="1"/>
        </p:nvSpPr>
        <p:spPr>
          <a:xfrm>
            <a:off x="7890968"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40" name="Rectangle 539"/>
          <p:cNvSpPr/>
          <p:nvPr userDrawn="1"/>
        </p:nvSpPr>
        <p:spPr>
          <a:xfrm>
            <a:off x="381847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41" name="Rectangle 540"/>
          <p:cNvSpPr/>
          <p:nvPr userDrawn="1"/>
        </p:nvSpPr>
        <p:spPr>
          <a:xfrm>
            <a:off x="8190305"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42" name="Rectangle 541"/>
          <p:cNvSpPr/>
          <p:nvPr userDrawn="1"/>
        </p:nvSpPr>
        <p:spPr>
          <a:xfrm>
            <a:off x="8796449" y="174546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43" name="Rectangle 542"/>
          <p:cNvSpPr/>
          <p:nvPr userDrawn="1"/>
        </p:nvSpPr>
        <p:spPr>
          <a:xfrm>
            <a:off x="3217460"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44" name="Rectangle 543"/>
          <p:cNvSpPr/>
          <p:nvPr userDrawn="1"/>
        </p:nvSpPr>
        <p:spPr>
          <a:xfrm>
            <a:off x="291742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45" name="Rectangle 544"/>
          <p:cNvSpPr/>
          <p:nvPr userDrawn="1"/>
        </p:nvSpPr>
        <p:spPr>
          <a:xfrm>
            <a:off x="1105291" y="375546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46" name="Rectangle 545"/>
          <p:cNvSpPr/>
          <p:nvPr userDrawn="1"/>
        </p:nvSpPr>
        <p:spPr>
          <a:xfrm>
            <a:off x="655795"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47" name="Rectangle 546"/>
          <p:cNvSpPr/>
          <p:nvPr userDrawn="1"/>
        </p:nvSpPr>
        <p:spPr>
          <a:xfrm>
            <a:off x="2163127" y="140194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48" name="Rectangle 547"/>
          <p:cNvSpPr/>
          <p:nvPr userDrawn="1"/>
        </p:nvSpPr>
        <p:spPr>
          <a:xfrm>
            <a:off x="5025952"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49" name="Rectangle 548"/>
          <p:cNvSpPr/>
          <p:nvPr userDrawn="1"/>
        </p:nvSpPr>
        <p:spPr>
          <a:xfrm>
            <a:off x="5326549"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50" name="Rectangle 549"/>
          <p:cNvSpPr/>
          <p:nvPr userDrawn="1"/>
        </p:nvSpPr>
        <p:spPr>
          <a:xfrm>
            <a:off x="4724092"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51" name="Rectangle 550"/>
          <p:cNvSpPr/>
          <p:nvPr userDrawn="1"/>
        </p:nvSpPr>
        <p:spPr>
          <a:xfrm>
            <a:off x="4272916"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52" name="Rectangle 551"/>
          <p:cNvSpPr/>
          <p:nvPr userDrawn="1"/>
        </p:nvSpPr>
        <p:spPr>
          <a:xfrm>
            <a:off x="4127660"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53" name="Rectangle 552"/>
          <p:cNvSpPr/>
          <p:nvPr userDrawn="1"/>
        </p:nvSpPr>
        <p:spPr>
          <a:xfrm>
            <a:off x="382103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54" name="Rectangle 553"/>
          <p:cNvSpPr/>
          <p:nvPr userDrawn="1"/>
        </p:nvSpPr>
        <p:spPr>
          <a:xfrm>
            <a:off x="2456723"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55" name="Rectangle 554"/>
          <p:cNvSpPr/>
          <p:nvPr userDrawn="1"/>
        </p:nvSpPr>
        <p:spPr>
          <a:xfrm>
            <a:off x="2460224" y="442711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56" name="Rectangle 555"/>
          <p:cNvSpPr/>
          <p:nvPr userDrawn="1"/>
        </p:nvSpPr>
        <p:spPr>
          <a:xfrm>
            <a:off x="4424475" y="477169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57" name="Rectangle 556"/>
          <p:cNvSpPr/>
          <p:nvPr userDrawn="1"/>
        </p:nvSpPr>
        <p:spPr>
          <a:xfrm>
            <a:off x="6231845"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58" name="Rectangle 557"/>
          <p:cNvSpPr/>
          <p:nvPr userDrawn="1"/>
        </p:nvSpPr>
        <p:spPr>
          <a:xfrm>
            <a:off x="8344432"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59" name="Rectangle 558"/>
          <p:cNvSpPr/>
          <p:nvPr userDrawn="1"/>
        </p:nvSpPr>
        <p:spPr>
          <a:xfrm>
            <a:off x="5628127"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60" name="Rectangle 559"/>
          <p:cNvSpPr/>
          <p:nvPr userDrawn="1"/>
        </p:nvSpPr>
        <p:spPr>
          <a:xfrm>
            <a:off x="2920785" y="6275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61" name="Rectangle 560"/>
          <p:cNvSpPr/>
          <p:nvPr userDrawn="1"/>
        </p:nvSpPr>
        <p:spPr>
          <a:xfrm>
            <a:off x="65509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62" name="Rectangle 561"/>
          <p:cNvSpPr/>
          <p:nvPr userDrawn="1"/>
        </p:nvSpPr>
        <p:spPr>
          <a:xfrm>
            <a:off x="651033"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63" name="Rectangle 562"/>
          <p:cNvSpPr/>
          <p:nvPr userDrawn="1"/>
        </p:nvSpPr>
        <p:spPr>
          <a:xfrm>
            <a:off x="894635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64" name="Rectangle 563"/>
          <p:cNvSpPr/>
          <p:nvPr userDrawn="1"/>
        </p:nvSpPr>
        <p:spPr>
          <a:xfrm>
            <a:off x="4422095" y="442707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65" name="Rectangle 564"/>
          <p:cNvSpPr/>
          <p:nvPr userDrawn="1"/>
        </p:nvSpPr>
        <p:spPr>
          <a:xfrm>
            <a:off x="3830843"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66" name="Rectangle 565"/>
          <p:cNvSpPr/>
          <p:nvPr userDrawn="1"/>
        </p:nvSpPr>
        <p:spPr>
          <a:xfrm>
            <a:off x="58056"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67" name="Rectangle 566"/>
          <p:cNvSpPr/>
          <p:nvPr userDrawn="1"/>
        </p:nvSpPr>
        <p:spPr>
          <a:xfrm>
            <a:off x="622885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68" name="Rectangle 567"/>
          <p:cNvSpPr/>
          <p:nvPr userDrawn="1"/>
        </p:nvSpPr>
        <p:spPr>
          <a:xfrm>
            <a:off x="6230677" y="241243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69" name="Rectangle 568"/>
          <p:cNvSpPr/>
          <p:nvPr userDrawn="1"/>
        </p:nvSpPr>
        <p:spPr>
          <a:xfrm>
            <a:off x="563116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70" name="Rectangle 569"/>
          <p:cNvSpPr/>
          <p:nvPr userDrawn="1"/>
        </p:nvSpPr>
        <p:spPr>
          <a:xfrm>
            <a:off x="2615939"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71" name="Rectangle 570"/>
          <p:cNvSpPr/>
          <p:nvPr userDrawn="1"/>
        </p:nvSpPr>
        <p:spPr>
          <a:xfrm>
            <a:off x="1860521"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72" name="Rectangle 571"/>
          <p:cNvSpPr/>
          <p:nvPr userDrawn="1"/>
        </p:nvSpPr>
        <p:spPr>
          <a:xfrm>
            <a:off x="7437271" y="174835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73" name="Rectangle 572"/>
          <p:cNvSpPr/>
          <p:nvPr userDrawn="1"/>
        </p:nvSpPr>
        <p:spPr>
          <a:xfrm>
            <a:off x="743726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74" name="Rectangle 573"/>
          <p:cNvSpPr/>
          <p:nvPr userDrawn="1"/>
        </p:nvSpPr>
        <p:spPr>
          <a:xfrm>
            <a:off x="804210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75" name="Rectangle 574"/>
          <p:cNvSpPr/>
          <p:nvPr userDrawn="1"/>
        </p:nvSpPr>
        <p:spPr>
          <a:xfrm>
            <a:off x="261719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76" name="Rectangle 575"/>
          <p:cNvSpPr/>
          <p:nvPr userDrawn="1"/>
        </p:nvSpPr>
        <p:spPr>
          <a:xfrm>
            <a:off x="155698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77" name="Rectangle 576"/>
          <p:cNvSpPr/>
          <p:nvPr userDrawn="1"/>
        </p:nvSpPr>
        <p:spPr>
          <a:xfrm>
            <a:off x="353671" y="241187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78" name="Rectangle 577"/>
          <p:cNvSpPr/>
          <p:nvPr userDrawn="1"/>
        </p:nvSpPr>
        <p:spPr>
          <a:xfrm>
            <a:off x="2615301"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79" name="Rectangle 578"/>
          <p:cNvSpPr/>
          <p:nvPr userDrawn="1"/>
        </p:nvSpPr>
        <p:spPr>
          <a:xfrm>
            <a:off x="548036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80" name="Rectangle 579"/>
          <p:cNvSpPr/>
          <p:nvPr userDrawn="1"/>
        </p:nvSpPr>
        <p:spPr>
          <a:xfrm>
            <a:off x="8039508"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81" name="Rectangle 580"/>
          <p:cNvSpPr/>
          <p:nvPr userDrawn="1"/>
        </p:nvSpPr>
        <p:spPr>
          <a:xfrm>
            <a:off x="8644347"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82" name="Rectangle 581"/>
          <p:cNvSpPr/>
          <p:nvPr userDrawn="1"/>
        </p:nvSpPr>
        <p:spPr>
          <a:xfrm>
            <a:off x="3368896"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83" name="Rectangle 582"/>
          <p:cNvSpPr/>
          <p:nvPr userDrawn="1"/>
        </p:nvSpPr>
        <p:spPr>
          <a:xfrm>
            <a:off x="140744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84" name="Rectangle 583"/>
          <p:cNvSpPr/>
          <p:nvPr userDrawn="1"/>
        </p:nvSpPr>
        <p:spPr>
          <a:xfrm>
            <a:off x="3372537"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85" name="Rectangle 584"/>
          <p:cNvSpPr/>
          <p:nvPr userDrawn="1"/>
        </p:nvSpPr>
        <p:spPr>
          <a:xfrm>
            <a:off x="3974852"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86" name="Rectangle 585"/>
          <p:cNvSpPr/>
          <p:nvPr userDrawn="1"/>
        </p:nvSpPr>
        <p:spPr>
          <a:xfrm>
            <a:off x="6233399" y="40327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87" name="Rectangle 586"/>
          <p:cNvSpPr/>
          <p:nvPr userDrawn="1"/>
        </p:nvSpPr>
        <p:spPr>
          <a:xfrm>
            <a:off x="1562228"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88" name="Rectangle 587"/>
          <p:cNvSpPr/>
          <p:nvPr userDrawn="1"/>
        </p:nvSpPr>
        <p:spPr>
          <a:xfrm>
            <a:off x="1858064"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89" name="Rectangle 588"/>
          <p:cNvSpPr/>
          <p:nvPr userDrawn="1"/>
        </p:nvSpPr>
        <p:spPr>
          <a:xfrm>
            <a:off x="8044271" y="174546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90" name="Rectangle 589"/>
          <p:cNvSpPr/>
          <p:nvPr userDrawn="1"/>
        </p:nvSpPr>
        <p:spPr>
          <a:xfrm>
            <a:off x="834500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91" name="Rectangle 590"/>
          <p:cNvSpPr/>
          <p:nvPr userDrawn="1"/>
        </p:nvSpPr>
        <p:spPr>
          <a:xfrm>
            <a:off x="3066479"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92" name="Rectangle 591"/>
          <p:cNvSpPr/>
          <p:nvPr userDrawn="1"/>
        </p:nvSpPr>
        <p:spPr>
          <a:xfrm>
            <a:off x="1255047"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93" name="Rectangle 592"/>
          <p:cNvSpPr/>
          <p:nvPr userDrawn="1"/>
        </p:nvSpPr>
        <p:spPr>
          <a:xfrm>
            <a:off x="8946359" y="241243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94" name="Rectangle 593"/>
          <p:cNvSpPr/>
          <p:nvPr userDrawn="1"/>
        </p:nvSpPr>
        <p:spPr>
          <a:xfrm>
            <a:off x="8794069" y="476908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95" name="Rectangle 594"/>
          <p:cNvSpPr/>
          <p:nvPr userDrawn="1"/>
        </p:nvSpPr>
        <p:spPr>
          <a:xfrm>
            <a:off x="2616980"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96" name="Rectangle 595"/>
          <p:cNvSpPr/>
          <p:nvPr userDrawn="1"/>
        </p:nvSpPr>
        <p:spPr>
          <a:xfrm>
            <a:off x="4572000"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97" name="Rectangle 596"/>
          <p:cNvSpPr/>
          <p:nvPr userDrawn="1"/>
        </p:nvSpPr>
        <p:spPr>
          <a:xfrm>
            <a:off x="2160495"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98" name="Rectangle 597"/>
          <p:cNvSpPr/>
          <p:nvPr userDrawn="1"/>
        </p:nvSpPr>
        <p:spPr>
          <a:xfrm>
            <a:off x="1401436"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599" name="Rectangle 598"/>
          <p:cNvSpPr/>
          <p:nvPr userDrawn="1"/>
        </p:nvSpPr>
        <p:spPr>
          <a:xfrm>
            <a:off x="2463613"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00" name="Rectangle 599"/>
          <p:cNvSpPr/>
          <p:nvPr userDrawn="1"/>
        </p:nvSpPr>
        <p:spPr>
          <a:xfrm>
            <a:off x="7137727"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01" name="Rectangle 600"/>
          <p:cNvSpPr/>
          <p:nvPr userDrawn="1"/>
        </p:nvSpPr>
        <p:spPr>
          <a:xfrm>
            <a:off x="261881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02" name="Rectangle 601"/>
          <p:cNvSpPr/>
          <p:nvPr userDrawn="1"/>
        </p:nvSpPr>
        <p:spPr>
          <a:xfrm>
            <a:off x="819500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03" name="Rectangle 602"/>
          <p:cNvSpPr/>
          <p:nvPr userDrawn="1"/>
        </p:nvSpPr>
        <p:spPr>
          <a:xfrm>
            <a:off x="864617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04" name="Rectangle 603"/>
          <p:cNvSpPr/>
          <p:nvPr userDrawn="1"/>
        </p:nvSpPr>
        <p:spPr>
          <a:xfrm>
            <a:off x="4121383"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05" name="Rectangle 604"/>
          <p:cNvSpPr/>
          <p:nvPr userDrawn="1"/>
        </p:nvSpPr>
        <p:spPr>
          <a:xfrm>
            <a:off x="95922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06" name="Rectangle 605"/>
          <p:cNvSpPr/>
          <p:nvPr userDrawn="1"/>
        </p:nvSpPr>
        <p:spPr>
          <a:xfrm>
            <a:off x="80332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07" name="Rectangle 606"/>
          <p:cNvSpPr/>
          <p:nvPr userDrawn="1"/>
        </p:nvSpPr>
        <p:spPr>
          <a:xfrm>
            <a:off x="1407459"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08" name="Rectangle 607"/>
          <p:cNvSpPr/>
          <p:nvPr userDrawn="1"/>
        </p:nvSpPr>
        <p:spPr>
          <a:xfrm>
            <a:off x="562927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09" name="Rectangle 608"/>
          <p:cNvSpPr/>
          <p:nvPr userDrawn="1"/>
        </p:nvSpPr>
        <p:spPr>
          <a:xfrm>
            <a:off x="7587783"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10" name="Rectangle 609"/>
          <p:cNvSpPr/>
          <p:nvPr userDrawn="1"/>
        </p:nvSpPr>
        <p:spPr>
          <a:xfrm>
            <a:off x="879883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11" name="Rectangle 610"/>
          <p:cNvSpPr/>
          <p:nvPr userDrawn="1"/>
        </p:nvSpPr>
        <p:spPr>
          <a:xfrm>
            <a:off x="8202959"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12" name="Rectangle 611"/>
          <p:cNvSpPr/>
          <p:nvPr userDrawn="1"/>
        </p:nvSpPr>
        <p:spPr>
          <a:xfrm>
            <a:off x="864587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13" name="Rectangle 612"/>
          <p:cNvSpPr/>
          <p:nvPr userDrawn="1"/>
        </p:nvSpPr>
        <p:spPr>
          <a:xfrm>
            <a:off x="849347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14" name="Rectangle 613"/>
          <p:cNvSpPr/>
          <p:nvPr userDrawn="1"/>
        </p:nvSpPr>
        <p:spPr>
          <a:xfrm>
            <a:off x="261556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15" name="Rectangle 614"/>
          <p:cNvSpPr/>
          <p:nvPr userDrawn="1"/>
        </p:nvSpPr>
        <p:spPr>
          <a:xfrm>
            <a:off x="2765024"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16" name="Rectangle 615"/>
          <p:cNvSpPr/>
          <p:nvPr userDrawn="1"/>
        </p:nvSpPr>
        <p:spPr>
          <a:xfrm>
            <a:off x="125475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17" name="Rectangle 616"/>
          <p:cNvSpPr/>
          <p:nvPr userDrawn="1"/>
        </p:nvSpPr>
        <p:spPr>
          <a:xfrm>
            <a:off x="505917"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18" name="Rectangle 617"/>
          <p:cNvSpPr/>
          <p:nvPr userDrawn="1"/>
        </p:nvSpPr>
        <p:spPr>
          <a:xfrm>
            <a:off x="58056" y="619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19" name="Rectangle 618"/>
          <p:cNvSpPr/>
          <p:nvPr userDrawn="1"/>
        </p:nvSpPr>
        <p:spPr>
          <a:xfrm>
            <a:off x="2164903"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20" name="Rectangle 619"/>
          <p:cNvSpPr/>
          <p:nvPr userDrawn="1"/>
        </p:nvSpPr>
        <p:spPr>
          <a:xfrm>
            <a:off x="6986513"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21" name="Rectangle 620"/>
          <p:cNvSpPr/>
          <p:nvPr userDrawn="1"/>
        </p:nvSpPr>
        <p:spPr>
          <a:xfrm>
            <a:off x="8345647" y="174546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22" name="Rectangle 621"/>
          <p:cNvSpPr/>
          <p:nvPr userDrawn="1"/>
        </p:nvSpPr>
        <p:spPr>
          <a:xfrm>
            <a:off x="6387139"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23" name="Rectangle 622"/>
          <p:cNvSpPr/>
          <p:nvPr userDrawn="1"/>
        </p:nvSpPr>
        <p:spPr>
          <a:xfrm>
            <a:off x="3366032"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24" name="Rectangle 623"/>
          <p:cNvSpPr/>
          <p:nvPr userDrawn="1"/>
        </p:nvSpPr>
        <p:spPr>
          <a:xfrm>
            <a:off x="291597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25" name="Rectangle 624"/>
          <p:cNvSpPr/>
          <p:nvPr userDrawn="1"/>
        </p:nvSpPr>
        <p:spPr>
          <a:xfrm>
            <a:off x="3368972"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26" name="Rectangle 625"/>
          <p:cNvSpPr/>
          <p:nvPr userDrawn="1"/>
        </p:nvSpPr>
        <p:spPr>
          <a:xfrm>
            <a:off x="5329303" y="375546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27" name="Rectangle 626"/>
          <p:cNvSpPr/>
          <p:nvPr userDrawn="1"/>
        </p:nvSpPr>
        <p:spPr>
          <a:xfrm>
            <a:off x="8042107"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28" name="Rectangle 627"/>
          <p:cNvSpPr/>
          <p:nvPr userDrawn="1"/>
        </p:nvSpPr>
        <p:spPr>
          <a:xfrm>
            <a:off x="2612996"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29" name="Rectangle 628"/>
          <p:cNvSpPr/>
          <p:nvPr userDrawn="1"/>
        </p:nvSpPr>
        <p:spPr>
          <a:xfrm>
            <a:off x="1860520"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30" name="Rectangle 629"/>
          <p:cNvSpPr/>
          <p:nvPr userDrawn="1"/>
        </p:nvSpPr>
        <p:spPr>
          <a:xfrm>
            <a:off x="744497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31" name="Rectangle 630"/>
          <p:cNvSpPr/>
          <p:nvPr userDrawn="1"/>
        </p:nvSpPr>
        <p:spPr>
          <a:xfrm>
            <a:off x="6234736"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32" name="Rectangle 631"/>
          <p:cNvSpPr/>
          <p:nvPr userDrawn="1"/>
        </p:nvSpPr>
        <p:spPr>
          <a:xfrm>
            <a:off x="6233615"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33" name="Rectangle 632"/>
          <p:cNvSpPr/>
          <p:nvPr userDrawn="1"/>
        </p:nvSpPr>
        <p:spPr>
          <a:xfrm>
            <a:off x="321895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34" name="Rectangle 633"/>
          <p:cNvSpPr/>
          <p:nvPr userDrawn="1"/>
        </p:nvSpPr>
        <p:spPr>
          <a:xfrm>
            <a:off x="5329300"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35" name="Rectangle 634"/>
          <p:cNvSpPr/>
          <p:nvPr userDrawn="1"/>
        </p:nvSpPr>
        <p:spPr>
          <a:xfrm>
            <a:off x="5329300"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36" name="Rectangle 635"/>
          <p:cNvSpPr/>
          <p:nvPr userDrawn="1"/>
        </p:nvSpPr>
        <p:spPr>
          <a:xfrm>
            <a:off x="1103283"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37" name="Rectangle 636"/>
          <p:cNvSpPr/>
          <p:nvPr userDrawn="1"/>
        </p:nvSpPr>
        <p:spPr>
          <a:xfrm>
            <a:off x="203200"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38" name="Rectangle 637"/>
          <p:cNvSpPr/>
          <p:nvPr userDrawn="1"/>
        </p:nvSpPr>
        <p:spPr>
          <a:xfrm>
            <a:off x="5781069" y="208700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39" name="Rectangle 638"/>
          <p:cNvSpPr/>
          <p:nvPr userDrawn="1"/>
        </p:nvSpPr>
        <p:spPr>
          <a:xfrm>
            <a:off x="5936409"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40" name="Rectangle 639"/>
          <p:cNvSpPr/>
          <p:nvPr userDrawn="1"/>
        </p:nvSpPr>
        <p:spPr>
          <a:xfrm>
            <a:off x="3672541"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41" name="Rectangle 640"/>
          <p:cNvSpPr/>
          <p:nvPr userDrawn="1"/>
        </p:nvSpPr>
        <p:spPr>
          <a:xfrm>
            <a:off x="201407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42" name="Rectangle 641"/>
          <p:cNvSpPr/>
          <p:nvPr userDrawn="1"/>
        </p:nvSpPr>
        <p:spPr>
          <a:xfrm>
            <a:off x="5477529"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43" name="Rectangle 642"/>
          <p:cNvSpPr/>
          <p:nvPr userDrawn="1"/>
        </p:nvSpPr>
        <p:spPr>
          <a:xfrm>
            <a:off x="5182255"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44" name="Rectangle 643"/>
          <p:cNvSpPr/>
          <p:nvPr userDrawn="1"/>
        </p:nvSpPr>
        <p:spPr>
          <a:xfrm>
            <a:off x="5479771"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45" name="Rectangle 644"/>
          <p:cNvSpPr/>
          <p:nvPr userDrawn="1"/>
        </p:nvSpPr>
        <p:spPr>
          <a:xfrm>
            <a:off x="592870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46" name="Rectangle 645"/>
          <p:cNvSpPr/>
          <p:nvPr userDrawn="1"/>
        </p:nvSpPr>
        <p:spPr>
          <a:xfrm>
            <a:off x="668412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47" name="Rectangle 646"/>
          <p:cNvSpPr/>
          <p:nvPr userDrawn="1"/>
        </p:nvSpPr>
        <p:spPr>
          <a:xfrm>
            <a:off x="170983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48" name="Rectangle 647"/>
          <p:cNvSpPr/>
          <p:nvPr userDrawn="1"/>
        </p:nvSpPr>
        <p:spPr>
          <a:xfrm>
            <a:off x="7741957"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49" name="Rectangle 648"/>
          <p:cNvSpPr/>
          <p:nvPr userDrawn="1"/>
        </p:nvSpPr>
        <p:spPr>
          <a:xfrm>
            <a:off x="653172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50" name="Rectangle 649"/>
          <p:cNvSpPr/>
          <p:nvPr userDrawn="1"/>
        </p:nvSpPr>
        <p:spPr>
          <a:xfrm>
            <a:off x="804437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51" name="Rectangle 650"/>
          <p:cNvSpPr/>
          <p:nvPr userDrawn="1"/>
        </p:nvSpPr>
        <p:spPr>
          <a:xfrm>
            <a:off x="592926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52" name="Rectangle 651"/>
          <p:cNvSpPr/>
          <p:nvPr userDrawn="1"/>
        </p:nvSpPr>
        <p:spPr>
          <a:xfrm>
            <a:off x="6385765"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53" name="Rectangle 652"/>
          <p:cNvSpPr/>
          <p:nvPr userDrawn="1"/>
        </p:nvSpPr>
        <p:spPr>
          <a:xfrm>
            <a:off x="6984720" y="442599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54" name="Rectangle 653"/>
          <p:cNvSpPr/>
          <p:nvPr userDrawn="1"/>
        </p:nvSpPr>
        <p:spPr>
          <a:xfrm>
            <a:off x="170871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55" name="Rectangle 654"/>
          <p:cNvSpPr/>
          <p:nvPr userDrawn="1"/>
        </p:nvSpPr>
        <p:spPr>
          <a:xfrm>
            <a:off x="155687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56" name="Rectangle 655"/>
          <p:cNvSpPr/>
          <p:nvPr userDrawn="1"/>
        </p:nvSpPr>
        <p:spPr>
          <a:xfrm>
            <a:off x="608460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57" name="Rectangle 656"/>
          <p:cNvSpPr/>
          <p:nvPr userDrawn="1"/>
        </p:nvSpPr>
        <p:spPr>
          <a:xfrm>
            <a:off x="653466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58" name="Rectangle 657"/>
          <p:cNvSpPr/>
          <p:nvPr userDrawn="1"/>
        </p:nvSpPr>
        <p:spPr>
          <a:xfrm>
            <a:off x="7591939"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59" name="Rectangle 658"/>
          <p:cNvSpPr/>
          <p:nvPr userDrawn="1"/>
        </p:nvSpPr>
        <p:spPr>
          <a:xfrm>
            <a:off x="864921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60" name="Rectangle 659"/>
          <p:cNvSpPr/>
          <p:nvPr userDrawn="1"/>
        </p:nvSpPr>
        <p:spPr>
          <a:xfrm>
            <a:off x="8352117"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61" name="Rectangle 660"/>
          <p:cNvSpPr/>
          <p:nvPr userDrawn="1"/>
        </p:nvSpPr>
        <p:spPr>
          <a:xfrm>
            <a:off x="592870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62" name="Rectangle 661"/>
          <p:cNvSpPr/>
          <p:nvPr userDrawn="1"/>
        </p:nvSpPr>
        <p:spPr>
          <a:xfrm>
            <a:off x="5626847"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63" name="Rectangle 662"/>
          <p:cNvSpPr/>
          <p:nvPr userDrawn="1"/>
        </p:nvSpPr>
        <p:spPr>
          <a:xfrm>
            <a:off x="231228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64" name="Rectangle 663"/>
          <p:cNvSpPr/>
          <p:nvPr userDrawn="1"/>
        </p:nvSpPr>
        <p:spPr>
          <a:xfrm>
            <a:off x="2159327"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65" name="Rectangle 664"/>
          <p:cNvSpPr/>
          <p:nvPr userDrawn="1"/>
        </p:nvSpPr>
        <p:spPr>
          <a:xfrm>
            <a:off x="1409420"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66" name="Rectangle 665"/>
          <p:cNvSpPr/>
          <p:nvPr userDrawn="1"/>
        </p:nvSpPr>
        <p:spPr>
          <a:xfrm>
            <a:off x="50636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67" name="Rectangle 666"/>
          <p:cNvSpPr/>
          <p:nvPr userDrawn="1"/>
        </p:nvSpPr>
        <p:spPr>
          <a:xfrm>
            <a:off x="34652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68" name="Rectangle 667"/>
          <p:cNvSpPr/>
          <p:nvPr userDrawn="1"/>
        </p:nvSpPr>
        <p:spPr>
          <a:xfrm>
            <a:off x="3818952" y="476908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69" name="Rectangle 668"/>
          <p:cNvSpPr/>
          <p:nvPr userDrawn="1"/>
        </p:nvSpPr>
        <p:spPr>
          <a:xfrm>
            <a:off x="8193728"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70" name="Rectangle 669"/>
          <p:cNvSpPr/>
          <p:nvPr userDrawn="1"/>
        </p:nvSpPr>
        <p:spPr>
          <a:xfrm>
            <a:off x="6986993"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71" name="Rectangle 670"/>
          <p:cNvSpPr/>
          <p:nvPr userDrawn="1"/>
        </p:nvSpPr>
        <p:spPr>
          <a:xfrm>
            <a:off x="3367075"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72" name="Rectangle 671"/>
          <p:cNvSpPr/>
          <p:nvPr userDrawn="1"/>
        </p:nvSpPr>
        <p:spPr>
          <a:xfrm>
            <a:off x="109424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73" name="Rectangle 672"/>
          <p:cNvSpPr/>
          <p:nvPr userDrawn="1"/>
        </p:nvSpPr>
        <p:spPr>
          <a:xfrm>
            <a:off x="203200"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74" name="Rectangle 673"/>
          <p:cNvSpPr/>
          <p:nvPr userDrawn="1"/>
        </p:nvSpPr>
        <p:spPr>
          <a:xfrm>
            <a:off x="203200"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75" name="Rectangle 674"/>
          <p:cNvSpPr/>
          <p:nvPr userDrawn="1"/>
        </p:nvSpPr>
        <p:spPr>
          <a:xfrm>
            <a:off x="808039"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76" name="Rectangle 675"/>
          <p:cNvSpPr/>
          <p:nvPr userDrawn="1"/>
        </p:nvSpPr>
        <p:spPr>
          <a:xfrm>
            <a:off x="4722675"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77" name="Rectangle 676"/>
          <p:cNvSpPr/>
          <p:nvPr userDrawn="1"/>
        </p:nvSpPr>
        <p:spPr>
          <a:xfrm>
            <a:off x="7287700"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78" name="Rectangle 677"/>
          <p:cNvSpPr/>
          <p:nvPr userDrawn="1"/>
        </p:nvSpPr>
        <p:spPr>
          <a:xfrm>
            <a:off x="532919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79" name="Rectangle 678"/>
          <p:cNvSpPr/>
          <p:nvPr userDrawn="1"/>
        </p:nvSpPr>
        <p:spPr>
          <a:xfrm>
            <a:off x="4884599" y="6564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80" name="Rectangle 679"/>
          <p:cNvSpPr/>
          <p:nvPr userDrawn="1"/>
        </p:nvSpPr>
        <p:spPr>
          <a:xfrm>
            <a:off x="3056356"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81" name="Rectangle 680"/>
          <p:cNvSpPr/>
          <p:nvPr userDrawn="1"/>
        </p:nvSpPr>
        <p:spPr>
          <a:xfrm>
            <a:off x="321828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82" name="Rectangle 681"/>
          <p:cNvSpPr/>
          <p:nvPr userDrawn="1"/>
        </p:nvSpPr>
        <p:spPr>
          <a:xfrm>
            <a:off x="3971317"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83" name="Rectangle 682"/>
          <p:cNvSpPr/>
          <p:nvPr userDrawn="1"/>
        </p:nvSpPr>
        <p:spPr>
          <a:xfrm>
            <a:off x="5477528"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84" name="Rectangle 683"/>
          <p:cNvSpPr/>
          <p:nvPr userDrawn="1"/>
        </p:nvSpPr>
        <p:spPr>
          <a:xfrm>
            <a:off x="5632168"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85" name="Rectangle 684"/>
          <p:cNvSpPr/>
          <p:nvPr userDrawn="1"/>
        </p:nvSpPr>
        <p:spPr>
          <a:xfrm>
            <a:off x="3367179"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86" name="Rectangle 685"/>
          <p:cNvSpPr/>
          <p:nvPr userDrawn="1"/>
        </p:nvSpPr>
        <p:spPr>
          <a:xfrm>
            <a:off x="276108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87" name="Rectangle 686"/>
          <p:cNvSpPr/>
          <p:nvPr userDrawn="1"/>
        </p:nvSpPr>
        <p:spPr>
          <a:xfrm>
            <a:off x="6081107"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88" name="Rectangle 687"/>
          <p:cNvSpPr/>
          <p:nvPr userDrawn="1"/>
        </p:nvSpPr>
        <p:spPr>
          <a:xfrm>
            <a:off x="6245411" y="651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89" name="Rectangle 688"/>
          <p:cNvSpPr/>
          <p:nvPr userDrawn="1"/>
        </p:nvSpPr>
        <p:spPr>
          <a:xfrm>
            <a:off x="5169647" y="651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90" name="Rectangle 689"/>
          <p:cNvSpPr/>
          <p:nvPr userDrawn="1"/>
        </p:nvSpPr>
        <p:spPr>
          <a:xfrm>
            <a:off x="818837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91" name="Rectangle 690"/>
          <p:cNvSpPr/>
          <p:nvPr userDrawn="1"/>
        </p:nvSpPr>
        <p:spPr>
          <a:xfrm>
            <a:off x="773901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92" name="Rectangle 691"/>
          <p:cNvSpPr/>
          <p:nvPr userDrawn="1"/>
        </p:nvSpPr>
        <p:spPr>
          <a:xfrm>
            <a:off x="7288960"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93" name="Rectangle 692"/>
          <p:cNvSpPr/>
          <p:nvPr userDrawn="1"/>
        </p:nvSpPr>
        <p:spPr>
          <a:xfrm>
            <a:off x="578218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94" name="Rectangle 693"/>
          <p:cNvSpPr/>
          <p:nvPr userDrawn="1"/>
        </p:nvSpPr>
        <p:spPr>
          <a:xfrm>
            <a:off x="215988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95" name="Rectangle 694"/>
          <p:cNvSpPr/>
          <p:nvPr userDrawn="1"/>
        </p:nvSpPr>
        <p:spPr>
          <a:xfrm>
            <a:off x="140857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96" name="Rectangle 695"/>
          <p:cNvSpPr/>
          <p:nvPr userDrawn="1"/>
        </p:nvSpPr>
        <p:spPr>
          <a:xfrm>
            <a:off x="95446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97" name="Rectangle 696"/>
          <p:cNvSpPr/>
          <p:nvPr userDrawn="1"/>
        </p:nvSpPr>
        <p:spPr>
          <a:xfrm>
            <a:off x="80556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98" name="Rectangle 697"/>
          <p:cNvSpPr/>
          <p:nvPr userDrawn="1"/>
        </p:nvSpPr>
        <p:spPr>
          <a:xfrm>
            <a:off x="1110924"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699" name="Rectangle 698"/>
          <p:cNvSpPr/>
          <p:nvPr userDrawn="1"/>
        </p:nvSpPr>
        <p:spPr>
          <a:xfrm>
            <a:off x="353671"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00" name="Rectangle 699"/>
          <p:cNvSpPr/>
          <p:nvPr userDrawn="1"/>
        </p:nvSpPr>
        <p:spPr>
          <a:xfrm>
            <a:off x="353672"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01" name="Rectangle 700"/>
          <p:cNvSpPr/>
          <p:nvPr userDrawn="1"/>
        </p:nvSpPr>
        <p:spPr>
          <a:xfrm>
            <a:off x="5477423"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02" name="Rectangle 701"/>
          <p:cNvSpPr/>
          <p:nvPr userDrawn="1"/>
        </p:nvSpPr>
        <p:spPr>
          <a:xfrm>
            <a:off x="7738351"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03" name="Rectangle 702"/>
          <p:cNvSpPr/>
          <p:nvPr userDrawn="1"/>
        </p:nvSpPr>
        <p:spPr>
          <a:xfrm>
            <a:off x="713939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04" name="Rectangle 703"/>
          <p:cNvSpPr/>
          <p:nvPr userDrawn="1"/>
        </p:nvSpPr>
        <p:spPr>
          <a:xfrm>
            <a:off x="6235219"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05" name="Rectangle 704"/>
          <p:cNvSpPr/>
          <p:nvPr userDrawn="1"/>
        </p:nvSpPr>
        <p:spPr>
          <a:xfrm>
            <a:off x="2161040"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06" name="Rectangle 705"/>
          <p:cNvSpPr/>
          <p:nvPr userDrawn="1"/>
        </p:nvSpPr>
        <p:spPr>
          <a:xfrm>
            <a:off x="6079176"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07" name="Rectangle 706"/>
          <p:cNvSpPr/>
          <p:nvPr userDrawn="1"/>
        </p:nvSpPr>
        <p:spPr>
          <a:xfrm>
            <a:off x="819428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08" name="Rectangle 707"/>
          <p:cNvSpPr/>
          <p:nvPr userDrawn="1"/>
        </p:nvSpPr>
        <p:spPr>
          <a:xfrm>
            <a:off x="8798831"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09" name="Rectangle 708"/>
          <p:cNvSpPr/>
          <p:nvPr userDrawn="1"/>
        </p:nvSpPr>
        <p:spPr>
          <a:xfrm>
            <a:off x="8342333"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10" name="Rectangle 709"/>
          <p:cNvSpPr/>
          <p:nvPr userDrawn="1"/>
        </p:nvSpPr>
        <p:spPr>
          <a:xfrm>
            <a:off x="5238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11" name="Rectangle 710"/>
          <p:cNvSpPr/>
          <p:nvPr userDrawn="1"/>
        </p:nvSpPr>
        <p:spPr>
          <a:xfrm>
            <a:off x="1710439"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12" name="Rectangle 711"/>
          <p:cNvSpPr/>
          <p:nvPr userDrawn="1"/>
        </p:nvSpPr>
        <p:spPr>
          <a:xfrm>
            <a:off x="4426856"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13" name="Rectangle 712"/>
          <p:cNvSpPr/>
          <p:nvPr userDrawn="1"/>
        </p:nvSpPr>
        <p:spPr>
          <a:xfrm>
            <a:off x="4876913"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14" name="Rectangle 713"/>
          <p:cNvSpPr/>
          <p:nvPr userDrawn="1"/>
        </p:nvSpPr>
        <p:spPr>
          <a:xfrm>
            <a:off x="7287859"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15" name="Rectangle 714"/>
          <p:cNvSpPr/>
          <p:nvPr userDrawn="1"/>
        </p:nvSpPr>
        <p:spPr>
          <a:xfrm>
            <a:off x="713419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16" name="Rectangle 715"/>
          <p:cNvSpPr/>
          <p:nvPr userDrawn="1"/>
        </p:nvSpPr>
        <p:spPr>
          <a:xfrm>
            <a:off x="1560531" y="4088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17" name="Rectangle 716"/>
          <p:cNvSpPr/>
          <p:nvPr userDrawn="1"/>
        </p:nvSpPr>
        <p:spPr>
          <a:xfrm>
            <a:off x="2006387"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18" name="Rectangle 717"/>
          <p:cNvSpPr/>
          <p:nvPr userDrawn="1"/>
        </p:nvSpPr>
        <p:spPr>
          <a:xfrm>
            <a:off x="4123179"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19" name="Rectangle 718"/>
          <p:cNvSpPr/>
          <p:nvPr userDrawn="1"/>
        </p:nvSpPr>
        <p:spPr>
          <a:xfrm>
            <a:off x="4723952"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20" name="Rectangle 719"/>
          <p:cNvSpPr/>
          <p:nvPr userDrawn="1"/>
        </p:nvSpPr>
        <p:spPr>
          <a:xfrm>
            <a:off x="4574381" y="442585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21" name="Rectangle 720"/>
          <p:cNvSpPr/>
          <p:nvPr userDrawn="1"/>
        </p:nvSpPr>
        <p:spPr>
          <a:xfrm>
            <a:off x="3971365" y="442599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22" name="Rectangle 721"/>
          <p:cNvSpPr/>
          <p:nvPr userDrawn="1"/>
        </p:nvSpPr>
        <p:spPr>
          <a:xfrm>
            <a:off x="246235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23" name="Rectangle 722"/>
          <p:cNvSpPr/>
          <p:nvPr userDrawn="1"/>
        </p:nvSpPr>
        <p:spPr>
          <a:xfrm>
            <a:off x="5026260"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24" name="Rectangle 723"/>
          <p:cNvSpPr/>
          <p:nvPr userDrawn="1"/>
        </p:nvSpPr>
        <p:spPr>
          <a:xfrm>
            <a:off x="203200"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25" name="Rectangle 724"/>
          <p:cNvSpPr/>
          <p:nvPr userDrawn="1"/>
        </p:nvSpPr>
        <p:spPr>
          <a:xfrm>
            <a:off x="759011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26" name="Rectangle 725"/>
          <p:cNvSpPr/>
          <p:nvPr userDrawn="1"/>
        </p:nvSpPr>
        <p:spPr>
          <a:xfrm>
            <a:off x="4572000"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27" name="Rectangle 726"/>
          <p:cNvSpPr/>
          <p:nvPr userDrawn="1"/>
        </p:nvSpPr>
        <p:spPr>
          <a:xfrm>
            <a:off x="7589604"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28" name="Rectangle 727"/>
          <p:cNvSpPr/>
          <p:nvPr userDrawn="1"/>
        </p:nvSpPr>
        <p:spPr>
          <a:xfrm>
            <a:off x="412376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29" name="Rectangle 728"/>
          <p:cNvSpPr/>
          <p:nvPr userDrawn="1"/>
        </p:nvSpPr>
        <p:spPr>
          <a:xfrm>
            <a:off x="53295" y="140600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30" name="Rectangle 729"/>
          <p:cNvSpPr/>
          <p:nvPr userDrawn="1"/>
        </p:nvSpPr>
        <p:spPr>
          <a:xfrm>
            <a:off x="649727"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31" name="Rectangle 730"/>
          <p:cNvSpPr/>
          <p:nvPr userDrawn="1"/>
        </p:nvSpPr>
        <p:spPr>
          <a:xfrm>
            <a:off x="3064876"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32" name="Rectangle 731"/>
          <p:cNvSpPr/>
          <p:nvPr userDrawn="1"/>
        </p:nvSpPr>
        <p:spPr>
          <a:xfrm>
            <a:off x="744147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33" name="Rectangle 732"/>
          <p:cNvSpPr/>
          <p:nvPr userDrawn="1"/>
        </p:nvSpPr>
        <p:spPr>
          <a:xfrm>
            <a:off x="849566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34" name="Rectangle 733"/>
          <p:cNvSpPr/>
          <p:nvPr userDrawn="1"/>
        </p:nvSpPr>
        <p:spPr>
          <a:xfrm>
            <a:off x="7294956"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35" name="Rectangle 734"/>
          <p:cNvSpPr/>
          <p:nvPr userDrawn="1"/>
        </p:nvSpPr>
        <p:spPr>
          <a:xfrm>
            <a:off x="6081220"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36" name="Rectangle 735"/>
          <p:cNvSpPr/>
          <p:nvPr userDrawn="1"/>
        </p:nvSpPr>
        <p:spPr>
          <a:xfrm>
            <a:off x="58056"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37" name="Rectangle 736"/>
          <p:cNvSpPr/>
          <p:nvPr userDrawn="1"/>
        </p:nvSpPr>
        <p:spPr>
          <a:xfrm>
            <a:off x="2469563"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38" name="Rectangle 737"/>
          <p:cNvSpPr/>
          <p:nvPr userDrawn="1"/>
        </p:nvSpPr>
        <p:spPr>
          <a:xfrm>
            <a:off x="3970312"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39" name="Rectangle 738"/>
          <p:cNvSpPr/>
          <p:nvPr userDrawn="1"/>
        </p:nvSpPr>
        <p:spPr>
          <a:xfrm>
            <a:off x="2767779"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40" name="Rectangle 739"/>
          <p:cNvSpPr/>
          <p:nvPr userDrawn="1"/>
        </p:nvSpPr>
        <p:spPr>
          <a:xfrm>
            <a:off x="397437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41" name="Rectangle 740"/>
          <p:cNvSpPr/>
          <p:nvPr userDrawn="1"/>
        </p:nvSpPr>
        <p:spPr>
          <a:xfrm>
            <a:off x="6674011"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42" name="Rectangle 741"/>
          <p:cNvSpPr/>
          <p:nvPr userDrawn="1"/>
        </p:nvSpPr>
        <p:spPr>
          <a:xfrm>
            <a:off x="6387140"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43" name="Rectangle 742"/>
          <p:cNvSpPr/>
          <p:nvPr userDrawn="1"/>
        </p:nvSpPr>
        <p:spPr>
          <a:xfrm>
            <a:off x="336729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44" name="Rectangle 743"/>
          <p:cNvSpPr/>
          <p:nvPr userDrawn="1"/>
        </p:nvSpPr>
        <p:spPr>
          <a:xfrm>
            <a:off x="3820852"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45" name="Rectangle 744"/>
          <p:cNvSpPr/>
          <p:nvPr userDrawn="1"/>
        </p:nvSpPr>
        <p:spPr>
          <a:xfrm>
            <a:off x="396849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46" name="Rectangle 745"/>
          <p:cNvSpPr/>
          <p:nvPr userDrawn="1"/>
        </p:nvSpPr>
        <p:spPr>
          <a:xfrm>
            <a:off x="366789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47" name="Rectangle 746"/>
          <p:cNvSpPr/>
          <p:nvPr userDrawn="1"/>
        </p:nvSpPr>
        <p:spPr>
          <a:xfrm>
            <a:off x="6383496"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48" name="Rectangle 747"/>
          <p:cNvSpPr/>
          <p:nvPr userDrawn="1"/>
        </p:nvSpPr>
        <p:spPr>
          <a:xfrm>
            <a:off x="5329305"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49" name="Rectangle 748"/>
          <p:cNvSpPr/>
          <p:nvPr userDrawn="1"/>
        </p:nvSpPr>
        <p:spPr>
          <a:xfrm>
            <a:off x="2756435"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50" name="Rectangle 749"/>
          <p:cNvSpPr/>
          <p:nvPr userDrawn="1"/>
        </p:nvSpPr>
        <p:spPr>
          <a:xfrm>
            <a:off x="3217279"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51" name="Rectangle 750"/>
          <p:cNvSpPr/>
          <p:nvPr userDrawn="1"/>
        </p:nvSpPr>
        <p:spPr>
          <a:xfrm>
            <a:off x="3371497"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52" name="Rectangle 751"/>
          <p:cNvSpPr/>
          <p:nvPr userDrawn="1"/>
        </p:nvSpPr>
        <p:spPr>
          <a:xfrm>
            <a:off x="3969611"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53" name="Rectangle 752"/>
          <p:cNvSpPr/>
          <p:nvPr userDrawn="1"/>
        </p:nvSpPr>
        <p:spPr>
          <a:xfrm>
            <a:off x="427091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54" name="Rectangle 753"/>
          <p:cNvSpPr/>
          <p:nvPr userDrawn="1"/>
        </p:nvSpPr>
        <p:spPr>
          <a:xfrm>
            <a:off x="203200"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55" name="Rectangle 754"/>
          <p:cNvSpPr/>
          <p:nvPr userDrawn="1"/>
        </p:nvSpPr>
        <p:spPr>
          <a:xfrm>
            <a:off x="203200"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56" name="Rectangle 755"/>
          <p:cNvSpPr/>
          <p:nvPr userDrawn="1"/>
        </p:nvSpPr>
        <p:spPr>
          <a:xfrm>
            <a:off x="758829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57" name="Rectangle 756"/>
          <p:cNvSpPr/>
          <p:nvPr userDrawn="1"/>
        </p:nvSpPr>
        <p:spPr>
          <a:xfrm>
            <a:off x="8493172"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58" name="Rectangle 757"/>
          <p:cNvSpPr/>
          <p:nvPr userDrawn="1"/>
        </p:nvSpPr>
        <p:spPr>
          <a:xfrm>
            <a:off x="8798831"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59" name="Rectangle 758"/>
          <p:cNvSpPr/>
          <p:nvPr userDrawn="1"/>
        </p:nvSpPr>
        <p:spPr>
          <a:xfrm>
            <a:off x="8646992"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60" name="Rectangle 759"/>
          <p:cNvSpPr/>
          <p:nvPr userDrawn="1"/>
        </p:nvSpPr>
        <p:spPr>
          <a:xfrm>
            <a:off x="834401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61" name="Rectangle 760"/>
          <p:cNvSpPr/>
          <p:nvPr userDrawn="1"/>
        </p:nvSpPr>
        <p:spPr>
          <a:xfrm>
            <a:off x="7442219"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62" name="Rectangle 761"/>
          <p:cNvSpPr/>
          <p:nvPr userDrawn="1"/>
        </p:nvSpPr>
        <p:spPr>
          <a:xfrm>
            <a:off x="4722972"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63" name="Rectangle 762"/>
          <p:cNvSpPr/>
          <p:nvPr userDrawn="1"/>
        </p:nvSpPr>
        <p:spPr>
          <a:xfrm>
            <a:off x="3968676"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64" name="Rectangle 763"/>
          <p:cNvSpPr/>
          <p:nvPr userDrawn="1"/>
        </p:nvSpPr>
        <p:spPr>
          <a:xfrm>
            <a:off x="4121776"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65" name="Rectangle 764"/>
          <p:cNvSpPr/>
          <p:nvPr userDrawn="1"/>
        </p:nvSpPr>
        <p:spPr>
          <a:xfrm>
            <a:off x="457438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66" name="Rectangle 765"/>
          <p:cNvSpPr/>
          <p:nvPr userDrawn="1"/>
        </p:nvSpPr>
        <p:spPr>
          <a:xfrm>
            <a:off x="4724960"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67" name="Rectangle 766"/>
          <p:cNvSpPr/>
          <p:nvPr userDrawn="1"/>
        </p:nvSpPr>
        <p:spPr>
          <a:xfrm>
            <a:off x="1559300"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68" name="Rectangle 767"/>
          <p:cNvSpPr/>
          <p:nvPr userDrawn="1"/>
        </p:nvSpPr>
        <p:spPr>
          <a:xfrm>
            <a:off x="203200" y="40984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69" name="Rectangle 768"/>
          <p:cNvSpPr/>
          <p:nvPr userDrawn="1"/>
        </p:nvSpPr>
        <p:spPr>
          <a:xfrm>
            <a:off x="713894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70" name="Rectangle 769"/>
          <p:cNvSpPr/>
          <p:nvPr userDrawn="1"/>
        </p:nvSpPr>
        <p:spPr>
          <a:xfrm>
            <a:off x="7739017"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71" name="Rectangle 770"/>
          <p:cNvSpPr/>
          <p:nvPr userDrawn="1"/>
        </p:nvSpPr>
        <p:spPr>
          <a:xfrm>
            <a:off x="759011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72" name="Rectangle 771"/>
          <p:cNvSpPr/>
          <p:nvPr userDrawn="1"/>
        </p:nvSpPr>
        <p:spPr>
          <a:xfrm>
            <a:off x="532737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73" name="Rectangle 772"/>
          <p:cNvSpPr/>
          <p:nvPr userDrawn="1"/>
        </p:nvSpPr>
        <p:spPr>
          <a:xfrm>
            <a:off x="427135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74" name="Rectangle 773"/>
          <p:cNvSpPr/>
          <p:nvPr userDrawn="1"/>
        </p:nvSpPr>
        <p:spPr>
          <a:xfrm>
            <a:off x="3821299"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75" name="Rectangle 774"/>
          <p:cNvSpPr/>
          <p:nvPr userDrawn="1"/>
        </p:nvSpPr>
        <p:spPr>
          <a:xfrm>
            <a:off x="351958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76" name="Rectangle 775"/>
          <p:cNvSpPr/>
          <p:nvPr userDrawn="1"/>
        </p:nvSpPr>
        <p:spPr>
          <a:xfrm>
            <a:off x="216171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77" name="Rectangle 776"/>
          <p:cNvSpPr/>
          <p:nvPr userDrawn="1"/>
        </p:nvSpPr>
        <p:spPr>
          <a:xfrm>
            <a:off x="1706891"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78" name="Rectangle 777"/>
          <p:cNvSpPr/>
          <p:nvPr userDrawn="1"/>
        </p:nvSpPr>
        <p:spPr>
          <a:xfrm>
            <a:off x="140923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79" name="Rectangle 778"/>
          <p:cNvSpPr/>
          <p:nvPr userDrawn="1"/>
        </p:nvSpPr>
        <p:spPr>
          <a:xfrm>
            <a:off x="6686504"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80" name="Rectangle 779"/>
          <p:cNvSpPr/>
          <p:nvPr userDrawn="1"/>
        </p:nvSpPr>
        <p:spPr>
          <a:xfrm>
            <a:off x="758899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81" name="Rectangle 780"/>
          <p:cNvSpPr/>
          <p:nvPr userDrawn="1"/>
        </p:nvSpPr>
        <p:spPr>
          <a:xfrm>
            <a:off x="6685244"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82" name="Rectangle 781"/>
          <p:cNvSpPr/>
          <p:nvPr userDrawn="1"/>
        </p:nvSpPr>
        <p:spPr>
          <a:xfrm>
            <a:off x="563161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83" name="Rectangle 782"/>
          <p:cNvSpPr/>
          <p:nvPr userDrawn="1"/>
        </p:nvSpPr>
        <p:spPr>
          <a:xfrm>
            <a:off x="4876195"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84" name="Rectangle 783"/>
          <p:cNvSpPr/>
          <p:nvPr userDrawn="1"/>
        </p:nvSpPr>
        <p:spPr>
          <a:xfrm>
            <a:off x="292006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85" name="Rectangle 784"/>
          <p:cNvSpPr/>
          <p:nvPr userDrawn="1"/>
        </p:nvSpPr>
        <p:spPr>
          <a:xfrm>
            <a:off x="261358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86" name="Rectangle 785"/>
          <p:cNvSpPr/>
          <p:nvPr userDrawn="1"/>
        </p:nvSpPr>
        <p:spPr>
          <a:xfrm>
            <a:off x="155869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87" name="Rectangle 786"/>
          <p:cNvSpPr/>
          <p:nvPr userDrawn="1"/>
        </p:nvSpPr>
        <p:spPr>
          <a:xfrm>
            <a:off x="801456"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88" name="Rectangle 787"/>
          <p:cNvSpPr/>
          <p:nvPr userDrawn="1"/>
        </p:nvSpPr>
        <p:spPr>
          <a:xfrm>
            <a:off x="955116"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89" name="Rectangle 788"/>
          <p:cNvSpPr/>
          <p:nvPr userDrawn="1"/>
        </p:nvSpPr>
        <p:spPr>
          <a:xfrm>
            <a:off x="203200"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90" name="Rectangle 789"/>
          <p:cNvSpPr/>
          <p:nvPr userDrawn="1"/>
        </p:nvSpPr>
        <p:spPr>
          <a:xfrm>
            <a:off x="3670160" y="442786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91" name="Rectangle 790"/>
          <p:cNvSpPr/>
          <p:nvPr userDrawn="1"/>
        </p:nvSpPr>
        <p:spPr>
          <a:xfrm>
            <a:off x="547935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92" name="Rectangle 791"/>
          <p:cNvSpPr/>
          <p:nvPr userDrawn="1"/>
        </p:nvSpPr>
        <p:spPr>
          <a:xfrm>
            <a:off x="623294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93" name="Rectangle 792"/>
          <p:cNvSpPr/>
          <p:nvPr userDrawn="1"/>
        </p:nvSpPr>
        <p:spPr>
          <a:xfrm>
            <a:off x="774195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94" name="Rectangle 793"/>
          <p:cNvSpPr/>
          <p:nvPr userDrawn="1"/>
        </p:nvSpPr>
        <p:spPr>
          <a:xfrm>
            <a:off x="8044935"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95" name="Rectangle 794"/>
          <p:cNvSpPr/>
          <p:nvPr userDrawn="1"/>
        </p:nvSpPr>
        <p:spPr>
          <a:xfrm>
            <a:off x="6837081" y="476908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96" name="Rectangle 795"/>
          <p:cNvSpPr/>
          <p:nvPr userDrawn="1"/>
        </p:nvSpPr>
        <p:spPr>
          <a:xfrm>
            <a:off x="5782745" y="477169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97" name="Rectangle 796"/>
          <p:cNvSpPr/>
          <p:nvPr userDrawn="1"/>
        </p:nvSpPr>
        <p:spPr>
          <a:xfrm>
            <a:off x="3369001"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98" name="Rectangle 797"/>
          <p:cNvSpPr/>
          <p:nvPr userDrawn="1"/>
        </p:nvSpPr>
        <p:spPr>
          <a:xfrm>
            <a:off x="35367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799" name="Rectangle 798"/>
          <p:cNvSpPr/>
          <p:nvPr userDrawn="1"/>
        </p:nvSpPr>
        <p:spPr>
          <a:xfrm>
            <a:off x="788892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00" name="Rectangle 799"/>
          <p:cNvSpPr/>
          <p:nvPr userDrawn="1"/>
        </p:nvSpPr>
        <p:spPr>
          <a:xfrm>
            <a:off x="5332167"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01" name="Rectangle 800"/>
          <p:cNvSpPr/>
          <p:nvPr userDrawn="1"/>
        </p:nvSpPr>
        <p:spPr>
          <a:xfrm>
            <a:off x="5174864"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02" name="Rectangle 801"/>
          <p:cNvSpPr/>
          <p:nvPr userDrawn="1"/>
        </p:nvSpPr>
        <p:spPr>
          <a:xfrm>
            <a:off x="441971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03" name="Rectangle 802"/>
          <p:cNvSpPr/>
          <p:nvPr userDrawn="1"/>
        </p:nvSpPr>
        <p:spPr>
          <a:xfrm>
            <a:off x="4272636"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04" name="Rectangle 803"/>
          <p:cNvSpPr/>
          <p:nvPr userDrawn="1"/>
        </p:nvSpPr>
        <p:spPr>
          <a:xfrm>
            <a:off x="3820199"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05" name="Rectangle 804"/>
          <p:cNvSpPr/>
          <p:nvPr userDrawn="1"/>
        </p:nvSpPr>
        <p:spPr>
          <a:xfrm>
            <a:off x="3519600"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06" name="Rectangle 805"/>
          <p:cNvSpPr/>
          <p:nvPr userDrawn="1"/>
        </p:nvSpPr>
        <p:spPr>
          <a:xfrm>
            <a:off x="3366640"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07" name="Rectangle 806"/>
          <p:cNvSpPr/>
          <p:nvPr userDrawn="1"/>
        </p:nvSpPr>
        <p:spPr>
          <a:xfrm>
            <a:off x="6083507" y="442641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08" name="Rectangle 807"/>
          <p:cNvSpPr/>
          <p:nvPr userDrawn="1"/>
        </p:nvSpPr>
        <p:spPr>
          <a:xfrm>
            <a:off x="7286037"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09" name="Rectangle 808"/>
          <p:cNvSpPr/>
          <p:nvPr userDrawn="1"/>
        </p:nvSpPr>
        <p:spPr>
          <a:xfrm>
            <a:off x="8190913"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10" name="Rectangle 809"/>
          <p:cNvSpPr/>
          <p:nvPr userDrawn="1"/>
        </p:nvSpPr>
        <p:spPr>
          <a:xfrm>
            <a:off x="8495011"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11" name="Rectangle 810"/>
          <p:cNvSpPr/>
          <p:nvPr userDrawn="1"/>
        </p:nvSpPr>
        <p:spPr>
          <a:xfrm>
            <a:off x="8496275"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12" name="Rectangle 811"/>
          <p:cNvSpPr/>
          <p:nvPr userDrawn="1"/>
        </p:nvSpPr>
        <p:spPr>
          <a:xfrm>
            <a:off x="8643215"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13" name="Rectangle 812"/>
          <p:cNvSpPr/>
          <p:nvPr userDrawn="1"/>
        </p:nvSpPr>
        <p:spPr>
          <a:xfrm>
            <a:off x="8196795"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14" name="Rectangle 813"/>
          <p:cNvSpPr/>
          <p:nvPr userDrawn="1"/>
        </p:nvSpPr>
        <p:spPr>
          <a:xfrm>
            <a:off x="50143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15" name="Rectangle 814"/>
          <p:cNvSpPr/>
          <p:nvPr userDrawn="1"/>
        </p:nvSpPr>
        <p:spPr>
          <a:xfrm>
            <a:off x="35843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16" name="Rectangle 815"/>
          <p:cNvSpPr/>
          <p:nvPr userDrawn="1"/>
        </p:nvSpPr>
        <p:spPr>
          <a:xfrm>
            <a:off x="50913"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17" name="Rectangle 816"/>
          <p:cNvSpPr/>
          <p:nvPr userDrawn="1"/>
        </p:nvSpPr>
        <p:spPr>
          <a:xfrm>
            <a:off x="203200"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18" name="Rectangle 817"/>
          <p:cNvSpPr/>
          <p:nvPr userDrawn="1"/>
        </p:nvSpPr>
        <p:spPr>
          <a:xfrm>
            <a:off x="50379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19" name="Rectangle 818"/>
          <p:cNvSpPr/>
          <p:nvPr userDrawn="1"/>
        </p:nvSpPr>
        <p:spPr>
          <a:xfrm>
            <a:off x="1258095"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20" name="Rectangle 819"/>
          <p:cNvSpPr/>
          <p:nvPr userDrawn="1"/>
        </p:nvSpPr>
        <p:spPr>
          <a:xfrm>
            <a:off x="1256275"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21" name="Rectangle 820"/>
          <p:cNvSpPr/>
          <p:nvPr userDrawn="1"/>
        </p:nvSpPr>
        <p:spPr>
          <a:xfrm>
            <a:off x="2315368"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22" name="Rectangle 821"/>
          <p:cNvSpPr/>
          <p:nvPr userDrawn="1"/>
        </p:nvSpPr>
        <p:spPr>
          <a:xfrm>
            <a:off x="276472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23" name="Rectangle 822"/>
          <p:cNvSpPr/>
          <p:nvPr userDrawn="1"/>
        </p:nvSpPr>
        <p:spPr>
          <a:xfrm>
            <a:off x="5026773"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24" name="Rectangle 823"/>
          <p:cNvSpPr/>
          <p:nvPr userDrawn="1"/>
        </p:nvSpPr>
        <p:spPr>
          <a:xfrm>
            <a:off x="517917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25" name="Rectangle 824"/>
          <p:cNvSpPr/>
          <p:nvPr userDrawn="1"/>
        </p:nvSpPr>
        <p:spPr>
          <a:xfrm>
            <a:off x="487493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26" name="Rectangle 825"/>
          <p:cNvSpPr/>
          <p:nvPr userDrawn="1"/>
        </p:nvSpPr>
        <p:spPr>
          <a:xfrm>
            <a:off x="578219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27" name="Rectangle 826"/>
          <p:cNvSpPr/>
          <p:nvPr userDrawn="1"/>
        </p:nvSpPr>
        <p:spPr>
          <a:xfrm>
            <a:off x="6684125"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28" name="Rectangle 827"/>
          <p:cNvSpPr/>
          <p:nvPr userDrawn="1"/>
        </p:nvSpPr>
        <p:spPr>
          <a:xfrm>
            <a:off x="6685245"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29" name="Rectangle 828"/>
          <p:cNvSpPr/>
          <p:nvPr userDrawn="1"/>
        </p:nvSpPr>
        <p:spPr>
          <a:xfrm>
            <a:off x="7134183"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30" name="Rectangle 829"/>
          <p:cNvSpPr/>
          <p:nvPr userDrawn="1"/>
        </p:nvSpPr>
        <p:spPr>
          <a:xfrm>
            <a:off x="802019"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31" name="Rectangle 830"/>
          <p:cNvSpPr/>
          <p:nvPr userDrawn="1"/>
        </p:nvSpPr>
        <p:spPr>
          <a:xfrm>
            <a:off x="504359"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32" name="Rectangle 831"/>
          <p:cNvSpPr/>
          <p:nvPr userDrawn="1"/>
        </p:nvSpPr>
        <p:spPr>
          <a:xfrm>
            <a:off x="5329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33" name="Rectangle 832"/>
          <p:cNvSpPr/>
          <p:nvPr userDrawn="1"/>
        </p:nvSpPr>
        <p:spPr>
          <a:xfrm>
            <a:off x="125806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34" name="Rectangle 833"/>
          <p:cNvSpPr/>
          <p:nvPr userDrawn="1"/>
        </p:nvSpPr>
        <p:spPr>
          <a:xfrm>
            <a:off x="2009420"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35" name="Rectangle 834"/>
          <p:cNvSpPr/>
          <p:nvPr userDrawn="1"/>
        </p:nvSpPr>
        <p:spPr>
          <a:xfrm>
            <a:off x="2466621"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36" name="Rectangle 835"/>
          <p:cNvSpPr/>
          <p:nvPr userDrawn="1"/>
        </p:nvSpPr>
        <p:spPr>
          <a:xfrm>
            <a:off x="3666565"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37" name="Rectangle 836"/>
          <p:cNvSpPr/>
          <p:nvPr userDrawn="1"/>
        </p:nvSpPr>
        <p:spPr>
          <a:xfrm>
            <a:off x="4274344"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38" name="Rectangle 837"/>
          <p:cNvSpPr/>
          <p:nvPr userDrawn="1"/>
        </p:nvSpPr>
        <p:spPr>
          <a:xfrm>
            <a:off x="4725521"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39" name="Rectangle 838"/>
          <p:cNvSpPr/>
          <p:nvPr userDrawn="1"/>
        </p:nvSpPr>
        <p:spPr>
          <a:xfrm>
            <a:off x="442209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40" name="Rectangle 839"/>
          <p:cNvSpPr/>
          <p:nvPr userDrawn="1"/>
        </p:nvSpPr>
        <p:spPr>
          <a:xfrm>
            <a:off x="8646293" y="174546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41" name="Rectangle 840"/>
          <p:cNvSpPr/>
          <p:nvPr userDrawn="1"/>
        </p:nvSpPr>
        <p:spPr>
          <a:xfrm>
            <a:off x="8647551"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42" name="Rectangle 841"/>
          <p:cNvSpPr/>
          <p:nvPr userDrawn="1"/>
        </p:nvSpPr>
        <p:spPr>
          <a:xfrm>
            <a:off x="743787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43" name="Rectangle 842"/>
          <p:cNvSpPr/>
          <p:nvPr userDrawn="1"/>
        </p:nvSpPr>
        <p:spPr>
          <a:xfrm>
            <a:off x="6082947"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44" name="Rectangle 843"/>
          <p:cNvSpPr/>
          <p:nvPr userDrawn="1"/>
        </p:nvSpPr>
        <p:spPr>
          <a:xfrm>
            <a:off x="48532"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45" name="Rectangle 844"/>
          <p:cNvSpPr/>
          <p:nvPr userDrawn="1"/>
        </p:nvSpPr>
        <p:spPr>
          <a:xfrm>
            <a:off x="53295"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46" name="Rectangle 845"/>
          <p:cNvSpPr/>
          <p:nvPr userDrawn="1"/>
        </p:nvSpPr>
        <p:spPr>
          <a:xfrm>
            <a:off x="652807"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47" name="Rectangle 846"/>
          <p:cNvSpPr/>
          <p:nvPr userDrawn="1"/>
        </p:nvSpPr>
        <p:spPr>
          <a:xfrm>
            <a:off x="35605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48" name="Rectangle 847"/>
          <p:cNvSpPr/>
          <p:nvPr userDrawn="1"/>
        </p:nvSpPr>
        <p:spPr>
          <a:xfrm>
            <a:off x="50913"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49" name="Rectangle 848"/>
          <p:cNvSpPr/>
          <p:nvPr userDrawn="1"/>
        </p:nvSpPr>
        <p:spPr>
          <a:xfrm>
            <a:off x="1559924"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50" name="Rectangle 849"/>
          <p:cNvSpPr/>
          <p:nvPr userDrawn="1"/>
        </p:nvSpPr>
        <p:spPr>
          <a:xfrm>
            <a:off x="805628"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51" name="Rectangle 850"/>
          <p:cNvSpPr/>
          <p:nvPr userDrawn="1"/>
        </p:nvSpPr>
        <p:spPr>
          <a:xfrm>
            <a:off x="111294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52" name="Rectangle 851"/>
          <p:cNvSpPr/>
          <p:nvPr userDrawn="1"/>
        </p:nvSpPr>
        <p:spPr>
          <a:xfrm>
            <a:off x="804507" y="241062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53" name="Rectangle 852"/>
          <p:cNvSpPr/>
          <p:nvPr userDrawn="1"/>
        </p:nvSpPr>
        <p:spPr>
          <a:xfrm>
            <a:off x="499148"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54" name="Rectangle 853"/>
          <p:cNvSpPr/>
          <p:nvPr userDrawn="1"/>
        </p:nvSpPr>
        <p:spPr>
          <a:xfrm>
            <a:off x="58056"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55" name="Rectangle 854"/>
          <p:cNvSpPr/>
          <p:nvPr userDrawn="1"/>
        </p:nvSpPr>
        <p:spPr>
          <a:xfrm>
            <a:off x="203200"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56" name="Rectangle 855"/>
          <p:cNvSpPr/>
          <p:nvPr userDrawn="1"/>
        </p:nvSpPr>
        <p:spPr>
          <a:xfrm>
            <a:off x="4878013"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57" name="Rectangle 856"/>
          <p:cNvSpPr/>
          <p:nvPr userDrawn="1"/>
        </p:nvSpPr>
        <p:spPr>
          <a:xfrm>
            <a:off x="5028592"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58" name="Rectangle 857"/>
          <p:cNvSpPr/>
          <p:nvPr userDrawn="1"/>
        </p:nvSpPr>
        <p:spPr>
          <a:xfrm>
            <a:off x="5780507"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59" name="Rectangle 858"/>
          <p:cNvSpPr/>
          <p:nvPr userDrawn="1"/>
        </p:nvSpPr>
        <p:spPr>
          <a:xfrm>
            <a:off x="638646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60" name="Rectangle 859"/>
          <p:cNvSpPr/>
          <p:nvPr userDrawn="1"/>
        </p:nvSpPr>
        <p:spPr>
          <a:xfrm>
            <a:off x="698471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61" name="Rectangle 860"/>
          <p:cNvSpPr/>
          <p:nvPr userDrawn="1"/>
        </p:nvSpPr>
        <p:spPr>
          <a:xfrm>
            <a:off x="7123952"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62" name="Rectangle 861"/>
          <p:cNvSpPr/>
          <p:nvPr userDrawn="1"/>
        </p:nvSpPr>
        <p:spPr>
          <a:xfrm>
            <a:off x="7740835"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63" name="Rectangle 862"/>
          <p:cNvSpPr/>
          <p:nvPr userDrawn="1"/>
        </p:nvSpPr>
        <p:spPr>
          <a:xfrm>
            <a:off x="8196775"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64" name="Rectangle 863"/>
          <p:cNvSpPr/>
          <p:nvPr userDrawn="1"/>
        </p:nvSpPr>
        <p:spPr>
          <a:xfrm>
            <a:off x="8794068"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65" name="Rectangle 864"/>
          <p:cNvSpPr/>
          <p:nvPr userDrawn="1"/>
        </p:nvSpPr>
        <p:spPr>
          <a:xfrm>
            <a:off x="7889895"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66" name="Rectangle 865"/>
          <p:cNvSpPr/>
          <p:nvPr userDrawn="1"/>
        </p:nvSpPr>
        <p:spPr>
          <a:xfrm>
            <a:off x="5786129"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67" name="Rectangle 866"/>
          <p:cNvSpPr/>
          <p:nvPr userDrawn="1"/>
        </p:nvSpPr>
        <p:spPr>
          <a:xfrm>
            <a:off x="4426856"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68" name="Rectangle 867"/>
          <p:cNvSpPr/>
          <p:nvPr userDrawn="1"/>
        </p:nvSpPr>
        <p:spPr>
          <a:xfrm>
            <a:off x="6390127"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69" name="Rectangle 868"/>
          <p:cNvSpPr/>
          <p:nvPr userDrawn="1"/>
        </p:nvSpPr>
        <p:spPr>
          <a:xfrm>
            <a:off x="80567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70" name="Rectangle 869"/>
          <p:cNvSpPr/>
          <p:nvPr userDrawn="1"/>
        </p:nvSpPr>
        <p:spPr>
          <a:xfrm>
            <a:off x="50913"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71" name="Rectangle 870"/>
          <p:cNvSpPr/>
          <p:nvPr userDrawn="1"/>
        </p:nvSpPr>
        <p:spPr>
          <a:xfrm>
            <a:off x="2309252"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72" name="Rectangle 871"/>
          <p:cNvSpPr/>
          <p:nvPr userDrawn="1"/>
        </p:nvSpPr>
        <p:spPr>
          <a:xfrm>
            <a:off x="3067191"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73" name="Rectangle 872"/>
          <p:cNvSpPr/>
          <p:nvPr userDrawn="1"/>
        </p:nvSpPr>
        <p:spPr>
          <a:xfrm>
            <a:off x="231219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74" name="Rectangle 873"/>
          <p:cNvSpPr/>
          <p:nvPr userDrawn="1"/>
        </p:nvSpPr>
        <p:spPr>
          <a:xfrm>
            <a:off x="2614752"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75" name="Rectangle 874"/>
          <p:cNvSpPr/>
          <p:nvPr userDrawn="1"/>
        </p:nvSpPr>
        <p:spPr>
          <a:xfrm>
            <a:off x="4119561"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76" name="Rectangle 875"/>
          <p:cNvSpPr/>
          <p:nvPr userDrawn="1"/>
        </p:nvSpPr>
        <p:spPr>
          <a:xfrm>
            <a:off x="6082832" y="208700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77" name="Rectangle 876"/>
          <p:cNvSpPr/>
          <p:nvPr userDrawn="1"/>
        </p:nvSpPr>
        <p:spPr>
          <a:xfrm>
            <a:off x="668878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78" name="Rectangle 877"/>
          <p:cNvSpPr/>
          <p:nvPr userDrawn="1"/>
        </p:nvSpPr>
        <p:spPr>
          <a:xfrm>
            <a:off x="8646179"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79" name="Rectangle 878"/>
          <p:cNvSpPr/>
          <p:nvPr userDrawn="1"/>
        </p:nvSpPr>
        <p:spPr>
          <a:xfrm>
            <a:off x="7589605"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80" name="Rectangle 879"/>
          <p:cNvSpPr/>
          <p:nvPr userDrawn="1"/>
        </p:nvSpPr>
        <p:spPr>
          <a:xfrm>
            <a:off x="6534709"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81" name="Rectangle 880"/>
          <p:cNvSpPr/>
          <p:nvPr userDrawn="1"/>
        </p:nvSpPr>
        <p:spPr>
          <a:xfrm>
            <a:off x="2309812"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82" name="Rectangle 881"/>
          <p:cNvSpPr/>
          <p:nvPr userDrawn="1"/>
        </p:nvSpPr>
        <p:spPr>
          <a:xfrm>
            <a:off x="2914789"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83" name="Rectangle 882"/>
          <p:cNvSpPr/>
          <p:nvPr userDrawn="1"/>
        </p:nvSpPr>
        <p:spPr>
          <a:xfrm>
            <a:off x="3818404"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84" name="Rectangle 883"/>
          <p:cNvSpPr/>
          <p:nvPr userDrawn="1"/>
        </p:nvSpPr>
        <p:spPr>
          <a:xfrm>
            <a:off x="3368348"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85" name="Rectangle 884"/>
          <p:cNvSpPr/>
          <p:nvPr userDrawn="1"/>
        </p:nvSpPr>
        <p:spPr>
          <a:xfrm>
            <a:off x="4574381"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86" name="Rectangle 885"/>
          <p:cNvSpPr/>
          <p:nvPr userDrawn="1"/>
        </p:nvSpPr>
        <p:spPr>
          <a:xfrm>
            <a:off x="4426856"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87" name="Rectangle 886"/>
          <p:cNvSpPr/>
          <p:nvPr userDrawn="1"/>
        </p:nvSpPr>
        <p:spPr>
          <a:xfrm>
            <a:off x="5028052"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88" name="Rectangle 887"/>
          <p:cNvSpPr/>
          <p:nvPr userDrawn="1"/>
        </p:nvSpPr>
        <p:spPr>
          <a:xfrm>
            <a:off x="6533563"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89" name="Rectangle 888"/>
          <p:cNvSpPr/>
          <p:nvPr userDrawn="1"/>
        </p:nvSpPr>
        <p:spPr>
          <a:xfrm>
            <a:off x="7595040"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90" name="Rectangle 889"/>
          <p:cNvSpPr/>
          <p:nvPr userDrawn="1"/>
        </p:nvSpPr>
        <p:spPr>
          <a:xfrm>
            <a:off x="6683581" y="174647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91" name="Rectangle 890"/>
          <p:cNvSpPr/>
          <p:nvPr userDrawn="1"/>
        </p:nvSpPr>
        <p:spPr>
          <a:xfrm>
            <a:off x="653650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92" name="Rectangle 891"/>
          <p:cNvSpPr/>
          <p:nvPr userDrawn="1"/>
        </p:nvSpPr>
        <p:spPr>
          <a:xfrm>
            <a:off x="683542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93" name="Rectangle 892"/>
          <p:cNvSpPr/>
          <p:nvPr userDrawn="1"/>
        </p:nvSpPr>
        <p:spPr>
          <a:xfrm>
            <a:off x="6076363"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94" name="Rectangle 893"/>
          <p:cNvSpPr/>
          <p:nvPr userDrawn="1"/>
        </p:nvSpPr>
        <p:spPr>
          <a:xfrm>
            <a:off x="6233524"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95" name="Rectangle 894"/>
          <p:cNvSpPr/>
          <p:nvPr userDrawn="1"/>
        </p:nvSpPr>
        <p:spPr>
          <a:xfrm>
            <a:off x="593110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96" name="Rectangle 895"/>
          <p:cNvSpPr/>
          <p:nvPr userDrawn="1"/>
        </p:nvSpPr>
        <p:spPr>
          <a:xfrm>
            <a:off x="532878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97" name="Rectangle 896"/>
          <p:cNvSpPr/>
          <p:nvPr userDrawn="1"/>
        </p:nvSpPr>
        <p:spPr>
          <a:xfrm>
            <a:off x="4873271"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98" name="Rectangle 897"/>
          <p:cNvSpPr/>
          <p:nvPr userDrawn="1"/>
        </p:nvSpPr>
        <p:spPr>
          <a:xfrm>
            <a:off x="577996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899" name="Rectangle 898"/>
          <p:cNvSpPr/>
          <p:nvPr userDrawn="1"/>
        </p:nvSpPr>
        <p:spPr>
          <a:xfrm>
            <a:off x="608238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00" name="Rectangle 899"/>
          <p:cNvSpPr/>
          <p:nvPr userDrawn="1"/>
        </p:nvSpPr>
        <p:spPr>
          <a:xfrm>
            <a:off x="6533703"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01" name="Rectangle 900"/>
          <p:cNvSpPr/>
          <p:nvPr userDrawn="1"/>
        </p:nvSpPr>
        <p:spPr>
          <a:xfrm>
            <a:off x="698712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02" name="Rectangle 901"/>
          <p:cNvSpPr/>
          <p:nvPr userDrawn="1"/>
        </p:nvSpPr>
        <p:spPr>
          <a:xfrm>
            <a:off x="502637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03" name="Rectangle 902"/>
          <p:cNvSpPr/>
          <p:nvPr userDrawn="1"/>
        </p:nvSpPr>
        <p:spPr>
          <a:xfrm>
            <a:off x="4572000"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pic>
        <p:nvPicPr>
          <p:cNvPr id="904" name="Picture 2" descr="R:\Health\Graphics\2011 REBRAND\PRESENTATION\900EmployeesWhiteMap-08.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60" t="2078" r="1180" b="226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5" name="TextBox 904"/>
          <p:cNvSpPr txBox="1"/>
          <p:nvPr userDrawn="1"/>
        </p:nvSpPr>
        <p:spPr>
          <a:xfrm>
            <a:off x="0" y="555530"/>
            <a:ext cx="9144000" cy="3147007"/>
          </a:xfrm>
          <a:prstGeom prst="rect">
            <a:avLst/>
          </a:prstGeom>
          <a:noFill/>
        </p:spPr>
        <p:txBody>
          <a:bodyPr wrap="square" lIns="91431" tIns="45715" rIns="91431" bIns="45715" rtlCol="0">
            <a:spAutoFit/>
          </a:bodyPr>
          <a:lstStyle/>
          <a:p>
            <a:pPr algn="ctr" defTabSz="914272"/>
            <a:r>
              <a:rPr lang="en-US" sz="20000" b="1" dirty="0" smtClean="0">
                <a:solidFill>
                  <a:srgbClr val="ED8B00"/>
                </a:solidFill>
                <a:cs typeface="Univers LT Std 47 Cn Lt"/>
              </a:rPr>
              <a:t>975+</a:t>
            </a:r>
            <a:endParaRPr lang="en-US" sz="20000" b="1" dirty="0">
              <a:solidFill>
                <a:srgbClr val="ED8B00"/>
              </a:solidFill>
              <a:cs typeface="Univers LT Std 47 Cn Lt"/>
            </a:endParaRPr>
          </a:p>
        </p:txBody>
      </p:sp>
      <p:sp>
        <p:nvSpPr>
          <p:cNvPr id="906" name="TextBox 905"/>
          <p:cNvSpPr txBox="1"/>
          <p:nvPr userDrawn="1"/>
        </p:nvSpPr>
        <p:spPr>
          <a:xfrm>
            <a:off x="-32659" y="3126804"/>
            <a:ext cx="9144000" cy="907931"/>
          </a:xfrm>
          <a:prstGeom prst="rect">
            <a:avLst/>
          </a:prstGeom>
          <a:noFill/>
        </p:spPr>
        <p:txBody>
          <a:bodyPr wrap="square" lIns="91431" tIns="45715" rIns="91431" bIns="45715" rtlCol="0">
            <a:spAutoFit/>
          </a:bodyPr>
          <a:lstStyle/>
          <a:p>
            <a:pPr algn="ctr" defTabSz="914272"/>
            <a:r>
              <a:rPr lang="en-US" sz="5300" dirty="0">
                <a:solidFill>
                  <a:srgbClr val="ED8B00"/>
                </a:solidFill>
                <a:cs typeface="Univers LT Std 47 Cn Lt"/>
              </a:rPr>
              <a:t>PROFESSIONALS</a:t>
            </a:r>
          </a:p>
        </p:txBody>
      </p:sp>
      <p:sp>
        <p:nvSpPr>
          <p:cNvPr id="907" name="TextBox 906"/>
          <p:cNvSpPr txBox="1"/>
          <p:nvPr userDrawn="1"/>
        </p:nvSpPr>
        <p:spPr>
          <a:xfrm>
            <a:off x="8564" y="3758466"/>
            <a:ext cx="9144000" cy="1077208"/>
          </a:xfrm>
          <a:prstGeom prst="rect">
            <a:avLst/>
          </a:prstGeom>
          <a:noFill/>
        </p:spPr>
        <p:txBody>
          <a:bodyPr wrap="square" lIns="91431" tIns="45715" rIns="91431" bIns="45715" rtlCol="0">
            <a:spAutoFit/>
          </a:bodyPr>
          <a:lstStyle/>
          <a:p>
            <a:pPr algn="ctr" defTabSz="914272"/>
            <a:r>
              <a:rPr lang="en-US" sz="6400" dirty="0">
                <a:solidFill>
                  <a:srgbClr val="ED8B00"/>
                </a:solidFill>
                <a:cs typeface="Univers LT Std 47 Cn Lt"/>
              </a:rPr>
              <a:t>WORLDWIDE</a:t>
            </a:r>
          </a:p>
        </p:txBody>
      </p:sp>
      <p:sp>
        <p:nvSpPr>
          <p:cNvPr id="908" name="Oval 907"/>
          <p:cNvSpPr/>
          <p:nvPr userDrawn="1"/>
        </p:nvSpPr>
        <p:spPr>
          <a:xfrm>
            <a:off x="4427912" y="1518457"/>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09" name="Oval 908"/>
          <p:cNvSpPr/>
          <p:nvPr userDrawn="1"/>
        </p:nvSpPr>
        <p:spPr>
          <a:xfrm>
            <a:off x="2610196" y="1917468"/>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srgbClr val="ED8B00"/>
              </a:solidFill>
              <a:latin typeface="Univers LT Std 47 Cn Lt"/>
              <a:cs typeface="Univers LT Std 47 Cn Lt"/>
            </a:endParaRPr>
          </a:p>
        </p:txBody>
      </p:sp>
      <p:sp>
        <p:nvSpPr>
          <p:cNvPr id="910" name="Oval 909"/>
          <p:cNvSpPr/>
          <p:nvPr userDrawn="1"/>
        </p:nvSpPr>
        <p:spPr>
          <a:xfrm>
            <a:off x="2549236" y="1956261"/>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srgbClr val="ED8B00"/>
              </a:solidFill>
              <a:latin typeface="Univers LT Std 47 Cn Lt"/>
              <a:cs typeface="Univers LT Std 47 Cn Lt"/>
            </a:endParaRPr>
          </a:p>
        </p:txBody>
      </p:sp>
      <p:sp>
        <p:nvSpPr>
          <p:cNvPr id="911" name="Oval 910"/>
          <p:cNvSpPr/>
          <p:nvPr userDrawn="1"/>
        </p:nvSpPr>
        <p:spPr>
          <a:xfrm>
            <a:off x="2349731" y="1845424"/>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srgbClr val="ED8B00"/>
              </a:solidFill>
              <a:latin typeface="Univers LT Std 47 Cn Lt"/>
              <a:cs typeface="Univers LT Std 47 Cn Lt"/>
            </a:endParaRPr>
          </a:p>
        </p:txBody>
      </p:sp>
      <p:sp>
        <p:nvSpPr>
          <p:cNvPr id="912" name="Oval 911"/>
          <p:cNvSpPr/>
          <p:nvPr userDrawn="1"/>
        </p:nvSpPr>
        <p:spPr>
          <a:xfrm>
            <a:off x="1557252" y="2022763"/>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srgbClr val="ED8B00"/>
              </a:solidFill>
              <a:latin typeface="Univers LT Std 47 Cn Lt"/>
              <a:cs typeface="Univers LT Std 47 Cn Lt"/>
            </a:endParaRPr>
          </a:p>
        </p:txBody>
      </p:sp>
      <p:sp>
        <p:nvSpPr>
          <p:cNvPr id="913" name="Oval 912"/>
          <p:cNvSpPr/>
          <p:nvPr userDrawn="1"/>
        </p:nvSpPr>
        <p:spPr>
          <a:xfrm>
            <a:off x="2089265" y="2131002"/>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srgbClr val="ED8B00"/>
              </a:solidFill>
              <a:latin typeface="Univers LT Std 47 Cn Lt"/>
              <a:cs typeface="Univers LT Std 47 Cn Lt"/>
            </a:endParaRPr>
          </a:p>
        </p:txBody>
      </p:sp>
      <p:sp>
        <p:nvSpPr>
          <p:cNvPr id="914" name="Oval 913"/>
          <p:cNvSpPr/>
          <p:nvPr userDrawn="1"/>
        </p:nvSpPr>
        <p:spPr>
          <a:xfrm>
            <a:off x="5708072" y="2397009"/>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15" name="Oval 914"/>
          <p:cNvSpPr/>
          <p:nvPr userDrawn="1"/>
        </p:nvSpPr>
        <p:spPr>
          <a:xfrm>
            <a:off x="5636029" y="2424718"/>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16" name="Oval 915"/>
          <p:cNvSpPr/>
          <p:nvPr userDrawn="1"/>
        </p:nvSpPr>
        <p:spPr>
          <a:xfrm>
            <a:off x="7165569" y="1925954"/>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17" name="Oval 916"/>
          <p:cNvSpPr/>
          <p:nvPr userDrawn="1"/>
        </p:nvSpPr>
        <p:spPr>
          <a:xfrm>
            <a:off x="7287489" y="2297256"/>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18" name="Oval 917"/>
          <p:cNvSpPr/>
          <p:nvPr userDrawn="1"/>
        </p:nvSpPr>
        <p:spPr>
          <a:xfrm>
            <a:off x="5392188" y="2435802"/>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Univers LT Std 47 Cn Lt"/>
              <a:cs typeface="Univers LT Std 47 Cn Lt"/>
            </a:endParaRPr>
          </a:p>
        </p:txBody>
      </p:sp>
      <p:sp>
        <p:nvSpPr>
          <p:cNvPr id="919" name="Oval 918"/>
          <p:cNvSpPr/>
          <p:nvPr userDrawn="1"/>
        </p:nvSpPr>
        <p:spPr>
          <a:xfrm>
            <a:off x="2537099" y="2304986"/>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srgbClr val="ED8B00"/>
              </a:solidFill>
              <a:latin typeface="Univers LT Std 47 Cn Lt"/>
              <a:cs typeface="Univers LT Std 47 Cn Lt"/>
            </a:endParaRPr>
          </a:p>
        </p:txBody>
      </p:sp>
      <p:grpSp>
        <p:nvGrpSpPr>
          <p:cNvPr id="920" name="Group 919"/>
          <p:cNvGrpSpPr/>
          <p:nvPr userDrawn="1"/>
        </p:nvGrpSpPr>
        <p:grpSpPr>
          <a:xfrm>
            <a:off x="-114301" y="554168"/>
            <a:ext cx="9302729" cy="3931503"/>
            <a:chOff x="0" y="591344"/>
            <a:chExt cx="9188425" cy="3931503"/>
          </a:xfrm>
        </p:grpSpPr>
        <p:sp>
          <p:nvSpPr>
            <p:cNvPr id="921" name="TextBox 920"/>
            <p:cNvSpPr txBox="1"/>
            <p:nvPr/>
          </p:nvSpPr>
          <p:spPr>
            <a:xfrm>
              <a:off x="0" y="591344"/>
              <a:ext cx="9144000" cy="3170099"/>
            </a:xfrm>
            <a:prstGeom prst="rect">
              <a:avLst/>
            </a:prstGeom>
            <a:noFill/>
          </p:spPr>
          <p:txBody>
            <a:bodyPr wrap="square" rtlCol="0">
              <a:spAutoFit/>
            </a:bodyPr>
            <a:lstStyle/>
            <a:p>
              <a:pPr algn="ctr" defTabSz="914272"/>
              <a:r>
                <a:rPr lang="en-US" sz="20000" b="1" dirty="0" smtClean="0">
                  <a:solidFill>
                    <a:srgbClr val="ED8B00"/>
                  </a:solidFill>
                  <a:cs typeface="Univers LT Std 47 Cn Lt"/>
                </a:rPr>
                <a:t>13</a:t>
              </a:r>
              <a:endParaRPr lang="en-US" sz="20000" b="1" dirty="0">
                <a:solidFill>
                  <a:srgbClr val="ED8B00"/>
                </a:solidFill>
                <a:cs typeface="Univers LT Std 47 Cn Lt"/>
              </a:endParaRPr>
            </a:p>
          </p:txBody>
        </p:sp>
        <p:sp>
          <p:nvSpPr>
            <p:cNvPr id="922" name="TextBox 921"/>
            <p:cNvSpPr txBox="1"/>
            <p:nvPr/>
          </p:nvSpPr>
          <p:spPr>
            <a:xfrm>
              <a:off x="44425" y="3327648"/>
              <a:ext cx="9144000" cy="1195199"/>
            </a:xfrm>
            <a:prstGeom prst="rect">
              <a:avLst/>
            </a:prstGeom>
            <a:noFill/>
          </p:spPr>
          <p:txBody>
            <a:bodyPr wrap="square" rtlCol="0">
              <a:spAutoFit/>
            </a:bodyPr>
            <a:lstStyle/>
            <a:p>
              <a:pPr algn="ctr" defTabSz="914272">
                <a:lnSpc>
                  <a:spcPts val="4300"/>
                </a:lnSpc>
              </a:pPr>
              <a:r>
                <a:rPr lang="en-US" sz="4800" dirty="0">
                  <a:solidFill>
                    <a:srgbClr val="ED8B00"/>
                  </a:solidFill>
                  <a:cs typeface="Univers LT Std 47 Cn Lt"/>
                </a:rPr>
                <a:t>OFFICES </a:t>
              </a:r>
              <a:br>
                <a:rPr lang="en-US" sz="4800" dirty="0">
                  <a:solidFill>
                    <a:srgbClr val="ED8B00"/>
                  </a:solidFill>
                  <a:cs typeface="Univers LT Std 47 Cn Lt"/>
                </a:rPr>
              </a:br>
              <a:r>
                <a:rPr lang="en-US" sz="3600" b="1" dirty="0">
                  <a:solidFill>
                    <a:srgbClr val="ED8B00"/>
                  </a:solidFill>
                  <a:cs typeface="Univers LT Std 47 Cn Lt"/>
                </a:rPr>
                <a:t>NEAR YOU</a:t>
              </a:r>
            </a:p>
          </p:txBody>
        </p:sp>
      </p:grpSp>
      <p:sp>
        <p:nvSpPr>
          <p:cNvPr id="924" name="Oval 923"/>
          <p:cNvSpPr/>
          <p:nvPr userDrawn="1"/>
        </p:nvSpPr>
        <p:spPr>
          <a:xfrm>
            <a:off x="3388821" y="3826972"/>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srgbClr val="ED8B00"/>
              </a:solidFill>
              <a:latin typeface="Univers LT Std 47 Cn Lt"/>
              <a:cs typeface="Univers LT Std 47 Cn Lt"/>
            </a:endParaRPr>
          </a:p>
        </p:txBody>
      </p:sp>
      <p:pic>
        <p:nvPicPr>
          <p:cNvPr id="925" name="Picture 9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398557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906"/>
                                        </p:tgtEl>
                                        <p:attrNameLst>
                                          <p:attrName>style.visibility</p:attrName>
                                        </p:attrNameLst>
                                      </p:cBhvr>
                                      <p:to>
                                        <p:strVal val="visible"/>
                                      </p:to>
                                    </p:set>
                                    <p:animEffect transition="in" filter="fade">
                                      <p:cBhvr>
                                        <p:cTn id="7" dur="250"/>
                                        <p:tgtEl>
                                          <p:spTgt spid="906"/>
                                        </p:tgtEl>
                                      </p:cBhvr>
                                    </p:animEffect>
                                  </p:childTnLst>
                                </p:cTn>
                              </p:par>
                            </p:childTnLst>
                          </p:cTn>
                        </p:par>
                        <p:par>
                          <p:cTn id="8" fill="hold">
                            <p:stCondLst>
                              <p:cond delay="1250"/>
                            </p:stCondLst>
                            <p:childTnLst>
                              <p:par>
                                <p:cTn id="9" presetID="10" presetClass="exit" presetSubtype="0" fill="hold" grpId="0" nodeType="afterEffect">
                                  <p:stCondLst>
                                    <p:cond delay="250"/>
                                  </p:stCondLst>
                                  <p:childTnLst>
                                    <p:animEffect transition="out" filter="fade">
                                      <p:cBhvr>
                                        <p:cTn id="10" dur="10"/>
                                        <p:tgtEl>
                                          <p:spTgt spid="4"/>
                                        </p:tgtEl>
                                      </p:cBhvr>
                                    </p:animEffect>
                                    <p:set>
                                      <p:cBhvr>
                                        <p:cTn id="11" dur="1" fill="hold">
                                          <p:stCondLst>
                                            <p:cond delay="9"/>
                                          </p:stCondLst>
                                        </p:cTn>
                                        <p:tgtEl>
                                          <p:spTgt spid="4"/>
                                        </p:tgtEl>
                                        <p:attrNameLst>
                                          <p:attrName>style.visibility</p:attrName>
                                        </p:attrNameLst>
                                      </p:cBhvr>
                                      <p:to>
                                        <p:strVal val="hidden"/>
                                      </p:to>
                                    </p:set>
                                  </p:childTnLst>
                                </p:cTn>
                              </p:par>
                            </p:childTnLst>
                          </p:cTn>
                        </p:par>
                        <p:par>
                          <p:cTn id="12" fill="hold">
                            <p:stCondLst>
                              <p:cond delay="1510"/>
                            </p:stCondLst>
                            <p:childTnLst>
                              <p:par>
                                <p:cTn id="13" presetID="10" presetClass="exit" presetSubtype="0" fill="hold" grpId="0" nodeType="afterEffect">
                                  <p:stCondLst>
                                    <p:cond delay="0"/>
                                  </p:stCondLst>
                                  <p:childTnLst>
                                    <p:animEffect transition="out" filter="fade">
                                      <p:cBhvr>
                                        <p:cTn id="14" dur="10"/>
                                        <p:tgtEl>
                                          <p:spTgt spid="5"/>
                                        </p:tgtEl>
                                      </p:cBhvr>
                                    </p:animEffect>
                                    <p:set>
                                      <p:cBhvr>
                                        <p:cTn id="15" dur="1" fill="hold">
                                          <p:stCondLst>
                                            <p:cond delay="9"/>
                                          </p:stCondLst>
                                        </p:cTn>
                                        <p:tgtEl>
                                          <p:spTgt spid="5"/>
                                        </p:tgtEl>
                                        <p:attrNameLst>
                                          <p:attrName>style.visibility</p:attrName>
                                        </p:attrNameLst>
                                      </p:cBhvr>
                                      <p:to>
                                        <p:strVal val="hidden"/>
                                      </p:to>
                                    </p:set>
                                  </p:childTnLst>
                                </p:cTn>
                              </p:par>
                            </p:childTnLst>
                          </p:cTn>
                        </p:par>
                        <p:par>
                          <p:cTn id="16" fill="hold">
                            <p:stCondLst>
                              <p:cond delay="1520"/>
                            </p:stCondLst>
                            <p:childTnLst>
                              <p:par>
                                <p:cTn id="17" presetID="10" presetClass="exit" presetSubtype="0" fill="hold" grpId="0" nodeType="afterEffect">
                                  <p:stCondLst>
                                    <p:cond delay="0"/>
                                  </p:stCondLst>
                                  <p:childTnLst>
                                    <p:animEffect transition="out" filter="fade">
                                      <p:cBhvr>
                                        <p:cTn id="18" dur="10"/>
                                        <p:tgtEl>
                                          <p:spTgt spid="6"/>
                                        </p:tgtEl>
                                      </p:cBhvr>
                                    </p:animEffect>
                                    <p:set>
                                      <p:cBhvr>
                                        <p:cTn id="19" dur="1" fill="hold">
                                          <p:stCondLst>
                                            <p:cond delay="9"/>
                                          </p:stCondLst>
                                        </p:cTn>
                                        <p:tgtEl>
                                          <p:spTgt spid="6"/>
                                        </p:tgtEl>
                                        <p:attrNameLst>
                                          <p:attrName>style.visibility</p:attrName>
                                        </p:attrNameLst>
                                      </p:cBhvr>
                                      <p:to>
                                        <p:strVal val="hidden"/>
                                      </p:to>
                                    </p:set>
                                  </p:childTnLst>
                                </p:cTn>
                              </p:par>
                            </p:childTnLst>
                          </p:cTn>
                        </p:par>
                        <p:par>
                          <p:cTn id="20" fill="hold">
                            <p:stCondLst>
                              <p:cond delay="1530"/>
                            </p:stCondLst>
                            <p:childTnLst>
                              <p:par>
                                <p:cTn id="21" presetID="10" presetClass="exit" presetSubtype="0" fill="hold" grpId="0" nodeType="afterEffect">
                                  <p:stCondLst>
                                    <p:cond delay="0"/>
                                  </p:stCondLst>
                                  <p:childTnLst>
                                    <p:animEffect transition="out" filter="fade">
                                      <p:cBhvr>
                                        <p:cTn id="22" dur="10"/>
                                        <p:tgtEl>
                                          <p:spTgt spid="7"/>
                                        </p:tgtEl>
                                      </p:cBhvr>
                                    </p:animEffect>
                                    <p:set>
                                      <p:cBhvr>
                                        <p:cTn id="23" dur="1" fill="hold">
                                          <p:stCondLst>
                                            <p:cond delay="9"/>
                                          </p:stCondLst>
                                        </p:cTn>
                                        <p:tgtEl>
                                          <p:spTgt spid="7"/>
                                        </p:tgtEl>
                                        <p:attrNameLst>
                                          <p:attrName>style.visibility</p:attrName>
                                        </p:attrNameLst>
                                      </p:cBhvr>
                                      <p:to>
                                        <p:strVal val="hidden"/>
                                      </p:to>
                                    </p:set>
                                  </p:childTnLst>
                                </p:cTn>
                              </p:par>
                            </p:childTnLst>
                          </p:cTn>
                        </p:par>
                        <p:par>
                          <p:cTn id="24" fill="hold">
                            <p:stCondLst>
                              <p:cond delay="1540"/>
                            </p:stCondLst>
                            <p:childTnLst>
                              <p:par>
                                <p:cTn id="25" presetID="10" presetClass="exit" presetSubtype="0" fill="hold" grpId="0" nodeType="afterEffect">
                                  <p:stCondLst>
                                    <p:cond delay="0"/>
                                  </p:stCondLst>
                                  <p:childTnLst>
                                    <p:animEffect transition="out" filter="fade">
                                      <p:cBhvr>
                                        <p:cTn id="26" dur="10"/>
                                        <p:tgtEl>
                                          <p:spTgt spid="8"/>
                                        </p:tgtEl>
                                      </p:cBhvr>
                                    </p:animEffect>
                                    <p:set>
                                      <p:cBhvr>
                                        <p:cTn id="27" dur="1" fill="hold">
                                          <p:stCondLst>
                                            <p:cond delay="9"/>
                                          </p:stCondLst>
                                        </p:cTn>
                                        <p:tgtEl>
                                          <p:spTgt spid="8"/>
                                        </p:tgtEl>
                                        <p:attrNameLst>
                                          <p:attrName>style.visibility</p:attrName>
                                        </p:attrNameLst>
                                      </p:cBhvr>
                                      <p:to>
                                        <p:strVal val="hidden"/>
                                      </p:to>
                                    </p:set>
                                  </p:childTnLst>
                                </p:cTn>
                              </p:par>
                            </p:childTnLst>
                          </p:cTn>
                        </p:par>
                        <p:par>
                          <p:cTn id="28" fill="hold">
                            <p:stCondLst>
                              <p:cond delay="1550"/>
                            </p:stCondLst>
                            <p:childTnLst>
                              <p:par>
                                <p:cTn id="29" presetID="10" presetClass="exit" presetSubtype="0" fill="hold" grpId="0" nodeType="afterEffect">
                                  <p:stCondLst>
                                    <p:cond delay="0"/>
                                  </p:stCondLst>
                                  <p:childTnLst>
                                    <p:animEffect transition="out" filter="fade">
                                      <p:cBhvr>
                                        <p:cTn id="30" dur="10"/>
                                        <p:tgtEl>
                                          <p:spTgt spid="9"/>
                                        </p:tgtEl>
                                      </p:cBhvr>
                                    </p:animEffect>
                                    <p:set>
                                      <p:cBhvr>
                                        <p:cTn id="31" dur="1" fill="hold">
                                          <p:stCondLst>
                                            <p:cond delay="9"/>
                                          </p:stCondLst>
                                        </p:cTn>
                                        <p:tgtEl>
                                          <p:spTgt spid="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
                                        <p:tgtEl>
                                          <p:spTgt spid="10"/>
                                        </p:tgtEl>
                                      </p:cBhvr>
                                    </p:animEffect>
                                    <p:set>
                                      <p:cBhvr>
                                        <p:cTn id="34" dur="1" fill="hold">
                                          <p:stCondLst>
                                            <p:cond delay="9"/>
                                          </p:stCondLst>
                                        </p:cTn>
                                        <p:tgtEl>
                                          <p:spTgt spid="1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
                                        <p:tgtEl>
                                          <p:spTgt spid="11"/>
                                        </p:tgtEl>
                                      </p:cBhvr>
                                    </p:animEffect>
                                    <p:set>
                                      <p:cBhvr>
                                        <p:cTn id="37" dur="1" fill="hold">
                                          <p:stCondLst>
                                            <p:cond delay="9"/>
                                          </p:stCondLst>
                                        </p:cTn>
                                        <p:tgtEl>
                                          <p:spTgt spid="11"/>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
                                        <p:tgtEl>
                                          <p:spTgt spid="12"/>
                                        </p:tgtEl>
                                      </p:cBhvr>
                                    </p:animEffect>
                                    <p:set>
                                      <p:cBhvr>
                                        <p:cTn id="40" dur="1" fill="hold">
                                          <p:stCondLst>
                                            <p:cond delay="9"/>
                                          </p:stCondLst>
                                        </p:cTn>
                                        <p:tgtEl>
                                          <p:spTgt spid="12"/>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
                                        <p:tgtEl>
                                          <p:spTgt spid="13"/>
                                        </p:tgtEl>
                                      </p:cBhvr>
                                    </p:animEffect>
                                    <p:set>
                                      <p:cBhvr>
                                        <p:cTn id="43" dur="1" fill="hold">
                                          <p:stCondLst>
                                            <p:cond delay="9"/>
                                          </p:stCondLst>
                                        </p:cTn>
                                        <p:tgtEl>
                                          <p:spTgt spid="13"/>
                                        </p:tgtEl>
                                        <p:attrNameLst>
                                          <p:attrName>style.visibility</p:attrName>
                                        </p:attrNameLst>
                                      </p:cBhvr>
                                      <p:to>
                                        <p:strVal val="hidden"/>
                                      </p:to>
                                    </p:set>
                                  </p:childTnLst>
                                </p:cTn>
                              </p:par>
                            </p:childTnLst>
                          </p:cTn>
                        </p:par>
                        <p:par>
                          <p:cTn id="44" fill="hold">
                            <p:stCondLst>
                              <p:cond delay="1560"/>
                            </p:stCondLst>
                            <p:childTnLst>
                              <p:par>
                                <p:cTn id="45" presetID="10" presetClass="exit" presetSubtype="0" fill="hold" grpId="0" nodeType="afterEffect">
                                  <p:stCondLst>
                                    <p:cond delay="0"/>
                                  </p:stCondLst>
                                  <p:childTnLst>
                                    <p:animEffect transition="out" filter="fade">
                                      <p:cBhvr>
                                        <p:cTn id="46" dur="10"/>
                                        <p:tgtEl>
                                          <p:spTgt spid="14"/>
                                        </p:tgtEl>
                                      </p:cBhvr>
                                    </p:animEffect>
                                    <p:set>
                                      <p:cBhvr>
                                        <p:cTn id="47" dur="1" fill="hold">
                                          <p:stCondLst>
                                            <p:cond delay="9"/>
                                          </p:stCondLst>
                                        </p:cTn>
                                        <p:tgtEl>
                                          <p:spTgt spid="14"/>
                                        </p:tgtEl>
                                        <p:attrNameLst>
                                          <p:attrName>style.visibility</p:attrName>
                                        </p:attrNameLst>
                                      </p:cBhvr>
                                      <p:to>
                                        <p:strVal val="hidden"/>
                                      </p:to>
                                    </p:set>
                                  </p:childTnLst>
                                </p:cTn>
                              </p:par>
                            </p:childTnLst>
                          </p:cTn>
                        </p:par>
                        <p:par>
                          <p:cTn id="48" fill="hold">
                            <p:stCondLst>
                              <p:cond delay="1570"/>
                            </p:stCondLst>
                            <p:childTnLst>
                              <p:par>
                                <p:cTn id="49" presetID="10" presetClass="exit" presetSubtype="0" fill="hold" grpId="0" nodeType="afterEffect">
                                  <p:stCondLst>
                                    <p:cond delay="0"/>
                                  </p:stCondLst>
                                  <p:childTnLst>
                                    <p:animEffect transition="out" filter="fade">
                                      <p:cBhvr>
                                        <p:cTn id="50" dur="10"/>
                                        <p:tgtEl>
                                          <p:spTgt spid="15"/>
                                        </p:tgtEl>
                                      </p:cBhvr>
                                    </p:animEffect>
                                    <p:set>
                                      <p:cBhvr>
                                        <p:cTn id="51" dur="1" fill="hold">
                                          <p:stCondLst>
                                            <p:cond delay="9"/>
                                          </p:stCondLst>
                                        </p:cTn>
                                        <p:tgtEl>
                                          <p:spTgt spid="15"/>
                                        </p:tgtEl>
                                        <p:attrNameLst>
                                          <p:attrName>style.visibility</p:attrName>
                                        </p:attrNameLst>
                                      </p:cBhvr>
                                      <p:to>
                                        <p:strVal val="hidden"/>
                                      </p:to>
                                    </p:set>
                                  </p:childTnLst>
                                </p:cTn>
                              </p:par>
                            </p:childTnLst>
                          </p:cTn>
                        </p:par>
                        <p:par>
                          <p:cTn id="52" fill="hold">
                            <p:stCondLst>
                              <p:cond delay="1580"/>
                            </p:stCondLst>
                            <p:childTnLst>
                              <p:par>
                                <p:cTn id="53" presetID="10" presetClass="exit" presetSubtype="0" fill="hold" grpId="0" nodeType="afterEffect">
                                  <p:stCondLst>
                                    <p:cond delay="0"/>
                                  </p:stCondLst>
                                  <p:childTnLst>
                                    <p:animEffect transition="out" filter="fade">
                                      <p:cBhvr>
                                        <p:cTn id="54" dur="10"/>
                                        <p:tgtEl>
                                          <p:spTgt spid="16"/>
                                        </p:tgtEl>
                                      </p:cBhvr>
                                    </p:animEffect>
                                    <p:set>
                                      <p:cBhvr>
                                        <p:cTn id="55" dur="1" fill="hold">
                                          <p:stCondLst>
                                            <p:cond delay="9"/>
                                          </p:stCondLst>
                                        </p:cTn>
                                        <p:tgtEl>
                                          <p:spTgt spid="16"/>
                                        </p:tgtEl>
                                        <p:attrNameLst>
                                          <p:attrName>style.visibility</p:attrName>
                                        </p:attrNameLst>
                                      </p:cBhvr>
                                      <p:to>
                                        <p:strVal val="hidden"/>
                                      </p:to>
                                    </p:set>
                                  </p:childTnLst>
                                </p:cTn>
                              </p:par>
                            </p:childTnLst>
                          </p:cTn>
                        </p:par>
                        <p:par>
                          <p:cTn id="56" fill="hold">
                            <p:stCondLst>
                              <p:cond delay="1590"/>
                            </p:stCondLst>
                            <p:childTnLst>
                              <p:par>
                                <p:cTn id="57" presetID="10" presetClass="exit" presetSubtype="0" fill="hold" grpId="0" nodeType="afterEffect">
                                  <p:stCondLst>
                                    <p:cond delay="0"/>
                                  </p:stCondLst>
                                  <p:childTnLst>
                                    <p:animEffect transition="out" filter="fade">
                                      <p:cBhvr>
                                        <p:cTn id="58" dur="10"/>
                                        <p:tgtEl>
                                          <p:spTgt spid="17"/>
                                        </p:tgtEl>
                                      </p:cBhvr>
                                    </p:animEffect>
                                    <p:set>
                                      <p:cBhvr>
                                        <p:cTn id="59" dur="1" fill="hold">
                                          <p:stCondLst>
                                            <p:cond delay="9"/>
                                          </p:stCondLst>
                                        </p:cTn>
                                        <p:tgtEl>
                                          <p:spTgt spid="17"/>
                                        </p:tgtEl>
                                        <p:attrNameLst>
                                          <p:attrName>style.visibility</p:attrName>
                                        </p:attrNameLst>
                                      </p:cBhvr>
                                      <p:to>
                                        <p:strVal val="hidden"/>
                                      </p:to>
                                    </p:set>
                                  </p:childTnLst>
                                </p:cTn>
                              </p:par>
                            </p:childTnLst>
                          </p:cTn>
                        </p:par>
                        <p:par>
                          <p:cTn id="60" fill="hold">
                            <p:stCondLst>
                              <p:cond delay="1600"/>
                            </p:stCondLst>
                            <p:childTnLst>
                              <p:par>
                                <p:cTn id="61" presetID="10" presetClass="exit" presetSubtype="0" fill="hold" grpId="0" nodeType="afterEffect">
                                  <p:stCondLst>
                                    <p:cond delay="0"/>
                                  </p:stCondLst>
                                  <p:childTnLst>
                                    <p:animEffect transition="out" filter="fade">
                                      <p:cBhvr>
                                        <p:cTn id="62" dur="10"/>
                                        <p:tgtEl>
                                          <p:spTgt spid="18"/>
                                        </p:tgtEl>
                                      </p:cBhvr>
                                    </p:animEffect>
                                    <p:set>
                                      <p:cBhvr>
                                        <p:cTn id="63" dur="1" fill="hold">
                                          <p:stCondLst>
                                            <p:cond delay="9"/>
                                          </p:stCondLst>
                                        </p:cTn>
                                        <p:tgtEl>
                                          <p:spTgt spid="18"/>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
                                        <p:tgtEl>
                                          <p:spTgt spid="19"/>
                                        </p:tgtEl>
                                      </p:cBhvr>
                                    </p:animEffect>
                                    <p:set>
                                      <p:cBhvr>
                                        <p:cTn id="66" dur="1" fill="hold">
                                          <p:stCondLst>
                                            <p:cond delay="9"/>
                                          </p:stCondLst>
                                        </p:cTn>
                                        <p:tgtEl>
                                          <p:spTgt spid="19"/>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
                                        <p:tgtEl>
                                          <p:spTgt spid="20"/>
                                        </p:tgtEl>
                                      </p:cBhvr>
                                    </p:animEffect>
                                    <p:set>
                                      <p:cBhvr>
                                        <p:cTn id="69" dur="1" fill="hold">
                                          <p:stCondLst>
                                            <p:cond delay="9"/>
                                          </p:stCondLst>
                                        </p:cTn>
                                        <p:tgtEl>
                                          <p:spTgt spid="20"/>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
                                        <p:tgtEl>
                                          <p:spTgt spid="21"/>
                                        </p:tgtEl>
                                      </p:cBhvr>
                                    </p:animEffect>
                                    <p:set>
                                      <p:cBhvr>
                                        <p:cTn id="72" dur="1" fill="hold">
                                          <p:stCondLst>
                                            <p:cond delay="9"/>
                                          </p:stCondLst>
                                        </p:cTn>
                                        <p:tgtEl>
                                          <p:spTgt spid="21"/>
                                        </p:tgtEl>
                                        <p:attrNameLst>
                                          <p:attrName>style.visibility</p:attrName>
                                        </p:attrNameLst>
                                      </p:cBhvr>
                                      <p:to>
                                        <p:strVal val="hidden"/>
                                      </p:to>
                                    </p:set>
                                  </p:childTnLst>
                                </p:cTn>
                              </p:par>
                            </p:childTnLst>
                          </p:cTn>
                        </p:par>
                        <p:par>
                          <p:cTn id="73" fill="hold">
                            <p:stCondLst>
                              <p:cond delay="1610"/>
                            </p:stCondLst>
                            <p:childTnLst>
                              <p:par>
                                <p:cTn id="74" presetID="10" presetClass="exit" presetSubtype="0" fill="hold" grpId="0" nodeType="afterEffect">
                                  <p:stCondLst>
                                    <p:cond delay="0"/>
                                  </p:stCondLst>
                                  <p:childTnLst>
                                    <p:animEffect transition="out" filter="fade">
                                      <p:cBhvr>
                                        <p:cTn id="75" dur="10"/>
                                        <p:tgtEl>
                                          <p:spTgt spid="22"/>
                                        </p:tgtEl>
                                      </p:cBhvr>
                                    </p:animEffect>
                                    <p:set>
                                      <p:cBhvr>
                                        <p:cTn id="76" dur="1" fill="hold">
                                          <p:stCondLst>
                                            <p:cond delay="9"/>
                                          </p:stCondLst>
                                        </p:cTn>
                                        <p:tgtEl>
                                          <p:spTgt spid="22"/>
                                        </p:tgtEl>
                                        <p:attrNameLst>
                                          <p:attrName>style.visibility</p:attrName>
                                        </p:attrNameLst>
                                      </p:cBhvr>
                                      <p:to>
                                        <p:strVal val="hidden"/>
                                      </p:to>
                                    </p:set>
                                  </p:childTnLst>
                                </p:cTn>
                              </p:par>
                            </p:childTnLst>
                          </p:cTn>
                        </p:par>
                        <p:par>
                          <p:cTn id="77" fill="hold">
                            <p:stCondLst>
                              <p:cond delay="1620"/>
                            </p:stCondLst>
                            <p:childTnLst>
                              <p:par>
                                <p:cTn id="78" presetID="10" presetClass="exit" presetSubtype="0" fill="hold" grpId="0" nodeType="afterEffect">
                                  <p:stCondLst>
                                    <p:cond delay="0"/>
                                  </p:stCondLst>
                                  <p:childTnLst>
                                    <p:animEffect transition="out" filter="fade">
                                      <p:cBhvr>
                                        <p:cTn id="79" dur="10"/>
                                        <p:tgtEl>
                                          <p:spTgt spid="23"/>
                                        </p:tgtEl>
                                      </p:cBhvr>
                                    </p:animEffect>
                                    <p:set>
                                      <p:cBhvr>
                                        <p:cTn id="80" dur="1" fill="hold">
                                          <p:stCondLst>
                                            <p:cond delay="9"/>
                                          </p:stCondLst>
                                        </p:cTn>
                                        <p:tgtEl>
                                          <p:spTgt spid="23"/>
                                        </p:tgtEl>
                                        <p:attrNameLst>
                                          <p:attrName>style.visibility</p:attrName>
                                        </p:attrNameLst>
                                      </p:cBhvr>
                                      <p:to>
                                        <p:strVal val="hidden"/>
                                      </p:to>
                                    </p:set>
                                  </p:childTnLst>
                                </p:cTn>
                              </p:par>
                            </p:childTnLst>
                          </p:cTn>
                        </p:par>
                        <p:par>
                          <p:cTn id="81" fill="hold">
                            <p:stCondLst>
                              <p:cond delay="1630"/>
                            </p:stCondLst>
                            <p:childTnLst>
                              <p:par>
                                <p:cTn id="82" presetID="10" presetClass="exit" presetSubtype="0" fill="hold" grpId="0" nodeType="afterEffect">
                                  <p:stCondLst>
                                    <p:cond delay="0"/>
                                  </p:stCondLst>
                                  <p:childTnLst>
                                    <p:animEffect transition="out" filter="fade">
                                      <p:cBhvr>
                                        <p:cTn id="83" dur="10"/>
                                        <p:tgtEl>
                                          <p:spTgt spid="24"/>
                                        </p:tgtEl>
                                      </p:cBhvr>
                                    </p:animEffect>
                                    <p:set>
                                      <p:cBhvr>
                                        <p:cTn id="84" dur="1" fill="hold">
                                          <p:stCondLst>
                                            <p:cond delay="9"/>
                                          </p:stCondLst>
                                        </p:cTn>
                                        <p:tgtEl>
                                          <p:spTgt spid="24"/>
                                        </p:tgtEl>
                                        <p:attrNameLst>
                                          <p:attrName>style.visibility</p:attrName>
                                        </p:attrNameLst>
                                      </p:cBhvr>
                                      <p:to>
                                        <p:strVal val="hidden"/>
                                      </p:to>
                                    </p:set>
                                  </p:childTnLst>
                                </p:cTn>
                              </p:par>
                            </p:childTnLst>
                          </p:cTn>
                        </p:par>
                        <p:par>
                          <p:cTn id="85" fill="hold">
                            <p:stCondLst>
                              <p:cond delay="1640"/>
                            </p:stCondLst>
                            <p:childTnLst>
                              <p:par>
                                <p:cTn id="86" presetID="10" presetClass="exit" presetSubtype="0" fill="hold" grpId="0" nodeType="afterEffect">
                                  <p:stCondLst>
                                    <p:cond delay="0"/>
                                  </p:stCondLst>
                                  <p:childTnLst>
                                    <p:animEffect transition="out" filter="fade">
                                      <p:cBhvr>
                                        <p:cTn id="87" dur="10"/>
                                        <p:tgtEl>
                                          <p:spTgt spid="25"/>
                                        </p:tgtEl>
                                      </p:cBhvr>
                                    </p:animEffect>
                                    <p:set>
                                      <p:cBhvr>
                                        <p:cTn id="88" dur="1" fill="hold">
                                          <p:stCondLst>
                                            <p:cond delay="9"/>
                                          </p:stCondLst>
                                        </p:cTn>
                                        <p:tgtEl>
                                          <p:spTgt spid="25"/>
                                        </p:tgtEl>
                                        <p:attrNameLst>
                                          <p:attrName>style.visibility</p:attrName>
                                        </p:attrNameLst>
                                      </p:cBhvr>
                                      <p:to>
                                        <p:strVal val="hidden"/>
                                      </p:to>
                                    </p:set>
                                  </p:childTnLst>
                                </p:cTn>
                              </p:par>
                            </p:childTnLst>
                          </p:cTn>
                        </p:par>
                        <p:par>
                          <p:cTn id="89" fill="hold">
                            <p:stCondLst>
                              <p:cond delay="1650"/>
                            </p:stCondLst>
                            <p:childTnLst>
                              <p:par>
                                <p:cTn id="90" presetID="10" presetClass="exit" presetSubtype="0" fill="hold" grpId="0" nodeType="afterEffect">
                                  <p:stCondLst>
                                    <p:cond delay="0"/>
                                  </p:stCondLst>
                                  <p:childTnLst>
                                    <p:animEffect transition="out" filter="fade">
                                      <p:cBhvr>
                                        <p:cTn id="91" dur="10"/>
                                        <p:tgtEl>
                                          <p:spTgt spid="26"/>
                                        </p:tgtEl>
                                      </p:cBhvr>
                                    </p:animEffect>
                                    <p:set>
                                      <p:cBhvr>
                                        <p:cTn id="92" dur="1" fill="hold">
                                          <p:stCondLst>
                                            <p:cond delay="9"/>
                                          </p:stCondLst>
                                        </p:cTn>
                                        <p:tgtEl>
                                          <p:spTgt spid="26"/>
                                        </p:tgtEl>
                                        <p:attrNameLst>
                                          <p:attrName>style.visibility</p:attrName>
                                        </p:attrNameLst>
                                      </p:cBhvr>
                                      <p:to>
                                        <p:strVal val="hidden"/>
                                      </p:to>
                                    </p:set>
                                  </p:childTnLst>
                                </p:cTn>
                              </p:par>
                            </p:childTnLst>
                          </p:cTn>
                        </p:par>
                        <p:par>
                          <p:cTn id="93" fill="hold">
                            <p:stCondLst>
                              <p:cond delay="1660"/>
                            </p:stCondLst>
                            <p:childTnLst>
                              <p:par>
                                <p:cTn id="94" presetID="10" presetClass="exit" presetSubtype="0" fill="hold" grpId="0" nodeType="afterEffect">
                                  <p:stCondLst>
                                    <p:cond delay="0"/>
                                  </p:stCondLst>
                                  <p:childTnLst>
                                    <p:animEffect transition="out" filter="fade">
                                      <p:cBhvr>
                                        <p:cTn id="95" dur="10"/>
                                        <p:tgtEl>
                                          <p:spTgt spid="27"/>
                                        </p:tgtEl>
                                      </p:cBhvr>
                                    </p:animEffect>
                                    <p:set>
                                      <p:cBhvr>
                                        <p:cTn id="96" dur="1" fill="hold">
                                          <p:stCondLst>
                                            <p:cond delay="9"/>
                                          </p:stCondLst>
                                        </p:cTn>
                                        <p:tgtEl>
                                          <p:spTgt spid="27"/>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
                                        <p:tgtEl>
                                          <p:spTgt spid="28"/>
                                        </p:tgtEl>
                                      </p:cBhvr>
                                    </p:animEffect>
                                    <p:set>
                                      <p:cBhvr>
                                        <p:cTn id="99" dur="1" fill="hold">
                                          <p:stCondLst>
                                            <p:cond delay="9"/>
                                          </p:stCondLst>
                                        </p:cTn>
                                        <p:tgtEl>
                                          <p:spTgt spid="28"/>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
                                        <p:tgtEl>
                                          <p:spTgt spid="29"/>
                                        </p:tgtEl>
                                      </p:cBhvr>
                                    </p:animEffect>
                                    <p:set>
                                      <p:cBhvr>
                                        <p:cTn id="102" dur="1" fill="hold">
                                          <p:stCondLst>
                                            <p:cond delay="9"/>
                                          </p:stCondLst>
                                        </p:cTn>
                                        <p:tgtEl>
                                          <p:spTgt spid="29"/>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10"/>
                                        <p:tgtEl>
                                          <p:spTgt spid="30"/>
                                        </p:tgtEl>
                                      </p:cBhvr>
                                    </p:animEffect>
                                    <p:set>
                                      <p:cBhvr>
                                        <p:cTn id="105" dur="1" fill="hold">
                                          <p:stCondLst>
                                            <p:cond delay="9"/>
                                          </p:stCondLst>
                                        </p:cTn>
                                        <p:tgtEl>
                                          <p:spTgt spid="30"/>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
                                        <p:tgtEl>
                                          <p:spTgt spid="31"/>
                                        </p:tgtEl>
                                      </p:cBhvr>
                                    </p:animEffect>
                                    <p:set>
                                      <p:cBhvr>
                                        <p:cTn id="108" dur="1" fill="hold">
                                          <p:stCondLst>
                                            <p:cond delay="9"/>
                                          </p:stCondLst>
                                        </p:cTn>
                                        <p:tgtEl>
                                          <p:spTgt spid="31"/>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
                                        <p:tgtEl>
                                          <p:spTgt spid="32"/>
                                        </p:tgtEl>
                                      </p:cBhvr>
                                    </p:animEffect>
                                    <p:set>
                                      <p:cBhvr>
                                        <p:cTn id="111" dur="1" fill="hold">
                                          <p:stCondLst>
                                            <p:cond delay="9"/>
                                          </p:stCondLst>
                                        </p:cTn>
                                        <p:tgtEl>
                                          <p:spTgt spid="32"/>
                                        </p:tgtEl>
                                        <p:attrNameLst>
                                          <p:attrName>style.visibility</p:attrName>
                                        </p:attrNameLst>
                                      </p:cBhvr>
                                      <p:to>
                                        <p:strVal val="hidden"/>
                                      </p:to>
                                    </p:set>
                                  </p:childTnLst>
                                </p:cTn>
                              </p:par>
                            </p:childTnLst>
                          </p:cTn>
                        </p:par>
                        <p:par>
                          <p:cTn id="112" fill="hold">
                            <p:stCondLst>
                              <p:cond delay="1670"/>
                            </p:stCondLst>
                            <p:childTnLst>
                              <p:par>
                                <p:cTn id="113" presetID="10" presetClass="exit" presetSubtype="0" fill="hold" grpId="0" nodeType="afterEffect">
                                  <p:stCondLst>
                                    <p:cond delay="0"/>
                                  </p:stCondLst>
                                  <p:childTnLst>
                                    <p:animEffect transition="out" filter="fade">
                                      <p:cBhvr>
                                        <p:cTn id="114" dur="10"/>
                                        <p:tgtEl>
                                          <p:spTgt spid="33"/>
                                        </p:tgtEl>
                                      </p:cBhvr>
                                    </p:animEffect>
                                    <p:set>
                                      <p:cBhvr>
                                        <p:cTn id="115" dur="1" fill="hold">
                                          <p:stCondLst>
                                            <p:cond delay="9"/>
                                          </p:stCondLst>
                                        </p:cTn>
                                        <p:tgtEl>
                                          <p:spTgt spid="33"/>
                                        </p:tgtEl>
                                        <p:attrNameLst>
                                          <p:attrName>style.visibility</p:attrName>
                                        </p:attrNameLst>
                                      </p:cBhvr>
                                      <p:to>
                                        <p:strVal val="hidden"/>
                                      </p:to>
                                    </p:set>
                                  </p:childTnLst>
                                </p:cTn>
                              </p:par>
                            </p:childTnLst>
                          </p:cTn>
                        </p:par>
                        <p:par>
                          <p:cTn id="116" fill="hold">
                            <p:stCondLst>
                              <p:cond delay="1680"/>
                            </p:stCondLst>
                            <p:childTnLst>
                              <p:par>
                                <p:cTn id="117" presetID="10" presetClass="exit" presetSubtype="0" fill="hold" grpId="0" nodeType="afterEffect">
                                  <p:stCondLst>
                                    <p:cond delay="0"/>
                                  </p:stCondLst>
                                  <p:childTnLst>
                                    <p:animEffect transition="out" filter="fade">
                                      <p:cBhvr>
                                        <p:cTn id="118" dur="10"/>
                                        <p:tgtEl>
                                          <p:spTgt spid="34"/>
                                        </p:tgtEl>
                                      </p:cBhvr>
                                    </p:animEffect>
                                    <p:set>
                                      <p:cBhvr>
                                        <p:cTn id="119" dur="1" fill="hold">
                                          <p:stCondLst>
                                            <p:cond delay="9"/>
                                          </p:stCondLst>
                                        </p:cTn>
                                        <p:tgtEl>
                                          <p:spTgt spid="34"/>
                                        </p:tgtEl>
                                        <p:attrNameLst>
                                          <p:attrName>style.visibility</p:attrName>
                                        </p:attrNameLst>
                                      </p:cBhvr>
                                      <p:to>
                                        <p:strVal val="hidden"/>
                                      </p:to>
                                    </p:set>
                                  </p:childTnLst>
                                </p:cTn>
                              </p:par>
                            </p:childTnLst>
                          </p:cTn>
                        </p:par>
                        <p:par>
                          <p:cTn id="120" fill="hold">
                            <p:stCondLst>
                              <p:cond delay="1690"/>
                            </p:stCondLst>
                            <p:childTnLst>
                              <p:par>
                                <p:cTn id="121" presetID="10" presetClass="exit" presetSubtype="0" fill="hold" grpId="0" nodeType="afterEffect">
                                  <p:stCondLst>
                                    <p:cond delay="0"/>
                                  </p:stCondLst>
                                  <p:childTnLst>
                                    <p:animEffect transition="out" filter="fade">
                                      <p:cBhvr>
                                        <p:cTn id="122" dur="10"/>
                                        <p:tgtEl>
                                          <p:spTgt spid="35"/>
                                        </p:tgtEl>
                                      </p:cBhvr>
                                    </p:animEffect>
                                    <p:set>
                                      <p:cBhvr>
                                        <p:cTn id="123" dur="1" fill="hold">
                                          <p:stCondLst>
                                            <p:cond delay="9"/>
                                          </p:stCondLst>
                                        </p:cTn>
                                        <p:tgtEl>
                                          <p:spTgt spid="35"/>
                                        </p:tgtEl>
                                        <p:attrNameLst>
                                          <p:attrName>style.visibility</p:attrName>
                                        </p:attrNameLst>
                                      </p:cBhvr>
                                      <p:to>
                                        <p:strVal val="hidden"/>
                                      </p:to>
                                    </p:set>
                                  </p:childTnLst>
                                </p:cTn>
                              </p:par>
                            </p:childTnLst>
                          </p:cTn>
                        </p:par>
                        <p:par>
                          <p:cTn id="124" fill="hold">
                            <p:stCondLst>
                              <p:cond delay="1700"/>
                            </p:stCondLst>
                            <p:childTnLst>
                              <p:par>
                                <p:cTn id="125" presetID="10" presetClass="exit" presetSubtype="0" fill="hold" grpId="0" nodeType="afterEffect">
                                  <p:stCondLst>
                                    <p:cond delay="0"/>
                                  </p:stCondLst>
                                  <p:childTnLst>
                                    <p:animEffect transition="out" filter="fade">
                                      <p:cBhvr>
                                        <p:cTn id="126" dur="10"/>
                                        <p:tgtEl>
                                          <p:spTgt spid="36"/>
                                        </p:tgtEl>
                                      </p:cBhvr>
                                    </p:animEffect>
                                    <p:set>
                                      <p:cBhvr>
                                        <p:cTn id="127" dur="1" fill="hold">
                                          <p:stCondLst>
                                            <p:cond delay="9"/>
                                          </p:stCondLst>
                                        </p:cTn>
                                        <p:tgtEl>
                                          <p:spTgt spid="36"/>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10"/>
                                        <p:tgtEl>
                                          <p:spTgt spid="37"/>
                                        </p:tgtEl>
                                      </p:cBhvr>
                                    </p:animEffect>
                                    <p:set>
                                      <p:cBhvr>
                                        <p:cTn id="130" dur="1" fill="hold">
                                          <p:stCondLst>
                                            <p:cond delay="9"/>
                                          </p:stCondLst>
                                        </p:cTn>
                                        <p:tgtEl>
                                          <p:spTgt spid="37"/>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10"/>
                                        <p:tgtEl>
                                          <p:spTgt spid="38"/>
                                        </p:tgtEl>
                                      </p:cBhvr>
                                    </p:animEffect>
                                    <p:set>
                                      <p:cBhvr>
                                        <p:cTn id="133" dur="1" fill="hold">
                                          <p:stCondLst>
                                            <p:cond delay="9"/>
                                          </p:stCondLst>
                                        </p:cTn>
                                        <p:tgtEl>
                                          <p:spTgt spid="38"/>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10"/>
                                        <p:tgtEl>
                                          <p:spTgt spid="39"/>
                                        </p:tgtEl>
                                      </p:cBhvr>
                                    </p:animEffect>
                                    <p:set>
                                      <p:cBhvr>
                                        <p:cTn id="136" dur="1" fill="hold">
                                          <p:stCondLst>
                                            <p:cond delay="9"/>
                                          </p:stCondLst>
                                        </p:cTn>
                                        <p:tgtEl>
                                          <p:spTgt spid="39"/>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10"/>
                                        <p:tgtEl>
                                          <p:spTgt spid="40"/>
                                        </p:tgtEl>
                                      </p:cBhvr>
                                    </p:animEffect>
                                    <p:set>
                                      <p:cBhvr>
                                        <p:cTn id="139" dur="1" fill="hold">
                                          <p:stCondLst>
                                            <p:cond delay="9"/>
                                          </p:stCondLst>
                                        </p:cTn>
                                        <p:tgtEl>
                                          <p:spTgt spid="40"/>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10"/>
                                        <p:tgtEl>
                                          <p:spTgt spid="41"/>
                                        </p:tgtEl>
                                      </p:cBhvr>
                                    </p:animEffect>
                                    <p:set>
                                      <p:cBhvr>
                                        <p:cTn id="142" dur="1" fill="hold">
                                          <p:stCondLst>
                                            <p:cond delay="9"/>
                                          </p:stCondLst>
                                        </p:cTn>
                                        <p:tgtEl>
                                          <p:spTgt spid="41"/>
                                        </p:tgtEl>
                                        <p:attrNameLst>
                                          <p:attrName>style.visibility</p:attrName>
                                        </p:attrNameLst>
                                      </p:cBhvr>
                                      <p:to>
                                        <p:strVal val="hidden"/>
                                      </p:to>
                                    </p:set>
                                  </p:childTnLst>
                                </p:cTn>
                              </p:par>
                            </p:childTnLst>
                          </p:cTn>
                        </p:par>
                        <p:par>
                          <p:cTn id="143" fill="hold">
                            <p:stCondLst>
                              <p:cond delay="1710"/>
                            </p:stCondLst>
                            <p:childTnLst>
                              <p:par>
                                <p:cTn id="144" presetID="10" presetClass="exit" presetSubtype="0" fill="hold" grpId="0" nodeType="afterEffect">
                                  <p:stCondLst>
                                    <p:cond delay="0"/>
                                  </p:stCondLst>
                                  <p:childTnLst>
                                    <p:animEffect transition="out" filter="fade">
                                      <p:cBhvr>
                                        <p:cTn id="145" dur="10"/>
                                        <p:tgtEl>
                                          <p:spTgt spid="42"/>
                                        </p:tgtEl>
                                      </p:cBhvr>
                                    </p:animEffect>
                                    <p:set>
                                      <p:cBhvr>
                                        <p:cTn id="146" dur="1" fill="hold">
                                          <p:stCondLst>
                                            <p:cond delay="9"/>
                                          </p:stCondLst>
                                        </p:cTn>
                                        <p:tgtEl>
                                          <p:spTgt spid="42"/>
                                        </p:tgtEl>
                                        <p:attrNameLst>
                                          <p:attrName>style.visibility</p:attrName>
                                        </p:attrNameLst>
                                      </p:cBhvr>
                                      <p:to>
                                        <p:strVal val="hidden"/>
                                      </p:to>
                                    </p:set>
                                  </p:childTnLst>
                                </p:cTn>
                              </p:par>
                            </p:childTnLst>
                          </p:cTn>
                        </p:par>
                        <p:par>
                          <p:cTn id="147" fill="hold">
                            <p:stCondLst>
                              <p:cond delay="1720"/>
                            </p:stCondLst>
                            <p:childTnLst>
                              <p:par>
                                <p:cTn id="148" presetID="10" presetClass="exit" presetSubtype="0" fill="hold" grpId="0" nodeType="afterEffect">
                                  <p:stCondLst>
                                    <p:cond delay="0"/>
                                  </p:stCondLst>
                                  <p:childTnLst>
                                    <p:animEffect transition="out" filter="fade">
                                      <p:cBhvr>
                                        <p:cTn id="149" dur="10"/>
                                        <p:tgtEl>
                                          <p:spTgt spid="43"/>
                                        </p:tgtEl>
                                      </p:cBhvr>
                                    </p:animEffect>
                                    <p:set>
                                      <p:cBhvr>
                                        <p:cTn id="150" dur="1" fill="hold">
                                          <p:stCondLst>
                                            <p:cond delay="9"/>
                                          </p:stCondLst>
                                        </p:cTn>
                                        <p:tgtEl>
                                          <p:spTgt spid="43"/>
                                        </p:tgtEl>
                                        <p:attrNameLst>
                                          <p:attrName>style.visibility</p:attrName>
                                        </p:attrNameLst>
                                      </p:cBhvr>
                                      <p:to>
                                        <p:strVal val="hidden"/>
                                      </p:to>
                                    </p:set>
                                  </p:childTnLst>
                                </p:cTn>
                              </p:par>
                            </p:childTnLst>
                          </p:cTn>
                        </p:par>
                        <p:par>
                          <p:cTn id="151" fill="hold">
                            <p:stCondLst>
                              <p:cond delay="1730"/>
                            </p:stCondLst>
                            <p:childTnLst>
                              <p:par>
                                <p:cTn id="152" presetID="10" presetClass="exit" presetSubtype="0" fill="hold" grpId="0" nodeType="afterEffect">
                                  <p:stCondLst>
                                    <p:cond delay="0"/>
                                  </p:stCondLst>
                                  <p:childTnLst>
                                    <p:animEffect transition="out" filter="fade">
                                      <p:cBhvr>
                                        <p:cTn id="153" dur="10"/>
                                        <p:tgtEl>
                                          <p:spTgt spid="44"/>
                                        </p:tgtEl>
                                      </p:cBhvr>
                                    </p:animEffect>
                                    <p:set>
                                      <p:cBhvr>
                                        <p:cTn id="154" dur="1" fill="hold">
                                          <p:stCondLst>
                                            <p:cond delay="9"/>
                                          </p:stCondLst>
                                        </p:cTn>
                                        <p:tgtEl>
                                          <p:spTgt spid="44"/>
                                        </p:tgtEl>
                                        <p:attrNameLst>
                                          <p:attrName>style.visibility</p:attrName>
                                        </p:attrNameLst>
                                      </p:cBhvr>
                                      <p:to>
                                        <p:strVal val="hidden"/>
                                      </p:to>
                                    </p:set>
                                  </p:childTnLst>
                                </p:cTn>
                              </p:par>
                            </p:childTnLst>
                          </p:cTn>
                        </p:par>
                        <p:par>
                          <p:cTn id="155" fill="hold">
                            <p:stCondLst>
                              <p:cond delay="1740"/>
                            </p:stCondLst>
                            <p:childTnLst>
                              <p:par>
                                <p:cTn id="156" presetID="10" presetClass="exit" presetSubtype="0" fill="hold" grpId="0" nodeType="afterEffect">
                                  <p:stCondLst>
                                    <p:cond delay="0"/>
                                  </p:stCondLst>
                                  <p:childTnLst>
                                    <p:animEffect transition="out" filter="fade">
                                      <p:cBhvr>
                                        <p:cTn id="157" dur="10"/>
                                        <p:tgtEl>
                                          <p:spTgt spid="45"/>
                                        </p:tgtEl>
                                      </p:cBhvr>
                                    </p:animEffect>
                                    <p:set>
                                      <p:cBhvr>
                                        <p:cTn id="158" dur="1" fill="hold">
                                          <p:stCondLst>
                                            <p:cond delay="9"/>
                                          </p:stCondLst>
                                        </p:cTn>
                                        <p:tgtEl>
                                          <p:spTgt spid="45"/>
                                        </p:tgtEl>
                                        <p:attrNameLst>
                                          <p:attrName>style.visibility</p:attrName>
                                        </p:attrNameLst>
                                      </p:cBhvr>
                                      <p:to>
                                        <p:strVal val="hidden"/>
                                      </p:to>
                                    </p:set>
                                  </p:childTnLst>
                                </p:cTn>
                              </p:par>
                            </p:childTnLst>
                          </p:cTn>
                        </p:par>
                        <p:par>
                          <p:cTn id="159" fill="hold">
                            <p:stCondLst>
                              <p:cond delay="1750"/>
                            </p:stCondLst>
                            <p:childTnLst>
                              <p:par>
                                <p:cTn id="160" presetID="10" presetClass="exit" presetSubtype="0" fill="hold" grpId="0" nodeType="afterEffect">
                                  <p:stCondLst>
                                    <p:cond delay="0"/>
                                  </p:stCondLst>
                                  <p:childTnLst>
                                    <p:animEffect transition="out" filter="fade">
                                      <p:cBhvr>
                                        <p:cTn id="161" dur="10"/>
                                        <p:tgtEl>
                                          <p:spTgt spid="46"/>
                                        </p:tgtEl>
                                      </p:cBhvr>
                                    </p:animEffect>
                                    <p:set>
                                      <p:cBhvr>
                                        <p:cTn id="162" dur="1" fill="hold">
                                          <p:stCondLst>
                                            <p:cond delay="9"/>
                                          </p:stCondLst>
                                        </p:cTn>
                                        <p:tgtEl>
                                          <p:spTgt spid="46"/>
                                        </p:tgtEl>
                                        <p:attrNameLst>
                                          <p:attrName>style.visibility</p:attrName>
                                        </p:attrNameLst>
                                      </p:cBhvr>
                                      <p:to>
                                        <p:strVal val="hidden"/>
                                      </p:to>
                                    </p:set>
                                  </p:childTnLst>
                                </p:cTn>
                              </p:par>
                            </p:childTnLst>
                          </p:cTn>
                        </p:par>
                        <p:par>
                          <p:cTn id="163" fill="hold">
                            <p:stCondLst>
                              <p:cond delay="1760"/>
                            </p:stCondLst>
                            <p:childTnLst>
                              <p:par>
                                <p:cTn id="164" presetID="10" presetClass="exit" presetSubtype="0" fill="hold" grpId="0" nodeType="afterEffect">
                                  <p:stCondLst>
                                    <p:cond delay="0"/>
                                  </p:stCondLst>
                                  <p:childTnLst>
                                    <p:animEffect transition="out" filter="fade">
                                      <p:cBhvr>
                                        <p:cTn id="165" dur="10"/>
                                        <p:tgtEl>
                                          <p:spTgt spid="47"/>
                                        </p:tgtEl>
                                      </p:cBhvr>
                                    </p:animEffect>
                                    <p:set>
                                      <p:cBhvr>
                                        <p:cTn id="166" dur="1" fill="hold">
                                          <p:stCondLst>
                                            <p:cond delay="9"/>
                                          </p:stCondLst>
                                        </p:cTn>
                                        <p:tgtEl>
                                          <p:spTgt spid="47"/>
                                        </p:tgtEl>
                                        <p:attrNameLst>
                                          <p:attrName>style.visibility</p:attrName>
                                        </p:attrNameLst>
                                      </p:cBhvr>
                                      <p:to>
                                        <p:strVal val="hidden"/>
                                      </p:to>
                                    </p:set>
                                  </p:childTnLst>
                                </p:cTn>
                              </p:par>
                            </p:childTnLst>
                          </p:cTn>
                        </p:par>
                        <p:par>
                          <p:cTn id="167" fill="hold">
                            <p:stCondLst>
                              <p:cond delay="1770"/>
                            </p:stCondLst>
                            <p:childTnLst>
                              <p:par>
                                <p:cTn id="168" presetID="10" presetClass="exit" presetSubtype="0" fill="hold" grpId="0" nodeType="afterEffect">
                                  <p:stCondLst>
                                    <p:cond delay="0"/>
                                  </p:stCondLst>
                                  <p:childTnLst>
                                    <p:animEffect transition="out" filter="fade">
                                      <p:cBhvr>
                                        <p:cTn id="169" dur="10"/>
                                        <p:tgtEl>
                                          <p:spTgt spid="48"/>
                                        </p:tgtEl>
                                      </p:cBhvr>
                                    </p:animEffect>
                                    <p:set>
                                      <p:cBhvr>
                                        <p:cTn id="170" dur="1" fill="hold">
                                          <p:stCondLst>
                                            <p:cond delay="9"/>
                                          </p:stCondLst>
                                        </p:cTn>
                                        <p:tgtEl>
                                          <p:spTgt spid="48"/>
                                        </p:tgtEl>
                                        <p:attrNameLst>
                                          <p:attrName>style.visibility</p:attrName>
                                        </p:attrNameLst>
                                      </p:cBhvr>
                                      <p:to>
                                        <p:strVal val="hidden"/>
                                      </p:to>
                                    </p:set>
                                  </p:childTnLst>
                                </p:cTn>
                              </p:par>
                            </p:childTnLst>
                          </p:cTn>
                        </p:par>
                        <p:par>
                          <p:cTn id="171" fill="hold">
                            <p:stCondLst>
                              <p:cond delay="1780"/>
                            </p:stCondLst>
                            <p:childTnLst>
                              <p:par>
                                <p:cTn id="172" presetID="10" presetClass="exit" presetSubtype="0" fill="hold" grpId="0" nodeType="afterEffect">
                                  <p:stCondLst>
                                    <p:cond delay="0"/>
                                  </p:stCondLst>
                                  <p:childTnLst>
                                    <p:animEffect transition="out" filter="fade">
                                      <p:cBhvr>
                                        <p:cTn id="173" dur="10"/>
                                        <p:tgtEl>
                                          <p:spTgt spid="49"/>
                                        </p:tgtEl>
                                      </p:cBhvr>
                                    </p:animEffect>
                                    <p:set>
                                      <p:cBhvr>
                                        <p:cTn id="174" dur="1" fill="hold">
                                          <p:stCondLst>
                                            <p:cond delay="9"/>
                                          </p:stCondLst>
                                        </p:cTn>
                                        <p:tgtEl>
                                          <p:spTgt spid="49"/>
                                        </p:tgtEl>
                                        <p:attrNameLst>
                                          <p:attrName>style.visibility</p:attrName>
                                        </p:attrNameLst>
                                      </p:cBhvr>
                                      <p:to>
                                        <p:strVal val="hidden"/>
                                      </p:to>
                                    </p:set>
                                  </p:childTnLst>
                                </p:cTn>
                              </p:par>
                            </p:childTnLst>
                          </p:cTn>
                        </p:par>
                        <p:par>
                          <p:cTn id="175" fill="hold">
                            <p:stCondLst>
                              <p:cond delay="1790"/>
                            </p:stCondLst>
                            <p:childTnLst>
                              <p:par>
                                <p:cTn id="176" presetID="10" presetClass="exit" presetSubtype="0" fill="hold" grpId="0" nodeType="afterEffect">
                                  <p:stCondLst>
                                    <p:cond delay="0"/>
                                  </p:stCondLst>
                                  <p:childTnLst>
                                    <p:animEffect transition="out" filter="fade">
                                      <p:cBhvr>
                                        <p:cTn id="177" dur="10"/>
                                        <p:tgtEl>
                                          <p:spTgt spid="50"/>
                                        </p:tgtEl>
                                      </p:cBhvr>
                                    </p:animEffect>
                                    <p:set>
                                      <p:cBhvr>
                                        <p:cTn id="178" dur="1" fill="hold">
                                          <p:stCondLst>
                                            <p:cond delay="9"/>
                                          </p:stCondLst>
                                        </p:cTn>
                                        <p:tgtEl>
                                          <p:spTgt spid="50"/>
                                        </p:tgtEl>
                                        <p:attrNameLst>
                                          <p:attrName>style.visibility</p:attrName>
                                        </p:attrNameLst>
                                      </p:cBhvr>
                                      <p:to>
                                        <p:strVal val="hidden"/>
                                      </p:to>
                                    </p:set>
                                  </p:childTnLst>
                                </p:cTn>
                              </p:par>
                            </p:childTnLst>
                          </p:cTn>
                        </p:par>
                        <p:par>
                          <p:cTn id="179" fill="hold">
                            <p:stCondLst>
                              <p:cond delay="1800"/>
                            </p:stCondLst>
                            <p:childTnLst>
                              <p:par>
                                <p:cTn id="180" presetID="10" presetClass="exit" presetSubtype="0" fill="hold" grpId="0" nodeType="afterEffect">
                                  <p:stCondLst>
                                    <p:cond delay="0"/>
                                  </p:stCondLst>
                                  <p:childTnLst>
                                    <p:animEffect transition="out" filter="fade">
                                      <p:cBhvr>
                                        <p:cTn id="181" dur="10"/>
                                        <p:tgtEl>
                                          <p:spTgt spid="51"/>
                                        </p:tgtEl>
                                      </p:cBhvr>
                                    </p:animEffect>
                                    <p:set>
                                      <p:cBhvr>
                                        <p:cTn id="182" dur="1" fill="hold">
                                          <p:stCondLst>
                                            <p:cond delay="9"/>
                                          </p:stCondLst>
                                        </p:cTn>
                                        <p:tgtEl>
                                          <p:spTgt spid="51"/>
                                        </p:tgtEl>
                                        <p:attrNameLst>
                                          <p:attrName>style.visibility</p:attrName>
                                        </p:attrNameLst>
                                      </p:cBhvr>
                                      <p:to>
                                        <p:strVal val="hidden"/>
                                      </p:to>
                                    </p:set>
                                  </p:childTnLst>
                                </p:cTn>
                              </p:par>
                              <p:par>
                                <p:cTn id="183" presetID="10" presetClass="exit" presetSubtype="0" fill="hold" grpId="0" nodeType="withEffect">
                                  <p:stCondLst>
                                    <p:cond delay="0"/>
                                  </p:stCondLst>
                                  <p:childTnLst>
                                    <p:animEffect transition="out" filter="fade">
                                      <p:cBhvr>
                                        <p:cTn id="184" dur="10"/>
                                        <p:tgtEl>
                                          <p:spTgt spid="52"/>
                                        </p:tgtEl>
                                      </p:cBhvr>
                                    </p:animEffect>
                                    <p:set>
                                      <p:cBhvr>
                                        <p:cTn id="185" dur="1" fill="hold">
                                          <p:stCondLst>
                                            <p:cond delay="9"/>
                                          </p:stCondLst>
                                        </p:cTn>
                                        <p:tgtEl>
                                          <p:spTgt spid="52"/>
                                        </p:tgtEl>
                                        <p:attrNameLst>
                                          <p:attrName>style.visibility</p:attrName>
                                        </p:attrNameLst>
                                      </p:cBhvr>
                                      <p:to>
                                        <p:strVal val="hidden"/>
                                      </p:to>
                                    </p:set>
                                  </p:childTnLst>
                                </p:cTn>
                              </p:par>
                              <p:par>
                                <p:cTn id="186" presetID="10" presetClass="exit" presetSubtype="0" fill="hold" grpId="0" nodeType="withEffect">
                                  <p:stCondLst>
                                    <p:cond delay="0"/>
                                  </p:stCondLst>
                                  <p:childTnLst>
                                    <p:animEffect transition="out" filter="fade">
                                      <p:cBhvr>
                                        <p:cTn id="187" dur="10"/>
                                        <p:tgtEl>
                                          <p:spTgt spid="53"/>
                                        </p:tgtEl>
                                      </p:cBhvr>
                                    </p:animEffect>
                                    <p:set>
                                      <p:cBhvr>
                                        <p:cTn id="188" dur="1" fill="hold">
                                          <p:stCondLst>
                                            <p:cond delay="9"/>
                                          </p:stCondLst>
                                        </p:cTn>
                                        <p:tgtEl>
                                          <p:spTgt spid="53"/>
                                        </p:tgtEl>
                                        <p:attrNameLst>
                                          <p:attrName>style.visibility</p:attrName>
                                        </p:attrNameLst>
                                      </p:cBhvr>
                                      <p:to>
                                        <p:strVal val="hidden"/>
                                      </p:to>
                                    </p:set>
                                  </p:childTnLst>
                                </p:cTn>
                              </p:par>
                              <p:par>
                                <p:cTn id="189" presetID="10" presetClass="exit" presetSubtype="0" fill="hold" grpId="0" nodeType="withEffect">
                                  <p:stCondLst>
                                    <p:cond delay="0"/>
                                  </p:stCondLst>
                                  <p:childTnLst>
                                    <p:animEffect transition="out" filter="fade">
                                      <p:cBhvr>
                                        <p:cTn id="190" dur="10"/>
                                        <p:tgtEl>
                                          <p:spTgt spid="54"/>
                                        </p:tgtEl>
                                      </p:cBhvr>
                                    </p:animEffect>
                                    <p:set>
                                      <p:cBhvr>
                                        <p:cTn id="191" dur="1" fill="hold">
                                          <p:stCondLst>
                                            <p:cond delay="9"/>
                                          </p:stCondLst>
                                        </p:cTn>
                                        <p:tgtEl>
                                          <p:spTgt spid="54"/>
                                        </p:tgtEl>
                                        <p:attrNameLst>
                                          <p:attrName>style.visibility</p:attrName>
                                        </p:attrNameLst>
                                      </p:cBhvr>
                                      <p:to>
                                        <p:strVal val="hidden"/>
                                      </p:to>
                                    </p:set>
                                  </p:childTnLst>
                                </p:cTn>
                              </p:par>
                            </p:childTnLst>
                          </p:cTn>
                        </p:par>
                        <p:par>
                          <p:cTn id="192" fill="hold">
                            <p:stCondLst>
                              <p:cond delay="1810"/>
                            </p:stCondLst>
                            <p:childTnLst>
                              <p:par>
                                <p:cTn id="193" presetID="10" presetClass="exit" presetSubtype="0" fill="hold" grpId="0" nodeType="afterEffect">
                                  <p:stCondLst>
                                    <p:cond delay="0"/>
                                  </p:stCondLst>
                                  <p:childTnLst>
                                    <p:animEffect transition="out" filter="fade">
                                      <p:cBhvr>
                                        <p:cTn id="194" dur="10"/>
                                        <p:tgtEl>
                                          <p:spTgt spid="55"/>
                                        </p:tgtEl>
                                      </p:cBhvr>
                                    </p:animEffect>
                                    <p:set>
                                      <p:cBhvr>
                                        <p:cTn id="195" dur="1" fill="hold">
                                          <p:stCondLst>
                                            <p:cond delay="9"/>
                                          </p:stCondLst>
                                        </p:cTn>
                                        <p:tgtEl>
                                          <p:spTgt spid="55"/>
                                        </p:tgtEl>
                                        <p:attrNameLst>
                                          <p:attrName>style.visibility</p:attrName>
                                        </p:attrNameLst>
                                      </p:cBhvr>
                                      <p:to>
                                        <p:strVal val="hidden"/>
                                      </p:to>
                                    </p:set>
                                  </p:childTnLst>
                                </p:cTn>
                              </p:par>
                            </p:childTnLst>
                          </p:cTn>
                        </p:par>
                        <p:par>
                          <p:cTn id="196" fill="hold">
                            <p:stCondLst>
                              <p:cond delay="1820"/>
                            </p:stCondLst>
                            <p:childTnLst>
                              <p:par>
                                <p:cTn id="197" presetID="10" presetClass="exit" presetSubtype="0" fill="hold" grpId="0" nodeType="afterEffect">
                                  <p:stCondLst>
                                    <p:cond delay="0"/>
                                  </p:stCondLst>
                                  <p:childTnLst>
                                    <p:animEffect transition="out" filter="fade">
                                      <p:cBhvr>
                                        <p:cTn id="198" dur="10"/>
                                        <p:tgtEl>
                                          <p:spTgt spid="56"/>
                                        </p:tgtEl>
                                      </p:cBhvr>
                                    </p:animEffect>
                                    <p:set>
                                      <p:cBhvr>
                                        <p:cTn id="199" dur="1" fill="hold">
                                          <p:stCondLst>
                                            <p:cond delay="9"/>
                                          </p:stCondLst>
                                        </p:cTn>
                                        <p:tgtEl>
                                          <p:spTgt spid="56"/>
                                        </p:tgtEl>
                                        <p:attrNameLst>
                                          <p:attrName>style.visibility</p:attrName>
                                        </p:attrNameLst>
                                      </p:cBhvr>
                                      <p:to>
                                        <p:strVal val="hidden"/>
                                      </p:to>
                                    </p:set>
                                  </p:childTnLst>
                                </p:cTn>
                              </p:par>
                            </p:childTnLst>
                          </p:cTn>
                        </p:par>
                        <p:par>
                          <p:cTn id="200" fill="hold">
                            <p:stCondLst>
                              <p:cond delay="1830"/>
                            </p:stCondLst>
                            <p:childTnLst>
                              <p:par>
                                <p:cTn id="201" presetID="10" presetClass="exit" presetSubtype="0" fill="hold" grpId="0" nodeType="afterEffect">
                                  <p:stCondLst>
                                    <p:cond delay="0"/>
                                  </p:stCondLst>
                                  <p:childTnLst>
                                    <p:animEffect transition="out" filter="fade">
                                      <p:cBhvr>
                                        <p:cTn id="202" dur="10"/>
                                        <p:tgtEl>
                                          <p:spTgt spid="57"/>
                                        </p:tgtEl>
                                      </p:cBhvr>
                                    </p:animEffect>
                                    <p:set>
                                      <p:cBhvr>
                                        <p:cTn id="203" dur="1" fill="hold">
                                          <p:stCondLst>
                                            <p:cond delay="9"/>
                                          </p:stCondLst>
                                        </p:cTn>
                                        <p:tgtEl>
                                          <p:spTgt spid="57"/>
                                        </p:tgtEl>
                                        <p:attrNameLst>
                                          <p:attrName>style.visibility</p:attrName>
                                        </p:attrNameLst>
                                      </p:cBhvr>
                                      <p:to>
                                        <p:strVal val="hidden"/>
                                      </p:to>
                                    </p:set>
                                  </p:childTnLst>
                                </p:cTn>
                              </p:par>
                            </p:childTnLst>
                          </p:cTn>
                        </p:par>
                        <p:par>
                          <p:cTn id="204" fill="hold">
                            <p:stCondLst>
                              <p:cond delay="1840"/>
                            </p:stCondLst>
                            <p:childTnLst>
                              <p:par>
                                <p:cTn id="205" presetID="10" presetClass="exit" presetSubtype="0" fill="hold" grpId="0" nodeType="afterEffect">
                                  <p:stCondLst>
                                    <p:cond delay="0"/>
                                  </p:stCondLst>
                                  <p:childTnLst>
                                    <p:animEffect transition="out" filter="fade">
                                      <p:cBhvr>
                                        <p:cTn id="206" dur="10"/>
                                        <p:tgtEl>
                                          <p:spTgt spid="58"/>
                                        </p:tgtEl>
                                      </p:cBhvr>
                                    </p:animEffect>
                                    <p:set>
                                      <p:cBhvr>
                                        <p:cTn id="207" dur="1" fill="hold">
                                          <p:stCondLst>
                                            <p:cond delay="9"/>
                                          </p:stCondLst>
                                        </p:cTn>
                                        <p:tgtEl>
                                          <p:spTgt spid="58"/>
                                        </p:tgtEl>
                                        <p:attrNameLst>
                                          <p:attrName>style.visibility</p:attrName>
                                        </p:attrNameLst>
                                      </p:cBhvr>
                                      <p:to>
                                        <p:strVal val="hidden"/>
                                      </p:to>
                                    </p:set>
                                  </p:childTnLst>
                                </p:cTn>
                              </p:par>
                            </p:childTnLst>
                          </p:cTn>
                        </p:par>
                        <p:par>
                          <p:cTn id="208" fill="hold">
                            <p:stCondLst>
                              <p:cond delay="1850"/>
                            </p:stCondLst>
                            <p:childTnLst>
                              <p:par>
                                <p:cTn id="209" presetID="10" presetClass="exit" presetSubtype="0" fill="hold" grpId="0" nodeType="afterEffect">
                                  <p:stCondLst>
                                    <p:cond delay="0"/>
                                  </p:stCondLst>
                                  <p:childTnLst>
                                    <p:animEffect transition="out" filter="fade">
                                      <p:cBhvr>
                                        <p:cTn id="210" dur="10"/>
                                        <p:tgtEl>
                                          <p:spTgt spid="59"/>
                                        </p:tgtEl>
                                      </p:cBhvr>
                                    </p:animEffect>
                                    <p:set>
                                      <p:cBhvr>
                                        <p:cTn id="211" dur="1" fill="hold">
                                          <p:stCondLst>
                                            <p:cond delay="9"/>
                                          </p:stCondLst>
                                        </p:cTn>
                                        <p:tgtEl>
                                          <p:spTgt spid="59"/>
                                        </p:tgtEl>
                                        <p:attrNameLst>
                                          <p:attrName>style.visibility</p:attrName>
                                        </p:attrNameLst>
                                      </p:cBhvr>
                                      <p:to>
                                        <p:strVal val="hidden"/>
                                      </p:to>
                                    </p:set>
                                  </p:childTnLst>
                                </p:cTn>
                              </p:par>
                            </p:childTnLst>
                          </p:cTn>
                        </p:par>
                        <p:par>
                          <p:cTn id="212" fill="hold">
                            <p:stCondLst>
                              <p:cond delay="1860"/>
                            </p:stCondLst>
                            <p:childTnLst>
                              <p:par>
                                <p:cTn id="213" presetID="10" presetClass="exit" presetSubtype="0" fill="hold" grpId="0" nodeType="afterEffect">
                                  <p:stCondLst>
                                    <p:cond delay="0"/>
                                  </p:stCondLst>
                                  <p:childTnLst>
                                    <p:animEffect transition="out" filter="fade">
                                      <p:cBhvr>
                                        <p:cTn id="214" dur="10"/>
                                        <p:tgtEl>
                                          <p:spTgt spid="60"/>
                                        </p:tgtEl>
                                      </p:cBhvr>
                                    </p:animEffect>
                                    <p:set>
                                      <p:cBhvr>
                                        <p:cTn id="215" dur="1" fill="hold">
                                          <p:stCondLst>
                                            <p:cond delay="9"/>
                                          </p:stCondLst>
                                        </p:cTn>
                                        <p:tgtEl>
                                          <p:spTgt spid="60"/>
                                        </p:tgtEl>
                                        <p:attrNameLst>
                                          <p:attrName>style.visibility</p:attrName>
                                        </p:attrNameLst>
                                      </p:cBhvr>
                                      <p:to>
                                        <p:strVal val="hidden"/>
                                      </p:to>
                                    </p:set>
                                  </p:childTnLst>
                                </p:cTn>
                              </p:par>
                            </p:childTnLst>
                          </p:cTn>
                        </p:par>
                        <p:par>
                          <p:cTn id="216" fill="hold">
                            <p:stCondLst>
                              <p:cond delay="1870"/>
                            </p:stCondLst>
                            <p:childTnLst>
                              <p:par>
                                <p:cTn id="217" presetID="10" presetClass="exit" presetSubtype="0" fill="hold" grpId="0" nodeType="afterEffect">
                                  <p:stCondLst>
                                    <p:cond delay="0"/>
                                  </p:stCondLst>
                                  <p:childTnLst>
                                    <p:animEffect transition="out" filter="fade">
                                      <p:cBhvr>
                                        <p:cTn id="218" dur="10"/>
                                        <p:tgtEl>
                                          <p:spTgt spid="61"/>
                                        </p:tgtEl>
                                      </p:cBhvr>
                                    </p:animEffect>
                                    <p:set>
                                      <p:cBhvr>
                                        <p:cTn id="219" dur="1" fill="hold">
                                          <p:stCondLst>
                                            <p:cond delay="9"/>
                                          </p:stCondLst>
                                        </p:cTn>
                                        <p:tgtEl>
                                          <p:spTgt spid="61"/>
                                        </p:tgtEl>
                                        <p:attrNameLst>
                                          <p:attrName>style.visibility</p:attrName>
                                        </p:attrNameLst>
                                      </p:cBhvr>
                                      <p:to>
                                        <p:strVal val="hidden"/>
                                      </p:to>
                                    </p:set>
                                  </p:childTnLst>
                                </p:cTn>
                              </p:par>
                            </p:childTnLst>
                          </p:cTn>
                        </p:par>
                        <p:par>
                          <p:cTn id="220" fill="hold">
                            <p:stCondLst>
                              <p:cond delay="1880"/>
                            </p:stCondLst>
                            <p:childTnLst>
                              <p:par>
                                <p:cTn id="221" presetID="10" presetClass="exit" presetSubtype="0" fill="hold" grpId="0" nodeType="afterEffect">
                                  <p:stCondLst>
                                    <p:cond delay="0"/>
                                  </p:stCondLst>
                                  <p:childTnLst>
                                    <p:animEffect transition="out" filter="fade">
                                      <p:cBhvr>
                                        <p:cTn id="222" dur="10"/>
                                        <p:tgtEl>
                                          <p:spTgt spid="62"/>
                                        </p:tgtEl>
                                      </p:cBhvr>
                                    </p:animEffect>
                                    <p:set>
                                      <p:cBhvr>
                                        <p:cTn id="223" dur="1" fill="hold">
                                          <p:stCondLst>
                                            <p:cond delay="9"/>
                                          </p:stCondLst>
                                        </p:cTn>
                                        <p:tgtEl>
                                          <p:spTgt spid="62"/>
                                        </p:tgtEl>
                                        <p:attrNameLst>
                                          <p:attrName>style.visibility</p:attrName>
                                        </p:attrNameLst>
                                      </p:cBhvr>
                                      <p:to>
                                        <p:strVal val="hidden"/>
                                      </p:to>
                                    </p:set>
                                  </p:childTnLst>
                                </p:cTn>
                              </p:par>
                            </p:childTnLst>
                          </p:cTn>
                        </p:par>
                        <p:par>
                          <p:cTn id="224" fill="hold">
                            <p:stCondLst>
                              <p:cond delay="1890"/>
                            </p:stCondLst>
                            <p:childTnLst>
                              <p:par>
                                <p:cTn id="225" presetID="10" presetClass="exit" presetSubtype="0" fill="hold" grpId="0" nodeType="afterEffect">
                                  <p:stCondLst>
                                    <p:cond delay="0"/>
                                  </p:stCondLst>
                                  <p:childTnLst>
                                    <p:animEffect transition="out" filter="fade">
                                      <p:cBhvr>
                                        <p:cTn id="226" dur="10"/>
                                        <p:tgtEl>
                                          <p:spTgt spid="63"/>
                                        </p:tgtEl>
                                      </p:cBhvr>
                                    </p:animEffect>
                                    <p:set>
                                      <p:cBhvr>
                                        <p:cTn id="227" dur="1" fill="hold">
                                          <p:stCondLst>
                                            <p:cond delay="9"/>
                                          </p:stCondLst>
                                        </p:cTn>
                                        <p:tgtEl>
                                          <p:spTgt spid="63"/>
                                        </p:tgtEl>
                                        <p:attrNameLst>
                                          <p:attrName>style.visibility</p:attrName>
                                        </p:attrNameLst>
                                      </p:cBhvr>
                                      <p:to>
                                        <p:strVal val="hidden"/>
                                      </p:to>
                                    </p:set>
                                  </p:childTnLst>
                                </p:cTn>
                              </p:par>
                            </p:childTnLst>
                          </p:cTn>
                        </p:par>
                        <p:par>
                          <p:cTn id="228" fill="hold">
                            <p:stCondLst>
                              <p:cond delay="1900"/>
                            </p:stCondLst>
                            <p:childTnLst>
                              <p:par>
                                <p:cTn id="229" presetID="10" presetClass="exit" presetSubtype="0" fill="hold" grpId="0" nodeType="afterEffect">
                                  <p:stCondLst>
                                    <p:cond delay="0"/>
                                  </p:stCondLst>
                                  <p:childTnLst>
                                    <p:animEffect transition="out" filter="fade">
                                      <p:cBhvr>
                                        <p:cTn id="230" dur="10"/>
                                        <p:tgtEl>
                                          <p:spTgt spid="64"/>
                                        </p:tgtEl>
                                      </p:cBhvr>
                                    </p:animEffect>
                                    <p:set>
                                      <p:cBhvr>
                                        <p:cTn id="231" dur="1" fill="hold">
                                          <p:stCondLst>
                                            <p:cond delay="9"/>
                                          </p:stCondLst>
                                        </p:cTn>
                                        <p:tgtEl>
                                          <p:spTgt spid="64"/>
                                        </p:tgtEl>
                                        <p:attrNameLst>
                                          <p:attrName>style.visibility</p:attrName>
                                        </p:attrNameLst>
                                      </p:cBhvr>
                                      <p:to>
                                        <p:strVal val="hidden"/>
                                      </p:to>
                                    </p:set>
                                  </p:childTnLst>
                                </p:cTn>
                              </p:par>
                            </p:childTnLst>
                          </p:cTn>
                        </p:par>
                        <p:par>
                          <p:cTn id="232" fill="hold">
                            <p:stCondLst>
                              <p:cond delay="1910"/>
                            </p:stCondLst>
                            <p:childTnLst>
                              <p:par>
                                <p:cTn id="233" presetID="10" presetClass="exit" presetSubtype="0" fill="hold" grpId="0" nodeType="afterEffect">
                                  <p:stCondLst>
                                    <p:cond delay="0"/>
                                  </p:stCondLst>
                                  <p:childTnLst>
                                    <p:animEffect transition="out" filter="fade">
                                      <p:cBhvr>
                                        <p:cTn id="234" dur="10"/>
                                        <p:tgtEl>
                                          <p:spTgt spid="65"/>
                                        </p:tgtEl>
                                      </p:cBhvr>
                                    </p:animEffect>
                                    <p:set>
                                      <p:cBhvr>
                                        <p:cTn id="235" dur="1" fill="hold">
                                          <p:stCondLst>
                                            <p:cond delay="9"/>
                                          </p:stCondLst>
                                        </p:cTn>
                                        <p:tgtEl>
                                          <p:spTgt spid="65"/>
                                        </p:tgtEl>
                                        <p:attrNameLst>
                                          <p:attrName>style.visibility</p:attrName>
                                        </p:attrNameLst>
                                      </p:cBhvr>
                                      <p:to>
                                        <p:strVal val="hidden"/>
                                      </p:to>
                                    </p:set>
                                  </p:childTnLst>
                                </p:cTn>
                              </p:par>
                            </p:childTnLst>
                          </p:cTn>
                        </p:par>
                        <p:par>
                          <p:cTn id="236" fill="hold">
                            <p:stCondLst>
                              <p:cond delay="1920"/>
                            </p:stCondLst>
                            <p:childTnLst>
                              <p:par>
                                <p:cTn id="237" presetID="10" presetClass="exit" presetSubtype="0" fill="hold" grpId="0" nodeType="afterEffect">
                                  <p:stCondLst>
                                    <p:cond delay="0"/>
                                  </p:stCondLst>
                                  <p:childTnLst>
                                    <p:animEffect transition="out" filter="fade">
                                      <p:cBhvr>
                                        <p:cTn id="238" dur="10"/>
                                        <p:tgtEl>
                                          <p:spTgt spid="66"/>
                                        </p:tgtEl>
                                      </p:cBhvr>
                                    </p:animEffect>
                                    <p:set>
                                      <p:cBhvr>
                                        <p:cTn id="239" dur="1" fill="hold">
                                          <p:stCondLst>
                                            <p:cond delay="9"/>
                                          </p:stCondLst>
                                        </p:cTn>
                                        <p:tgtEl>
                                          <p:spTgt spid="66"/>
                                        </p:tgtEl>
                                        <p:attrNameLst>
                                          <p:attrName>style.visibility</p:attrName>
                                        </p:attrNameLst>
                                      </p:cBhvr>
                                      <p:to>
                                        <p:strVal val="hidden"/>
                                      </p:to>
                                    </p:set>
                                  </p:childTnLst>
                                </p:cTn>
                              </p:par>
                              <p:par>
                                <p:cTn id="240" presetID="10" presetClass="exit" presetSubtype="0" fill="hold" grpId="0" nodeType="withEffect">
                                  <p:stCondLst>
                                    <p:cond delay="0"/>
                                  </p:stCondLst>
                                  <p:childTnLst>
                                    <p:animEffect transition="out" filter="fade">
                                      <p:cBhvr>
                                        <p:cTn id="241" dur="10"/>
                                        <p:tgtEl>
                                          <p:spTgt spid="67"/>
                                        </p:tgtEl>
                                      </p:cBhvr>
                                    </p:animEffect>
                                    <p:set>
                                      <p:cBhvr>
                                        <p:cTn id="242" dur="1" fill="hold">
                                          <p:stCondLst>
                                            <p:cond delay="9"/>
                                          </p:stCondLst>
                                        </p:cTn>
                                        <p:tgtEl>
                                          <p:spTgt spid="67"/>
                                        </p:tgtEl>
                                        <p:attrNameLst>
                                          <p:attrName>style.visibility</p:attrName>
                                        </p:attrNameLst>
                                      </p:cBhvr>
                                      <p:to>
                                        <p:strVal val="hidden"/>
                                      </p:to>
                                    </p:set>
                                  </p:childTnLst>
                                </p:cTn>
                              </p:par>
                              <p:par>
                                <p:cTn id="243" presetID="10" presetClass="exit" presetSubtype="0" fill="hold" grpId="0" nodeType="withEffect">
                                  <p:stCondLst>
                                    <p:cond delay="0"/>
                                  </p:stCondLst>
                                  <p:childTnLst>
                                    <p:animEffect transition="out" filter="fade">
                                      <p:cBhvr>
                                        <p:cTn id="244" dur="10"/>
                                        <p:tgtEl>
                                          <p:spTgt spid="68"/>
                                        </p:tgtEl>
                                      </p:cBhvr>
                                    </p:animEffect>
                                    <p:set>
                                      <p:cBhvr>
                                        <p:cTn id="245" dur="1" fill="hold">
                                          <p:stCondLst>
                                            <p:cond delay="9"/>
                                          </p:stCondLst>
                                        </p:cTn>
                                        <p:tgtEl>
                                          <p:spTgt spid="68"/>
                                        </p:tgtEl>
                                        <p:attrNameLst>
                                          <p:attrName>style.visibility</p:attrName>
                                        </p:attrNameLst>
                                      </p:cBhvr>
                                      <p:to>
                                        <p:strVal val="hidden"/>
                                      </p:to>
                                    </p:set>
                                  </p:childTnLst>
                                </p:cTn>
                              </p:par>
                              <p:par>
                                <p:cTn id="246" presetID="10" presetClass="exit" presetSubtype="0" fill="hold" grpId="0" nodeType="withEffect">
                                  <p:stCondLst>
                                    <p:cond delay="0"/>
                                  </p:stCondLst>
                                  <p:childTnLst>
                                    <p:animEffect transition="out" filter="fade">
                                      <p:cBhvr>
                                        <p:cTn id="247" dur="10"/>
                                        <p:tgtEl>
                                          <p:spTgt spid="69"/>
                                        </p:tgtEl>
                                      </p:cBhvr>
                                    </p:animEffect>
                                    <p:set>
                                      <p:cBhvr>
                                        <p:cTn id="248" dur="1" fill="hold">
                                          <p:stCondLst>
                                            <p:cond delay="9"/>
                                          </p:stCondLst>
                                        </p:cTn>
                                        <p:tgtEl>
                                          <p:spTgt spid="69"/>
                                        </p:tgtEl>
                                        <p:attrNameLst>
                                          <p:attrName>style.visibility</p:attrName>
                                        </p:attrNameLst>
                                      </p:cBhvr>
                                      <p:to>
                                        <p:strVal val="hidden"/>
                                      </p:to>
                                    </p:set>
                                  </p:childTnLst>
                                </p:cTn>
                              </p:par>
                              <p:par>
                                <p:cTn id="249" presetID="10" presetClass="exit" presetSubtype="0" fill="hold" grpId="0" nodeType="withEffect">
                                  <p:stCondLst>
                                    <p:cond delay="0"/>
                                  </p:stCondLst>
                                  <p:childTnLst>
                                    <p:animEffect transition="out" filter="fade">
                                      <p:cBhvr>
                                        <p:cTn id="250" dur="10"/>
                                        <p:tgtEl>
                                          <p:spTgt spid="70"/>
                                        </p:tgtEl>
                                      </p:cBhvr>
                                    </p:animEffect>
                                    <p:set>
                                      <p:cBhvr>
                                        <p:cTn id="251" dur="1" fill="hold">
                                          <p:stCondLst>
                                            <p:cond delay="9"/>
                                          </p:stCondLst>
                                        </p:cTn>
                                        <p:tgtEl>
                                          <p:spTgt spid="70"/>
                                        </p:tgtEl>
                                        <p:attrNameLst>
                                          <p:attrName>style.visibility</p:attrName>
                                        </p:attrNameLst>
                                      </p:cBhvr>
                                      <p:to>
                                        <p:strVal val="hidden"/>
                                      </p:to>
                                    </p:set>
                                  </p:childTnLst>
                                </p:cTn>
                              </p:par>
                              <p:par>
                                <p:cTn id="252" presetID="10" presetClass="exit" presetSubtype="0" fill="hold" grpId="0" nodeType="withEffect">
                                  <p:stCondLst>
                                    <p:cond delay="0"/>
                                  </p:stCondLst>
                                  <p:childTnLst>
                                    <p:animEffect transition="out" filter="fade">
                                      <p:cBhvr>
                                        <p:cTn id="253" dur="10"/>
                                        <p:tgtEl>
                                          <p:spTgt spid="71"/>
                                        </p:tgtEl>
                                      </p:cBhvr>
                                    </p:animEffect>
                                    <p:set>
                                      <p:cBhvr>
                                        <p:cTn id="254" dur="1" fill="hold">
                                          <p:stCondLst>
                                            <p:cond delay="9"/>
                                          </p:stCondLst>
                                        </p:cTn>
                                        <p:tgtEl>
                                          <p:spTgt spid="71"/>
                                        </p:tgtEl>
                                        <p:attrNameLst>
                                          <p:attrName>style.visibility</p:attrName>
                                        </p:attrNameLst>
                                      </p:cBhvr>
                                      <p:to>
                                        <p:strVal val="hidden"/>
                                      </p:to>
                                    </p:set>
                                  </p:childTnLst>
                                </p:cTn>
                              </p:par>
                              <p:par>
                                <p:cTn id="255" presetID="10" presetClass="exit" presetSubtype="0" fill="hold" grpId="0" nodeType="withEffect">
                                  <p:stCondLst>
                                    <p:cond delay="0"/>
                                  </p:stCondLst>
                                  <p:childTnLst>
                                    <p:animEffect transition="out" filter="fade">
                                      <p:cBhvr>
                                        <p:cTn id="256" dur="10"/>
                                        <p:tgtEl>
                                          <p:spTgt spid="72"/>
                                        </p:tgtEl>
                                      </p:cBhvr>
                                    </p:animEffect>
                                    <p:set>
                                      <p:cBhvr>
                                        <p:cTn id="257" dur="1" fill="hold">
                                          <p:stCondLst>
                                            <p:cond delay="9"/>
                                          </p:stCondLst>
                                        </p:cTn>
                                        <p:tgtEl>
                                          <p:spTgt spid="72"/>
                                        </p:tgtEl>
                                        <p:attrNameLst>
                                          <p:attrName>style.visibility</p:attrName>
                                        </p:attrNameLst>
                                      </p:cBhvr>
                                      <p:to>
                                        <p:strVal val="hidden"/>
                                      </p:to>
                                    </p:set>
                                  </p:childTnLst>
                                </p:cTn>
                              </p:par>
                              <p:par>
                                <p:cTn id="258" presetID="10" presetClass="exit" presetSubtype="0" fill="hold" grpId="0" nodeType="withEffect">
                                  <p:stCondLst>
                                    <p:cond delay="0"/>
                                  </p:stCondLst>
                                  <p:childTnLst>
                                    <p:animEffect transition="out" filter="fade">
                                      <p:cBhvr>
                                        <p:cTn id="259" dur="10"/>
                                        <p:tgtEl>
                                          <p:spTgt spid="73"/>
                                        </p:tgtEl>
                                      </p:cBhvr>
                                    </p:animEffect>
                                    <p:set>
                                      <p:cBhvr>
                                        <p:cTn id="260" dur="1" fill="hold">
                                          <p:stCondLst>
                                            <p:cond delay="9"/>
                                          </p:stCondLst>
                                        </p:cTn>
                                        <p:tgtEl>
                                          <p:spTgt spid="73"/>
                                        </p:tgtEl>
                                        <p:attrNameLst>
                                          <p:attrName>style.visibility</p:attrName>
                                        </p:attrNameLst>
                                      </p:cBhvr>
                                      <p:to>
                                        <p:strVal val="hidden"/>
                                      </p:to>
                                    </p:set>
                                  </p:childTnLst>
                                </p:cTn>
                              </p:par>
                              <p:par>
                                <p:cTn id="261" presetID="10" presetClass="exit" presetSubtype="0" fill="hold" grpId="0" nodeType="withEffect">
                                  <p:stCondLst>
                                    <p:cond delay="0"/>
                                  </p:stCondLst>
                                  <p:childTnLst>
                                    <p:animEffect transition="out" filter="fade">
                                      <p:cBhvr>
                                        <p:cTn id="262" dur="10"/>
                                        <p:tgtEl>
                                          <p:spTgt spid="74"/>
                                        </p:tgtEl>
                                      </p:cBhvr>
                                    </p:animEffect>
                                    <p:set>
                                      <p:cBhvr>
                                        <p:cTn id="263" dur="1" fill="hold">
                                          <p:stCondLst>
                                            <p:cond delay="9"/>
                                          </p:stCondLst>
                                        </p:cTn>
                                        <p:tgtEl>
                                          <p:spTgt spid="74"/>
                                        </p:tgtEl>
                                        <p:attrNameLst>
                                          <p:attrName>style.visibility</p:attrName>
                                        </p:attrNameLst>
                                      </p:cBhvr>
                                      <p:to>
                                        <p:strVal val="hidden"/>
                                      </p:to>
                                    </p:set>
                                  </p:childTnLst>
                                </p:cTn>
                              </p:par>
                            </p:childTnLst>
                          </p:cTn>
                        </p:par>
                        <p:par>
                          <p:cTn id="264" fill="hold">
                            <p:stCondLst>
                              <p:cond delay="1930"/>
                            </p:stCondLst>
                            <p:childTnLst>
                              <p:par>
                                <p:cTn id="265" presetID="10" presetClass="exit" presetSubtype="0" fill="hold" grpId="0" nodeType="afterEffect">
                                  <p:stCondLst>
                                    <p:cond delay="0"/>
                                  </p:stCondLst>
                                  <p:childTnLst>
                                    <p:animEffect transition="out" filter="fade">
                                      <p:cBhvr>
                                        <p:cTn id="266" dur="10"/>
                                        <p:tgtEl>
                                          <p:spTgt spid="75"/>
                                        </p:tgtEl>
                                      </p:cBhvr>
                                    </p:animEffect>
                                    <p:set>
                                      <p:cBhvr>
                                        <p:cTn id="267" dur="1" fill="hold">
                                          <p:stCondLst>
                                            <p:cond delay="9"/>
                                          </p:stCondLst>
                                        </p:cTn>
                                        <p:tgtEl>
                                          <p:spTgt spid="75"/>
                                        </p:tgtEl>
                                        <p:attrNameLst>
                                          <p:attrName>style.visibility</p:attrName>
                                        </p:attrNameLst>
                                      </p:cBhvr>
                                      <p:to>
                                        <p:strVal val="hidden"/>
                                      </p:to>
                                    </p:set>
                                  </p:childTnLst>
                                </p:cTn>
                              </p:par>
                            </p:childTnLst>
                          </p:cTn>
                        </p:par>
                        <p:par>
                          <p:cTn id="268" fill="hold">
                            <p:stCondLst>
                              <p:cond delay="1940"/>
                            </p:stCondLst>
                            <p:childTnLst>
                              <p:par>
                                <p:cTn id="269" presetID="10" presetClass="exit" presetSubtype="0" fill="hold" grpId="0" nodeType="afterEffect">
                                  <p:stCondLst>
                                    <p:cond delay="0"/>
                                  </p:stCondLst>
                                  <p:childTnLst>
                                    <p:animEffect transition="out" filter="fade">
                                      <p:cBhvr>
                                        <p:cTn id="270" dur="10"/>
                                        <p:tgtEl>
                                          <p:spTgt spid="76"/>
                                        </p:tgtEl>
                                      </p:cBhvr>
                                    </p:animEffect>
                                    <p:set>
                                      <p:cBhvr>
                                        <p:cTn id="271" dur="1" fill="hold">
                                          <p:stCondLst>
                                            <p:cond delay="9"/>
                                          </p:stCondLst>
                                        </p:cTn>
                                        <p:tgtEl>
                                          <p:spTgt spid="76"/>
                                        </p:tgtEl>
                                        <p:attrNameLst>
                                          <p:attrName>style.visibility</p:attrName>
                                        </p:attrNameLst>
                                      </p:cBhvr>
                                      <p:to>
                                        <p:strVal val="hidden"/>
                                      </p:to>
                                    </p:set>
                                  </p:childTnLst>
                                </p:cTn>
                              </p:par>
                            </p:childTnLst>
                          </p:cTn>
                        </p:par>
                        <p:par>
                          <p:cTn id="272" fill="hold">
                            <p:stCondLst>
                              <p:cond delay="1950"/>
                            </p:stCondLst>
                            <p:childTnLst>
                              <p:par>
                                <p:cTn id="273" presetID="10" presetClass="exit" presetSubtype="0" fill="hold" grpId="0" nodeType="afterEffect">
                                  <p:stCondLst>
                                    <p:cond delay="0"/>
                                  </p:stCondLst>
                                  <p:childTnLst>
                                    <p:animEffect transition="out" filter="fade">
                                      <p:cBhvr>
                                        <p:cTn id="274" dur="10"/>
                                        <p:tgtEl>
                                          <p:spTgt spid="77"/>
                                        </p:tgtEl>
                                      </p:cBhvr>
                                    </p:animEffect>
                                    <p:set>
                                      <p:cBhvr>
                                        <p:cTn id="275" dur="1" fill="hold">
                                          <p:stCondLst>
                                            <p:cond delay="9"/>
                                          </p:stCondLst>
                                        </p:cTn>
                                        <p:tgtEl>
                                          <p:spTgt spid="77"/>
                                        </p:tgtEl>
                                        <p:attrNameLst>
                                          <p:attrName>style.visibility</p:attrName>
                                        </p:attrNameLst>
                                      </p:cBhvr>
                                      <p:to>
                                        <p:strVal val="hidden"/>
                                      </p:to>
                                    </p:set>
                                  </p:childTnLst>
                                </p:cTn>
                              </p:par>
                            </p:childTnLst>
                          </p:cTn>
                        </p:par>
                        <p:par>
                          <p:cTn id="276" fill="hold">
                            <p:stCondLst>
                              <p:cond delay="1960"/>
                            </p:stCondLst>
                            <p:childTnLst>
                              <p:par>
                                <p:cTn id="277" presetID="10" presetClass="exit" presetSubtype="0" fill="hold" grpId="0" nodeType="afterEffect">
                                  <p:stCondLst>
                                    <p:cond delay="0"/>
                                  </p:stCondLst>
                                  <p:childTnLst>
                                    <p:animEffect transition="out" filter="fade">
                                      <p:cBhvr>
                                        <p:cTn id="278" dur="10"/>
                                        <p:tgtEl>
                                          <p:spTgt spid="78"/>
                                        </p:tgtEl>
                                      </p:cBhvr>
                                    </p:animEffect>
                                    <p:set>
                                      <p:cBhvr>
                                        <p:cTn id="279" dur="1" fill="hold">
                                          <p:stCondLst>
                                            <p:cond delay="9"/>
                                          </p:stCondLst>
                                        </p:cTn>
                                        <p:tgtEl>
                                          <p:spTgt spid="78"/>
                                        </p:tgtEl>
                                        <p:attrNameLst>
                                          <p:attrName>style.visibility</p:attrName>
                                        </p:attrNameLst>
                                      </p:cBhvr>
                                      <p:to>
                                        <p:strVal val="hidden"/>
                                      </p:to>
                                    </p:set>
                                  </p:childTnLst>
                                </p:cTn>
                              </p:par>
                            </p:childTnLst>
                          </p:cTn>
                        </p:par>
                        <p:par>
                          <p:cTn id="280" fill="hold">
                            <p:stCondLst>
                              <p:cond delay="1970"/>
                            </p:stCondLst>
                            <p:childTnLst>
                              <p:par>
                                <p:cTn id="281" presetID="10" presetClass="exit" presetSubtype="0" fill="hold" grpId="0" nodeType="afterEffect">
                                  <p:stCondLst>
                                    <p:cond delay="0"/>
                                  </p:stCondLst>
                                  <p:childTnLst>
                                    <p:animEffect transition="out" filter="fade">
                                      <p:cBhvr>
                                        <p:cTn id="282" dur="10"/>
                                        <p:tgtEl>
                                          <p:spTgt spid="79"/>
                                        </p:tgtEl>
                                      </p:cBhvr>
                                    </p:animEffect>
                                    <p:set>
                                      <p:cBhvr>
                                        <p:cTn id="283" dur="1" fill="hold">
                                          <p:stCondLst>
                                            <p:cond delay="9"/>
                                          </p:stCondLst>
                                        </p:cTn>
                                        <p:tgtEl>
                                          <p:spTgt spid="79"/>
                                        </p:tgtEl>
                                        <p:attrNameLst>
                                          <p:attrName>style.visibility</p:attrName>
                                        </p:attrNameLst>
                                      </p:cBhvr>
                                      <p:to>
                                        <p:strVal val="hidden"/>
                                      </p:to>
                                    </p:set>
                                  </p:childTnLst>
                                </p:cTn>
                              </p:par>
                            </p:childTnLst>
                          </p:cTn>
                        </p:par>
                        <p:par>
                          <p:cTn id="284" fill="hold">
                            <p:stCondLst>
                              <p:cond delay="1980"/>
                            </p:stCondLst>
                            <p:childTnLst>
                              <p:par>
                                <p:cTn id="285" presetID="10" presetClass="exit" presetSubtype="0" fill="hold" grpId="0" nodeType="afterEffect">
                                  <p:stCondLst>
                                    <p:cond delay="0"/>
                                  </p:stCondLst>
                                  <p:childTnLst>
                                    <p:animEffect transition="out" filter="fade">
                                      <p:cBhvr>
                                        <p:cTn id="286" dur="10"/>
                                        <p:tgtEl>
                                          <p:spTgt spid="80"/>
                                        </p:tgtEl>
                                      </p:cBhvr>
                                    </p:animEffect>
                                    <p:set>
                                      <p:cBhvr>
                                        <p:cTn id="287" dur="1" fill="hold">
                                          <p:stCondLst>
                                            <p:cond delay="9"/>
                                          </p:stCondLst>
                                        </p:cTn>
                                        <p:tgtEl>
                                          <p:spTgt spid="80"/>
                                        </p:tgtEl>
                                        <p:attrNameLst>
                                          <p:attrName>style.visibility</p:attrName>
                                        </p:attrNameLst>
                                      </p:cBhvr>
                                      <p:to>
                                        <p:strVal val="hidden"/>
                                      </p:to>
                                    </p:set>
                                  </p:childTnLst>
                                </p:cTn>
                              </p:par>
                            </p:childTnLst>
                          </p:cTn>
                        </p:par>
                        <p:par>
                          <p:cTn id="288" fill="hold">
                            <p:stCondLst>
                              <p:cond delay="1990"/>
                            </p:stCondLst>
                            <p:childTnLst>
                              <p:par>
                                <p:cTn id="289" presetID="10" presetClass="exit" presetSubtype="0" fill="hold" grpId="0" nodeType="afterEffect">
                                  <p:stCondLst>
                                    <p:cond delay="0"/>
                                  </p:stCondLst>
                                  <p:childTnLst>
                                    <p:animEffect transition="out" filter="fade">
                                      <p:cBhvr>
                                        <p:cTn id="290" dur="10"/>
                                        <p:tgtEl>
                                          <p:spTgt spid="81"/>
                                        </p:tgtEl>
                                      </p:cBhvr>
                                    </p:animEffect>
                                    <p:set>
                                      <p:cBhvr>
                                        <p:cTn id="291" dur="1" fill="hold">
                                          <p:stCondLst>
                                            <p:cond delay="9"/>
                                          </p:stCondLst>
                                        </p:cTn>
                                        <p:tgtEl>
                                          <p:spTgt spid="81"/>
                                        </p:tgtEl>
                                        <p:attrNameLst>
                                          <p:attrName>style.visibility</p:attrName>
                                        </p:attrNameLst>
                                      </p:cBhvr>
                                      <p:to>
                                        <p:strVal val="hidden"/>
                                      </p:to>
                                    </p:set>
                                  </p:childTnLst>
                                </p:cTn>
                              </p:par>
                            </p:childTnLst>
                          </p:cTn>
                        </p:par>
                        <p:par>
                          <p:cTn id="292" fill="hold">
                            <p:stCondLst>
                              <p:cond delay="2000"/>
                            </p:stCondLst>
                            <p:childTnLst>
                              <p:par>
                                <p:cTn id="293" presetID="10" presetClass="exit" presetSubtype="0" fill="hold" grpId="0" nodeType="afterEffect">
                                  <p:stCondLst>
                                    <p:cond delay="0"/>
                                  </p:stCondLst>
                                  <p:childTnLst>
                                    <p:animEffect transition="out" filter="fade">
                                      <p:cBhvr>
                                        <p:cTn id="294" dur="10"/>
                                        <p:tgtEl>
                                          <p:spTgt spid="82"/>
                                        </p:tgtEl>
                                      </p:cBhvr>
                                    </p:animEffect>
                                    <p:set>
                                      <p:cBhvr>
                                        <p:cTn id="295" dur="1" fill="hold">
                                          <p:stCondLst>
                                            <p:cond delay="9"/>
                                          </p:stCondLst>
                                        </p:cTn>
                                        <p:tgtEl>
                                          <p:spTgt spid="82"/>
                                        </p:tgtEl>
                                        <p:attrNameLst>
                                          <p:attrName>style.visibility</p:attrName>
                                        </p:attrNameLst>
                                      </p:cBhvr>
                                      <p:to>
                                        <p:strVal val="hidden"/>
                                      </p:to>
                                    </p:set>
                                  </p:childTnLst>
                                </p:cTn>
                              </p:par>
                            </p:childTnLst>
                          </p:cTn>
                        </p:par>
                        <p:par>
                          <p:cTn id="296" fill="hold">
                            <p:stCondLst>
                              <p:cond delay="2010"/>
                            </p:stCondLst>
                            <p:childTnLst>
                              <p:par>
                                <p:cTn id="297" presetID="10" presetClass="exit" presetSubtype="0" fill="hold" grpId="0" nodeType="afterEffect">
                                  <p:stCondLst>
                                    <p:cond delay="0"/>
                                  </p:stCondLst>
                                  <p:childTnLst>
                                    <p:animEffect transition="out" filter="fade">
                                      <p:cBhvr>
                                        <p:cTn id="298" dur="10"/>
                                        <p:tgtEl>
                                          <p:spTgt spid="83"/>
                                        </p:tgtEl>
                                      </p:cBhvr>
                                    </p:animEffect>
                                    <p:set>
                                      <p:cBhvr>
                                        <p:cTn id="299" dur="1" fill="hold">
                                          <p:stCondLst>
                                            <p:cond delay="9"/>
                                          </p:stCondLst>
                                        </p:cTn>
                                        <p:tgtEl>
                                          <p:spTgt spid="83"/>
                                        </p:tgtEl>
                                        <p:attrNameLst>
                                          <p:attrName>style.visibility</p:attrName>
                                        </p:attrNameLst>
                                      </p:cBhvr>
                                      <p:to>
                                        <p:strVal val="hidden"/>
                                      </p:to>
                                    </p:set>
                                  </p:childTnLst>
                                </p:cTn>
                              </p:par>
                            </p:childTnLst>
                          </p:cTn>
                        </p:par>
                        <p:par>
                          <p:cTn id="300" fill="hold">
                            <p:stCondLst>
                              <p:cond delay="2020"/>
                            </p:stCondLst>
                            <p:childTnLst>
                              <p:par>
                                <p:cTn id="301" presetID="10" presetClass="exit" presetSubtype="0" fill="hold" grpId="0" nodeType="afterEffect">
                                  <p:stCondLst>
                                    <p:cond delay="0"/>
                                  </p:stCondLst>
                                  <p:childTnLst>
                                    <p:animEffect transition="out" filter="fade">
                                      <p:cBhvr>
                                        <p:cTn id="302" dur="10"/>
                                        <p:tgtEl>
                                          <p:spTgt spid="84"/>
                                        </p:tgtEl>
                                      </p:cBhvr>
                                    </p:animEffect>
                                    <p:set>
                                      <p:cBhvr>
                                        <p:cTn id="303" dur="1" fill="hold">
                                          <p:stCondLst>
                                            <p:cond delay="9"/>
                                          </p:stCondLst>
                                        </p:cTn>
                                        <p:tgtEl>
                                          <p:spTgt spid="84"/>
                                        </p:tgtEl>
                                        <p:attrNameLst>
                                          <p:attrName>style.visibility</p:attrName>
                                        </p:attrNameLst>
                                      </p:cBhvr>
                                      <p:to>
                                        <p:strVal val="hidden"/>
                                      </p:to>
                                    </p:set>
                                  </p:childTnLst>
                                </p:cTn>
                              </p:par>
                            </p:childTnLst>
                          </p:cTn>
                        </p:par>
                        <p:par>
                          <p:cTn id="304" fill="hold">
                            <p:stCondLst>
                              <p:cond delay="2030"/>
                            </p:stCondLst>
                            <p:childTnLst>
                              <p:par>
                                <p:cTn id="305" presetID="10" presetClass="exit" presetSubtype="0" fill="hold" grpId="0" nodeType="afterEffect">
                                  <p:stCondLst>
                                    <p:cond delay="0"/>
                                  </p:stCondLst>
                                  <p:childTnLst>
                                    <p:animEffect transition="out" filter="fade">
                                      <p:cBhvr>
                                        <p:cTn id="306" dur="10"/>
                                        <p:tgtEl>
                                          <p:spTgt spid="85"/>
                                        </p:tgtEl>
                                      </p:cBhvr>
                                    </p:animEffect>
                                    <p:set>
                                      <p:cBhvr>
                                        <p:cTn id="307" dur="1" fill="hold">
                                          <p:stCondLst>
                                            <p:cond delay="9"/>
                                          </p:stCondLst>
                                        </p:cTn>
                                        <p:tgtEl>
                                          <p:spTgt spid="85"/>
                                        </p:tgtEl>
                                        <p:attrNameLst>
                                          <p:attrName>style.visibility</p:attrName>
                                        </p:attrNameLst>
                                      </p:cBhvr>
                                      <p:to>
                                        <p:strVal val="hidden"/>
                                      </p:to>
                                    </p:set>
                                  </p:childTnLst>
                                </p:cTn>
                              </p:par>
                            </p:childTnLst>
                          </p:cTn>
                        </p:par>
                        <p:par>
                          <p:cTn id="308" fill="hold">
                            <p:stCondLst>
                              <p:cond delay="2040"/>
                            </p:stCondLst>
                            <p:childTnLst>
                              <p:par>
                                <p:cTn id="309" presetID="10" presetClass="exit" presetSubtype="0" fill="hold" grpId="0" nodeType="afterEffect">
                                  <p:stCondLst>
                                    <p:cond delay="0"/>
                                  </p:stCondLst>
                                  <p:childTnLst>
                                    <p:animEffect transition="out" filter="fade">
                                      <p:cBhvr>
                                        <p:cTn id="310" dur="10"/>
                                        <p:tgtEl>
                                          <p:spTgt spid="86"/>
                                        </p:tgtEl>
                                      </p:cBhvr>
                                    </p:animEffect>
                                    <p:set>
                                      <p:cBhvr>
                                        <p:cTn id="311" dur="1" fill="hold">
                                          <p:stCondLst>
                                            <p:cond delay="9"/>
                                          </p:stCondLst>
                                        </p:cTn>
                                        <p:tgtEl>
                                          <p:spTgt spid="86"/>
                                        </p:tgtEl>
                                        <p:attrNameLst>
                                          <p:attrName>style.visibility</p:attrName>
                                        </p:attrNameLst>
                                      </p:cBhvr>
                                      <p:to>
                                        <p:strVal val="hidden"/>
                                      </p:to>
                                    </p:set>
                                  </p:childTnLst>
                                </p:cTn>
                              </p:par>
                              <p:par>
                                <p:cTn id="312" presetID="10" presetClass="exit" presetSubtype="0" fill="hold" grpId="0" nodeType="withEffect">
                                  <p:stCondLst>
                                    <p:cond delay="0"/>
                                  </p:stCondLst>
                                  <p:childTnLst>
                                    <p:animEffect transition="out" filter="fade">
                                      <p:cBhvr>
                                        <p:cTn id="313" dur="10"/>
                                        <p:tgtEl>
                                          <p:spTgt spid="87"/>
                                        </p:tgtEl>
                                      </p:cBhvr>
                                    </p:animEffect>
                                    <p:set>
                                      <p:cBhvr>
                                        <p:cTn id="314" dur="1" fill="hold">
                                          <p:stCondLst>
                                            <p:cond delay="9"/>
                                          </p:stCondLst>
                                        </p:cTn>
                                        <p:tgtEl>
                                          <p:spTgt spid="87"/>
                                        </p:tgtEl>
                                        <p:attrNameLst>
                                          <p:attrName>style.visibility</p:attrName>
                                        </p:attrNameLst>
                                      </p:cBhvr>
                                      <p:to>
                                        <p:strVal val="hidden"/>
                                      </p:to>
                                    </p:set>
                                  </p:childTnLst>
                                </p:cTn>
                              </p:par>
                              <p:par>
                                <p:cTn id="315" presetID="10" presetClass="exit" presetSubtype="0" fill="hold" grpId="0" nodeType="withEffect">
                                  <p:stCondLst>
                                    <p:cond delay="0"/>
                                  </p:stCondLst>
                                  <p:childTnLst>
                                    <p:animEffect transition="out" filter="fade">
                                      <p:cBhvr>
                                        <p:cTn id="316" dur="10"/>
                                        <p:tgtEl>
                                          <p:spTgt spid="88"/>
                                        </p:tgtEl>
                                      </p:cBhvr>
                                    </p:animEffect>
                                    <p:set>
                                      <p:cBhvr>
                                        <p:cTn id="317" dur="1" fill="hold">
                                          <p:stCondLst>
                                            <p:cond delay="9"/>
                                          </p:stCondLst>
                                        </p:cTn>
                                        <p:tgtEl>
                                          <p:spTgt spid="88"/>
                                        </p:tgtEl>
                                        <p:attrNameLst>
                                          <p:attrName>style.visibility</p:attrName>
                                        </p:attrNameLst>
                                      </p:cBhvr>
                                      <p:to>
                                        <p:strVal val="hidden"/>
                                      </p:to>
                                    </p:set>
                                  </p:childTnLst>
                                </p:cTn>
                              </p:par>
                              <p:par>
                                <p:cTn id="318" presetID="10" presetClass="exit" presetSubtype="0" fill="hold" grpId="0" nodeType="withEffect">
                                  <p:stCondLst>
                                    <p:cond delay="0"/>
                                  </p:stCondLst>
                                  <p:childTnLst>
                                    <p:animEffect transition="out" filter="fade">
                                      <p:cBhvr>
                                        <p:cTn id="319" dur="10"/>
                                        <p:tgtEl>
                                          <p:spTgt spid="89"/>
                                        </p:tgtEl>
                                      </p:cBhvr>
                                    </p:animEffect>
                                    <p:set>
                                      <p:cBhvr>
                                        <p:cTn id="320" dur="1" fill="hold">
                                          <p:stCondLst>
                                            <p:cond delay="9"/>
                                          </p:stCondLst>
                                        </p:cTn>
                                        <p:tgtEl>
                                          <p:spTgt spid="89"/>
                                        </p:tgtEl>
                                        <p:attrNameLst>
                                          <p:attrName>style.visibility</p:attrName>
                                        </p:attrNameLst>
                                      </p:cBhvr>
                                      <p:to>
                                        <p:strVal val="hidden"/>
                                      </p:to>
                                    </p:set>
                                  </p:childTnLst>
                                </p:cTn>
                              </p:par>
                              <p:par>
                                <p:cTn id="321" presetID="10" presetClass="exit" presetSubtype="0" fill="hold" grpId="0" nodeType="withEffect">
                                  <p:stCondLst>
                                    <p:cond delay="0"/>
                                  </p:stCondLst>
                                  <p:childTnLst>
                                    <p:animEffect transition="out" filter="fade">
                                      <p:cBhvr>
                                        <p:cTn id="322" dur="10"/>
                                        <p:tgtEl>
                                          <p:spTgt spid="90"/>
                                        </p:tgtEl>
                                      </p:cBhvr>
                                    </p:animEffect>
                                    <p:set>
                                      <p:cBhvr>
                                        <p:cTn id="323" dur="1" fill="hold">
                                          <p:stCondLst>
                                            <p:cond delay="9"/>
                                          </p:stCondLst>
                                        </p:cTn>
                                        <p:tgtEl>
                                          <p:spTgt spid="90"/>
                                        </p:tgtEl>
                                        <p:attrNameLst>
                                          <p:attrName>style.visibility</p:attrName>
                                        </p:attrNameLst>
                                      </p:cBhvr>
                                      <p:to>
                                        <p:strVal val="hidden"/>
                                      </p:to>
                                    </p:set>
                                  </p:childTnLst>
                                </p:cTn>
                              </p:par>
                              <p:par>
                                <p:cTn id="324" presetID="10" presetClass="exit" presetSubtype="0" fill="hold" grpId="0" nodeType="withEffect">
                                  <p:stCondLst>
                                    <p:cond delay="0"/>
                                  </p:stCondLst>
                                  <p:childTnLst>
                                    <p:animEffect transition="out" filter="fade">
                                      <p:cBhvr>
                                        <p:cTn id="325" dur="10"/>
                                        <p:tgtEl>
                                          <p:spTgt spid="91"/>
                                        </p:tgtEl>
                                      </p:cBhvr>
                                    </p:animEffect>
                                    <p:set>
                                      <p:cBhvr>
                                        <p:cTn id="326" dur="1" fill="hold">
                                          <p:stCondLst>
                                            <p:cond delay="9"/>
                                          </p:stCondLst>
                                        </p:cTn>
                                        <p:tgtEl>
                                          <p:spTgt spid="91"/>
                                        </p:tgtEl>
                                        <p:attrNameLst>
                                          <p:attrName>style.visibility</p:attrName>
                                        </p:attrNameLst>
                                      </p:cBhvr>
                                      <p:to>
                                        <p:strVal val="hidden"/>
                                      </p:to>
                                    </p:set>
                                  </p:childTnLst>
                                </p:cTn>
                              </p:par>
                              <p:par>
                                <p:cTn id="327" presetID="10" presetClass="exit" presetSubtype="0" fill="hold" grpId="0" nodeType="withEffect">
                                  <p:stCondLst>
                                    <p:cond delay="0"/>
                                  </p:stCondLst>
                                  <p:childTnLst>
                                    <p:animEffect transition="out" filter="fade">
                                      <p:cBhvr>
                                        <p:cTn id="328" dur="10"/>
                                        <p:tgtEl>
                                          <p:spTgt spid="92"/>
                                        </p:tgtEl>
                                      </p:cBhvr>
                                    </p:animEffect>
                                    <p:set>
                                      <p:cBhvr>
                                        <p:cTn id="329" dur="1" fill="hold">
                                          <p:stCondLst>
                                            <p:cond delay="9"/>
                                          </p:stCondLst>
                                        </p:cTn>
                                        <p:tgtEl>
                                          <p:spTgt spid="92"/>
                                        </p:tgtEl>
                                        <p:attrNameLst>
                                          <p:attrName>style.visibility</p:attrName>
                                        </p:attrNameLst>
                                      </p:cBhvr>
                                      <p:to>
                                        <p:strVal val="hidden"/>
                                      </p:to>
                                    </p:set>
                                  </p:childTnLst>
                                </p:cTn>
                              </p:par>
                            </p:childTnLst>
                          </p:cTn>
                        </p:par>
                        <p:par>
                          <p:cTn id="330" fill="hold">
                            <p:stCondLst>
                              <p:cond delay="2050"/>
                            </p:stCondLst>
                            <p:childTnLst>
                              <p:par>
                                <p:cTn id="331" presetID="10" presetClass="exit" presetSubtype="0" fill="hold" grpId="0" nodeType="afterEffect">
                                  <p:stCondLst>
                                    <p:cond delay="0"/>
                                  </p:stCondLst>
                                  <p:childTnLst>
                                    <p:animEffect transition="out" filter="fade">
                                      <p:cBhvr>
                                        <p:cTn id="332" dur="10"/>
                                        <p:tgtEl>
                                          <p:spTgt spid="93"/>
                                        </p:tgtEl>
                                      </p:cBhvr>
                                    </p:animEffect>
                                    <p:set>
                                      <p:cBhvr>
                                        <p:cTn id="333" dur="1" fill="hold">
                                          <p:stCondLst>
                                            <p:cond delay="9"/>
                                          </p:stCondLst>
                                        </p:cTn>
                                        <p:tgtEl>
                                          <p:spTgt spid="93"/>
                                        </p:tgtEl>
                                        <p:attrNameLst>
                                          <p:attrName>style.visibility</p:attrName>
                                        </p:attrNameLst>
                                      </p:cBhvr>
                                      <p:to>
                                        <p:strVal val="hidden"/>
                                      </p:to>
                                    </p:set>
                                  </p:childTnLst>
                                </p:cTn>
                              </p:par>
                            </p:childTnLst>
                          </p:cTn>
                        </p:par>
                        <p:par>
                          <p:cTn id="334" fill="hold">
                            <p:stCondLst>
                              <p:cond delay="2060"/>
                            </p:stCondLst>
                            <p:childTnLst>
                              <p:par>
                                <p:cTn id="335" presetID="10" presetClass="exit" presetSubtype="0" fill="hold" grpId="0" nodeType="afterEffect">
                                  <p:stCondLst>
                                    <p:cond delay="0"/>
                                  </p:stCondLst>
                                  <p:childTnLst>
                                    <p:animEffect transition="out" filter="fade">
                                      <p:cBhvr>
                                        <p:cTn id="336" dur="10"/>
                                        <p:tgtEl>
                                          <p:spTgt spid="94"/>
                                        </p:tgtEl>
                                      </p:cBhvr>
                                    </p:animEffect>
                                    <p:set>
                                      <p:cBhvr>
                                        <p:cTn id="337" dur="1" fill="hold">
                                          <p:stCondLst>
                                            <p:cond delay="9"/>
                                          </p:stCondLst>
                                        </p:cTn>
                                        <p:tgtEl>
                                          <p:spTgt spid="94"/>
                                        </p:tgtEl>
                                        <p:attrNameLst>
                                          <p:attrName>style.visibility</p:attrName>
                                        </p:attrNameLst>
                                      </p:cBhvr>
                                      <p:to>
                                        <p:strVal val="hidden"/>
                                      </p:to>
                                    </p:set>
                                  </p:childTnLst>
                                </p:cTn>
                              </p:par>
                            </p:childTnLst>
                          </p:cTn>
                        </p:par>
                        <p:par>
                          <p:cTn id="338" fill="hold">
                            <p:stCondLst>
                              <p:cond delay="2070"/>
                            </p:stCondLst>
                            <p:childTnLst>
                              <p:par>
                                <p:cTn id="339" presetID="10" presetClass="exit" presetSubtype="0" fill="hold" grpId="0" nodeType="afterEffect">
                                  <p:stCondLst>
                                    <p:cond delay="0"/>
                                  </p:stCondLst>
                                  <p:childTnLst>
                                    <p:animEffect transition="out" filter="fade">
                                      <p:cBhvr>
                                        <p:cTn id="340" dur="10"/>
                                        <p:tgtEl>
                                          <p:spTgt spid="95"/>
                                        </p:tgtEl>
                                      </p:cBhvr>
                                    </p:animEffect>
                                    <p:set>
                                      <p:cBhvr>
                                        <p:cTn id="341" dur="1" fill="hold">
                                          <p:stCondLst>
                                            <p:cond delay="9"/>
                                          </p:stCondLst>
                                        </p:cTn>
                                        <p:tgtEl>
                                          <p:spTgt spid="95"/>
                                        </p:tgtEl>
                                        <p:attrNameLst>
                                          <p:attrName>style.visibility</p:attrName>
                                        </p:attrNameLst>
                                      </p:cBhvr>
                                      <p:to>
                                        <p:strVal val="hidden"/>
                                      </p:to>
                                    </p:set>
                                  </p:childTnLst>
                                </p:cTn>
                              </p:par>
                            </p:childTnLst>
                          </p:cTn>
                        </p:par>
                        <p:par>
                          <p:cTn id="342" fill="hold">
                            <p:stCondLst>
                              <p:cond delay="2080"/>
                            </p:stCondLst>
                            <p:childTnLst>
                              <p:par>
                                <p:cTn id="343" presetID="10" presetClass="exit" presetSubtype="0" fill="hold" grpId="0" nodeType="afterEffect">
                                  <p:stCondLst>
                                    <p:cond delay="0"/>
                                  </p:stCondLst>
                                  <p:childTnLst>
                                    <p:animEffect transition="out" filter="fade">
                                      <p:cBhvr>
                                        <p:cTn id="344" dur="10"/>
                                        <p:tgtEl>
                                          <p:spTgt spid="96"/>
                                        </p:tgtEl>
                                      </p:cBhvr>
                                    </p:animEffect>
                                    <p:set>
                                      <p:cBhvr>
                                        <p:cTn id="345" dur="1" fill="hold">
                                          <p:stCondLst>
                                            <p:cond delay="9"/>
                                          </p:stCondLst>
                                        </p:cTn>
                                        <p:tgtEl>
                                          <p:spTgt spid="96"/>
                                        </p:tgtEl>
                                        <p:attrNameLst>
                                          <p:attrName>style.visibility</p:attrName>
                                        </p:attrNameLst>
                                      </p:cBhvr>
                                      <p:to>
                                        <p:strVal val="hidden"/>
                                      </p:to>
                                    </p:set>
                                  </p:childTnLst>
                                </p:cTn>
                              </p:par>
                            </p:childTnLst>
                          </p:cTn>
                        </p:par>
                        <p:par>
                          <p:cTn id="346" fill="hold">
                            <p:stCondLst>
                              <p:cond delay="2090"/>
                            </p:stCondLst>
                            <p:childTnLst>
                              <p:par>
                                <p:cTn id="347" presetID="10" presetClass="exit" presetSubtype="0" fill="hold" grpId="0" nodeType="afterEffect">
                                  <p:stCondLst>
                                    <p:cond delay="0"/>
                                  </p:stCondLst>
                                  <p:childTnLst>
                                    <p:animEffect transition="out" filter="fade">
                                      <p:cBhvr>
                                        <p:cTn id="348" dur="10"/>
                                        <p:tgtEl>
                                          <p:spTgt spid="97"/>
                                        </p:tgtEl>
                                      </p:cBhvr>
                                    </p:animEffect>
                                    <p:set>
                                      <p:cBhvr>
                                        <p:cTn id="349" dur="1" fill="hold">
                                          <p:stCondLst>
                                            <p:cond delay="9"/>
                                          </p:stCondLst>
                                        </p:cTn>
                                        <p:tgtEl>
                                          <p:spTgt spid="97"/>
                                        </p:tgtEl>
                                        <p:attrNameLst>
                                          <p:attrName>style.visibility</p:attrName>
                                        </p:attrNameLst>
                                      </p:cBhvr>
                                      <p:to>
                                        <p:strVal val="hidden"/>
                                      </p:to>
                                    </p:set>
                                  </p:childTnLst>
                                </p:cTn>
                              </p:par>
                            </p:childTnLst>
                          </p:cTn>
                        </p:par>
                        <p:par>
                          <p:cTn id="350" fill="hold">
                            <p:stCondLst>
                              <p:cond delay="2100"/>
                            </p:stCondLst>
                            <p:childTnLst>
                              <p:par>
                                <p:cTn id="351" presetID="10" presetClass="exit" presetSubtype="0" fill="hold" grpId="0" nodeType="afterEffect">
                                  <p:stCondLst>
                                    <p:cond delay="0"/>
                                  </p:stCondLst>
                                  <p:childTnLst>
                                    <p:animEffect transition="out" filter="fade">
                                      <p:cBhvr>
                                        <p:cTn id="352" dur="10"/>
                                        <p:tgtEl>
                                          <p:spTgt spid="98"/>
                                        </p:tgtEl>
                                      </p:cBhvr>
                                    </p:animEffect>
                                    <p:set>
                                      <p:cBhvr>
                                        <p:cTn id="353" dur="1" fill="hold">
                                          <p:stCondLst>
                                            <p:cond delay="9"/>
                                          </p:stCondLst>
                                        </p:cTn>
                                        <p:tgtEl>
                                          <p:spTgt spid="98"/>
                                        </p:tgtEl>
                                        <p:attrNameLst>
                                          <p:attrName>style.visibility</p:attrName>
                                        </p:attrNameLst>
                                      </p:cBhvr>
                                      <p:to>
                                        <p:strVal val="hidden"/>
                                      </p:to>
                                    </p:set>
                                  </p:childTnLst>
                                </p:cTn>
                              </p:par>
                            </p:childTnLst>
                          </p:cTn>
                        </p:par>
                        <p:par>
                          <p:cTn id="354" fill="hold">
                            <p:stCondLst>
                              <p:cond delay="2110"/>
                            </p:stCondLst>
                            <p:childTnLst>
                              <p:par>
                                <p:cTn id="355" presetID="10" presetClass="exit" presetSubtype="0" fill="hold" grpId="0" nodeType="afterEffect">
                                  <p:stCondLst>
                                    <p:cond delay="0"/>
                                  </p:stCondLst>
                                  <p:childTnLst>
                                    <p:animEffect transition="out" filter="fade">
                                      <p:cBhvr>
                                        <p:cTn id="356" dur="10"/>
                                        <p:tgtEl>
                                          <p:spTgt spid="99"/>
                                        </p:tgtEl>
                                      </p:cBhvr>
                                    </p:animEffect>
                                    <p:set>
                                      <p:cBhvr>
                                        <p:cTn id="357" dur="1" fill="hold">
                                          <p:stCondLst>
                                            <p:cond delay="9"/>
                                          </p:stCondLst>
                                        </p:cTn>
                                        <p:tgtEl>
                                          <p:spTgt spid="99"/>
                                        </p:tgtEl>
                                        <p:attrNameLst>
                                          <p:attrName>style.visibility</p:attrName>
                                        </p:attrNameLst>
                                      </p:cBhvr>
                                      <p:to>
                                        <p:strVal val="hidden"/>
                                      </p:to>
                                    </p:set>
                                  </p:childTnLst>
                                </p:cTn>
                              </p:par>
                            </p:childTnLst>
                          </p:cTn>
                        </p:par>
                        <p:par>
                          <p:cTn id="358" fill="hold">
                            <p:stCondLst>
                              <p:cond delay="2120"/>
                            </p:stCondLst>
                            <p:childTnLst>
                              <p:par>
                                <p:cTn id="359" presetID="10" presetClass="exit" presetSubtype="0" fill="hold" grpId="0" nodeType="afterEffect">
                                  <p:stCondLst>
                                    <p:cond delay="0"/>
                                  </p:stCondLst>
                                  <p:childTnLst>
                                    <p:animEffect transition="out" filter="fade">
                                      <p:cBhvr>
                                        <p:cTn id="360" dur="10"/>
                                        <p:tgtEl>
                                          <p:spTgt spid="100"/>
                                        </p:tgtEl>
                                      </p:cBhvr>
                                    </p:animEffect>
                                    <p:set>
                                      <p:cBhvr>
                                        <p:cTn id="361" dur="1" fill="hold">
                                          <p:stCondLst>
                                            <p:cond delay="9"/>
                                          </p:stCondLst>
                                        </p:cTn>
                                        <p:tgtEl>
                                          <p:spTgt spid="100"/>
                                        </p:tgtEl>
                                        <p:attrNameLst>
                                          <p:attrName>style.visibility</p:attrName>
                                        </p:attrNameLst>
                                      </p:cBhvr>
                                      <p:to>
                                        <p:strVal val="hidden"/>
                                      </p:to>
                                    </p:set>
                                  </p:childTnLst>
                                </p:cTn>
                              </p:par>
                            </p:childTnLst>
                          </p:cTn>
                        </p:par>
                        <p:par>
                          <p:cTn id="362" fill="hold">
                            <p:stCondLst>
                              <p:cond delay="2130"/>
                            </p:stCondLst>
                            <p:childTnLst>
                              <p:par>
                                <p:cTn id="363" presetID="10" presetClass="exit" presetSubtype="0" fill="hold" grpId="0" nodeType="afterEffect">
                                  <p:stCondLst>
                                    <p:cond delay="0"/>
                                  </p:stCondLst>
                                  <p:childTnLst>
                                    <p:animEffect transition="out" filter="fade">
                                      <p:cBhvr>
                                        <p:cTn id="364" dur="10"/>
                                        <p:tgtEl>
                                          <p:spTgt spid="101"/>
                                        </p:tgtEl>
                                      </p:cBhvr>
                                    </p:animEffect>
                                    <p:set>
                                      <p:cBhvr>
                                        <p:cTn id="365" dur="1" fill="hold">
                                          <p:stCondLst>
                                            <p:cond delay="9"/>
                                          </p:stCondLst>
                                        </p:cTn>
                                        <p:tgtEl>
                                          <p:spTgt spid="101"/>
                                        </p:tgtEl>
                                        <p:attrNameLst>
                                          <p:attrName>style.visibility</p:attrName>
                                        </p:attrNameLst>
                                      </p:cBhvr>
                                      <p:to>
                                        <p:strVal val="hidden"/>
                                      </p:to>
                                    </p:set>
                                  </p:childTnLst>
                                </p:cTn>
                              </p:par>
                            </p:childTnLst>
                          </p:cTn>
                        </p:par>
                        <p:par>
                          <p:cTn id="366" fill="hold">
                            <p:stCondLst>
                              <p:cond delay="2140"/>
                            </p:stCondLst>
                            <p:childTnLst>
                              <p:par>
                                <p:cTn id="367" presetID="10" presetClass="exit" presetSubtype="0" fill="hold" grpId="0" nodeType="afterEffect">
                                  <p:stCondLst>
                                    <p:cond delay="0"/>
                                  </p:stCondLst>
                                  <p:childTnLst>
                                    <p:animEffect transition="out" filter="fade">
                                      <p:cBhvr>
                                        <p:cTn id="368" dur="10"/>
                                        <p:tgtEl>
                                          <p:spTgt spid="102"/>
                                        </p:tgtEl>
                                      </p:cBhvr>
                                    </p:animEffect>
                                    <p:set>
                                      <p:cBhvr>
                                        <p:cTn id="369" dur="1" fill="hold">
                                          <p:stCondLst>
                                            <p:cond delay="9"/>
                                          </p:stCondLst>
                                        </p:cTn>
                                        <p:tgtEl>
                                          <p:spTgt spid="102"/>
                                        </p:tgtEl>
                                        <p:attrNameLst>
                                          <p:attrName>style.visibility</p:attrName>
                                        </p:attrNameLst>
                                      </p:cBhvr>
                                      <p:to>
                                        <p:strVal val="hidden"/>
                                      </p:to>
                                    </p:set>
                                  </p:childTnLst>
                                </p:cTn>
                              </p:par>
                            </p:childTnLst>
                          </p:cTn>
                        </p:par>
                        <p:par>
                          <p:cTn id="370" fill="hold">
                            <p:stCondLst>
                              <p:cond delay="2150"/>
                            </p:stCondLst>
                            <p:childTnLst>
                              <p:par>
                                <p:cTn id="371" presetID="10" presetClass="exit" presetSubtype="0" fill="hold" grpId="0" nodeType="afterEffect">
                                  <p:stCondLst>
                                    <p:cond delay="0"/>
                                  </p:stCondLst>
                                  <p:childTnLst>
                                    <p:animEffect transition="out" filter="fade">
                                      <p:cBhvr>
                                        <p:cTn id="372" dur="10"/>
                                        <p:tgtEl>
                                          <p:spTgt spid="103"/>
                                        </p:tgtEl>
                                      </p:cBhvr>
                                    </p:animEffect>
                                    <p:set>
                                      <p:cBhvr>
                                        <p:cTn id="373" dur="1" fill="hold">
                                          <p:stCondLst>
                                            <p:cond delay="9"/>
                                          </p:stCondLst>
                                        </p:cTn>
                                        <p:tgtEl>
                                          <p:spTgt spid="103"/>
                                        </p:tgtEl>
                                        <p:attrNameLst>
                                          <p:attrName>style.visibility</p:attrName>
                                        </p:attrNameLst>
                                      </p:cBhvr>
                                      <p:to>
                                        <p:strVal val="hidden"/>
                                      </p:to>
                                    </p:set>
                                  </p:childTnLst>
                                </p:cTn>
                              </p:par>
                            </p:childTnLst>
                          </p:cTn>
                        </p:par>
                        <p:par>
                          <p:cTn id="374" fill="hold">
                            <p:stCondLst>
                              <p:cond delay="2160"/>
                            </p:stCondLst>
                            <p:childTnLst>
                              <p:par>
                                <p:cTn id="375" presetID="10" presetClass="exit" presetSubtype="0" fill="hold" grpId="0" nodeType="afterEffect">
                                  <p:stCondLst>
                                    <p:cond delay="0"/>
                                  </p:stCondLst>
                                  <p:childTnLst>
                                    <p:animEffect transition="out" filter="fade">
                                      <p:cBhvr>
                                        <p:cTn id="376" dur="10"/>
                                        <p:tgtEl>
                                          <p:spTgt spid="104"/>
                                        </p:tgtEl>
                                      </p:cBhvr>
                                    </p:animEffect>
                                    <p:set>
                                      <p:cBhvr>
                                        <p:cTn id="377" dur="1" fill="hold">
                                          <p:stCondLst>
                                            <p:cond delay="9"/>
                                          </p:stCondLst>
                                        </p:cTn>
                                        <p:tgtEl>
                                          <p:spTgt spid="104"/>
                                        </p:tgtEl>
                                        <p:attrNameLst>
                                          <p:attrName>style.visibility</p:attrName>
                                        </p:attrNameLst>
                                      </p:cBhvr>
                                      <p:to>
                                        <p:strVal val="hidden"/>
                                      </p:to>
                                    </p:set>
                                  </p:childTnLst>
                                </p:cTn>
                              </p:par>
                              <p:par>
                                <p:cTn id="378" presetID="10" presetClass="exit" presetSubtype="0" fill="hold" grpId="0" nodeType="withEffect">
                                  <p:stCondLst>
                                    <p:cond delay="0"/>
                                  </p:stCondLst>
                                  <p:childTnLst>
                                    <p:animEffect transition="out" filter="fade">
                                      <p:cBhvr>
                                        <p:cTn id="379" dur="10"/>
                                        <p:tgtEl>
                                          <p:spTgt spid="105"/>
                                        </p:tgtEl>
                                      </p:cBhvr>
                                    </p:animEffect>
                                    <p:set>
                                      <p:cBhvr>
                                        <p:cTn id="380" dur="1" fill="hold">
                                          <p:stCondLst>
                                            <p:cond delay="9"/>
                                          </p:stCondLst>
                                        </p:cTn>
                                        <p:tgtEl>
                                          <p:spTgt spid="105"/>
                                        </p:tgtEl>
                                        <p:attrNameLst>
                                          <p:attrName>style.visibility</p:attrName>
                                        </p:attrNameLst>
                                      </p:cBhvr>
                                      <p:to>
                                        <p:strVal val="hidden"/>
                                      </p:to>
                                    </p:set>
                                  </p:childTnLst>
                                </p:cTn>
                              </p:par>
                              <p:par>
                                <p:cTn id="381" presetID="10" presetClass="exit" presetSubtype="0" fill="hold" grpId="0" nodeType="withEffect">
                                  <p:stCondLst>
                                    <p:cond delay="0"/>
                                  </p:stCondLst>
                                  <p:childTnLst>
                                    <p:animEffect transition="out" filter="fade">
                                      <p:cBhvr>
                                        <p:cTn id="382" dur="10"/>
                                        <p:tgtEl>
                                          <p:spTgt spid="106"/>
                                        </p:tgtEl>
                                      </p:cBhvr>
                                    </p:animEffect>
                                    <p:set>
                                      <p:cBhvr>
                                        <p:cTn id="383" dur="1" fill="hold">
                                          <p:stCondLst>
                                            <p:cond delay="9"/>
                                          </p:stCondLst>
                                        </p:cTn>
                                        <p:tgtEl>
                                          <p:spTgt spid="106"/>
                                        </p:tgtEl>
                                        <p:attrNameLst>
                                          <p:attrName>style.visibility</p:attrName>
                                        </p:attrNameLst>
                                      </p:cBhvr>
                                      <p:to>
                                        <p:strVal val="hidden"/>
                                      </p:to>
                                    </p:set>
                                  </p:childTnLst>
                                </p:cTn>
                              </p:par>
                              <p:par>
                                <p:cTn id="384" presetID="10" presetClass="exit" presetSubtype="0" fill="hold" grpId="0" nodeType="withEffect">
                                  <p:stCondLst>
                                    <p:cond delay="0"/>
                                  </p:stCondLst>
                                  <p:childTnLst>
                                    <p:animEffect transition="out" filter="fade">
                                      <p:cBhvr>
                                        <p:cTn id="385" dur="10"/>
                                        <p:tgtEl>
                                          <p:spTgt spid="107"/>
                                        </p:tgtEl>
                                      </p:cBhvr>
                                    </p:animEffect>
                                    <p:set>
                                      <p:cBhvr>
                                        <p:cTn id="386" dur="1" fill="hold">
                                          <p:stCondLst>
                                            <p:cond delay="9"/>
                                          </p:stCondLst>
                                        </p:cTn>
                                        <p:tgtEl>
                                          <p:spTgt spid="107"/>
                                        </p:tgtEl>
                                        <p:attrNameLst>
                                          <p:attrName>style.visibility</p:attrName>
                                        </p:attrNameLst>
                                      </p:cBhvr>
                                      <p:to>
                                        <p:strVal val="hidden"/>
                                      </p:to>
                                    </p:set>
                                  </p:childTnLst>
                                </p:cTn>
                              </p:par>
                              <p:par>
                                <p:cTn id="387" presetID="10" presetClass="exit" presetSubtype="0" fill="hold" grpId="0" nodeType="withEffect">
                                  <p:stCondLst>
                                    <p:cond delay="0"/>
                                  </p:stCondLst>
                                  <p:childTnLst>
                                    <p:animEffect transition="out" filter="fade">
                                      <p:cBhvr>
                                        <p:cTn id="388" dur="10"/>
                                        <p:tgtEl>
                                          <p:spTgt spid="108"/>
                                        </p:tgtEl>
                                      </p:cBhvr>
                                    </p:animEffect>
                                    <p:set>
                                      <p:cBhvr>
                                        <p:cTn id="389" dur="1" fill="hold">
                                          <p:stCondLst>
                                            <p:cond delay="9"/>
                                          </p:stCondLst>
                                        </p:cTn>
                                        <p:tgtEl>
                                          <p:spTgt spid="108"/>
                                        </p:tgtEl>
                                        <p:attrNameLst>
                                          <p:attrName>style.visibility</p:attrName>
                                        </p:attrNameLst>
                                      </p:cBhvr>
                                      <p:to>
                                        <p:strVal val="hidden"/>
                                      </p:to>
                                    </p:set>
                                  </p:childTnLst>
                                </p:cTn>
                              </p:par>
                              <p:par>
                                <p:cTn id="390" presetID="10" presetClass="exit" presetSubtype="0" fill="hold" grpId="0" nodeType="withEffect">
                                  <p:stCondLst>
                                    <p:cond delay="0"/>
                                  </p:stCondLst>
                                  <p:childTnLst>
                                    <p:animEffect transition="out" filter="fade">
                                      <p:cBhvr>
                                        <p:cTn id="391" dur="10"/>
                                        <p:tgtEl>
                                          <p:spTgt spid="109"/>
                                        </p:tgtEl>
                                      </p:cBhvr>
                                    </p:animEffect>
                                    <p:set>
                                      <p:cBhvr>
                                        <p:cTn id="392" dur="1" fill="hold">
                                          <p:stCondLst>
                                            <p:cond delay="9"/>
                                          </p:stCondLst>
                                        </p:cTn>
                                        <p:tgtEl>
                                          <p:spTgt spid="109"/>
                                        </p:tgtEl>
                                        <p:attrNameLst>
                                          <p:attrName>style.visibility</p:attrName>
                                        </p:attrNameLst>
                                      </p:cBhvr>
                                      <p:to>
                                        <p:strVal val="hidden"/>
                                      </p:to>
                                    </p:set>
                                  </p:childTnLst>
                                </p:cTn>
                              </p:par>
                              <p:par>
                                <p:cTn id="393" presetID="10" presetClass="exit" presetSubtype="0" fill="hold" grpId="0" nodeType="withEffect">
                                  <p:stCondLst>
                                    <p:cond delay="0"/>
                                  </p:stCondLst>
                                  <p:childTnLst>
                                    <p:animEffect transition="out" filter="fade">
                                      <p:cBhvr>
                                        <p:cTn id="394" dur="10"/>
                                        <p:tgtEl>
                                          <p:spTgt spid="110"/>
                                        </p:tgtEl>
                                      </p:cBhvr>
                                    </p:animEffect>
                                    <p:set>
                                      <p:cBhvr>
                                        <p:cTn id="395" dur="1" fill="hold">
                                          <p:stCondLst>
                                            <p:cond delay="9"/>
                                          </p:stCondLst>
                                        </p:cTn>
                                        <p:tgtEl>
                                          <p:spTgt spid="110"/>
                                        </p:tgtEl>
                                        <p:attrNameLst>
                                          <p:attrName>style.visibility</p:attrName>
                                        </p:attrNameLst>
                                      </p:cBhvr>
                                      <p:to>
                                        <p:strVal val="hidden"/>
                                      </p:to>
                                    </p:set>
                                  </p:childTnLst>
                                </p:cTn>
                              </p:par>
                              <p:par>
                                <p:cTn id="396" presetID="10" presetClass="exit" presetSubtype="0" fill="hold" grpId="0" nodeType="withEffect">
                                  <p:stCondLst>
                                    <p:cond delay="0"/>
                                  </p:stCondLst>
                                  <p:childTnLst>
                                    <p:animEffect transition="out" filter="fade">
                                      <p:cBhvr>
                                        <p:cTn id="397" dur="10"/>
                                        <p:tgtEl>
                                          <p:spTgt spid="111"/>
                                        </p:tgtEl>
                                      </p:cBhvr>
                                    </p:animEffect>
                                    <p:set>
                                      <p:cBhvr>
                                        <p:cTn id="398" dur="1" fill="hold">
                                          <p:stCondLst>
                                            <p:cond delay="9"/>
                                          </p:stCondLst>
                                        </p:cTn>
                                        <p:tgtEl>
                                          <p:spTgt spid="111"/>
                                        </p:tgtEl>
                                        <p:attrNameLst>
                                          <p:attrName>style.visibility</p:attrName>
                                        </p:attrNameLst>
                                      </p:cBhvr>
                                      <p:to>
                                        <p:strVal val="hidden"/>
                                      </p:to>
                                    </p:set>
                                  </p:childTnLst>
                                </p:cTn>
                              </p:par>
                              <p:par>
                                <p:cTn id="399" presetID="10" presetClass="exit" presetSubtype="0" fill="hold" grpId="0" nodeType="withEffect">
                                  <p:stCondLst>
                                    <p:cond delay="0"/>
                                  </p:stCondLst>
                                  <p:childTnLst>
                                    <p:animEffect transition="out" filter="fade">
                                      <p:cBhvr>
                                        <p:cTn id="400" dur="10"/>
                                        <p:tgtEl>
                                          <p:spTgt spid="112"/>
                                        </p:tgtEl>
                                      </p:cBhvr>
                                    </p:animEffect>
                                    <p:set>
                                      <p:cBhvr>
                                        <p:cTn id="401" dur="1" fill="hold">
                                          <p:stCondLst>
                                            <p:cond delay="9"/>
                                          </p:stCondLst>
                                        </p:cTn>
                                        <p:tgtEl>
                                          <p:spTgt spid="112"/>
                                        </p:tgtEl>
                                        <p:attrNameLst>
                                          <p:attrName>style.visibility</p:attrName>
                                        </p:attrNameLst>
                                      </p:cBhvr>
                                      <p:to>
                                        <p:strVal val="hidden"/>
                                      </p:to>
                                    </p:set>
                                  </p:childTnLst>
                                </p:cTn>
                              </p:par>
                              <p:par>
                                <p:cTn id="402" presetID="10" presetClass="exit" presetSubtype="0" fill="hold" grpId="0" nodeType="withEffect">
                                  <p:stCondLst>
                                    <p:cond delay="0"/>
                                  </p:stCondLst>
                                  <p:childTnLst>
                                    <p:animEffect transition="out" filter="fade">
                                      <p:cBhvr>
                                        <p:cTn id="403" dur="10"/>
                                        <p:tgtEl>
                                          <p:spTgt spid="113"/>
                                        </p:tgtEl>
                                      </p:cBhvr>
                                    </p:animEffect>
                                    <p:set>
                                      <p:cBhvr>
                                        <p:cTn id="404" dur="1" fill="hold">
                                          <p:stCondLst>
                                            <p:cond delay="9"/>
                                          </p:stCondLst>
                                        </p:cTn>
                                        <p:tgtEl>
                                          <p:spTgt spid="113"/>
                                        </p:tgtEl>
                                        <p:attrNameLst>
                                          <p:attrName>style.visibility</p:attrName>
                                        </p:attrNameLst>
                                      </p:cBhvr>
                                      <p:to>
                                        <p:strVal val="hidden"/>
                                      </p:to>
                                    </p:set>
                                  </p:childTnLst>
                                </p:cTn>
                              </p:par>
                              <p:par>
                                <p:cTn id="405" presetID="10" presetClass="exit" presetSubtype="0" fill="hold" grpId="0" nodeType="withEffect">
                                  <p:stCondLst>
                                    <p:cond delay="0"/>
                                  </p:stCondLst>
                                  <p:childTnLst>
                                    <p:animEffect transition="out" filter="fade">
                                      <p:cBhvr>
                                        <p:cTn id="406" dur="10"/>
                                        <p:tgtEl>
                                          <p:spTgt spid="114"/>
                                        </p:tgtEl>
                                      </p:cBhvr>
                                    </p:animEffect>
                                    <p:set>
                                      <p:cBhvr>
                                        <p:cTn id="407" dur="1" fill="hold">
                                          <p:stCondLst>
                                            <p:cond delay="9"/>
                                          </p:stCondLst>
                                        </p:cTn>
                                        <p:tgtEl>
                                          <p:spTgt spid="114"/>
                                        </p:tgtEl>
                                        <p:attrNameLst>
                                          <p:attrName>style.visibility</p:attrName>
                                        </p:attrNameLst>
                                      </p:cBhvr>
                                      <p:to>
                                        <p:strVal val="hidden"/>
                                      </p:to>
                                    </p:set>
                                  </p:childTnLst>
                                </p:cTn>
                              </p:par>
                              <p:par>
                                <p:cTn id="408" presetID="10" presetClass="exit" presetSubtype="0" fill="hold" grpId="0" nodeType="withEffect">
                                  <p:stCondLst>
                                    <p:cond delay="0"/>
                                  </p:stCondLst>
                                  <p:childTnLst>
                                    <p:animEffect transition="out" filter="fade">
                                      <p:cBhvr>
                                        <p:cTn id="409" dur="10"/>
                                        <p:tgtEl>
                                          <p:spTgt spid="115"/>
                                        </p:tgtEl>
                                      </p:cBhvr>
                                    </p:animEffect>
                                    <p:set>
                                      <p:cBhvr>
                                        <p:cTn id="410" dur="1" fill="hold">
                                          <p:stCondLst>
                                            <p:cond delay="9"/>
                                          </p:stCondLst>
                                        </p:cTn>
                                        <p:tgtEl>
                                          <p:spTgt spid="115"/>
                                        </p:tgtEl>
                                        <p:attrNameLst>
                                          <p:attrName>style.visibility</p:attrName>
                                        </p:attrNameLst>
                                      </p:cBhvr>
                                      <p:to>
                                        <p:strVal val="hidden"/>
                                      </p:to>
                                    </p:set>
                                  </p:childTnLst>
                                </p:cTn>
                              </p:par>
                              <p:par>
                                <p:cTn id="411" presetID="10" presetClass="exit" presetSubtype="0" fill="hold" grpId="0" nodeType="withEffect">
                                  <p:stCondLst>
                                    <p:cond delay="0"/>
                                  </p:stCondLst>
                                  <p:childTnLst>
                                    <p:animEffect transition="out" filter="fade">
                                      <p:cBhvr>
                                        <p:cTn id="412" dur="10"/>
                                        <p:tgtEl>
                                          <p:spTgt spid="116"/>
                                        </p:tgtEl>
                                      </p:cBhvr>
                                    </p:animEffect>
                                    <p:set>
                                      <p:cBhvr>
                                        <p:cTn id="413" dur="1" fill="hold">
                                          <p:stCondLst>
                                            <p:cond delay="9"/>
                                          </p:stCondLst>
                                        </p:cTn>
                                        <p:tgtEl>
                                          <p:spTgt spid="116"/>
                                        </p:tgtEl>
                                        <p:attrNameLst>
                                          <p:attrName>style.visibility</p:attrName>
                                        </p:attrNameLst>
                                      </p:cBhvr>
                                      <p:to>
                                        <p:strVal val="hidden"/>
                                      </p:to>
                                    </p:set>
                                  </p:childTnLst>
                                </p:cTn>
                              </p:par>
                              <p:par>
                                <p:cTn id="414" presetID="10" presetClass="exit" presetSubtype="0" fill="hold" grpId="0" nodeType="withEffect">
                                  <p:stCondLst>
                                    <p:cond delay="0"/>
                                  </p:stCondLst>
                                  <p:childTnLst>
                                    <p:animEffect transition="out" filter="fade">
                                      <p:cBhvr>
                                        <p:cTn id="415" dur="10"/>
                                        <p:tgtEl>
                                          <p:spTgt spid="117"/>
                                        </p:tgtEl>
                                      </p:cBhvr>
                                    </p:animEffect>
                                    <p:set>
                                      <p:cBhvr>
                                        <p:cTn id="416" dur="1" fill="hold">
                                          <p:stCondLst>
                                            <p:cond delay="9"/>
                                          </p:stCondLst>
                                        </p:cTn>
                                        <p:tgtEl>
                                          <p:spTgt spid="117"/>
                                        </p:tgtEl>
                                        <p:attrNameLst>
                                          <p:attrName>style.visibility</p:attrName>
                                        </p:attrNameLst>
                                      </p:cBhvr>
                                      <p:to>
                                        <p:strVal val="hidden"/>
                                      </p:to>
                                    </p:set>
                                  </p:childTnLst>
                                </p:cTn>
                              </p:par>
                              <p:par>
                                <p:cTn id="417" presetID="10" presetClass="exit" presetSubtype="0" fill="hold" grpId="0" nodeType="withEffect">
                                  <p:stCondLst>
                                    <p:cond delay="0"/>
                                  </p:stCondLst>
                                  <p:childTnLst>
                                    <p:animEffect transition="out" filter="fade">
                                      <p:cBhvr>
                                        <p:cTn id="418" dur="10"/>
                                        <p:tgtEl>
                                          <p:spTgt spid="118"/>
                                        </p:tgtEl>
                                      </p:cBhvr>
                                    </p:animEffect>
                                    <p:set>
                                      <p:cBhvr>
                                        <p:cTn id="419" dur="1" fill="hold">
                                          <p:stCondLst>
                                            <p:cond delay="9"/>
                                          </p:stCondLst>
                                        </p:cTn>
                                        <p:tgtEl>
                                          <p:spTgt spid="118"/>
                                        </p:tgtEl>
                                        <p:attrNameLst>
                                          <p:attrName>style.visibility</p:attrName>
                                        </p:attrNameLst>
                                      </p:cBhvr>
                                      <p:to>
                                        <p:strVal val="hidden"/>
                                      </p:to>
                                    </p:set>
                                  </p:childTnLst>
                                </p:cTn>
                              </p:par>
                              <p:par>
                                <p:cTn id="420" presetID="10" presetClass="exit" presetSubtype="0" fill="hold" grpId="0" nodeType="withEffect">
                                  <p:stCondLst>
                                    <p:cond delay="0"/>
                                  </p:stCondLst>
                                  <p:childTnLst>
                                    <p:animEffect transition="out" filter="fade">
                                      <p:cBhvr>
                                        <p:cTn id="421" dur="10"/>
                                        <p:tgtEl>
                                          <p:spTgt spid="119"/>
                                        </p:tgtEl>
                                      </p:cBhvr>
                                    </p:animEffect>
                                    <p:set>
                                      <p:cBhvr>
                                        <p:cTn id="422" dur="1" fill="hold">
                                          <p:stCondLst>
                                            <p:cond delay="9"/>
                                          </p:stCondLst>
                                        </p:cTn>
                                        <p:tgtEl>
                                          <p:spTgt spid="119"/>
                                        </p:tgtEl>
                                        <p:attrNameLst>
                                          <p:attrName>style.visibility</p:attrName>
                                        </p:attrNameLst>
                                      </p:cBhvr>
                                      <p:to>
                                        <p:strVal val="hidden"/>
                                      </p:to>
                                    </p:set>
                                  </p:childTnLst>
                                </p:cTn>
                              </p:par>
                              <p:par>
                                <p:cTn id="423" presetID="10" presetClass="exit" presetSubtype="0" fill="hold" grpId="0" nodeType="withEffect">
                                  <p:stCondLst>
                                    <p:cond delay="0"/>
                                  </p:stCondLst>
                                  <p:childTnLst>
                                    <p:animEffect transition="out" filter="fade">
                                      <p:cBhvr>
                                        <p:cTn id="424" dur="10"/>
                                        <p:tgtEl>
                                          <p:spTgt spid="120"/>
                                        </p:tgtEl>
                                      </p:cBhvr>
                                    </p:animEffect>
                                    <p:set>
                                      <p:cBhvr>
                                        <p:cTn id="425" dur="1" fill="hold">
                                          <p:stCondLst>
                                            <p:cond delay="9"/>
                                          </p:stCondLst>
                                        </p:cTn>
                                        <p:tgtEl>
                                          <p:spTgt spid="120"/>
                                        </p:tgtEl>
                                        <p:attrNameLst>
                                          <p:attrName>style.visibility</p:attrName>
                                        </p:attrNameLst>
                                      </p:cBhvr>
                                      <p:to>
                                        <p:strVal val="hidden"/>
                                      </p:to>
                                    </p:set>
                                  </p:childTnLst>
                                </p:cTn>
                              </p:par>
                              <p:par>
                                <p:cTn id="426" presetID="10" presetClass="exit" presetSubtype="0" fill="hold" grpId="0" nodeType="withEffect">
                                  <p:stCondLst>
                                    <p:cond delay="0"/>
                                  </p:stCondLst>
                                  <p:childTnLst>
                                    <p:animEffect transition="out" filter="fade">
                                      <p:cBhvr>
                                        <p:cTn id="427" dur="10"/>
                                        <p:tgtEl>
                                          <p:spTgt spid="121"/>
                                        </p:tgtEl>
                                      </p:cBhvr>
                                    </p:animEffect>
                                    <p:set>
                                      <p:cBhvr>
                                        <p:cTn id="428" dur="1" fill="hold">
                                          <p:stCondLst>
                                            <p:cond delay="9"/>
                                          </p:stCondLst>
                                        </p:cTn>
                                        <p:tgtEl>
                                          <p:spTgt spid="121"/>
                                        </p:tgtEl>
                                        <p:attrNameLst>
                                          <p:attrName>style.visibility</p:attrName>
                                        </p:attrNameLst>
                                      </p:cBhvr>
                                      <p:to>
                                        <p:strVal val="hidden"/>
                                      </p:to>
                                    </p:set>
                                  </p:childTnLst>
                                </p:cTn>
                              </p:par>
                              <p:par>
                                <p:cTn id="429" presetID="10" presetClass="exit" presetSubtype="0" fill="hold" grpId="0" nodeType="withEffect">
                                  <p:stCondLst>
                                    <p:cond delay="0"/>
                                  </p:stCondLst>
                                  <p:childTnLst>
                                    <p:animEffect transition="out" filter="fade">
                                      <p:cBhvr>
                                        <p:cTn id="430" dur="10"/>
                                        <p:tgtEl>
                                          <p:spTgt spid="122"/>
                                        </p:tgtEl>
                                      </p:cBhvr>
                                    </p:animEffect>
                                    <p:set>
                                      <p:cBhvr>
                                        <p:cTn id="431" dur="1" fill="hold">
                                          <p:stCondLst>
                                            <p:cond delay="9"/>
                                          </p:stCondLst>
                                        </p:cTn>
                                        <p:tgtEl>
                                          <p:spTgt spid="122"/>
                                        </p:tgtEl>
                                        <p:attrNameLst>
                                          <p:attrName>style.visibility</p:attrName>
                                        </p:attrNameLst>
                                      </p:cBhvr>
                                      <p:to>
                                        <p:strVal val="hidden"/>
                                      </p:to>
                                    </p:set>
                                  </p:childTnLst>
                                </p:cTn>
                              </p:par>
                              <p:par>
                                <p:cTn id="432" presetID="10" presetClass="exit" presetSubtype="0" fill="hold" grpId="0" nodeType="withEffect">
                                  <p:stCondLst>
                                    <p:cond delay="0"/>
                                  </p:stCondLst>
                                  <p:childTnLst>
                                    <p:animEffect transition="out" filter="fade">
                                      <p:cBhvr>
                                        <p:cTn id="433" dur="10"/>
                                        <p:tgtEl>
                                          <p:spTgt spid="123"/>
                                        </p:tgtEl>
                                      </p:cBhvr>
                                    </p:animEffect>
                                    <p:set>
                                      <p:cBhvr>
                                        <p:cTn id="434" dur="1" fill="hold">
                                          <p:stCondLst>
                                            <p:cond delay="9"/>
                                          </p:stCondLst>
                                        </p:cTn>
                                        <p:tgtEl>
                                          <p:spTgt spid="123"/>
                                        </p:tgtEl>
                                        <p:attrNameLst>
                                          <p:attrName>style.visibility</p:attrName>
                                        </p:attrNameLst>
                                      </p:cBhvr>
                                      <p:to>
                                        <p:strVal val="hidden"/>
                                      </p:to>
                                    </p:set>
                                  </p:childTnLst>
                                </p:cTn>
                              </p:par>
                            </p:childTnLst>
                          </p:cTn>
                        </p:par>
                        <p:par>
                          <p:cTn id="435" fill="hold">
                            <p:stCondLst>
                              <p:cond delay="2170"/>
                            </p:stCondLst>
                            <p:childTnLst>
                              <p:par>
                                <p:cTn id="436" presetID="10" presetClass="exit" presetSubtype="0" fill="hold" grpId="0" nodeType="afterEffect">
                                  <p:stCondLst>
                                    <p:cond delay="0"/>
                                  </p:stCondLst>
                                  <p:childTnLst>
                                    <p:animEffect transition="out" filter="fade">
                                      <p:cBhvr>
                                        <p:cTn id="437" dur="10"/>
                                        <p:tgtEl>
                                          <p:spTgt spid="124"/>
                                        </p:tgtEl>
                                      </p:cBhvr>
                                    </p:animEffect>
                                    <p:set>
                                      <p:cBhvr>
                                        <p:cTn id="438" dur="1" fill="hold">
                                          <p:stCondLst>
                                            <p:cond delay="9"/>
                                          </p:stCondLst>
                                        </p:cTn>
                                        <p:tgtEl>
                                          <p:spTgt spid="124"/>
                                        </p:tgtEl>
                                        <p:attrNameLst>
                                          <p:attrName>style.visibility</p:attrName>
                                        </p:attrNameLst>
                                      </p:cBhvr>
                                      <p:to>
                                        <p:strVal val="hidden"/>
                                      </p:to>
                                    </p:set>
                                  </p:childTnLst>
                                </p:cTn>
                              </p:par>
                            </p:childTnLst>
                          </p:cTn>
                        </p:par>
                        <p:par>
                          <p:cTn id="439" fill="hold">
                            <p:stCondLst>
                              <p:cond delay="2180"/>
                            </p:stCondLst>
                            <p:childTnLst>
                              <p:par>
                                <p:cTn id="440" presetID="10" presetClass="exit" presetSubtype="0" fill="hold" grpId="0" nodeType="afterEffect">
                                  <p:stCondLst>
                                    <p:cond delay="0"/>
                                  </p:stCondLst>
                                  <p:childTnLst>
                                    <p:animEffect transition="out" filter="fade">
                                      <p:cBhvr>
                                        <p:cTn id="441" dur="10"/>
                                        <p:tgtEl>
                                          <p:spTgt spid="125"/>
                                        </p:tgtEl>
                                      </p:cBhvr>
                                    </p:animEffect>
                                    <p:set>
                                      <p:cBhvr>
                                        <p:cTn id="442" dur="1" fill="hold">
                                          <p:stCondLst>
                                            <p:cond delay="9"/>
                                          </p:stCondLst>
                                        </p:cTn>
                                        <p:tgtEl>
                                          <p:spTgt spid="125"/>
                                        </p:tgtEl>
                                        <p:attrNameLst>
                                          <p:attrName>style.visibility</p:attrName>
                                        </p:attrNameLst>
                                      </p:cBhvr>
                                      <p:to>
                                        <p:strVal val="hidden"/>
                                      </p:to>
                                    </p:set>
                                  </p:childTnLst>
                                </p:cTn>
                              </p:par>
                            </p:childTnLst>
                          </p:cTn>
                        </p:par>
                        <p:par>
                          <p:cTn id="443" fill="hold">
                            <p:stCondLst>
                              <p:cond delay="2190"/>
                            </p:stCondLst>
                            <p:childTnLst>
                              <p:par>
                                <p:cTn id="444" presetID="10" presetClass="exit" presetSubtype="0" fill="hold" grpId="0" nodeType="afterEffect">
                                  <p:stCondLst>
                                    <p:cond delay="0"/>
                                  </p:stCondLst>
                                  <p:childTnLst>
                                    <p:animEffect transition="out" filter="fade">
                                      <p:cBhvr>
                                        <p:cTn id="445" dur="10"/>
                                        <p:tgtEl>
                                          <p:spTgt spid="126"/>
                                        </p:tgtEl>
                                      </p:cBhvr>
                                    </p:animEffect>
                                    <p:set>
                                      <p:cBhvr>
                                        <p:cTn id="446" dur="1" fill="hold">
                                          <p:stCondLst>
                                            <p:cond delay="9"/>
                                          </p:stCondLst>
                                        </p:cTn>
                                        <p:tgtEl>
                                          <p:spTgt spid="126"/>
                                        </p:tgtEl>
                                        <p:attrNameLst>
                                          <p:attrName>style.visibility</p:attrName>
                                        </p:attrNameLst>
                                      </p:cBhvr>
                                      <p:to>
                                        <p:strVal val="hidden"/>
                                      </p:to>
                                    </p:set>
                                  </p:childTnLst>
                                </p:cTn>
                              </p:par>
                            </p:childTnLst>
                          </p:cTn>
                        </p:par>
                        <p:par>
                          <p:cTn id="447" fill="hold">
                            <p:stCondLst>
                              <p:cond delay="2200"/>
                            </p:stCondLst>
                            <p:childTnLst>
                              <p:par>
                                <p:cTn id="448" presetID="10" presetClass="exit" presetSubtype="0" fill="hold" grpId="0" nodeType="afterEffect">
                                  <p:stCondLst>
                                    <p:cond delay="0"/>
                                  </p:stCondLst>
                                  <p:childTnLst>
                                    <p:animEffect transition="out" filter="fade">
                                      <p:cBhvr>
                                        <p:cTn id="449" dur="10"/>
                                        <p:tgtEl>
                                          <p:spTgt spid="127"/>
                                        </p:tgtEl>
                                      </p:cBhvr>
                                    </p:animEffect>
                                    <p:set>
                                      <p:cBhvr>
                                        <p:cTn id="450" dur="1" fill="hold">
                                          <p:stCondLst>
                                            <p:cond delay="9"/>
                                          </p:stCondLst>
                                        </p:cTn>
                                        <p:tgtEl>
                                          <p:spTgt spid="127"/>
                                        </p:tgtEl>
                                        <p:attrNameLst>
                                          <p:attrName>style.visibility</p:attrName>
                                        </p:attrNameLst>
                                      </p:cBhvr>
                                      <p:to>
                                        <p:strVal val="hidden"/>
                                      </p:to>
                                    </p:set>
                                  </p:childTnLst>
                                </p:cTn>
                              </p:par>
                            </p:childTnLst>
                          </p:cTn>
                        </p:par>
                        <p:par>
                          <p:cTn id="451" fill="hold">
                            <p:stCondLst>
                              <p:cond delay="2210"/>
                            </p:stCondLst>
                            <p:childTnLst>
                              <p:par>
                                <p:cTn id="452" presetID="10" presetClass="exit" presetSubtype="0" fill="hold" grpId="0" nodeType="afterEffect">
                                  <p:stCondLst>
                                    <p:cond delay="0"/>
                                  </p:stCondLst>
                                  <p:childTnLst>
                                    <p:animEffect transition="out" filter="fade">
                                      <p:cBhvr>
                                        <p:cTn id="453" dur="10"/>
                                        <p:tgtEl>
                                          <p:spTgt spid="128"/>
                                        </p:tgtEl>
                                      </p:cBhvr>
                                    </p:animEffect>
                                    <p:set>
                                      <p:cBhvr>
                                        <p:cTn id="454" dur="1" fill="hold">
                                          <p:stCondLst>
                                            <p:cond delay="9"/>
                                          </p:stCondLst>
                                        </p:cTn>
                                        <p:tgtEl>
                                          <p:spTgt spid="128"/>
                                        </p:tgtEl>
                                        <p:attrNameLst>
                                          <p:attrName>style.visibility</p:attrName>
                                        </p:attrNameLst>
                                      </p:cBhvr>
                                      <p:to>
                                        <p:strVal val="hidden"/>
                                      </p:to>
                                    </p:set>
                                  </p:childTnLst>
                                </p:cTn>
                              </p:par>
                            </p:childTnLst>
                          </p:cTn>
                        </p:par>
                        <p:par>
                          <p:cTn id="455" fill="hold">
                            <p:stCondLst>
                              <p:cond delay="2220"/>
                            </p:stCondLst>
                            <p:childTnLst>
                              <p:par>
                                <p:cTn id="456" presetID="10" presetClass="exit" presetSubtype="0" fill="hold" grpId="0" nodeType="afterEffect">
                                  <p:stCondLst>
                                    <p:cond delay="0"/>
                                  </p:stCondLst>
                                  <p:childTnLst>
                                    <p:animEffect transition="out" filter="fade">
                                      <p:cBhvr>
                                        <p:cTn id="457" dur="10"/>
                                        <p:tgtEl>
                                          <p:spTgt spid="129"/>
                                        </p:tgtEl>
                                      </p:cBhvr>
                                    </p:animEffect>
                                    <p:set>
                                      <p:cBhvr>
                                        <p:cTn id="458" dur="1" fill="hold">
                                          <p:stCondLst>
                                            <p:cond delay="9"/>
                                          </p:stCondLst>
                                        </p:cTn>
                                        <p:tgtEl>
                                          <p:spTgt spid="129"/>
                                        </p:tgtEl>
                                        <p:attrNameLst>
                                          <p:attrName>style.visibility</p:attrName>
                                        </p:attrNameLst>
                                      </p:cBhvr>
                                      <p:to>
                                        <p:strVal val="hidden"/>
                                      </p:to>
                                    </p:set>
                                  </p:childTnLst>
                                </p:cTn>
                              </p:par>
                            </p:childTnLst>
                          </p:cTn>
                        </p:par>
                        <p:par>
                          <p:cTn id="459" fill="hold">
                            <p:stCondLst>
                              <p:cond delay="2230"/>
                            </p:stCondLst>
                            <p:childTnLst>
                              <p:par>
                                <p:cTn id="460" presetID="10" presetClass="exit" presetSubtype="0" fill="hold" grpId="0" nodeType="afterEffect">
                                  <p:stCondLst>
                                    <p:cond delay="0"/>
                                  </p:stCondLst>
                                  <p:childTnLst>
                                    <p:animEffect transition="out" filter="fade">
                                      <p:cBhvr>
                                        <p:cTn id="461" dur="10"/>
                                        <p:tgtEl>
                                          <p:spTgt spid="130"/>
                                        </p:tgtEl>
                                      </p:cBhvr>
                                    </p:animEffect>
                                    <p:set>
                                      <p:cBhvr>
                                        <p:cTn id="462" dur="1" fill="hold">
                                          <p:stCondLst>
                                            <p:cond delay="9"/>
                                          </p:stCondLst>
                                        </p:cTn>
                                        <p:tgtEl>
                                          <p:spTgt spid="130"/>
                                        </p:tgtEl>
                                        <p:attrNameLst>
                                          <p:attrName>style.visibility</p:attrName>
                                        </p:attrNameLst>
                                      </p:cBhvr>
                                      <p:to>
                                        <p:strVal val="hidden"/>
                                      </p:to>
                                    </p:set>
                                  </p:childTnLst>
                                </p:cTn>
                              </p:par>
                            </p:childTnLst>
                          </p:cTn>
                        </p:par>
                        <p:par>
                          <p:cTn id="463" fill="hold">
                            <p:stCondLst>
                              <p:cond delay="2240"/>
                            </p:stCondLst>
                            <p:childTnLst>
                              <p:par>
                                <p:cTn id="464" presetID="10" presetClass="exit" presetSubtype="0" fill="hold" grpId="0" nodeType="afterEffect">
                                  <p:stCondLst>
                                    <p:cond delay="0"/>
                                  </p:stCondLst>
                                  <p:childTnLst>
                                    <p:animEffect transition="out" filter="fade">
                                      <p:cBhvr>
                                        <p:cTn id="465" dur="10"/>
                                        <p:tgtEl>
                                          <p:spTgt spid="131"/>
                                        </p:tgtEl>
                                      </p:cBhvr>
                                    </p:animEffect>
                                    <p:set>
                                      <p:cBhvr>
                                        <p:cTn id="466" dur="1" fill="hold">
                                          <p:stCondLst>
                                            <p:cond delay="9"/>
                                          </p:stCondLst>
                                        </p:cTn>
                                        <p:tgtEl>
                                          <p:spTgt spid="131"/>
                                        </p:tgtEl>
                                        <p:attrNameLst>
                                          <p:attrName>style.visibility</p:attrName>
                                        </p:attrNameLst>
                                      </p:cBhvr>
                                      <p:to>
                                        <p:strVal val="hidden"/>
                                      </p:to>
                                    </p:set>
                                  </p:childTnLst>
                                </p:cTn>
                              </p:par>
                            </p:childTnLst>
                          </p:cTn>
                        </p:par>
                        <p:par>
                          <p:cTn id="467" fill="hold">
                            <p:stCondLst>
                              <p:cond delay="2250"/>
                            </p:stCondLst>
                            <p:childTnLst>
                              <p:par>
                                <p:cTn id="468" presetID="10" presetClass="exit" presetSubtype="0" fill="hold" grpId="0" nodeType="afterEffect">
                                  <p:stCondLst>
                                    <p:cond delay="0"/>
                                  </p:stCondLst>
                                  <p:childTnLst>
                                    <p:animEffect transition="out" filter="fade">
                                      <p:cBhvr>
                                        <p:cTn id="469" dur="10"/>
                                        <p:tgtEl>
                                          <p:spTgt spid="132"/>
                                        </p:tgtEl>
                                      </p:cBhvr>
                                    </p:animEffect>
                                    <p:set>
                                      <p:cBhvr>
                                        <p:cTn id="470" dur="1" fill="hold">
                                          <p:stCondLst>
                                            <p:cond delay="9"/>
                                          </p:stCondLst>
                                        </p:cTn>
                                        <p:tgtEl>
                                          <p:spTgt spid="132"/>
                                        </p:tgtEl>
                                        <p:attrNameLst>
                                          <p:attrName>style.visibility</p:attrName>
                                        </p:attrNameLst>
                                      </p:cBhvr>
                                      <p:to>
                                        <p:strVal val="hidden"/>
                                      </p:to>
                                    </p:set>
                                  </p:childTnLst>
                                </p:cTn>
                              </p:par>
                            </p:childTnLst>
                          </p:cTn>
                        </p:par>
                        <p:par>
                          <p:cTn id="471" fill="hold">
                            <p:stCondLst>
                              <p:cond delay="2260"/>
                            </p:stCondLst>
                            <p:childTnLst>
                              <p:par>
                                <p:cTn id="472" presetID="10" presetClass="exit" presetSubtype="0" fill="hold" grpId="0" nodeType="afterEffect">
                                  <p:stCondLst>
                                    <p:cond delay="0"/>
                                  </p:stCondLst>
                                  <p:childTnLst>
                                    <p:animEffect transition="out" filter="fade">
                                      <p:cBhvr>
                                        <p:cTn id="473" dur="10"/>
                                        <p:tgtEl>
                                          <p:spTgt spid="133"/>
                                        </p:tgtEl>
                                      </p:cBhvr>
                                    </p:animEffect>
                                    <p:set>
                                      <p:cBhvr>
                                        <p:cTn id="474" dur="1" fill="hold">
                                          <p:stCondLst>
                                            <p:cond delay="9"/>
                                          </p:stCondLst>
                                        </p:cTn>
                                        <p:tgtEl>
                                          <p:spTgt spid="133"/>
                                        </p:tgtEl>
                                        <p:attrNameLst>
                                          <p:attrName>style.visibility</p:attrName>
                                        </p:attrNameLst>
                                      </p:cBhvr>
                                      <p:to>
                                        <p:strVal val="hidden"/>
                                      </p:to>
                                    </p:set>
                                  </p:childTnLst>
                                </p:cTn>
                              </p:par>
                            </p:childTnLst>
                          </p:cTn>
                        </p:par>
                        <p:par>
                          <p:cTn id="475" fill="hold">
                            <p:stCondLst>
                              <p:cond delay="2270"/>
                            </p:stCondLst>
                            <p:childTnLst>
                              <p:par>
                                <p:cTn id="476" presetID="10" presetClass="exit" presetSubtype="0" fill="hold" grpId="0" nodeType="afterEffect">
                                  <p:stCondLst>
                                    <p:cond delay="0"/>
                                  </p:stCondLst>
                                  <p:childTnLst>
                                    <p:animEffect transition="out" filter="fade">
                                      <p:cBhvr>
                                        <p:cTn id="477" dur="10"/>
                                        <p:tgtEl>
                                          <p:spTgt spid="134"/>
                                        </p:tgtEl>
                                      </p:cBhvr>
                                    </p:animEffect>
                                    <p:set>
                                      <p:cBhvr>
                                        <p:cTn id="478" dur="1" fill="hold">
                                          <p:stCondLst>
                                            <p:cond delay="9"/>
                                          </p:stCondLst>
                                        </p:cTn>
                                        <p:tgtEl>
                                          <p:spTgt spid="134"/>
                                        </p:tgtEl>
                                        <p:attrNameLst>
                                          <p:attrName>style.visibility</p:attrName>
                                        </p:attrNameLst>
                                      </p:cBhvr>
                                      <p:to>
                                        <p:strVal val="hidden"/>
                                      </p:to>
                                    </p:set>
                                  </p:childTnLst>
                                </p:cTn>
                              </p:par>
                            </p:childTnLst>
                          </p:cTn>
                        </p:par>
                        <p:par>
                          <p:cTn id="479" fill="hold">
                            <p:stCondLst>
                              <p:cond delay="2280"/>
                            </p:stCondLst>
                            <p:childTnLst>
                              <p:par>
                                <p:cTn id="480" presetID="10" presetClass="exit" presetSubtype="0" fill="hold" grpId="0" nodeType="afterEffect">
                                  <p:stCondLst>
                                    <p:cond delay="0"/>
                                  </p:stCondLst>
                                  <p:childTnLst>
                                    <p:animEffect transition="out" filter="fade">
                                      <p:cBhvr>
                                        <p:cTn id="481" dur="10"/>
                                        <p:tgtEl>
                                          <p:spTgt spid="135"/>
                                        </p:tgtEl>
                                      </p:cBhvr>
                                    </p:animEffect>
                                    <p:set>
                                      <p:cBhvr>
                                        <p:cTn id="482" dur="1" fill="hold">
                                          <p:stCondLst>
                                            <p:cond delay="9"/>
                                          </p:stCondLst>
                                        </p:cTn>
                                        <p:tgtEl>
                                          <p:spTgt spid="135"/>
                                        </p:tgtEl>
                                        <p:attrNameLst>
                                          <p:attrName>style.visibility</p:attrName>
                                        </p:attrNameLst>
                                      </p:cBhvr>
                                      <p:to>
                                        <p:strVal val="hidden"/>
                                      </p:to>
                                    </p:set>
                                  </p:childTnLst>
                                </p:cTn>
                              </p:par>
                            </p:childTnLst>
                          </p:cTn>
                        </p:par>
                        <p:par>
                          <p:cTn id="483" fill="hold">
                            <p:stCondLst>
                              <p:cond delay="2290"/>
                            </p:stCondLst>
                            <p:childTnLst>
                              <p:par>
                                <p:cTn id="484" presetID="10" presetClass="exit" presetSubtype="0" fill="hold" grpId="0" nodeType="afterEffect">
                                  <p:stCondLst>
                                    <p:cond delay="0"/>
                                  </p:stCondLst>
                                  <p:childTnLst>
                                    <p:animEffect transition="out" filter="fade">
                                      <p:cBhvr>
                                        <p:cTn id="485" dur="10"/>
                                        <p:tgtEl>
                                          <p:spTgt spid="136"/>
                                        </p:tgtEl>
                                      </p:cBhvr>
                                    </p:animEffect>
                                    <p:set>
                                      <p:cBhvr>
                                        <p:cTn id="486" dur="1" fill="hold">
                                          <p:stCondLst>
                                            <p:cond delay="9"/>
                                          </p:stCondLst>
                                        </p:cTn>
                                        <p:tgtEl>
                                          <p:spTgt spid="136"/>
                                        </p:tgtEl>
                                        <p:attrNameLst>
                                          <p:attrName>style.visibility</p:attrName>
                                        </p:attrNameLst>
                                      </p:cBhvr>
                                      <p:to>
                                        <p:strVal val="hidden"/>
                                      </p:to>
                                    </p:set>
                                  </p:childTnLst>
                                </p:cTn>
                              </p:par>
                            </p:childTnLst>
                          </p:cTn>
                        </p:par>
                        <p:par>
                          <p:cTn id="487" fill="hold">
                            <p:stCondLst>
                              <p:cond delay="2300"/>
                            </p:stCondLst>
                            <p:childTnLst>
                              <p:par>
                                <p:cTn id="488" presetID="10" presetClass="exit" presetSubtype="0" fill="hold" grpId="0" nodeType="afterEffect">
                                  <p:stCondLst>
                                    <p:cond delay="0"/>
                                  </p:stCondLst>
                                  <p:childTnLst>
                                    <p:animEffect transition="out" filter="fade">
                                      <p:cBhvr>
                                        <p:cTn id="489" dur="10"/>
                                        <p:tgtEl>
                                          <p:spTgt spid="137"/>
                                        </p:tgtEl>
                                      </p:cBhvr>
                                    </p:animEffect>
                                    <p:set>
                                      <p:cBhvr>
                                        <p:cTn id="490" dur="1" fill="hold">
                                          <p:stCondLst>
                                            <p:cond delay="9"/>
                                          </p:stCondLst>
                                        </p:cTn>
                                        <p:tgtEl>
                                          <p:spTgt spid="137"/>
                                        </p:tgtEl>
                                        <p:attrNameLst>
                                          <p:attrName>style.visibility</p:attrName>
                                        </p:attrNameLst>
                                      </p:cBhvr>
                                      <p:to>
                                        <p:strVal val="hidden"/>
                                      </p:to>
                                    </p:set>
                                  </p:childTnLst>
                                </p:cTn>
                              </p:par>
                            </p:childTnLst>
                          </p:cTn>
                        </p:par>
                        <p:par>
                          <p:cTn id="491" fill="hold">
                            <p:stCondLst>
                              <p:cond delay="2310"/>
                            </p:stCondLst>
                            <p:childTnLst>
                              <p:par>
                                <p:cTn id="492" presetID="10" presetClass="exit" presetSubtype="0" fill="hold" grpId="0" nodeType="afterEffect">
                                  <p:stCondLst>
                                    <p:cond delay="0"/>
                                  </p:stCondLst>
                                  <p:childTnLst>
                                    <p:animEffect transition="out" filter="fade">
                                      <p:cBhvr>
                                        <p:cTn id="493" dur="10"/>
                                        <p:tgtEl>
                                          <p:spTgt spid="138"/>
                                        </p:tgtEl>
                                      </p:cBhvr>
                                    </p:animEffect>
                                    <p:set>
                                      <p:cBhvr>
                                        <p:cTn id="494" dur="1" fill="hold">
                                          <p:stCondLst>
                                            <p:cond delay="9"/>
                                          </p:stCondLst>
                                        </p:cTn>
                                        <p:tgtEl>
                                          <p:spTgt spid="138"/>
                                        </p:tgtEl>
                                        <p:attrNameLst>
                                          <p:attrName>style.visibility</p:attrName>
                                        </p:attrNameLst>
                                      </p:cBhvr>
                                      <p:to>
                                        <p:strVal val="hidden"/>
                                      </p:to>
                                    </p:set>
                                  </p:childTnLst>
                                </p:cTn>
                              </p:par>
                            </p:childTnLst>
                          </p:cTn>
                        </p:par>
                        <p:par>
                          <p:cTn id="495" fill="hold">
                            <p:stCondLst>
                              <p:cond delay="2320"/>
                            </p:stCondLst>
                            <p:childTnLst>
                              <p:par>
                                <p:cTn id="496" presetID="10" presetClass="exit" presetSubtype="0" fill="hold" grpId="0" nodeType="afterEffect">
                                  <p:stCondLst>
                                    <p:cond delay="0"/>
                                  </p:stCondLst>
                                  <p:childTnLst>
                                    <p:animEffect transition="out" filter="fade">
                                      <p:cBhvr>
                                        <p:cTn id="497" dur="10"/>
                                        <p:tgtEl>
                                          <p:spTgt spid="139"/>
                                        </p:tgtEl>
                                      </p:cBhvr>
                                    </p:animEffect>
                                    <p:set>
                                      <p:cBhvr>
                                        <p:cTn id="498" dur="1" fill="hold">
                                          <p:stCondLst>
                                            <p:cond delay="9"/>
                                          </p:stCondLst>
                                        </p:cTn>
                                        <p:tgtEl>
                                          <p:spTgt spid="139"/>
                                        </p:tgtEl>
                                        <p:attrNameLst>
                                          <p:attrName>style.visibility</p:attrName>
                                        </p:attrNameLst>
                                      </p:cBhvr>
                                      <p:to>
                                        <p:strVal val="hidden"/>
                                      </p:to>
                                    </p:set>
                                  </p:childTnLst>
                                </p:cTn>
                              </p:par>
                            </p:childTnLst>
                          </p:cTn>
                        </p:par>
                        <p:par>
                          <p:cTn id="499" fill="hold">
                            <p:stCondLst>
                              <p:cond delay="2330"/>
                            </p:stCondLst>
                            <p:childTnLst>
                              <p:par>
                                <p:cTn id="500" presetID="10" presetClass="exit" presetSubtype="0" fill="hold" grpId="0" nodeType="afterEffect">
                                  <p:stCondLst>
                                    <p:cond delay="0"/>
                                  </p:stCondLst>
                                  <p:childTnLst>
                                    <p:animEffect transition="out" filter="fade">
                                      <p:cBhvr>
                                        <p:cTn id="501" dur="10"/>
                                        <p:tgtEl>
                                          <p:spTgt spid="140"/>
                                        </p:tgtEl>
                                      </p:cBhvr>
                                    </p:animEffect>
                                    <p:set>
                                      <p:cBhvr>
                                        <p:cTn id="502" dur="1" fill="hold">
                                          <p:stCondLst>
                                            <p:cond delay="9"/>
                                          </p:stCondLst>
                                        </p:cTn>
                                        <p:tgtEl>
                                          <p:spTgt spid="140"/>
                                        </p:tgtEl>
                                        <p:attrNameLst>
                                          <p:attrName>style.visibility</p:attrName>
                                        </p:attrNameLst>
                                      </p:cBhvr>
                                      <p:to>
                                        <p:strVal val="hidden"/>
                                      </p:to>
                                    </p:set>
                                  </p:childTnLst>
                                </p:cTn>
                              </p:par>
                              <p:par>
                                <p:cTn id="503" presetID="10" presetClass="exit" presetSubtype="0" fill="hold" grpId="0" nodeType="withEffect">
                                  <p:stCondLst>
                                    <p:cond delay="0"/>
                                  </p:stCondLst>
                                  <p:childTnLst>
                                    <p:animEffect transition="out" filter="fade">
                                      <p:cBhvr>
                                        <p:cTn id="504" dur="10"/>
                                        <p:tgtEl>
                                          <p:spTgt spid="141"/>
                                        </p:tgtEl>
                                      </p:cBhvr>
                                    </p:animEffect>
                                    <p:set>
                                      <p:cBhvr>
                                        <p:cTn id="505" dur="1" fill="hold">
                                          <p:stCondLst>
                                            <p:cond delay="9"/>
                                          </p:stCondLst>
                                        </p:cTn>
                                        <p:tgtEl>
                                          <p:spTgt spid="141"/>
                                        </p:tgtEl>
                                        <p:attrNameLst>
                                          <p:attrName>style.visibility</p:attrName>
                                        </p:attrNameLst>
                                      </p:cBhvr>
                                      <p:to>
                                        <p:strVal val="hidden"/>
                                      </p:to>
                                    </p:set>
                                  </p:childTnLst>
                                </p:cTn>
                              </p:par>
                              <p:par>
                                <p:cTn id="506" presetID="10" presetClass="exit" presetSubtype="0" fill="hold" grpId="0" nodeType="withEffect">
                                  <p:stCondLst>
                                    <p:cond delay="0"/>
                                  </p:stCondLst>
                                  <p:childTnLst>
                                    <p:animEffect transition="out" filter="fade">
                                      <p:cBhvr>
                                        <p:cTn id="507" dur="10"/>
                                        <p:tgtEl>
                                          <p:spTgt spid="142"/>
                                        </p:tgtEl>
                                      </p:cBhvr>
                                    </p:animEffect>
                                    <p:set>
                                      <p:cBhvr>
                                        <p:cTn id="508" dur="1" fill="hold">
                                          <p:stCondLst>
                                            <p:cond delay="9"/>
                                          </p:stCondLst>
                                        </p:cTn>
                                        <p:tgtEl>
                                          <p:spTgt spid="142"/>
                                        </p:tgtEl>
                                        <p:attrNameLst>
                                          <p:attrName>style.visibility</p:attrName>
                                        </p:attrNameLst>
                                      </p:cBhvr>
                                      <p:to>
                                        <p:strVal val="hidden"/>
                                      </p:to>
                                    </p:set>
                                  </p:childTnLst>
                                </p:cTn>
                              </p:par>
                              <p:par>
                                <p:cTn id="509" presetID="10" presetClass="exit" presetSubtype="0" fill="hold" grpId="0" nodeType="withEffect">
                                  <p:stCondLst>
                                    <p:cond delay="0"/>
                                  </p:stCondLst>
                                  <p:childTnLst>
                                    <p:animEffect transition="out" filter="fade">
                                      <p:cBhvr>
                                        <p:cTn id="510" dur="10"/>
                                        <p:tgtEl>
                                          <p:spTgt spid="143"/>
                                        </p:tgtEl>
                                      </p:cBhvr>
                                    </p:animEffect>
                                    <p:set>
                                      <p:cBhvr>
                                        <p:cTn id="511" dur="1" fill="hold">
                                          <p:stCondLst>
                                            <p:cond delay="9"/>
                                          </p:stCondLst>
                                        </p:cTn>
                                        <p:tgtEl>
                                          <p:spTgt spid="143"/>
                                        </p:tgtEl>
                                        <p:attrNameLst>
                                          <p:attrName>style.visibility</p:attrName>
                                        </p:attrNameLst>
                                      </p:cBhvr>
                                      <p:to>
                                        <p:strVal val="hidden"/>
                                      </p:to>
                                    </p:set>
                                  </p:childTnLst>
                                </p:cTn>
                              </p:par>
                              <p:par>
                                <p:cTn id="512" presetID="10" presetClass="exit" presetSubtype="0" fill="hold" grpId="0" nodeType="withEffect">
                                  <p:stCondLst>
                                    <p:cond delay="0"/>
                                  </p:stCondLst>
                                  <p:childTnLst>
                                    <p:animEffect transition="out" filter="fade">
                                      <p:cBhvr>
                                        <p:cTn id="513" dur="10"/>
                                        <p:tgtEl>
                                          <p:spTgt spid="144"/>
                                        </p:tgtEl>
                                      </p:cBhvr>
                                    </p:animEffect>
                                    <p:set>
                                      <p:cBhvr>
                                        <p:cTn id="514" dur="1" fill="hold">
                                          <p:stCondLst>
                                            <p:cond delay="9"/>
                                          </p:stCondLst>
                                        </p:cTn>
                                        <p:tgtEl>
                                          <p:spTgt spid="144"/>
                                        </p:tgtEl>
                                        <p:attrNameLst>
                                          <p:attrName>style.visibility</p:attrName>
                                        </p:attrNameLst>
                                      </p:cBhvr>
                                      <p:to>
                                        <p:strVal val="hidden"/>
                                      </p:to>
                                    </p:set>
                                  </p:childTnLst>
                                </p:cTn>
                              </p:par>
                              <p:par>
                                <p:cTn id="515" presetID="10" presetClass="exit" presetSubtype="0" fill="hold" grpId="0" nodeType="withEffect">
                                  <p:stCondLst>
                                    <p:cond delay="0"/>
                                  </p:stCondLst>
                                  <p:childTnLst>
                                    <p:animEffect transition="out" filter="fade">
                                      <p:cBhvr>
                                        <p:cTn id="516" dur="10"/>
                                        <p:tgtEl>
                                          <p:spTgt spid="145"/>
                                        </p:tgtEl>
                                      </p:cBhvr>
                                    </p:animEffect>
                                    <p:set>
                                      <p:cBhvr>
                                        <p:cTn id="517" dur="1" fill="hold">
                                          <p:stCondLst>
                                            <p:cond delay="9"/>
                                          </p:stCondLst>
                                        </p:cTn>
                                        <p:tgtEl>
                                          <p:spTgt spid="145"/>
                                        </p:tgtEl>
                                        <p:attrNameLst>
                                          <p:attrName>style.visibility</p:attrName>
                                        </p:attrNameLst>
                                      </p:cBhvr>
                                      <p:to>
                                        <p:strVal val="hidden"/>
                                      </p:to>
                                    </p:set>
                                  </p:childTnLst>
                                </p:cTn>
                              </p:par>
                              <p:par>
                                <p:cTn id="518" presetID="10" presetClass="exit" presetSubtype="0" fill="hold" grpId="0" nodeType="withEffect">
                                  <p:stCondLst>
                                    <p:cond delay="0"/>
                                  </p:stCondLst>
                                  <p:childTnLst>
                                    <p:animEffect transition="out" filter="fade">
                                      <p:cBhvr>
                                        <p:cTn id="519" dur="10"/>
                                        <p:tgtEl>
                                          <p:spTgt spid="146"/>
                                        </p:tgtEl>
                                      </p:cBhvr>
                                    </p:animEffect>
                                    <p:set>
                                      <p:cBhvr>
                                        <p:cTn id="520" dur="1" fill="hold">
                                          <p:stCondLst>
                                            <p:cond delay="9"/>
                                          </p:stCondLst>
                                        </p:cTn>
                                        <p:tgtEl>
                                          <p:spTgt spid="146"/>
                                        </p:tgtEl>
                                        <p:attrNameLst>
                                          <p:attrName>style.visibility</p:attrName>
                                        </p:attrNameLst>
                                      </p:cBhvr>
                                      <p:to>
                                        <p:strVal val="hidden"/>
                                      </p:to>
                                    </p:set>
                                  </p:childTnLst>
                                </p:cTn>
                              </p:par>
                              <p:par>
                                <p:cTn id="521" presetID="10" presetClass="exit" presetSubtype="0" fill="hold" grpId="0" nodeType="withEffect">
                                  <p:stCondLst>
                                    <p:cond delay="0"/>
                                  </p:stCondLst>
                                  <p:childTnLst>
                                    <p:animEffect transition="out" filter="fade">
                                      <p:cBhvr>
                                        <p:cTn id="522" dur="10"/>
                                        <p:tgtEl>
                                          <p:spTgt spid="147"/>
                                        </p:tgtEl>
                                      </p:cBhvr>
                                    </p:animEffect>
                                    <p:set>
                                      <p:cBhvr>
                                        <p:cTn id="523" dur="1" fill="hold">
                                          <p:stCondLst>
                                            <p:cond delay="9"/>
                                          </p:stCondLst>
                                        </p:cTn>
                                        <p:tgtEl>
                                          <p:spTgt spid="147"/>
                                        </p:tgtEl>
                                        <p:attrNameLst>
                                          <p:attrName>style.visibility</p:attrName>
                                        </p:attrNameLst>
                                      </p:cBhvr>
                                      <p:to>
                                        <p:strVal val="hidden"/>
                                      </p:to>
                                    </p:set>
                                  </p:childTnLst>
                                </p:cTn>
                              </p:par>
                              <p:par>
                                <p:cTn id="524" presetID="10" presetClass="exit" presetSubtype="0" fill="hold" grpId="0" nodeType="withEffect">
                                  <p:stCondLst>
                                    <p:cond delay="0"/>
                                  </p:stCondLst>
                                  <p:childTnLst>
                                    <p:animEffect transition="out" filter="fade">
                                      <p:cBhvr>
                                        <p:cTn id="525" dur="10"/>
                                        <p:tgtEl>
                                          <p:spTgt spid="148"/>
                                        </p:tgtEl>
                                      </p:cBhvr>
                                    </p:animEffect>
                                    <p:set>
                                      <p:cBhvr>
                                        <p:cTn id="526" dur="1" fill="hold">
                                          <p:stCondLst>
                                            <p:cond delay="9"/>
                                          </p:stCondLst>
                                        </p:cTn>
                                        <p:tgtEl>
                                          <p:spTgt spid="148"/>
                                        </p:tgtEl>
                                        <p:attrNameLst>
                                          <p:attrName>style.visibility</p:attrName>
                                        </p:attrNameLst>
                                      </p:cBhvr>
                                      <p:to>
                                        <p:strVal val="hidden"/>
                                      </p:to>
                                    </p:set>
                                  </p:childTnLst>
                                </p:cTn>
                              </p:par>
                              <p:par>
                                <p:cTn id="527" presetID="10" presetClass="exit" presetSubtype="0" fill="hold" grpId="0" nodeType="withEffect">
                                  <p:stCondLst>
                                    <p:cond delay="0"/>
                                  </p:stCondLst>
                                  <p:childTnLst>
                                    <p:animEffect transition="out" filter="fade">
                                      <p:cBhvr>
                                        <p:cTn id="528" dur="10"/>
                                        <p:tgtEl>
                                          <p:spTgt spid="149"/>
                                        </p:tgtEl>
                                      </p:cBhvr>
                                    </p:animEffect>
                                    <p:set>
                                      <p:cBhvr>
                                        <p:cTn id="529" dur="1" fill="hold">
                                          <p:stCondLst>
                                            <p:cond delay="9"/>
                                          </p:stCondLst>
                                        </p:cTn>
                                        <p:tgtEl>
                                          <p:spTgt spid="149"/>
                                        </p:tgtEl>
                                        <p:attrNameLst>
                                          <p:attrName>style.visibility</p:attrName>
                                        </p:attrNameLst>
                                      </p:cBhvr>
                                      <p:to>
                                        <p:strVal val="hidden"/>
                                      </p:to>
                                    </p:set>
                                  </p:childTnLst>
                                </p:cTn>
                              </p:par>
                              <p:par>
                                <p:cTn id="530" presetID="10" presetClass="exit" presetSubtype="0" fill="hold" grpId="0" nodeType="withEffect">
                                  <p:stCondLst>
                                    <p:cond delay="0"/>
                                  </p:stCondLst>
                                  <p:childTnLst>
                                    <p:animEffect transition="out" filter="fade">
                                      <p:cBhvr>
                                        <p:cTn id="531" dur="10"/>
                                        <p:tgtEl>
                                          <p:spTgt spid="150"/>
                                        </p:tgtEl>
                                      </p:cBhvr>
                                    </p:animEffect>
                                    <p:set>
                                      <p:cBhvr>
                                        <p:cTn id="532" dur="1" fill="hold">
                                          <p:stCondLst>
                                            <p:cond delay="9"/>
                                          </p:stCondLst>
                                        </p:cTn>
                                        <p:tgtEl>
                                          <p:spTgt spid="150"/>
                                        </p:tgtEl>
                                        <p:attrNameLst>
                                          <p:attrName>style.visibility</p:attrName>
                                        </p:attrNameLst>
                                      </p:cBhvr>
                                      <p:to>
                                        <p:strVal val="hidden"/>
                                      </p:to>
                                    </p:set>
                                  </p:childTnLst>
                                </p:cTn>
                              </p:par>
                              <p:par>
                                <p:cTn id="533" presetID="10" presetClass="exit" presetSubtype="0" fill="hold" grpId="0" nodeType="withEffect">
                                  <p:stCondLst>
                                    <p:cond delay="0"/>
                                  </p:stCondLst>
                                  <p:childTnLst>
                                    <p:animEffect transition="out" filter="fade">
                                      <p:cBhvr>
                                        <p:cTn id="534" dur="10"/>
                                        <p:tgtEl>
                                          <p:spTgt spid="151"/>
                                        </p:tgtEl>
                                      </p:cBhvr>
                                    </p:animEffect>
                                    <p:set>
                                      <p:cBhvr>
                                        <p:cTn id="535" dur="1" fill="hold">
                                          <p:stCondLst>
                                            <p:cond delay="9"/>
                                          </p:stCondLst>
                                        </p:cTn>
                                        <p:tgtEl>
                                          <p:spTgt spid="151"/>
                                        </p:tgtEl>
                                        <p:attrNameLst>
                                          <p:attrName>style.visibility</p:attrName>
                                        </p:attrNameLst>
                                      </p:cBhvr>
                                      <p:to>
                                        <p:strVal val="hidden"/>
                                      </p:to>
                                    </p:set>
                                  </p:childTnLst>
                                </p:cTn>
                              </p:par>
                              <p:par>
                                <p:cTn id="536" presetID="10" presetClass="exit" presetSubtype="0" fill="hold" grpId="0" nodeType="withEffect">
                                  <p:stCondLst>
                                    <p:cond delay="0"/>
                                  </p:stCondLst>
                                  <p:childTnLst>
                                    <p:animEffect transition="out" filter="fade">
                                      <p:cBhvr>
                                        <p:cTn id="537" dur="10"/>
                                        <p:tgtEl>
                                          <p:spTgt spid="152"/>
                                        </p:tgtEl>
                                      </p:cBhvr>
                                    </p:animEffect>
                                    <p:set>
                                      <p:cBhvr>
                                        <p:cTn id="538" dur="1" fill="hold">
                                          <p:stCondLst>
                                            <p:cond delay="9"/>
                                          </p:stCondLst>
                                        </p:cTn>
                                        <p:tgtEl>
                                          <p:spTgt spid="152"/>
                                        </p:tgtEl>
                                        <p:attrNameLst>
                                          <p:attrName>style.visibility</p:attrName>
                                        </p:attrNameLst>
                                      </p:cBhvr>
                                      <p:to>
                                        <p:strVal val="hidden"/>
                                      </p:to>
                                    </p:set>
                                  </p:childTnLst>
                                </p:cTn>
                              </p:par>
                              <p:par>
                                <p:cTn id="539" presetID="10" presetClass="exit" presetSubtype="0" fill="hold" grpId="0" nodeType="withEffect">
                                  <p:stCondLst>
                                    <p:cond delay="0"/>
                                  </p:stCondLst>
                                  <p:childTnLst>
                                    <p:animEffect transition="out" filter="fade">
                                      <p:cBhvr>
                                        <p:cTn id="540" dur="10"/>
                                        <p:tgtEl>
                                          <p:spTgt spid="153"/>
                                        </p:tgtEl>
                                      </p:cBhvr>
                                    </p:animEffect>
                                    <p:set>
                                      <p:cBhvr>
                                        <p:cTn id="541" dur="1" fill="hold">
                                          <p:stCondLst>
                                            <p:cond delay="9"/>
                                          </p:stCondLst>
                                        </p:cTn>
                                        <p:tgtEl>
                                          <p:spTgt spid="153"/>
                                        </p:tgtEl>
                                        <p:attrNameLst>
                                          <p:attrName>style.visibility</p:attrName>
                                        </p:attrNameLst>
                                      </p:cBhvr>
                                      <p:to>
                                        <p:strVal val="hidden"/>
                                      </p:to>
                                    </p:set>
                                  </p:childTnLst>
                                </p:cTn>
                              </p:par>
                              <p:par>
                                <p:cTn id="542" presetID="10" presetClass="exit" presetSubtype="0" fill="hold" grpId="0" nodeType="withEffect">
                                  <p:stCondLst>
                                    <p:cond delay="0"/>
                                  </p:stCondLst>
                                  <p:childTnLst>
                                    <p:animEffect transition="out" filter="fade">
                                      <p:cBhvr>
                                        <p:cTn id="543" dur="10"/>
                                        <p:tgtEl>
                                          <p:spTgt spid="154"/>
                                        </p:tgtEl>
                                      </p:cBhvr>
                                    </p:animEffect>
                                    <p:set>
                                      <p:cBhvr>
                                        <p:cTn id="544" dur="1" fill="hold">
                                          <p:stCondLst>
                                            <p:cond delay="9"/>
                                          </p:stCondLst>
                                        </p:cTn>
                                        <p:tgtEl>
                                          <p:spTgt spid="154"/>
                                        </p:tgtEl>
                                        <p:attrNameLst>
                                          <p:attrName>style.visibility</p:attrName>
                                        </p:attrNameLst>
                                      </p:cBhvr>
                                      <p:to>
                                        <p:strVal val="hidden"/>
                                      </p:to>
                                    </p:set>
                                  </p:childTnLst>
                                </p:cTn>
                              </p:par>
                            </p:childTnLst>
                          </p:cTn>
                        </p:par>
                        <p:par>
                          <p:cTn id="545" fill="hold">
                            <p:stCondLst>
                              <p:cond delay="2340"/>
                            </p:stCondLst>
                            <p:childTnLst>
                              <p:par>
                                <p:cTn id="546" presetID="10" presetClass="exit" presetSubtype="0" fill="hold" grpId="0" nodeType="afterEffect">
                                  <p:stCondLst>
                                    <p:cond delay="0"/>
                                  </p:stCondLst>
                                  <p:childTnLst>
                                    <p:animEffect transition="out" filter="fade">
                                      <p:cBhvr>
                                        <p:cTn id="547" dur="10"/>
                                        <p:tgtEl>
                                          <p:spTgt spid="155"/>
                                        </p:tgtEl>
                                      </p:cBhvr>
                                    </p:animEffect>
                                    <p:set>
                                      <p:cBhvr>
                                        <p:cTn id="548" dur="1" fill="hold">
                                          <p:stCondLst>
                                            <p:cond delay="9"/>
                                          </p:stCondLst>
                                        </p:cTn>
                                        <p:tgtEl>
                                          <p:spTgt spid="155"/>
                                        </p:tgtEl>
                                        <p:attrNameLst>
                                          <p:attrName>style.visibility</p:attrName>
                                        </p:attrNameLst>
                                      </p:cBhvr>
                                      <p:to>
                                        <p:strVal val="hidden"/>
                                      </p:to>
                                    </p:set>
                                  </p:childTnLst>
                                </p:cTn>
                              </p:par>
                            </p:childTnLst>
                          </p:cTn>
                        </p:par>
                        <p:par>
                          <p:cTn id="549" fill="hold">
                            <p:stCondLst>
                              <p:cond delay="2350"/>
                            </p:stCondLst>
                            <p:childTnLst>
                              <p:par>
                                <p:cTn id="550" presetID="10" presetClass="exit" presetSubtype="0" fill="hold" grpId="0" nodeType="afterEffect">
                                  <p:stCondLst>
                                    <p:cond delay="0"/>
                                  </p:stCondLst>
                                  <p:childTnLst>
                                    <p:animEffect transition="out" filter="fade">
                                      <p:cBhvr>
                                        <p:cTn id="551" dur="10"/>
                                        <p:tgtEl>
                                          <p:spTgt spid="156"/>
                                        </p:tgtEl>
                                      </p:cBhvr>
                                    </p:animEffect>
                                    <p:set>
                                      <p:cBhvr>
                                        <p:cTn id="552" dur="1" fill="hold">
                                          <p:stCondLst>
                                            <p:cond delay="9"/>
                                          </p:stCondLst>
                                        </p:cTn>
                                        <p:tgtEl>
                                          <p:spTgt spid="156"/>
                                        </p:tgtEl>
                                        <p:attrNameLst>
                                          <p:attrName>style.visibility</p:attrName>
                                        </p:attrNameLst>
                                      </p:cBhvr>
                                      <p:to>
                                        <p:strVal val="hidden"/>
                                      </p:to>
                                    </p:set>
                                  </p:childTnLst>
                                </p:cTn>
                              </p:par>
                            </p:childTnLst>
                          </p:cTn>
                        </p:par>
                        <p:par>
                          <p:cTn id="553" fill="hold">
                            <p:stCondLst>
                              <p:cond delay="2360"/>
                            </p:stCondLst>
                            <p:childTnLst>
                              <p:par>
                                <p:cTn id="554" presetID="10" presetClass="exit" presetSubtype="0" fill="hold" grpId="0" nodeType="afterEffect">
                                  <p:stCondLst>
                                    <p:cond delay="0"/>
                                  </p:stCondLst>
                                  <p:childTnLst>
                                    <p:animEffect transition="out" filter="fade">
                                      <p:cBhvr>
                                        <p:cTn id="555" dur="10"/>
                                        <p:tgtEl>
                                          <p:spTgt spid="157"/>
                                        </p:tgtEl>
                                      </p:cBhvr>
                                    </p:animEffect>
                                    <p:set>
                                      <p:cBhvr>
                                        <p:cTn id="556" dur="1" fill="hold">
                                          <p:stCondLst>
                                            <p:cond delay="9"/>
                                          </p:stCondLst>
                                        </p:cTn>
                                        <p:tgtEl>
                                          <p:spTgt spid="157"/>
                                        </p:tgtEl>
                                        <p:attrNameLst>
                                          <p:attrName>style.visibility</p:attrName>
                                        </p:attrNameLst>
                                      </p:cBhvr>
                                      <p:to>
                                        <p:strVal val="hidden"/>
                                      </p:to>
                                    </p:set>
                                  </p:childTnLst>
                                </p:cTn>
                              </p:par>
                            </p:childTnLst>
                          </p:cTn>
                        </p:par>
                        <p:par>
                          <p:cTn id="557" fill="hold">
                            <p:stCondLst>
                              <p:cond delay="2370"/>
                            </p:stCondLst>
                            <p:childTnLst>
                              <p:par>
                                <p:cTn id="558" presetID="10" presetClass="exit" presetSubtype="0" fill="hold" grpId="0" nodeType="afterEffect">
                                  <p:stCondLst>
                                    <p:cond delay="0"/>
                                  </p:stCondLst>
                                  <p:childTnLst>
                                    <p:animEffect transition="out" filter="fade">
                                      <p:cBhvr>
                                        <p:cTn id="559" dur="10"/>
                                        <p:tgtEl>
                                          <p:spTgt spid="158"/>
                                        </p:tgtEl>
                                      </p:cBhvr>
                                    </p:animEffect>
                                    <p:set>
                                      <p:cBhvr>
                                        <p:cTn id="560" dur="1" fill="hold">
                                          <p:stCondLst>
                                            <p:cond delay="9"/>
                                          </p:stCondLst>
                                        </p:cTn>
                                        <p:tgtEl>
                                          <p:spTgt spid="158"/>
                                        </p:tgtEl>
                                        <p:attrNameLst>
                                          <p:attrName>style.visibility</p:attrName>
                                        </p:attrNameLst>
                                      </p:cBhvr>
                                      <p:to>
                                        <p:strVal val="hidden"/>
                                      </p:to>
                                    </p:set>
                                  </p:childTnLst>
                                </p:cTn>
                              </p:par>
                            </p:childTnLst>
                          </p:cTn>
                        </p:par>
                        <p:par>
                          <p:cTn id="561" fill="hold">
                            <p:stCondLst>
                              <p:cond delay="2380"/>
                            </p:stCondLst>
                            <p:childTnLst>
                              <p:par>
                                <p:cTn id="562" presetID="10" presetClass="exit" presetSubtype="0" fill="hold" grpId="0" nodeType="afterEffect">
                                  <p:stCondLst>
                                    <p:cond delay="0"/>
                                  </p:stCondLst>
                                  <p:childTnLst>
                                    <p:animEffect transition="out" filter="fade">
                                      <p:cBhvr>
                                        <p:cTn id="563" dur="10"/>
                                        <p:tgtEl>
                                          <p:spTgt spid="159"/>
                                        </p:tgtEl>
                                      </p:cBhvr>
                                    </p:animEffect>
                                    <p:set>
                                      <p:cBhvr>
                                        <p:cTn id="564" dur="1" fill="hold">
                                          <p:stCondLst>
                                            <p:cond delay="9"/>
                                          </p:stCondLst>
                                        </p:cTn>
                                        <p:tgtEl>
                                          <p:spTgt spid="159"/>
                                        </p:tgtEl>
                                        <p:attrNameLst>
                                          <p:attrName>style.visibility</p:attrName>
                                        </p:attrNameLst>
                                      </p:cBhvr>
                                      <p:to>
                                        <p:strVal val="hidden"/>
                                      </p:to>
                                    </p:set>
                                  </p:childTnLst>
                                </p:cTn>
                              </p:par>
                            </p:childTnLst>
                          </p:cTn>
                        </p:par>
                        <p:par>
                          <p:cTn id="565" fill="hold">
                            <p:stCondLst>
                              <p:cond delay="2390"/>
                            </p:stCondLst>
                            <p:childTnLst>
                              <p:par>
                                <p:cTn id="566" presetID="10" presetClass="exit" presetSubtype="0" fill="hold" grpId="0" nodeType="afterEffect">
                                  <p:stCondLst>
                                    <p:cond delay="0"/>
                                  </p:stCondLst>
                                  <p:childTnLst>
                                    <p:animEffect transition="out" filter="fade">
                                      <p:cBhvr>
                                        <p:cTn id="567" dur="10"/>
                                        <p:tgtEl>
                                          <p:spTgt spid="160"/>
                                        </p:tgtEl>
                                      </p:cBhvr>
                                    </p:animEffect>
                                    <p:set>
                                      <p:cBhvr>
                                        <p:cTn id="568" dur="1" fill="hold">
                                          <p:stCondLst>
                                            <p:cond delay="9"/>
                                          </p:stCondLst>
                                        </p:cTn>
                                        <p:tgtEl>
                                          <p:spTgt spid="160"/>
                                        </p:tgtEl>
                                        <p:attrNameLst>
                                          <p:attrName>style.visibility</p:attrName>
                                        </p:attrNameLst>
                                      </p:cBhvr>
                                      <p:to>
                                        <p:strVal val="hidden"/>
                                      </p:to>
                                    </p:set>
                                  </p:childTnLst>
                                </p:cTn>
                              </p:par>
                            </p:childTnLst>
                          </p:cTn>
                        </p:par>
                        <p:par>
                          <p:cTn id="569" fill="hold">
                            <p:stCondLst>
                              <p:cond delay="2400"/>
                            </p:stCondLst>
                            <p:childTnLst>
                              <p:par>
                                <p:cTn id="570" presetID="10" presetClass="exit" presetSubtype="0" fill="hold" grpId="0" nodeType="afterEffect">
                                  <p:stCondLst>
                                    <p:cond delay="0"/>
                                  </p:stCondLst>
                                  <p:childTnLst>
                                    <p:animEffect transition="out" filter="fade">
                                      <p:cBhvr>
                                        <p:cTn id="571" dur="10"/>
                                        <p:tgtEl>
                                          <p:spTgt spid="161"/>
                                        </p:tgtEl>
                                      </p:cBhvr>
                                    </p:animEffect>
                                    <p:set>
                                      <p:cBhvr>
                                        <p:cTn id="572" dur="1" fill="hold">
                                          <p:stCondLst>
                                            <p:cond delay="9"/>
                                          </p:stCondLst>
                                        </p:cTn>
                                        <p:tgtEl>
                                          <p:spTgt spid="161"/>
                                        </p:tgtEl>
                                        <p:attrNameLst>
                                          <p:attrName>style.visibility</p:attrName>
                                        </p:attrNameLst>
                                      </p:cBhvr>
                                      <p:to>
                                        <p:strVal val="hidden"/>
                                      </p:to>
                                    </p:set>
                                  </p:childTnLst>
                                </p:cTn>
                              </p:par>
                            </p:childTnLst>
                          </p:cTn>
                        </p:par>
                        <p:par>
                          <p:cTn id="573" fill="hold">
                            <p:stCondLst>
                              <p:cond delay="2410"/>
                            </p:stCondLst>
                            <p:childTnLst>
                              <p:par>
                                <p:cTn id="574" presetID="10" presetClass="exit" presetSubtype="0" fill="hold" grpId="0" nodeType="afterEffect">
                                  <p:stCondLst>
                                    <p:cond delay="0"/>
                                  </p:stCondLst>
                                  <p:childTnLst>
                                    <p:animEffect transition="out" filter="fade">
                                      <p:cBhvr>
                                        <p:cTn id="575" dur="10"/>
                                        <p:tgtEl>
                                          <p:spTgt spid="162"/>
                                        </p:tgtEl>
                                      </p:cBhvr>
                                    </p:animEffect>
                                    <p:set>
                                      <p:cBhvr>
                                        <p:cTn id="576" dur="1" fill="hold">
                                          <p:stCondLst>
                                            <p:cond delay="9"/>
                                          </p:stCondLst>
                                        </p:cTn>
                                        <p:tgtEl>
                                          <p:spTgt spid="162"/>
                                        </p:tgtEl>
                                        <p:attrNameLst>
                                          <p:attrName>style.visibility</p:attrName>
                                        </p:attrNameLst>
                                      </p:cBhvr>
                                      <p:to>
                                        <p:strVal val="hidden"/>
                                      </p:to>
                                    </p:set>
                                  </p:childTnLst>
                                </p:cTn>
                              </p:par>
                            </p:childTnLst>
                          </p:cTn>
                        </p:par>
                        <p:par>
                          <p:cTn id="577" fill="hold">
                            <p:stCondLst>
                              <p:cond delay="2420"/>
                            </p:stCondLst>
                            <p:childTnLst>
                              <p:par>
                                <p:cTn id="578" presetID="10" presetClass="exit" presetSubtype="0" fill="hold" grpId="0" nodeType="afterEffect">
                                  <p:stCondLst>
                                    <p:cond delay="0"/>
                                  </p:stCondLst>
                                  <p:childTnLst>
                                    <p:animEffect transition="out" filter="fade">
                                      <p:cBhvr>
                                        <p:cTn id="579" dur="10"/>
                                        <p:tgtEl>
                                          <p:spTgt spid="163"/>
                                        </p:tgtEl>
                                      </p:cBhvr>
                                    </p:animEffect>
                                    <p:set>
                                      <p:cBhvr>
                                        <p:cTn id="580" dur="1" fill="hold">
                                          <p:stCondLst>
                                            <p:cond delay="9"/>
                                          </p:stCondLst>
                                        </p:cTn>
                                        <p:tgtEl>
                                          <p:spTgt spid="163"/>
                                        </p:tgtEl>
                                        <p:attrNameLst>
                                          <p:attrName>style.visibility</p:attrName>
                                        </p:attrNameLst>
                                      </p:cBhvr>
                                      <p:to>
                                        <p:strVal val="hidden"/>
                                      </p:to>
                                    </p:set>
                                  </p:childTnLst>
                                </p:cTn>
                              </p:par>
                            </p:childTnLst>
                          </p:cTn>
                        </p:par>
                        <p:par>
                          <p:cTn id="581" fill="hold">
                            <p:stCondLst>
                              <p:cond delay="2430"/>
                            </p:stCondLst>
                            <p:childTnLst>
                              <p:par>
                                <p:cTn id="582" presetID="10" presetClass="exit" presetSubtype="0" fill="hold" grpId="0" nodeType="afterEffect">
                                  <p:stCondLst>
                                    <p:cond delay="0"/>
                                  </p:stCondLst>
                                  <p:childTnLst>
                                    <p:animEffect transition="out" filter="fade">
                                      <p:cBhvr>
                                        <p:cTn id="583" dur="10"/>
                                        <p:tgtEl>
                                          <p:spTgt spid="164"/>
                                        </p:tgtEl>
                                      </p:cBhvr>
                                    </p:animEffect>
                                    <p:set>
                                      <p:cBhvr>
                                        <p:cTn id="584" dur="1" fill="hold">
                                          <p:stCondLst>
                                            <p:cond delay="9"/>
                                          </p:stCondLst>
                                        </p:cTn>
                                        <p:tgtEl>
                                          <p:spTgt spid="164"/>
                                        </p:tgtEl>
                                        <p:attrNameLst>
                                          <p:attrName>style.visibility</p:attrName>
                                        </p:attrNameLst>
                                      </p:cBhvr>
                                      <p:to>
                                        <p:strVal val="hidden"/>
                                      </p:to>
                                    </p:set>
                                  </p:childTnLst>
                                </p:cTn>
                              </p:par>
                            </p:childTnLst>
                          </p:cTn>
                        </p:par>
                        <p:par>
                          <p:cTn id="585" fill="hold">
                            <p:stCondLst>
                              <p:cond delay="2440"/>
                            </p:stCondLst>
                            <p:childTnLst>
                              <p:par>
                                <p:cTn id="586" presetID="10" presetClass="exit" presetSubtype="0" fill="hold" grpId="0" nodeType="afterEffect">
                                  <p:stCondLst>
                                    <p:cond delay="0"/>
                                  </p:stCondLst>
                                  <p:childTnLst>
                                    <p:animEffect transition="out" filter="fade">
                                      <p:cBhvr>
                                        <p:cTn id="587" dur="10"/>
                                        <p:tgtEl>
                                          <p:spTgt spid="165"/>
                                        </p:tgtEl>
                                      </p:cBhvr>
                                    </p:animEffect>
                                    <p:set>
                                      <p:cBhvr>
                                        <p:cTn id="588" dur="1" fill="hold">
                                          <p:stCondLst>
                                            <p:cond delay="9"/>
                                          </p:stCondLst>
                                        </p:cTn>
                                        <p:tgtEl>
                                          <p:spTgt spid="165"/>
                                        </p:tgtEl>
                                        <p:attrNameLst>
                                          <p:attrName>style.visibility</p:attrName>
                                        </p:attrNameLst>
                                      </p:cBhvr>
                                      <p:to>
                                        <p:strVal val="hidden"/>
                                      </p:to>
                                    </p:set>
                                  </p:childTnLst>
                                </p:cTn>
                              </p:par>
                            </p:childTnLst>
                          </p:cTn>
                        </p:par>
                        <p:par>
                          <p:cTn id="589" fill="hold">
                            <p:stCondLst>
                              <p:cond delay="2450"/>
                            </p:stCondLst>
                            <p:childTnLst>
                              <p:par>
                                <p:cTn id="590" presetID="10" presetClass="exit" presetSubtype="0" fill="hold" grpId="0" nodeType="afterEffect">
                                  <p:stCondLst>
                                    <p:cond delay="0"/>
                                  </p:stCondLst>
                                  <p:childTnLst>
                                    <p:animEffect transition="out" filter="fade">
                                      <p:cBhvr>
                                        <p:cTn id="591" dur="10"/>
                                        <p:tgtEl>
                                          <p:spTgt spid="166"/>
                                        </p:tgtEl>
                                      </p:cBhvr>
                                    </p:animEffect>
                                    <p:set>
                                      <p:cBhvr>
                                        <p:cTn id="592" dur="1" fill="hold">
                                          <p:stCondLst>
                                            <p:cond delay="9"/>
                                          </p:stCondLst>
                                        </p:cTn>
                                        <p:tgtEl>
                                          <p:spTgt spid="166"/>
                                        </p:tgtEl>
                                        <p:attrNameLst>
                                          <p:attrName>style.visibility</p:attrName>
                                        </p:attrNameLst>
                                      </p:cBhvr>
                                      <p:to>
                                        <p:strVal val="hidden"/>
                                      </p:to>
                                    </p:set>
                                  </p:childTnLst>
                                </p:cTn>
                              </p:par>
                            </p:childTnLst>
                          </p:cTn>
                        </p:par>
                        <p:par>
                          <p:cTn id="593" fill="hold">
                            <p:stCondLst>
                              <p:cond delay="2460"/>
                            </p:stCondLst>
                            <p:childTnLst>
                              <p:par>
                                <p:cTn id="594" presetID="10" presetClass="exit" presetSubtype="0" fill="hold" grpId="0" nodeType="afterEffect">
                                  <p:stCondLst>
                                    <p:cond delay="0"/>
                                  </p:stCondLst>
                                  <p:childTnLst>
                                    <p:animEffect transition="out" filter="fade">
                                      <p:cBhvr>
                                        <p:cTn id="595" dur="10"/>
                                        <p:tgtEl>
                                          <p:spTgt spid="167"/>
                                        </p:tgtEl>
                                      </p:cBhvr>
                                    </p:animEffect>
                                    <p:set>
                                      <p:cBhvr>
                                        <p:cTn id="596" dur="1" fill="hold">
                                          <p:stCondLst>
                                            <p:cond delay="9"/>
                                          </p:stCondLst>
                                        </p:cTn>
                                        <p:tgtEl>
                                          <p:spTgt spid="167"/>
                                        </p:tgtEl>
                                        <p:attrNameLst>
                                          <p:attrName>style.visibility</p:attrName>
                                        </p:attrNameLst>
                                      </p:cBhvr>
                                      <p:to>
                                        <p:strVal val="hidden"/>
                                      </p:to>
                                    </p:set>
                                  </p:childTnLst>
                                </p:cTn>
                              </p:par>
                            </p:childTnLst>
                          </p:cTn>
                        </p:par>
                        <p:par>
                          <p:cTn id="597" fill="hold">
                            <p:stCondLst>
                              <p:cond delay="2470"/>
                            </p:stCondLst>
                            <p:childTnLst>
                              <p:par>
                                <p:cTn id="598" presetID="10" presetClass="exit" presetSubtype="0" fill="hold" grpId="0" nodeType="afterEffect">
                                  <p:stCondLst>
                                    <p:cond delay="0"/>
                                  </p:stCondLst>
                                  <p:childTnLst>
                                    <p:animEffect transition="out" filter="fade">
                                      <p:cBhvr>
                                        <p:cTn id="599" dur="10"/>
                                        <p:tgtEl>
                                          <p:spTgt spid="168"/>
                                        </p:tgtEl>
                                      </p:cBhvr>
                                    </p:animEffect>
                                    <p:set>
                                      <p:cBhvr>
                                        <p:cTn id="600" dur="1" fill="hold">
                                          <p:stCondLst>
                                            <p:cond delay="9"/>
                                          </p:stCondLst>
                                        </p:cTn>
                                        <p:tgtEl>
                                          <p:spTgt spid="168"/>
                                        </p:tgtEl>
                                        <p:attrNameLst>
                                          <p:attrName>style.visibility</p:attrName>
                                        </p:attrNameLst>
                                      </p:cBhvr>
                                      <p:to>
                                        <p:strVal val="hidden"/>
                                      </p:to>
                                    </p:set>
                                  </p:childTnLst>
                                </p:cTn>
                              </p:par>
                            </p:childTnLst>
                          </p:cTn>
                        </p:par>
                        <p:par>
                          <p:cTn id="601" fill="hold">
                            <p:stCondLst>
                              <p:cond delay="2480"/>
                            </p:stCondLst>
                            <p:childTnLst>
                              <p:par>
                                <p:cTn id="602" presetID="10" presetClass="exit" presetSubtype="0" fill="hold" grpId="0" nodeType="afterEffect">
                                  <p:stCondLst>
                                    <p:cond delay="0"/>
                                  </p:stCondLst>
                                  <p:childTnLst>
                                    <p:animEffect transition="out" filter="fade">
                                      <p:cBhvr>
                                        <p:cTn id="603" dur="10"/>
                                        <p:tgtEl>
                                          <p:spTgt spid="169"/>
                                        </p:tgtEl>
                                      </p:cBhvr>
                                    </p:animEffect>
                                    <p:set>
                                      <p:cBhvr>
                                        <p:cTn id="604" dur="1" fill="hold">
                                          <p:stCondLst>
                                            <p:cond delay="9"/>
                                          </p:stCondLst>
                                        </p:cTn>
                                        <p:tgtEl>
                                          <p:spTgt spid="169"/>
                                        </p:tgtEl>
                                        <p:attrNameLst>
                                          <p:attrName>style.visibility</p:attrName>
                                        </p:attrNameLst>
                                      </p:cBhvr>
                                      <p:to>
                                        <p:strVal val="hidden"/>
                                      </p:to>
                                    </p:set>
                                  </p:childTnLst>
                                </p:cTn>
                              </p:par>
                              <p:par>
                                <p:cTn id="605" presetID="10" presetClass="exit" presetSubtype="0" fill="hold" grpId="0" nodeType="withEffect">
                                  <p:stCondLst>
                                    <p:cond delay="0"/>
                                  </p:stCondLst>
                                  <p:childTnLst>
                                    <p:animEffect transition="out" filter="fade">
                                      <p:cBhvr>
                                        <p:cTn id="606" dur="10"/>
                                        <p:tgtEl>
                                          <p:spTgt spid="170"/>
                                        </p:tgtEl>
                                      </p:cBhvr>
                                    </p:animEffect>
                                    <p:set>
                                      <p:cBhvr>
                                        <p:cTn id="607" dur="1" fill="hold">
                                          <p:stCondLst>
                                            <p:cond delay="9"/>
                                          </p:stCondLst>
                                        </p:cTn>
                                        <p:tgtEl>
                                          <p:spTgt spid="170"/>
                                        </p:tgtEl>
                                        <p:attrNameLst>
                                          <p:attrName>style.visibility</p:attrName>
                                        </p:attrNameLst>
                                      </p:cBhvr>
                                      <p:to>
                                        <p:strVal val="hidden"/>
                                      </p:to>
                                    </p:set>
                                  </p:childTnLst>
                                </p:cTn>
                              </p:par>
                              <p:par>
                                <p:cTn id="608" presetID="10" presetClass="exit" presetSubtype="0" fill="hold" grpId="0" nodeType="withEffect">
                                  <p:stCondLst>
                                    <p:cond delay="0"/>
                                  </p:stCondLst>
                                  <p:childTnLst>
                                    <p:animEffect transition="out" filter="fade">
                                      <p:cBhvr>
                                        <p:cTn id="609" dur="10"/>
                                        <p:tgtEl>
                                          <p:spTgt spid="171"/>
                                        </p:tgtEl>
                                      </p:cBhvr>
                                    </p:animEffect>
                                    <p:set>
                                      <p:cBhvr>
                                        <p:cTn id="610" dur="1" fill="hold">
                                          <p:stCondLst>
                                            <p:cond delay="9"/>
                                          </p:stCondLst>
                                        </p:cTn>
                                        <p:tgtEl>
                                          <p:spTgt spid="171"/>
                                        </p:tgtEl>
                                        <p:attrNameLst>
                                          <p:attrName>style.visibility</p:attrName>
                                        </p:attrNameLst>
                                      </p:cBhvr>
                                      <p:to>
                                        <p:strVal val="hidden"/>
                                      </p:to>
                                    </p:set>
                                  </p:childTnLst>
                                </p:cTn>
                              </p:par>
                              <p:par>
                                <p:cTn id="611" presetID="10" presetClass="exit" presetSubtype="0" fill="hold" grpId="0" nodeType="withEffect">
                                  <p:stCondLst>
                                    <p:cond delay="0"/>
                                  </p:stCondLst>
                                  <p:childTnLst>
                                    <p:animEffect transition="out" filter="fade">
                                      <p:cBhvr>
                                        <p:cTn id="612" dur="10"/>
                                        <p:tgtEl>
                                          <p:spTgt spid="172"/>
                                        </p:tgtEl>
                                      </p:cBhvr>
                                    </p:animEffect>
                                    <p:set>
                                      <p:cBhvr>
                                        <p:cTn id="613" dur="1" fill="hold">
                                          <p:stCondLst>
                                            <p:cond delay="9"/>
                                          </p:stCondLst>
                                        </p:cTn>
                                        <p:tgtEl>
                                          <p:spTgt spid="172"/>
                                        </p:tgtEl>
                                        <p:attrNameLst>
                                          <p:attrName>style.visibility</p:attrName>
                                        </p:attrNameLst>
                                      </p:cBhvr>
                                      <p:to>
                                        <p:strVal val="hidden"/>
                                      </p:to>
                                    </p:set>
                                  </p:childTnLst>
                                </p:cTn>
                              </p:par>
                              <p:par>
                                <p:cTn id="614" presetID="10" presetClass="exit" presetSubtype="0" fill="hold" grpId="0" nodeType="withEffect">
                                  <p:stCondLst>
                                    <p:cond delay="0"/>
                                  </p:stCondLst>
                                  <p:childTnLst>
                                    <p:animEffect transition="out" filter="fade">
                                      <p:cBhvr>
                                        <p:cTn id="615" dur="10"/>
                                        <p:tgtEl>
                                          <p:spTgt spid="173"/>
                                        </p:tgtEl>
                                      </p:cBhvr>
                                    </p:animEffect>
                                    <p:set>
                                      <p:cBhvr>
                                        <p:cTn id="616" dur="1" fill="hold">
                                          <p:stCondLst>
                                            <p:cond delay="9"/>
                                          </p:stCondLst>
                                        </p:cTn>
                                        <p:tgtEl>
                                          <p:spTgt spid="173"/>
                                        </p:tgtEl>
                                        <p:attrNameLst>
                                          <p:attrName>style.visibility</p:attrName>
                                        </p:attrNameLst>
                                      </p:cBhvr>
                                      <p:to>
                                        <p:strVal val="hidden"/>
                                      </p:to>
                                    </p:set>
                                  </p:childTnLst>
                                </p:cTn>
                              </p:par>
                              <p:par>
                                <p:cTn id="617" presetID="10" presetClass="exit" presetSubtype="0" fill="hold" grpId="0" nodeType="withEffect">
                                  <p:stCondLst>
                                    <p:cond delay="0"/>
                                  </p:stCondLst>
                                  <p:childTnLst>
                                    <p:animEffect transition="out" filter="fade">
                                      <p:cBhvr>
                                        <p:cTn id="618" dur="10"/>
                                        <p:tgtEl>
                                          <p:spTgt spid="174"/>
                                        </p:tgtEl>
                                      </p:cBhvr>
                                    </p:animEffect>
                                    <p:set>
                                      <p:cBhvr>
                                        <p:cTn id="619" dur="1" fill="hold">
                                          <p:stCondLst>
                                            <p:cond delay="9"/>
                                          </p:stCondLst>
                                        </p:cTn>
                                        <p:tgtEl>
                                          <p:spTgt spid="174"/>
                                        </p:tgtEl>
                                        <p:attrNameLst>
                                          <p:attrName>style.visibility</p:attrName>
                                        </p:attrNameLst>
                                      </p:cBhvr>
                                      <p:to>
                                        <p:strVal val="hidden"/>
                                      </p:to>
                                    </p:set>
                                  </p:childTnLst>
                                </p:cTn>
                              </p:par>
                              <p:par>
                                <p:cTn id="620" presetID="10" presetClass="exit" presetSubtype="0" fill="hold" grpId="0" nodeType="withEffect">
                                  <p:stCondLst>
                                    <p:cond delay="0"/>
                                  </p:stCondLst>
                                  <p:childTnLst>
                                    <p:animEffect transition="out" filter="fade">
                                      <p:cBhvr>
                                        <p:cTn id="621" dur="10"/>
                                        <p:tgtEl>
                                          <p:spTgt spid="175"/>
                                        </p:tgtEl>
                                      </p:cBhvr>
                                    </p:animEffect>
                                    <p:set>
                                      <p:cBhvr>
                                        <p:cTn id="622" dur="1" fill="hold">
                                          <p:stCondLst>
                                            <p:cond delay="9"/>
                                          </p:stCondLst>
                                        </p:cTn>
                                        <p:tgtEl>
                                          <p:spTgt spid="175"/>
                                        </p:tgtEl>
                                        <p:attrNameLst>
                                          <p:attrName>style.visibility</p:attrName>
                                        </p:attrNameLst>
                                      </p:cBhvr>
                                      <p:to>
                                        <p:strVal val="hidden"/>
                                      </p:to>
                                    </p:set>
                                  </p:childTnLst>
                                </p:cTn>
                              </p:par>
                              <p:par>
                                <p:cTn id="623" presetID="10" presetClass="exit" presetSubtype="0" fill="hold" grpId="0" nodeType="withEffect">
                                  <p:stCondLst>
                                    <p:cond delay="0"/>
                                  </p:stCondLst>
                                  <p:childTnLst>
                                    <p:animEffect transition="out" filter="fade">
                                      <p:cBhvr>
                                        <p:cTn id="624" dur="10"/>
                                        <p:tgtEl>
                                          <p:spTgt spid="176"/>
                                        </p:tgtEl>
                                      </p:cBhvr>
                                    </p:animEffect>
                                    <p:set>
                                      <p:cBhvr>
                                        <p:cTn id="625" dur="1" fill="hold">
                                          <p:stCondLst>
                                            <p:cond delay="9"/>
                                          </p:stCondLst>
                                        </p:cTn>
                                        <p:tgtEl>
                                          <p:spTgt spid="176"/>
                                        </p:tgtEl>
                                        <p:attrNameLst>
                                          <p:attrName>style.visibility</p:attrName>
                                        </p:attrNameLst>
                                      </p:cBhvr>
                                      <p:to>
                                        <p:strVal val="hidden"/>
                                      </p:to>
                                    </p:set>
                                  </p:childTnLst>
                                </p:cTn>
                              </p:par>
                              <p:par>
                                <p:cTn id="626" presetID="10" presetClass="exit" presetSubtype="0" fill="hold" grpId="0" nodeType="withEffect">
                                  <p:stCondLst>
                                    <p:cond delay="0"/>
                                  </p:stCondLst>
                                  <p:childTnLst>
                                    <p:animEffect transition="out" filter="fade">
                                      <p:cBhvr>
                                        <p:cTn id="627" dur="10"/>
                                        <p:tgtEl>
                                          <p:spTgt spid="177"/>
                                        </p:tgtEl>
                                      </p:cBhvr>
                                    </p:animEffect>
                                    <p:set>
                                      <p:cBhvr>
                                        <p:cTn id="628" dur="1" fill="hold">
                                          <p:stCondLst>
                                            <p:cond delay="9"/>
                                          </p:stCondLst>
                                        </p:cTn>
                                        <p:tgtEl>
                                          <p:spTgt spid="177"/>
                                        </p:tgtEl>
                                        <p:attrNameLst>
                                          <p:attrName>style.visibility</p:attrName>
                                        </p:attrNameLst>
                                      </p:cBhvr>
                                      <p:to>
                                        <p:strVal val="hidden"/>
                                      </p:to>
                                    </p:set>
                                  </p:childTnLst>
                                </p:cTn>
                              </p:par>
                              <p:par>
                                <p:cTn id="629" presetID="10" presetClass="exit" presetSubtype="0" fill="hold" grpId="0" nodeType="withEffect">
                                  <p:stCondLst>
                                    <p:cond delay="0"/>
                                  </p:stCondLst>
                                  <p:childTnLst>
                                    <p:animEffect transition="out" filter="fade">
                                      <p:cBhvr>
                                        <p:cTn id="630" dur="10"/>
                                        <p:tgtEl>
                                          <p:spTgt spid="178"/>
                                        </p:tgtEl>
                                      </p:cBhvr>
                                    </p:animEffect>
                                    <p:set>
                                      <p:cBhvr>
                                        <p:cTn id="631" dur="1" fill="hold">
                                          <p:stCondLst>
                                            <p:cond delay="9"/>
                                          </p:stCondLst>
                                        </p:cTn>
                                        <p:tgtEl>
                                          <p:spTgt spid="178"/>
                                        </p:tgtEl>
                                        <p:attrNameLst>
                                          <p:attrName>style.visibility</p:attrName>
                                        </p:attrNameLst>
                                      </p:cBhvr>
                                      <p:to>
                                        <p:strVal val="hidden"/>
                                      </p:to>
                                    </p:set>
                                  </p:childTnLst>
                                </p:cTn>
                              </p:par>
                              <p:par>
                                <p:cTn id="632" presetID="10" presetClass="exit" presetSubtype="0" fill="hold" grpId="0" nodeType="withEffect">
                                  <p:stCondLst>
                                    <p:cond delay="0"/>
                                  </p:stCondLst>
                                  <p:childTnLst>
                                    <p:animEffect transition="out" filter="fade">
                                      <p:cBhvr>
                                        <p:cTn id="633" dur="10"/>
                                        <p:tgtEl>
                                          <p:spTgt spid="179"/>
                                        </p:tgtEl>
                                      </p:cBhvr>
                                    </p:animEffect>
                                    <p:set>
                                      <p:cBhvr>
                                        <p:cTn id="634" dur="1" fill="hold">
                                          <p:stCondLst>
                                            <p:cond delay="9"/>
                                          </p:stCondLst>
                                        </p:cTn>
                                        <p:tgtEl>
                                          <p:spTgt spid="179"/>
                                        </p:tgtEl>
                                        <p:attrNameLst>
                                          <p:attrName>style.visibility</p:attrName>
                                        </p:attrNameLst>
                                      </p:cBhvr>
                                      <p:to>
                                        <p:strVal val="hidden"/>
                                      </p:to>
                                    </p:set>
                                  </p:childTnLst>
                                </p:cTn>
                              </p:par>
                              <p:par>
                                <p:cTn id="635" presetID="10" presetClass="exit" presetSubtype="0" fill="hold" grpId="0" nodeType="withEffect">
                                  <p:stCondLst>
                                    <p:cond delay="0"/>
                                  </p:stCondLst>
                                  <p:childTnLst>
                                    <p:animEffect transition="out" filter="fade">
                                      <p:cBhvr>
                                        <p:cTn id="636" dur="10"/>
                                        <p:tgtEl>
                                          <p:spTgt spid="180"/>
                                        </p:tgtEl>
                                      </p:cBhvr>
                                    </p:animEffect>
                                    <p:set>
                                      <p:cBhvr>
                                        <p:cTn id="637" dur="1" fill="hold">
                                          <p:stCondLst>
                                            <p:cond delay="9"/>
                                          </p:stCondLst>
                                        </p:cTn>
                                        <p:tgtEl>
                                          <p:spTgt spid="180"/>
                                        </p:tgtEl>
                                        <p:attrNameLst>
                                          <p:attrName>style.visibility</p:attrName>
                                        </p:attrNameLst>
                                      </p:cBhvr>
                                      <p:to>
                                        <p:strVal val="hidden"/>
                                      </p:to>
                                    </p:set>
                                  </p:childTnLst>
                                </p:cTn>
                              </p:par>
                              <p:par>
                                <p:cTn id="638" presetID="10" presetClass="exit" presetSubtype="0" fill="hold" grpId="0" nodeType="withEffect">
                                  <p:stCondLst>
                                    <p:cond delay="0"/>
                                  </p:stCondLst>
                                  <p:childTnLst>
                                    <p:animEffect transition="out" filter="fade">
                                      <p:cBhvr>
                                        <p:cTn id="639" dur="10"/>
                                        <p:tgtEl>
                                          <p:spTgt spid="181"/>
                                        </p:tgtEl>
                                      </p:cBhvr>
                                    </p:animEffect>
                                    <p:set>
                                      <p:cBhvr>
                                        <p:cTn id="640" dur="1" fill="hold">
                                          <p:stCondLst>
                                            <p:cond delay="9"/>
                                          </p:stCondLst>
                                        </p:cTn>
                                        <p:tgtEl>
                                          <p:spTgt spid="181"/>
                                        </p:tgtEl>
                                        <p:attrNameLst>
                                          <p:attrName>style.visibility</p:attrName>
                                        </p:attrNameLst>
                                      </p:cBhvr>
                                      <p:to>
                                        <p:strVal val="hidden"/>
                                      </p:to>
                                    </p:set>
                                  </p:childTnLst>
                                </p:cTn>
                              </p:par>
                              <p:par>
                                <p:cTn id="641" presetID="10" presetClass="exit" presetSubtype="0" fill="hold" grpId="0" nodeType="withEffect">
                                  <p:stCondLst>
                                    <p:cond delay="0"/>
                                  </p:stCondLst>
                                  <p:childTnLst>
                                    <p:animEffect transition="out" filter="fade">
                                      <p:cBhvr>
                                        <p:cTn id="642" dur="10"/>
                                        <p:tgtEl>
                                          <p:spTgt spid="182"/>
                                        </p:tgtEl>
                                      </p:cBhvr>
                                    </p:animEffect>
                                    <p:set>
                                      <p:cBhvr>
                                        <p:cTn id="643" dur="1" fill="hold">
                                          <p:stCondLst>
                                            <p:cond delay="9"/>
                                          </p:stCondLst>
                                        </p:cTn>
                                        <p:tgtEl>
                                          <p:spTgt spid="182"/>
                                        </p:tgtEl>
                                        <p:attrNameLst>
                                          <p:attrName>style.visibility</p:attrName>
                                        </p:attrNameLst>
                                      </p:cBhvr>
                                      <p:to>
                                        <p:strVal val="hidden"/>
                                      </p:to>
                                    </p:set>
                                  </p:childTnLst>
                                </p:cTn>
                              </p:par>
                              <p:par>
                                <p:cTn id="644" presetID="10" presetClass="exit" presetSubtype="0" fill="hold" grpId="0" nodeType="withEffect">
                                  <p:stCondLst>
                                    <p:cond delay="0"/>
                                  </p:stCondLst>
                                  <p:childTnLst>
                                    <p:animEffect transition="out" filter="fade">
                                      <p:cBhvr>
                                        <p:cTn id="645" dur="10"/>
                                        <p:tgtEl>
                                          <p:spTgt spid="183"/>
                                        </p:tgtEl>
                                      </p:cBhvr>
                                    </p:animEffect>
                                    <p:set>
                                      <p:cBhvr>
                                        <p:cTn id="646" dur="1" fill="hold">
                                          <p:stCondLst>
                                            <p:cond delay="9"/>
                                          </p:stCondLst>
                                        </p:cTn>
                                        <p:tgtEl>
                                          <p:spTgt spid="183"/>
                                        </p:tgtEl>
                                        <p:attrNameLst>
                                          <p:attrName>style.visibility</p:attrName>
                                        </p:attrNameLst>
                                      </p:cBhvr>
                                      <p:to>
                                        <p:strVal val="hidden"/>
                                      </p:to>
                                    </p:set>
                                  </p:childTnLst>
                                </p:cTn>
                              </p:par>
                            </p:childTnLst>
                          </p:cTn>
                        </p:par>
                        <p:par>
                          <p:cTn id="647" fill="hold">
                            <p:stCondLst>
                              <p:cond delay="2490"/>
                            </p:stCondLst>
                            <p:childTnLst>
                              <p:par>
                                <p:cTn id="648" presetID="10" presetClass="exit" presetSubtype="0" fill="hold" grpId="0" nodeType="afterEffect">
                                  <p:stCondLst>
                                    <p:cond delay="0"/>
                                  </p:stCondLst>
                                  <p:childTnLst>
                                    <p:animEffect transition="out" filter="fade">
                                      <p:cBhvr>
                                        <p:cTn id="649" dur="10"/>
                                        <p:tgtEl>
                                          <p:spTgt spid="184"/>
                                        </p:tgtEl>
                                      </p:cBhvr>
                                    </p:animEffect>
                                    <p:set>
                                      <p:cBhvr>
                                        <p:cTn id="650" dur="1" fill="hold">
                                          <p:stCondLst>
                                            <p:cond delay="9"/>
                                          </p:stCondLst>
                                        </p:cTn>
                                        <p:tgtEl>
                                          <p:spTgt spid="184"/>
                                        </p:tgtEl>
                                        <p:attrNameLst>
                                          <p:attrName>style.visibility</p:attrName>
                                        </p:attrNameLst>
                                      </p:cBhvr>
                                      <p:to>
                                        <p:strVal val="hidden"/>
                                      </p:to>
                                    </p:set>
                                  </p:childTnLst>
                                </p:cTn>
                              </p:par>
                            </p:childTnLst>
                          </p:cTn>
                        </p:par>
                        <p:par>
                          <p:cTn id="651" fill="hold">
                            <p:stCondLst>
                              <p:cond delay="2500"/>
                            </p:stCondLst>
                            <p:childTnLst>
                              <p:par>
                                <p:cTn id="652" presetID="10" presetClass="exit" presetSubtype="0" fill="hold" grpId="0" nodeType="afterEffect">
                                  <p:stCondLst>
                                    <p:cond delay="0"/>
                                  </p:stCondLst>
                                  <p:childTnLst>
                                    <p:animEffect transition="out" filter="fade">
                                      <p:cBhvr>
                                        <p:cTn id="653" dur="10"/>
                                        <p:tgtEl>
                                          <p:spTgt spid="185"/>
                                        </p:tgtEl>
                                      </p:cBhvr>
                                    </p:animEffect>
                                    <p:set>
                                      <p:cBhvr>
                                        <p:cTn id="654" dur="1" fill="hold">
                                          <p:stCondLst>
                                            <p:cond delay="9"/>
                                          </p:stCondLst>
                                        </p:cTn>
                                        <p:tgtEl>
                                          <p:spTgt spid="185"/>
                                        </p:tgtEl>
                                        <p:attrNameLst>
                                          <p:attrName>style.visibility</p:attrName>
                                        </p:attrNameLst>
                                      </p:cBhvr>
                                      <p:to>
                                        <p:strVal val="hidden"/>
                                      </p:to>
                                    </p:set>
                                  </p:childTnLst>
                                </p:cTn>
                              </p:par>
                            </p:childTnLst>
                          </p:cTn>
                        </p:par>
                        <p:par>
                          <p:cTn id="655" fill="hold">
                            <p:stCondLst>
                              <p:cond delay="2510"/>
                            </p:stCondLst>
                            <p:childTnLst>
                              <p:par>
                                <p:cTn id="656" presetID="10" presetClass="exit" presetSubtype="0" fill="hold" grpId="0" nodeType="afterEffect">
                                  <p:stCondLst>
                                    <p:cond delay="0"/>
                                  </p:stCondLst>
                                  <p:childTnLst>
                                    <p:animEffect transition="out" filter="fade">
                                      <p:cBhvr>
                                        <p:cTn id="657" dur="10"/>
                                        <p:tgtEl>
                                          <p:spTgt spid="186"/>
                                        </p:tgtEl>
                                      </p:cBhvr>
                                    </p:animEffect>
                                    <p:set>
                                      <p:cBhvr>
                                        <p:cTn id="658" dur="1" fill="hold">
                                          <p:stCondLst>
                                            <p:cond delay="9"/>
                                          </p:stCondLst>
                                        </p:cTn>
                                        <p:tgtEl>
                                          <p:spTgt spid="186"/>
                                        </p:tgtEl>
                                        <p:attrNameLst>
                                          <p:attrName>style.visibility</p:attrName>
                                        </p:attrNameLst>
                                      </p:cBhvr>
                                      <p:to>
                                        <p:strVal val="hidden"/>
                                      </p:to>
                                    </p:set>
                                  </p:childTnLst>
                                </p:cTn>
                              </p:par>
                            </p:childTnLst>
                          </p:cTn>
                        </p:par>
                        <p:par>
                          <p:cTn id="659" fill="hold">
                            <p:stCondLst>
                              <p:cond delay="2520"/>
                            </p:stCondLst>
                            <p:childTnLst>
                              <p:par>
                                <p:cTn id="660" presetID="10" presetClass="exit" presetSubtype="0" fill="hold" grpId="0" nodeType="afterEffect">
                                  <p:stCondLst>
                                    <p:cond delay="0"/>
                                  </p:stCondLst>
                                  <p:childTnLst>
                                    <p:animEffect transition="out" filter="fade">
                                      <p:cBhvr>
                                        <p:cTn id="661" dur="10"/>
                                        <p:tgtEl>
                                          <p:spTgt spid="187"/>
                                        </p:tgtEl>
                                      </p:cBhvr>
                                    </p:animEffect>
                                    <p:set>
                                      <p:cBhvr>
                                        <p:cTn id="662" dur="1" fill="hold">
                                          <p:stCondLst>
                                            <p:cond delay="9"/>
                                          </p:stCondLst>
                                        </p:cTn>
                                        <p:tgtEl>
                                          <p:spTgt spid="187"/>
                                        </p:tgtEl>
                                        <p:attrNameLst>
                                          <p:attrName>style.visibility</p:attrName>
                                        </p:attrNameLst>
                                      </p:cBhvr>
                                      <p:to>
                                        <p:strVal val="hidden"/>
                                      </p:to>
                                    </p:set>
                                  </p:childTnLst>
                                </p:cTn>
                              </p:par>
                            </p:childTnLst>
                          </p:cTn>
                        </p:par>
                        <p:par>
                          <p:cTn id="663" fill="hold">
                            <p:stCondLst>
                              <p:cond delay="2530"/>
                            </p:stCondLst>
                            <p:childTnLst>
                              <p:par>
                                <p:cTn id="664" presetID="10" presetClass="exit" presetSubtype="0" fill="hold" grpId="0" nodeType="afterEffect">
                                  <p:stCondLst>
                                    <p:cond delay="0"/>
                                  </p:stCondLst>
                                  <p:childTnLst>
                                    <p:animEffect transition="out" filter="fade">
                                      <p:cBhvr>
                                        <p:cTn id="665" dur="10"/>
                                        <p:tgtEl>
                                          <p:spTgt spid="188"/>
                                        </p:tgtEl>
                                      </p:cBhvr>
                                    </p:animEffect>
                                    <p:set>
                                      <p:cBhvr>
                                        <p:cTn id="666" dur="1" fill="hold">
                                          <p:stCondLst>
                                            <p:cond delay="9"/>
                                          </p:stCondLst>
                                        </p:cTn>
                                        <p:tgtEl>
                                          <p:spTgt spid="188"/>
                                        </p:tgtEl>
                                        <p:attrNameLst>
                                          <p:attrName>style.visibility</p:attrName>
                                        </p:attrNameLst>
                                      </p:cBhvr>
                                      <p:to>
                                        <p:strVal val="hidden"/>
                                      </p:to>
                                    </p:set>
                                  </p:childTnLst>
                                </p:cTn>
                              </p:par>
                            </p:childTnLst>
                          </p:cTn>
                        </p:par>
                        <p:par>
                          <p:cTn id="667" fill="hold">
                            <p:stCondLst>
                              <p:cond delay="2540"/>
                            </p:stCondLst>
                            <p:childTnLst>
                              <p:par>
                                <p:cTn id="668" presetID="10" presetClass="exit" presetSubtype="0" fill="hold" grpId="0" nodeType="afterEffect">
                                  <p:stCondLst>
                                    <p:cond delay="0"/>
                                  </p:stCondLst>
                                  <p:childTnLst>
                                    <p:animEffect transition="out" filter="fade">
                                      <p:cBhvr>
                                        <p:cTn id="669" dur="10"/>
                                        <p:tgtEl>
                                          <p:spTgt spid="189"/>
                                        </p:tgtEl>
                                      </p:cBhvr>
                                    </p:animEffect>
                                    <p:set>
                                      <p:cBhvr>
                                        <p:cTn id="670" dur="1" fill="hold">
                                          <p:stCondLst>
                                            <p:cond delay="9"/>
                                          </p:stCondLst>
                                        </p:cTn>
                                        <p:tgtEl>
                                          <p:spTgt spid="189"/>
                                        </p:tgtEl>
                                        <p:attrNameLst>
                                          <p:attrName>style.visibility</p:attrName>
                                        </p:attrNameLst>
                                      </p:cBhvr>
                                      <p:to>
                                        <p:strVal val="hidden"/>
                                      </p:to>
                                    </p:set>
                                  </p:childTnLst>
                                </p:cTn>
                              </p:par>
                            </p:childTnLst>
                          </p:cTn>
                        </p:par>
                        <p:par>
                          <p:cTn id="671" fill="hold">
                            <p:stCondLst>
                              <p:cond delay="2550"/>
                            </p:stCondLst>
                            <p:childTnLst>
                              <p:par>
                                <p:cTn id="672" presetID="10" presetClass="exit" presetSubtype="0" fill="hold" grpId="0" nodeType="afterEffect">
                                  <p:stCondLst>
                                    <p:cond delay="0"/>
                                  </p:stCondLst>
                                  <p:childTnLst>
                                    <p:animEffect transition="out" filter="fade">
                                      <p:cBhvr>
                                        <p:cTn id="673" dur="10"/>
                                        <p:tgtEl>
                                          <p:spTgt spid="190"/>
                                        </p:tgtEl>
                                      </p:cBhvr>
                                    </p:animEffect>
                                    <p:set>
                                      <p:cBhvr>
                                        <p:cTn id="674" dur="1" fill="hold">
                                          <p:stCondLst>
                                            <p:cond delay="9"/>
                                          </p:stCondLst>
                                        </p:cTn>
                                        <p:tgtEl>
                                          <p:spTgt spid="190"/>
                                        </p:tgtEl>
                                        <p:attrNameLst>
                                          <p:attrName>style.visibility</p:attrName>
                                        </p:attrNameLst>
                                      </p:cBhvr>
                                      <p:to>
                                        <p:strVal val="hidden"/>
                                      </p:to>
                                    </p:set>
                                  </p:childTnLst>
                                </p:cTn>
                              </p:par>
                            </p:childTnLst>
                          </p:cTn>
                        </p:par>
                        <p:par>
                          <p:cTn id="675" fill="hold">
                            <p:stCondLst>
                              <p:cond delay="2560"/>
                            </p:stCondLst>
                            <p:childTnLst>
                              <p:par>
                                <p:cTn id="676" presetID="10" presetClass="exit" presetSubtype="0" fill="hold" grpId="0" nodeType="afterEffect">
                                  <p:stCondLst>
                                    <p:cond delay="0"/>
                                  </p:stCondLst>
                                  <p:childTnLst>
                                    <p:animEffect transition="out" filter="fade">
                                      <p:cBhvr>
                                        <p:cTn id="677" dur="10"/>
                                        <p:tgtEl>
                                          <p:spTgt spid="191"/>
                                        </p:tgtEl>
                                      </p:cBhvr>
                                    </p:animEffect>
                                    <p:set>
                                      <p:cBhvr>
                                        <p:cTn id="678" dur="1" fill="hold">
                                          <p:stCondLst>
                                            <p:cond delay="9"/>
                                          </p:stCondLst>
                                        </p:cTn>
                                        <p:tgtEl>
                                          <p:spTgt spid="191"/>
                                        </p:tgtEl>
                                        <p:attrNameLst>
                                          <p:attrName>style.visibility</p:attrName>
                                        </p:attrNameLst>
                                      </p:cBhvr>
                                      <p:to>
                                        <p:strVal val="hidden"/>
                                      </p:to>
                                    </p:set>
                                  </p:childTnLst>
                                </p:cTn>
                              </p:par>
                            </p:childTnLst>
                          </p:cTn>
                        </p:par>
                        <p:par>
                          <p:cTn id="679" fill="hold">
                            <p:stCondLst>
                              <p:cond delay="2570"/>
                            </p:stCondLst>
                            <p:childTnLst>
                              <p:par>
                                <p:cTn id="680" presetID="10" presetClass="exit" presetSubtype="0" fill="hold" grpId="0" nodeType="afterEffect">
                                  <p:stCondLst>
                                    <p:cond delay="0"/>
                                  </p:stCondLst>
                                  <p:childTnLst>
                                    <p:animEffect transition="out" filter="fade">
                                      <p:cBhvr>
                                        <p:cTn id="681" dur="10"/>
                                        <p:tgtEl>
                                          <p:spTgt spid="192"/>
                                        </p:tgtEl>
                                      </p:cBhvr>
                                    </p:animEffect>
                                    <p:set>
                                      <p:cBhvr>
                                        <p:cTn id="682" dur="1" fill="hold">
                                          <p:stCondLst>
                                            <p:cond delay="9"/>
                                          </p:stCondLst>
                                        </p:cTn>
                                        <p:tgtEl>
                                          <p:spTgt spid="192"/>
                                        </p:tgtEl>
                                        <p:attrNameLst>
                                          <p:attrName>style.visibility</p:attrName>
                                        </p:attrNameLst>
                                      </p:cBhvr>
                                      <p:to>
                                        <p:strVal val="hidden"/>
                                      </p:to>
                                    </p:set>
                                  </p:childTnLst>
                                </p:cTn>
                              </p:par>
                            </p:childTnLst>
                          </p:cTn>
                        </p:par>
                        <p:par>
                          <p:cTn id="683" fill="hold">
                            <p:stCondLst>
                              <p:cond delay="2580"/>
                            </p:stCondLst>
                            <p:childTnLst>
                              <p:par>
                                <p:cTn id="684" presetID="10" presetClass="exit" presetSubtype="0" fill="hold" grpId="0" nodeType="afterEffect">
                                  <p:stCondLst>
                                    <p:cond delay="0"/>
                                  </p:stCondLst>
                                  <p:childTnLst>
                                    <p:animEffect transition="out" filter="fade">
                                      <p:cBhvr>
                                        <p:cTn id="685" dur="10"/>
                                        <p:tgtEl>
                                          <p:spTgt spid="193"/>
                                        </p:tgtEl>
                                      </p:cBhvr>
                                    </p:animEffect>
                                    <p:set>
                                      <p:cBhvr>
                                        <p:cTn id="686" dur="1" fill="hold">
                                          <p:stCondLst>
                                            <p:cond delay="9"/>
                                          </p:stCondLst>
                                        </p:cTn>
                                        <p:tgtEl>
                                          <p:spTgt spid="193"/>
                                        </p:tgtEl>
                                        <p:attrNameLst>
                                          <p:attrName>style.visibility</p:attrName>
                                        </p:attrNameLst>
                                      </p:cBhvr>
                                      <p:to>
                                        <p:strVal val="hidden"/>
                                      </p:to>
                                    </p:set>
                                  </p:childTnLst>
                                </p:cTn>
                              </p:par>
                              <p:par>
                                <p:cTn id="687" presetID="10" presetClass="exit" presetSubtype="0" fill="hold" grpId="0" nodeType="withEffect">
                                  <p:stCondLst>
                                    <p:cond delay="0"/>
                                  </p:stCondLst>
                                  <p:childTnLst>
                                    <p:animEffect transition="out" filter="fade">
                                      <p:cBhvr>
                                        <p:cTn id="688" dur="10"/>
                                        <p:tgtEl>
                                          <p:spTgt spid="194"/>
                                        </p:tgtEl>
                                      </p:cBhvr>
                                    </p:animEffect>
                                    <p:set>
                                      <p:cBhvr>
                                        <p:cTn id="689" dur="1" fill="hold">
                                          <p:stCondLst>
                                            <p:cond delay="9"/>
                                          </p:stCondLst>
                                        </p:cTn>
                                        <p:tgtEl>
                                          <p:spTgt spid="194"/>
                                        </p:tgtEl>
                                        <p:attrNameLst>
                                          <p:attrName>style.visibility</p:attrName>
                                        </p:attrNameLst>
                                      </p:cBhvr>
                                      <p:to>
                                        <p:strVal val="hidden"/>
                                      </p:to>
                                    </p:set>
                                  </p:childTnLst>
                                </p:cTn>
                              </p:par>
                              <p:par>
                                <p:cTn id="690" presetID="10" presetClass="exit" presetSubtype="0" fill="hold" grpId="0" nodeType="withEffect">
                                  <p:stCondLst>
                                    <p:cond delay="0"/>
                                  </p:stCondLst>
                                  <p:childTnLst>
                                    <p:animEffect transition="out" filter="fade">
                                      <p:cBhvr>
                                        <p:cTn id="691" dur="10"/>
                                        <p:tgtEl>
                                          <p:spTgt spid="195"/>
                                        </p:tgtEl>
                                      </p:cBhvr>
                                    </p:animEffect>
                                    <p:set>
                                      <p:cBhvr>
                                        <p:cTn id="692" dur="1" fill="hold">
                                          <p:stCondLst>
                                            <p:cond delay="9"/>
                                          </p:stCondLst>
                                        </p:cTn>
                                        <p:tgtEl>
                                          <p:spTgt spid="195"/>
                                        </p:tgtEl>
                                        <p:attrNameLst>
                                          <p:attrName>style.visibility</p:attrName>
                                        </p:attrNameLst>
                                      </p:cBhvr>
                                      <p:to>
                                        <p:strVal val="hidden"/>
                                      </p:to>
                                    </p:set>
                                  </p:childTnLst>
                                </p:cTn>
                              </p:par>
                              <p:par>
                                <p:cTn id="693" presetID="10" presetClass="exit" presetSubtype="0" fill="hold" grpId="0" nodeType="withEffect">
                                  <p:stCondLst>
                                    <p:cond delay="0"/>
                                  </p:stCondLst>
                                  <p:childTnLst>
                                    <p:animEffect transition="out" filter="fade">
                                      <p:cBhvr>
                                        <p:cTn id="694" dur="10"/>
                                        <p:tgtEl>
                                          <p:spTgt spid="196"/>
                                        </p:tgtEl>
                                      </p:cBhvr>
                                    </p:animEffect>
                                    <p:set>
                                      <p:cBhvr>
                                        <p:cTn id="695" dur="1" fill="hold">
                                          <p:stCondLst>
                                            <p:cond delay="9"/>
                                          </p:stCondLst>
                                        </p:cTn>
                                        <p:tgtEl>
                                          <p:spTgt spid="196"/>
                                        </p:tgtEl>
                                        <p:attrNameLst>
                                          <p:attrName>style.visibility</p:attrName>
                                        </p:attrNameLst>
                                      </p:cBhvr>
                                      <p:to>
                                        <p:strVal val="hidden"/>
                                      </p:to>
                                    </p:set>
                                  </p:childTnLst>
                                </p:cTn>
                              </p:par>
                              <p:par>
                                <p:cTn id="696" presetID="10" presetClass="exit" presetSubtype="0" fill="hold" grpId="0" nodeType="withEffect">
                                  <p:stCondLst>
                                    <p:cond delay="0"/>
                                  </p:stCondLst>
                                  <p:childTnLst>
                                    <p:animEffect transition="out" filter="fade">
                                      <p:cBhvr>
                                        <p:cTn id="697" dur="10"/>
                                        <p:tgtEl>
                                          <p:spTgt spid="197"/>
                                        </p:tgtEl>
                                      </p:cBhvr>
                                    </p:animEffect>
                                    <p:set>
                                      <p:cBhvr>
                                        <p:cTn id="698" dur="1" fill="hold">
                                          <p:stCondLst>
                                            <p:cond delay="9"/>
                                          </p:stCondLst>
                                        </p:cTn>
                                        <p:tgtEl>
                                          <p:spTgt spid="197"/>
                                        </p:tgtEl>
                                        <p:attrNameLst>
                                          <p:attrName>style.visibility</p:attrName>
                                        </p:attrNameLst>
                                      </p:cBhvr>
                                      <p:to>
                                        <p:strVal val="hidden"/>
                                      </p:to>
                                    </p:set>
                                  </p:childTnLst>
                                </p:cTn>
                              </p:par>
                              <p:par>
                                <p:cTn id="699" presetID="10" presetClass="exit" presetSubtype="0" fill="hold" grpId="0" nodeType="withEffect">
                                  <p:stCondLst>
                                    <p:cond delay="0"/>
                                  </p:stCondLst>
                                  <p:childTnLst>
                                    <p:animEffect transition="out" filter="fade">
                                      <p:cBhvr>
                                        <p:cTn id="700" dur="10"/>
                                        <p:tgtEl>
                                          <p:spTgt spid="198"/>
                                        </p:tgtEl>
                                      </p:cBhvr>
                                    </p:animEffect>
                                    <p:set>
                                      <p:cBhvr>
                                        <p:cTn id="701" dur="1" fill="hold">
                                          <p:stCondLst>
                                            <p:cond delay="9"/>
                                          </p:stCondLst>
                                        </p:cTn>
                                        <p:tgtEl>
                                          <p:spTgt spid="198"/>
                                        </p:tgtEl>
                                        <p:attrNameLst>
                                          <p:attrName>style.visibility</p:attrName>
                                        </p:attrNameLst>
                                      </p:cBhvr>
                                      <p:to>
                                        <p:strVal val="hidden"/>
                                      </p:to>
                                    </p:set>
                                  </p:childTnLst>
                                </p:cTn>
                              </p:par>
                              <p:par>
                                <p:cTn id="702" presetID="10" presetClass="exit" presetSubtype="0" fill="hold" grpId="0" nodeType="withEffect">
                                  <p:stCondLst>
                                    <p:cond delay="0"/>
                                  </p:stCondLst>
                                  <p:childTnLst>
                                    <p:animEffect transition="out" filter="fade">
                                      <p:cBhvr>
                                        <p:cTn id="703" dur="10"/>
                                        <p:tgtEl>
                                          <p:spTgt spid="199"/>
                                        </p:tgtEl>
                                      </p:cBhvr>
                                    </p:animEffect>
                                    <p:set>
                                      <p:cBhvr>
                                        <p:cTn id="704" dur="1" fill="hold">
                                          <p:stCondLst>
                                            <p:cond delay="9"/>
                                          </p:stCondLst>
                                        </p:cTn>
                                        <p:tgtEl>
                                          <p:spTgt spid="199"/>
                                        </p:tgtEl>
                                        <p:attrNameLst>
                                          <p:attrName>style.visibility</p:attrName>
                                        </p:attrNameLst>
                                      </p:cBhvr>
                                      <p:to>
                                        <p:strVal val="hidden"/>
                                      </p:to>
                                    </p:set>
                                  </p:childTnLst>
                                </p:cTn>
                              </p:par>
                              <p:par>
                                <p:cTn id="705" presetID="10" presetClass="exit" presetSubtype="0" fill="hold" grpId="0" nodeType="withEffect">
                                  <p:stCondLst>
                                    <p:cond delay="0"/>
                                  </p:stCondLst>
                                  <p:childTnLst>
                                    <p:animEffect transition="out" filter="fade">
                                      <p:cBhvr>
                                        <p:cTn id="706" dur="10"/>
                                        <p:tgtEl>
                                          <p:spTgt spid="200"/>
                                        </p:tgtEl>
                                      </p:cBhvr>
                                    </p:animEffect>
                                    <p:set>
                                      <p:cBhvr>
                                        <p:cTn id="707" dur="1" fill="hold">
                                          <p:stCondLst>
                                            <p:cond delay="9"/>
                                          </p:stCondLst>
                                        </p:cTn>
                                        <p:tgtEl>
                                          <p:spTgt spid="200"/>
                                        </p:tgtEl>
                                        <p:attrNameLst>
                                          <p:attrName>style.visibility</p:attrName>
                                        </p:attrNameLst>
                                      </p:cBhvr>
                                      <p:to>
                                        <p:strVal val="hidden"/>
                                      </p:to>
                                    </p:set>
                                  </p:childTnLst>
                                </p:cTn>
                              </p:par>
                              <p:par>
                                <p:cTn id="708" presetID="10" presetClass="exit" presetSubtype="0" fill="hold" grpId="0" nodeType="withEffect">
                                  <p:stCondLst>
                                    <p:cond delay="0"/>
                                  </p:stCondLst>
                                  <p:childTnLst>
                                    <p:animEffect transition="out" filter="fade">
                                      <p:cBhvr>
                                        <p:cTn id="709" dur="10"/>
                                        <p:tgtEl>
                                          <p:spTgt spid="201"/>
                                        </p:tgtEl>
                                      </p:cBhvr>
                                    </p:animEffect>
                                    <p:set>
                                      <p:cBhvr>
                                        <p:cTn id="710" dur="1" fill="hold">
                                          <p:stCondLst>
                                            <p:cond delay="9"/>
                                          </p:stCondLst>
                                        </p:cTn>
                                        <p:tgtEl>
                                          <p:spTgt spid="201"/>
                                        </p:tgtEl>
                                        <p:attrNameLst>
                                          <p:attrName>style.visibility</p:attrName>
                                        </p:attrNameLst>
                                      </p:cBhvr>
                                      <p:to>
                                        <p:strVal val="hidden"/>
                                      </p:to>
                                    </p:set>
                                  </p:childTnLst>
                                </p:cTn>
                              </p:par>
                              <p:par>
                                <p:cTn id="711" presetID="10" presetClass="exit" presetSubtype="0" fill="hold" grpId="0" nodeType="withEffect">
                                  <p:stCondLst>
                                    <p:cond delay="0"/>
                                  </p:stCondLst>
                                  <p:childTnLst>
                                    <p:animEffect transition="out" filter="fade">
                                      <p:cBhvr>
                                        <p:cTn id="712" dur="10"/>
                                        <p:tgtEl>
                                          <p:spTgt spid="202"/>
                                        </p:tgtEl>
                                      </p:cBhvr>
                                    </p:animEffect>
                                    <p:set>
                                      <p:cBhvr>
                                        <p:cTn id="713" dur="1" fill="hold">
                                          <p:stCondLst>
                                            <p:cond delay="9"/>
                                          </p:stCondLst>
                                        </p:cTn>
                                        <p:tgtEl>
                                          <p:spTgt spid="202"/>
                                        </p:tgtEl>
                                        <p:attrNameLst>
                                          <p:attrName>style.visibility</p:attrName>
                                        </p:attrNameLst>
                                      </p:cBhvr>
                                      <p:to>
                                        <p:strVal val="hidden"/>
                                      </p:to>
                                    </p:set>
                                  </p:childTnLst>
                                </p:cTn>
                              </p:par>
                            </p:childTnLst>
                          </p:cTn>
                        </p:par>
                        <p:par>
                          <p:cTn id="714" fill="hold">
                            <p:stCondLst>
                              <p:cond delay="2590"/>
                            </p:stCondLst>
                            <p:childTnLst>
                              <p:par>
                                <p:cTn id="715" presetID="10" presetClass="exit" presetSubtype="0" fill="hold" grpId="0" nodeType="afterEffect">
                                  <p:stCondLst>
                                    <p:cond delay="0"/>
                                  </p:stCondLst>
                                  <p:childTnLst>
                                    <p:animEffect transition="out" filter="fade">
                                      <p:cBhvr>
                                        <p:cTn id="716" dur="10"/>
                                        <p:tgtEl>
                                          <p:spTgt spid="203"/>
                                        </p:tgtEl>
                                      </p:cBhvr>
                                    </p:animEffect>
                                    <p:set>
                                      <p:cBhvr>
                                        <p:cTn id="717" dur="1" fill="hold">
                                          <p:stCondLst>
                                            <p:cond delay="9"/>
                                          </p:stCondLst>
                                        </p:cTn>
                                        <p:tgtEl>
                                          <p:spTgt spid="203"/>
                                        </p:tgtEl>
                                        <p:attrNameLst>
                                          <p:attrName>style.visibility</p:attrName>
                                        </p:attrNameLst>
                                      </p:cBhvr>
                                      <p:to>
                                        <p:strVal val="hidden"/>
                                      </p:to>
                                    </p:set>
                                  </p:childTnLst>
                                </p:cTn>
                              </p:par>
                            </p:childTnLst>
                          </p:cTn>
                        </p:par>
                        <p:par>
                          <p:cTn id="718" fill="hold">
                            <p:stCondLst>
                              <p:cond delay="2600"/>
                            </p:stCondLst>
                            <p:childTnLst>
                              <p:par>
                                <p:cTn id="719" presetID="10" presetClass="exit" presetSubtype="0" fill="hold" grpId="0" nodeType="afterEffect">
                                  <p:stCondLst>
                                    <p:cond delay="0"/>
                                  </p:stCondLst>
                                  <p:childTnLst>
                                    <p:animEffect transition="out" filter="fade">
                                      <p:cBhvr>
                                        <p:cTn id="720" dur="10"/>
                                        <p:tgtEl>
                                          <p:spTgt spid="204"/>
                                        </p:tgtEl>
                                      </p:cBhvr>
                                    </p:animEffect>
                                    <p:set>
                                      <p:cBhvr>
                                        <p:cTn id="721" dur="1" fill="hold">
                                          <p:stCondLst>
                                            <p:cond delay="9"/>
                                          </p:stCondLst>
                                        </p:cTn>
                                        <p:tgtEl>
                                          <p:spTgt spid="204"/>
                                        </p:tgtEl>
                                        <p:attrNameLst>
                                          <p:attrName>style.visibility</p:attrName>
                                        </p:attrNameLst>
                                      </p:cBhvr>
                                      <p:to>
                                        <p:strVal val="hidden"/>
                                      </p:to>
                                    </p:set>
                                  </p:childTnLst>
                                </p:cTn>
                              </p:par>
                            </p:childTnLst>
                          </p:cTn>
                        </p:par>
                        <p:par>
                          <p:cTn id="722" fill="hold">
                            <p:stCondLst>
                              <p:cond delay="2610"/>
                            </p:stCondLst>
                            <p:childTnLst>
                              <p:par>
                                <p:cTn id="723" presetID="10" presetClass="exit" presetSubtype="0" fill="hold" grpId="0" nodeType="afterEffect">
                                  <p:stCondLst>
                                    <p:cond delay="0"/>
                                  </p:stCondLst>
                                  <p:childTnLst>
                                    <p:animEffect transition="out" filter="fade">
                                      <p:cBhvr>
                                        <p:cTn id="724" dur="10"/>
                                        <p:tgtEl>
                                          <p:spTgt spid="205"/>
                                        </p:tgtEl>
                                      </p:cBhvr>
                                    </p:animEffect>
                                    <p:set>
                                      <p:cBhvr>
                                        <p:cTn id="725" dur="1" fill="hold">
                                          <p:stCondLst>
                                            <p:cond delay="9"/>
                                          </p:stCondLst>
                                        </p:cTn>
                                        <p:tgtEl>
                                          <p:spTgt spid="205"/>
                                        </p:tgtEl>
                                        <p:attrNameLst>
                                          <p:attrName>style.visibility</p:attrName>
                                        </p:attrNameLst>
                                      </p:cBhvr>
                                      <p:to>
                                        <p:strVal val="hidden"/>
                                      </p:to>
                                    </p:set>
                                  </p:childTnLst>
                                </p:cTn>
                              </p:par>
                            </p:childTnLst>
                          </p:cTn>
                        </p:par>
                        <p:par>
                          <p:cTn id="726" fill="hold">
                            <p:stCondLst>
                              <p:cond delay="2620"/>
                            </p:stCondLst>
                            <p:childTnLst>
                              <p:par>
                                <p:cTn id="727" presetID="10" presetClass="exit" presetSubtype="0" fill="hold" grpId="0" nodeType="afterEffect">
                                  <p:stCondLst>
                                    <p:cond delay="0"/>
                                  </p:stCondLst>
                                  <p:childTnLst>
                                    <p:animEffect transition="out" filter="fade">
                                      <p:cBhvr>
                                        <p:cTn id="728" dur="10"/>
                                        <p:tgtEl>
                                          <p:spTgt spid="206"/>
                                        </p:tgtEl>
                                      </p:cBhvr>
                                    </p:animEffect>
                                    <p:set>
                                      <p:cBhvr>
                                        <p:cTn id="729" dur="1" fill="hold">
                                          <p:stCondLst>
                                            <p:cond delay="9"/>
                                          </p:stCondLst>
                                        </p:cTn>
                                        <p:tgtEl>
                                          <p:spTgt spid="206"/>
                                        </p:tgtEl>
                                        <p:attrNameLst>
                                          <p:attrName>style.visibility</p:attrName>
                                        </p:attrNameLst>
                                      </p:cBhvr>
                                      <p:to>
                                        <p:strVal val="hidden"/>
                                      </p:to>
                                    </p:set>
                                  </p:childTnLst>
                                </p:cTn>
                              </p:par>
                            </p:childTnLst>
                          </p:cTn>
                        </p:par>
                        <p:par>
                          <p:cTn id="730" fill="hold">
                            <p:stCondLst>
                              <p:cond delay="2630"/>
                            </p:stCondLst>
                            <p:childTnLst>
                              <p:par>
                                <p:cTn id="731" presetID="10" presetClass="exit" presetSubtype="0" fill="hold" grpId="0" nodeType="afterEffect">
                                  <p:stCondLst>
                                    <p:cond delay="0"/>
                                  </p:stCondLst>
                                  <p:childTnLst>
                                    <p:animEffect transition="out" filter="fade">
                                      <p:cBhvr>
                                        <p:cTn id="732" dur="10"/>
                                        <p:tgtEl>
                                          <p:spTgt spid="207"/>
                                        </p:tgtEl>
                                      </p:cBhvr>
                                    </p:animEffect>
                                    <p:set>
                                      <p:cBhvr>
                                        <p:cTn id="733" dur="1" fill="hold">
                                          <p:stCondLst>
                                            <p:cond delay="9"/>
                                          </p:stCondLst>
                                        </p:cTn>
                                        <p:tgtEl>
                                          <p:spTgt spid="207"/>
                                        </p:tgtEl>
                                        <p:attrNameLst>
                                          <p:attrName>style.visibility</p:attrName>
                                        </p:attrNameLst>
                                      </p:cBhvr>
                                      <p:to>
                                        <p:strVal val="hidden"/>
                                      </p:to>
                                    </p:set>
                                  </p:childTnLst>
                                </p:cTn>
                              </p:par>
                            </p:childTnLst>
                          </p:cTn>
                        </p:par>
                        <p:par>
                          <p:cTn id="734" fill="hold">
                            <p:stCondLst>
                              <p:cond delay="2640"/>
                            </p:stCondLst>
                            <p:childTnLst>
                              <p:par>
                                <p:cTn id="735" presetID="10" presetClass="exit" presetSubtype="0" fill="hold" grpId="0" nodeType="afterEffect">
                                  <p:stCondLst>
                                    <p:cond delay="0"/>
                                  </p:stCondLst>
                                  <p:childTnLst>
                                    <p:animEffect transition="out" filter="fade">
                                      <p:cBhvr>
                                        <p:cTn id="736" dur="10"/>
                                        <p:tgtEl>
                                          <p:spTgt spid="208"/>
                                        </p:tgtEl>
                                      </p:cBhvr>
                                    </p:animEffect>
                                    <p:set>
                                      <p:cBhvr>
                                        <p:cTn id="737" dur="1" fill="hold">
                                          <p:stCondLst>
                                            <p:cond delay="9"/>
                                          </p:stCondLst>
                                        </p:cTn>
                                        <p:tgtEl>
                                          <p:spTgt spid="208"/>
                                        </p:tgtEl>
                                        <p:attrNameLst>
                                          <p:attrName>style.visibility</p:attrName>
                                        </p:attrNameLst>
                                      </p:cBhvr>
                                      <p:to>
                                        <p:strVal val="hidden"/>
                                      </p:to>
                                    </p:set>
                                  </p:childTnLst>
                                </p:cTn>
                              </p:par>
                            </p:childTnLst>
                          </p:cTn>
                        </p:par>
                        <p:par>
                          <p:cTn id="738" fill="hold">
                            <p:stCondLst>
                              <p:cond delay="2650"/>
                            </p:stCondLst>
                            <p:childTnLst>
                              <p:par>
                                <p:cTn id="739" presetID="10" presetClass="exit" presetSubtype="0" fill="hold" grpId="0" nodeType="afterEffect">
                                  <p:stCondLst>
                                    <p:cond delay="0"/>
                                  </p:stCondLst>
                                  <p:childTnLst>
                                    <p:animEffect transition="out" filter="fade">
                                      <p:cBhvr>
                                        <p:cTn id="740" dur="10"/>
                                        <p:tgtEl>
                                          <p:spTgt spid="209"/>
                                        </p:tgtEl>
                                      </p:cBhvr>
                                    </p:animEffect>
                                    <p:set>
                                      <p:cBhvr>
                                        <p:cTn id="741" dur="1" fill="hold">
                                          <p:stCondLst>
                                            <p:cond delay="9"/>
                                          </p:stCondLst>
                                        </p:cTn>
                                        <p:tgtEl>
                                          <p:spTgt spid="209"/>
                                        </p:tgtEl>
                                        <p:attrNameLst>
                                          <p:attrName>style.visibility</p:attrName>
                                        </p:attrNameLst>
                                      </p:cBhvr>
                                      <p:to>
                                        <p:strVal val="hidden"/>
                                      </p:to>
                                    </p:set>
                                  </p:childTnLst>
                                </p:cTn>
                              </p:par>
                              <p:par>
                                <p:cTn id="742" presetID="10" presetClass="exit" presetSubtype="0" fill="hold" grpId="0" nodeType="withEffect">
                                  <p:stCondLst>
                                    <p:cond delay="0"/>
                                  </p:stCondLst>
                                  <p:childTnLst>
                                    <p:animEffect transition="out" filter="fade">
                                      <p:cBhvr>
                                        <p:cTn id="743" dur="10"/>
                                        <p:tgtEl>
                                          <p:spTgt spid="210"/>
                                        </p:tgtEl>
                                      </p:cBhvr>
                                    </p:animEffect>
                                    <p:set>
                                      <p:cBhvr>
                                        <p:cTn id="744" dur="1" fill="hold">
                                          <p:stCondLst>
                                            <p:cond delay="9"/>
                                          </p:stCondLst>
                                        </p:cTn>
                                        <p:tgtEl>
                                          <p:spTgt spid="210"/>
                                        </p:tgtEl>
                                        <p:attrNameLst>
                                          <p:attrName>style.visibility</p:attrName>
                                        </p:attrNameLst>
                                      </p:cBhvr>
                                      <p:to>
                                        <p:strVal val="hidden"/>
                                      </p:to>
                                    </p:set>
                                  </p:childTnLst>
                                </p:cTn>
                              </p:par>
                              <p:par>
                                <p:cTn id="745" presetID="10" presetClass="exit" presetSubtype="0" fill="hold" grpId="0" nodeType="withEffect">
                                  <p:stCondLst>
                                    <p:cond delay="0"/>
                                  </p:stCondLst>
                                  <p:childTnLst>
                                    <p:animEffect transition="out" filter="fade">
                                      <p:cBhvr>
                                        <p:cTn id="746" dur="10"/>
                                        <p:tgtEl>
                                          <p:spTgt spid="211"/>
                                        </p:tgtEl>
                                      </p:cBhvr>
                                    </p:animEffect>
                                    <p:set>
                                      <p:cBhvr>
                                        <p:cTn id="747" dur="1" fill="hold">
                                          <p:stCondLst>
                                            <p:cond delay="9"/>
                                          </p:stCondLst>
                                        </p:cTn>
                                        <p:tgtEl>
                                          <p:spTgt spid="211"/>
                                        </p:tgtEl>
                                        <p:attrNameLst>
                                          <p:attrName>style.visibility</p:attrName>
                                        </p:attrNameLst>
                                      </p:cBhvr>
                                      <p:to>
                                        <p:strVal val="hidden"/>
                                      </p:to>
                                    </p:set>
                                  </p:childTnLst>
                                </p:cTn>
                              </p:par>
                              <p:par>
                                <p:cTn id="748" presetID="10" presetClass="exit" presetSubtype="0" fill="hold" grpId="0" nodeType="withEffect">
                                  <p:stCondLst>
                                    <p:cond delay="0"/>
                                  </p:stCondLst>
                                  <p:childTnLst>
                                    <p:animEffect transition="out" filter="fade">
                                      <p:cBhvr>
                                        <p:cTn id="749" dur="10"/>
                                        <p:tgtEl>
                                          <p:spTgt spid="212"/>
                                        </p:tgtEl>
                                      </p:cBhvr>
                                    </p:animEffect>
                                    <p:set>
                                      <p:cBhvr>
                                        <p:cTn id="750" dur="1" fill="hold">
                                          <p:stCondLst>
                                            <p:cond delay="9"/>
                                          </p:stCondLst>
                                        </p:cTn>
                                        <p:tgtEl>
                                          <p:spTgt spid="212"/>
                                        </p:tgtEl>
                                        <p:attrNameLst>
                                          <p:attrName>style.visibility</p:attrName>
                                        </p:attrNameLst>
                                      </p:cBhvr>
                                      <p:to>
                                        <p:strVal val="hidden"/>
                                      </p:to>
                                    </p:set>
                                  </p:childTnLst>
                                </p:cTn>
                              </p:par>
                              <p:par>
                                <p:cTn id="751" presetID="10" presetClass="exit" presetSubtype="0" fill="hold" grpId="0" nodeType="withEffect">
                                  <p:stCondLst>
                                    <p:cond delay="0"/>
                                  </p:stCondLst>
                                  <p:childTnLst>
                                    <p:animEffect transition="out" filter="fade">
                                      <p:cBhvr>
                                        <p:cTn id="752" dur="10"/>
                                        <p:tgtEl>
                                          <p:spTgt spid="213"/>
                                        </p:tgtEl>
                                      </p:cBhvr>
                                    </p:animEffect>
                                    <p:set>
                                      <p:cBhvr>
                                        <p:cTn id="753" dur="1" fill="hold">
                                          <p:stCondLst>
                                            <p:cond delay="9"/>
                                          </p:stCondLst>
                                        </p:cTn>
                                        <p:tgtEl>
                                          <p:spTgt spid="213"/>
                                        </p:tgtEl>
                                        <p:attrNameLst>
                                          <p:attrName>style.visibility</p:attrName>
                                        </p:attrNameLst>
                                      </p:cBhvr>
                                      <p:to>
                                        <p:strVal val="hidden"/>
                                      </p:to>
                                    </p:set>
                                  </p:childTnLst>
                                </p:cTn>
                              </p:par>
                            </p:childTnLst>
                          </p:cTn>
                        </p:par>
                        <p:par>
                          <p:cTn id="754" fill="hold">
                            <p:stCondLst>
                              <p:cond delay="2660"/>
                            </p:stCondLst>
                            <p:childTnLst>
                              <p:par>
                                <p:cTn id="755" presetID="10" presetClass="exit" presetSubtype="0" fill="hold" grpId="0" nodeType="afterEffect">
                                  <p:stCondLst>
                                    <p:cond delay="0"/>
                                  </p:stCondLst>
                                  <p:childTnLst>
                                    <p:animEffect transition="out" filter="fade">
                                      <p:cBhvr>
                                        <p:cTn id="756" dur="10"/>
                                        <p:tgtEl>
                                          <p:spTgt spid="214"/>
                                        </p:tgtEl>
                                      </p:cBhvr>
                                    </p:animEffect>
                                    <p:set>
                                      <p:cBhvr>
                                        <p:cTn id="757" dur="1" fill="hold">
                                          <p:stCondLst>
                                            <p:cond delay="9"/>
                                          </p:stCondLst>
                                        </p:cTn>
                                        <p:tgtEl>
                                          <p:spTgt spid="214"/>
                                        </p:tgtEl>
                                        <p:attrNameLst>
                                          <p:attrName>style.visibility</p:attrName>
                                        </p:attrNameLst>
                                      </p:cBhvr>
                                      <p:to>
                                        <p:strVal val="hidden"/>
                                      </p:to>
                                    </p:set>
                                  </p:childTnLst>
                                </p:cTn>
                              </p:par>
                            </p:childTnLst>
                          </p:cTn>
                        </p:par>
                        <p:par>
                          <p:cTn id="758" fill="hold">
                            <p:stCondLst>
                              <p:cond delay="2670"/>
                            </p:stCondLst>
                            <p:childTnLst>
                              <p:par>
                                <p:cTn id="759" presetID="10" presetClass="exit" presetSubtype="0" fill="hold" grpId="0" nodeType="afterEffect">
                                  <p:stCondLst>
                                    <p:cond delay="0"/>
                                  </p:stCondLst>
                                  <p:childTnLst>
                                    <p:animEffect transition="out" filter="fade">
                                      <p:cBhvr>
                                        <p:cTn id="760" dur="10"/>
                                        <p:tgtEl>
                                          <p:spTgt spid="215"/>
                                        </p:tgtEl>
                                      </p:cBhvr>
                                    </p:animEffect>
                                    <p:set>
                                      <p:cBhvr>
                                        <p:cTn id="761" dur="1" fill="hold">
                                          <p:stCondLst>
                                            <p:cond delay="9"/>
                                          </p:stCondLst>
                                        </p:cTn>
                                        <p:tgtEl>
                                          <p:spTgt spid="215"/>
                                        </p:tgtEl>
                                        <p:attrNameLst>
                                          <p:attrName>style.visibility</p:attrName>
                                        </p:attrNameLst>
                                      </p:cBhvr>
                                      <p:to>
                                        <p:strVal val="hidden"/>
                                      </p:to>
                                    </p:set>
                                  </p:childTnLst>
                                </p:cTn>
                              </p:par>
                            </p:childTnLst>
                          </p:cTn>
                        </p:par>
                        <p:par>
                          <p:cTn id="762" fill="hold">
                            <p:stCondLst>
                              <p:cond delay="2680"/>
                            </p:stCondLst>
                            <p:childTnLst>
                              <p:par>
                                <p:cTn id="763" presetID="10" presetClass="exit" presetSubtype="0" fill="hold" grpId="0" nodeType="afterEffect">
                                  <p:stCondLst>
                                    <p:cond delay="0"/>
                                  </p:stCondLst>
                                  <p:childTnLst>
                                    <p:animEffect transition="out" filter="fade">
                                      <p:cBhvr>
                                        <p:cTn id="764" dur="10"/>
                                        <p:tgtEl>
                                          <p:spTgt spid="216"/>
                                        </p:tgtEl>
                                      </p:cBhvr>
                                    </p:animEffect>
                                    <p:set>
                                      <p:cBhvr>
                                        <p:cTn id="765" dur="1" fill="hold">
                                          <p:stCondLst>
                                            <p:cond delay="9"/>
                                          </p:stCondLst>
                                        </p:cTn>
                                        <p:tgtEl>
                                          <p:spTgt spid="216"/>
                                        </p:tgtEl>
                                        <p:attrNameLst>
                                          <p:attrName>style.visibility</p:attrName>
                                        </p:attrNameLst>
                                      </p:cBhvr>
                                      <p:to>
                                        <p:strVal val="hidden"/>
                                      </p:to>
                                    </p:set>
                                  </p:childTnLst>
                                </p:cTn>
                              </p:par>
                            </p:childTnLst>
                          </p:cTn>
                        </p:par>
                        <p:par>
                          <p:cTn id="766" fill="hold">
                            <p:stCondLst>
                              <p:cond delay="2690"/>
                            </p:stCondLst>
                            <p:childTnLst>
                              <p:par>
                                <p:cTn id="767" presetID="10" presetClass="exit" presetSubtype="0" fill="hold" grpId="0" nodeType="afterEffect">
                                  <p:stCondLst>
                                    <p:cond delay="0"/>
                                  </p:stCondLst>
                                  <p:childTnLst>
                                    <p:animEffect transition="out" filter="fade">
                                      <p:cBhvr>
                                        <p:cTn id="768" dur="10"/>
                                        <p:tgtEl>
                                          <p:spTgt spid="217"/>
                                        </p:tgtEl>
                                      </p:cBhvr>
                                    </p:animEffect>
                                    <p:set>
                                      <p:cBhvr>
                                        <p:cTn id="769" dur="1" fill="hold">
                                          <p:stCondLst>
                                            <p:cond delay="9"/>
                                          </p:stCondLst>
                                        </p:cTn>
                                        <p:tgtEl>
                                          <p:spTgt spid="217"/>
                                        </p:tgtEl>
                                        <p:attrNameLst>
                                          <p:attrName>style.visibility</p:attrName>
                                        </p:attrNameLst>
                                      </p:cBhvr>
                                      <p:to>
                                        <p:strVal val="hidden"/>
                                      </p:to>
                                    </p:set>
                                  </p:childTnLst>
                                </p:cTn>
                              </p:par>
                            </p:childTnLst>
                          </p:cTn>
                        </p:par>
                        <p:par>
                          <p:cTn id="770" fill="hold">
                            <p:stCondLst>
                              <p:cond delay="2700"/>
                            </p:stCondLst>
                            <p:childTnLst>
                              <p:par>
                                <p:cTn id="771" presetID="10" presetClass="exit" presetSubtype="0" fill="hold" grpId="0" nodeType="afterEffect">
                                  <p:stCondLst>
                                    <p:cond delay="0"/>
                                  </p:stCondLst>
                                  <p:childTnLst>
                                    <p:animEffect transition="out" filter="fade">
                                      <p:cBhvr>
                                        <p:cTn id="772" dur="10"/>
                                        <p:tgtEl>
                                          <p:spTgt spid="218"/>
                                        </p:tgtEl>
                                      </p:cBhvr>
                                    </p:animEffect>
                                    <p:set>
                                      <p:cBhvr>
                                        <p:cTn id="773" dur="1" fill="hold">
                                          <p:stCondLst>
                                            <p:cond delay="9"/>
                                          </p:stCondLst>
                                        </p:cTn>
                                        <p:tgtEl>
                                          <p:spTgt spid="218"/>
                                        </p:tgtEl>
                                        <p:attrNameLst>
                                          <p:attrName>style.visibility</p:attrName>
                                        </p:attrNameLst>
                                      </p:cBhvr>
                                      <p:to>
                                        <p:strVal val="hidden"/>
                                      </p:to>
                                    </p:set>
                                  </p:childTnLst>
                                </p:cTn>
                              </p:par>
                            </p:childTnLst>
                          </p:cTn>
                        </p:par>
                        <p:par>
                          <p:cTn id="774" fill="hold">
                            <p:stCondLst>
                              <p:cond delay="2710"/>
                            </p:stCondLst>
                            <p:childTnLst>
                              <p:par>
                                <p:cTn id="775" presetID="10" presetClass="exit" presetSubtype="0" fill="hold" grpId="0" nodeType="afterEffect">
                                  <p:stCondLst>
                                    <p:cond delay="0"/>
                                  </p:stCondLst>
                                  <p:childTnLst>
                                    <p:animEffect transition="out" filter="fade">
                                      <p:cBhvr>
                                        <p:cTn id="776" dur="10"/>
                                        <p:tgtEl>
                                          <p:spTgt spid="219"/>
                                        </p:tgtEl>
                                      </p:cBhvr>
                                    </p:animEffect>
                                    <p:set>
                                      <p:cBhvr>
                                        <p:cTn id="777" dur="1" fill="hold">
                                          <p:stCondLst>
                                            <p:cond delay="9"/>
                                          </p:stCondLst>
                                        </p:cTn>
                                        <p:tgtEl>
                                          <p:spTgt spid="219"/>
                                        </p:tgtEl>
                                        <p:attrNameLst>
                                          <p:attrName>style.visibility</p:attrName>
                                        </p:attrNameLst>
                                      </p:cBhvr>
                                      <p:to>
                                        <p:strVal val="hidden"/>
                                      </p:to>
                                    </p:set>
                                  </p:childTnLst>
                                </p:cTn>
                              </p:par>
                            </p:childTnLst>
                          </p:cTn>
                        </p:par>
                        <p:par>
                          <p:cTn id="778" fill="hold">
                            <p:stCondLst>
                              <p:cond delay="2720"/>
                            </p:stCondLst>
                            <p:childTnLst>
                              <p:par>
                                <p:cTn id="779" presetID="10" presetClass="exit" presetSubtype="0" fill="hold" grpId="0" nodeType="afterEffect">
                                  <p:stCondLst>
                                    <p:cond delay="0"/>
                                  </p:stCondLst>
                                  <p:childTnLst>
                                    <p:animEffect transition="out" filter="fade">
                                      <p:cBhvr>
                                        <p:cTn id="780" dur="10"/>
                                        <p:tgtEl>
                                          <p:spTgt spid="220"/>
                                        </p:tgtEl>
                                      </p:cBhvr>
                                    </p:animEffect>
                                    <p:set>
                                      <p:cBhvr>
                                        <p:cTn id="781" dur="1" fill="hold">
                                          <p:stCondLst>
                                            <p:cond delay="9"/>
                                          </p:stCondLst>
                                        </p:cTn>
                                        <p:tgtEl>
                                          <p:spTgt spid="220"/>
                                        </p:tgtEl>
                                        <p:attrNameLst>
                                          <p:attrName>style.visibility</p:attrName>
                                        </p:attrNameLst>
                                      </p:cBhvr>
                                      <p:to>
                                        <p:strVal val="hidden"/>
                                      </p:to>
                                    </p:set>
                                  </p:childTnLst>
                                </p:cTn>
                              </p:par>
                            </p:childTnLst>
                          </p:cTn>
                        </p:par>
                        <p:par>
                          <p:cTn id="782" fill="hold">
                            <p:stCondLst>
                              <p:cond delay="2730"/>
                            </p:stCondLst>
                            <p:childTnLst>
                              <p:par>
                                <p:cTn id="783" presetID="10" presetClass="exit" presetSubtype="0" fill="hold" grpId="0" nodeType="afterEffect">
                                  <p:stCondLst>
                                    <p:cond delay="0"/>
                                  </p:stCondLst>
                                  <p:childTnLst>
                                    <p:animEffect transition="out" filter="fade">
                                      <p:cBhvr>
                                        <p:cTn id="784" dur="10"/>
                                        <p:tgtEl>
                                          <p:spTgt spid="221"/>
                                        </p:tgtEl>
                                      </p:cBhvr>
                                    </p:animEffect>
                                    <p:set>
                                      <p:cBhvr>
                                        <p:cTn id="785" dur="1" fill="hold">
                                          <p:stCondLst>
                                            <p:cond delay="9"/>
                                          </p:stCondLst>
                                        </p:cTn>
                                        <p:tgtEl>
                                          <p:spTgt spid="221"/>
                                        </p:tgtEl>
                                        <p:attrNameLst>
                                          <p:attrName>style.visibility</p:attrName>
                                        </p:attrNameLst>
                                      </p:cBhvr>
                                      <p:to>
                                        <p:strVal val="hidden"/>
                                      </p:to>
                                    </p:set>
                                  </p:childTnLst>
                                </p:cTn>
                              </p:par>
                            </p:childTnLst>
                          </p:cTn>
                        </p:par>
                        <p:par>
                          <p:cTn id="786" fill="hold">
                            <p:stCondLst>
                              <p:cond delay="2740"/>
                            </p:stCondLst>
                            <p:childTnLst>
                              <p:par>
                                <p:cTn id="787" presetID="10" presetClass="exit" presetSubtype="0" fill="hold" grpId="0" nodeType="afterEffect">
                                  <p:stCondLst>
                                    <p:cond delay="0"/>
                                  </p:stCondLst>
                                  <p:childTnLst>
                                    <p:animEffect transition="out" filter="fade">
                                      <p:cBhvr>
                                        <p:cTn id="788" dur="10"/>
                                        <p:tgtEl>
                                          <p:spTgt spid="222"/>
                                        </p:tgtEl>
                                      </p:cBhvr>
                                    </p:animEffect>
                                    <p:set>
                                      <p:cBhvr>
                                        <p:cTn id="789" dur="1" fill="hold">
                                          <p:stCondLst>
                                            <p:cond delay="9"/>
                                          </p:stCondLst>
                                        </p:cTn>
                                        <p:tgtEl>
                                          <p:spTgt spid="222"/>
                                        </p:tgtEl>
                                        <p:attrNameLst>
                                          <p:attrName>style.visibility</p:attrName>
                                        </p:attrNameLst>
                                      </p:cBhvr>
                                      <p:to>
                                        <p:strVal val="hidden"/>
                                      </p:to>
                                    </p:set>
                                  </p:childTnLst>
                                </p:cTn>
                              </p:par>
                              <p:par>
                                <p:cTn id="790" presetID="10" presetClass="exit" presetSubtype="0" fill="hold" grpId="0" nodeType="withEffect">
                                  <p:stCondLst>
                                    <p:cond delay="0"/>
                                  </p:stCondLst>
                                  <p:childTnLst>
                                    <p:animEffect transition="out" filter="fade">
                                      <p:cBhvr>
                                        <p:cTn id="791" dur="10"/>
                                        <p:tgtEl>
                                          <p:spTgt spid="223"/>
                                        </p:tgtEl>
                                      </p:cBhvr>
                                    </p:animEffect>
                                    <p:set>
                                      <p:cBhvr>
                                        <p:cTn id="792" dur="1" fill="hold">
                                          <p:stCondLst>
                                            <p:cond delay="9"/>
                                          </p:stCondLst>
                                        </p:cTn>
                                        <p:tgtEl>
                                          <p:spTgt spid="223"/>
                                        </p:tgtEl>
                                        <p:attrNameLst>
                                          <p:attrName>style.visibility</p:attrName>
                                        </p:attrNameLst>
                                      </p:cBhvr>
                                      <p:to>
                                        <p:strVal val="hidden"/>
                                      </p:to>
                                    </p:set>
                                  </p:childTnLst>
                                </p:cTn>
                              </p:par>
                              <p:par>
                                <p:cTn id="793" presetID="10" presetClass="exit" presetSubtype="0" fill="hold" grpId="0" nodeType="withEffect">
                                  <p:stCondLst>
                                    <p:cond delay="0"/>
                                  </p:stCondLst>
                                  <p:childTnLst>
                                    <p:animEffect transition="out" filter="fade">
                                      <p:cBhvr>
                                        <p:cTn id="794" dur="10"/>
                                        <p:tgtEl>
                                          <p:spTgt spid="224"/>
                                        </p:tgtEl>
                                      </p:cBhvr>
                                    </p:animEffect>
                                    <p:set>
                                      <p:cBhvr>
                                        <p:cTn id="795" dur="1" fill="hold">
                                          <p:stCondLst>
                                            <p:cond delay="9"/>
                                          </p:stCondLst>
                                        </p:cTn>
                                        <p:tgtEl>
                                          <p:spTgt spid="224"/>
                                        </p:tgtEl>
                                        <p:attrNameLst>
                                          <p:attrName>style.visibility</p:attrName>
                                        </p:attrNameLst>
                                      </p:cBhvr>
                                      <p:to>
                                        <p:strVal val="hidden"/>
                                      </p:to>
                                    </p:set>
                                  </p:childTnLst>
                                </p:cTn>
                              </p:par>
                              <p:par>
                                <p:cTn id="796" presetID="10" presetClass="exit" presetSubtype="0" fill="hold" grpId="0" nodeType="withEffect">
                                  <p:stCondLst>
                                    <p:cond delay="0"/>
                                  </p:stCondLst>
                                  <p:childTnLst>
                                    <p:animEffect transition="out" filter="fade">
                                      <p:cBhvr>
                                        <p:cTn id="797" dur="10"/>
                                        <p:tgtEl>
                                          <p:spTgt spid="225"/>
                                        </p:tgtEl>
                                      </p:cBhvr>
                                    </p:animEffect>
                                    <p:set>
                                      <p:cBhvr>
                                        <p:cTn id="798" dur="1" fill="hold">
                                          <p:stCondLst>
                                            <p:cond delay="9"/>
                                          </p:stCondLst>
                                        </p:cTn>
                                        <p:tgtEl>
                                          <p:spTgt spid="225"/>
                                        </p:tgtEl>
                                        <p:attrNameLst>
                                          <p:attrName>style.visibility</p:attrName>
                                        </p:attrNameLst>
                                      </p:cBhvr>
                                      <p:to>
                                        <p:strVal val="hidden"/>
                                      </p:to>
                                    </p:set>
                                  </p:childTnLst>
                                </p:cTn>
                              </p:par>
                              <p:par>
                                <p:cTn id="799" presetID="10" presetClass="exit" presetSubtype="0" fill="hold" grpId="0" nodeType="withEffect">
                                  <p:stCondLst>
                                    <p:cond delay="0"/>
                                  </p:stCondLst>
                                  <p:childTnLst>
                                    <p:animEffect transition="out" filter="fade">
                                      <p:cBhvr>
                                        <p:cTn id="800" dur="10"/>
                                        <p:tgtEl>
                                          <p:spTgt spid="226"/>
                                        </p:tgtEl>
                                      </p:cBhvr>
                                    </p:animEffect>
                                    <p:set>
                                      <p:cBhvr>
                                        <p:cTn id="801" dur="1" fill="hold">
                                          <p:stCondLst>
                                            <p:cond delay="9"/>
                                          </p:stCondLst>
                                        </p:cTn>
                                        <p:tgtEl>
                                          <p:spTgt spid="226"/>
                                        </p:tgtEl>
                                        <p:attrNameLst>
                                          <p:attrName>style.visibility</p:attrName>
                                        </p:attrNameLst>
                                      </p:cBhvr>
                                      <p:to>
                                        <p:strVal val="hidden"/>
                                      </p:to>
                                    </p:set>
                                  </p:childTnLst>
                                </p:cTn>
                              </p:par>
                              <p:par>
                                <p:cTn id="802" presetID="10" presetClass="exit" presetSubtype="0" fill="hold" grpId="0" nodeType="withEffect">
                                  <p:stCondLst>
                                    <p:cond delay="0"/>
                                  </p:stCondLst>
                                  <p:childTnLst>
                                    <p:animEffect transition="out" filter="fade">
                                      <p:cBhvr>
                                        <p:cTn id="803" dur="10"/>
                                        <p:tgtEl>
                                          <p:spTgt spid="227"/>
                                        </p:tgtEl>
                                      </p:cBhvr>
                                    </p:animEffect>
                                    <p:set>
                                      <p:cBhvr>
                                        <p:cTn id="804" dur="1" fill="hold">
                                          <p:stCondLst>
                                            <p:cond delay="9"/>
                                          </p:stCondLst>
                                        </p:cTn>
                                        <p:tgtEl>
                                          <p:spTgt spid="227"/>
                                        </p:tgtEl>
                                        <p:attrNameLst>
                                          <p:attrName>style.visibility</p:attrName>
                                        </p:attrNameLst>
                                      </p:cBhvr>
                                      <p:to>
                                        <p:strVal val="hidden"/>
                                      </p:to>
                                    </p:set>
                                  </p:childTnLst>
                                </p:cTn>
                              </p:par>
                              <p:par>
                                <p:cTn id="805" presetID="10" presetClass="exit" presetSubtype="0" fill="hold" grpId="0" nodeType="withEffect">
                                  <p:stCondLst>
                                    <p:cond delay="0"/>
                                  </p:stCondLst>
                                  <p:childTnLst>
                                    <p:animEffect transition="out" filter="fade">
                                      <p:cBhvr>
                                        <p:cTn id="806" dur="10"/>
                                        <p:tgtEl>
                                          <p:spTgt spid="228"/>
                                        </p:tgtEl>
                                      </p:cBhvr>
                                    </p:animEffect>
                                    <p:set>
                                      <p:cBhvr>
                                        <p:cTn id="807" dur="1" fill="hold">
                                          <p:stCondLst>
                                            <p:cond delay="9"/>
                                          </p:stCondLst>
                                        </p:cTn>
                                        <p:tgtEl>
                                          <p:spTgt spid="228"/>
                                        </p:tgtEl>
                                        <p:attrNameLst>
                                          <p:attrName>style.visibility</p:attrName>
                                        </p:attrNameLst>
                                      </p:cBhvr>
                                      <p:to>
                                        <p:strVal val="hidden"/>
                                      </p:to>
                                    </p:set>
                                  </p:childTnLst>
                                </p:cTn>
                              </p:par>
                              <p:par>
                                <p:cTn id="808" presetID="10" presetClass="exit" presetSubtype="0" fill="hold" grpId="0" nodeType="withEffect">
                                  <p:stCondLst>
                                    <p:cond delay="0"/>
                                  </p:stCondLst>
                                  <p:childTnLst>
                                    <p:animEffect transition="out" filter="fade">
                                      <p:cBhvr>
                                        <p:cTn id="809" dur="10"/>
                                        <p:tgtEl>
                                          <p:spTgt spid="229"/>
                                        </p:tgtEl>
                                      </p:cBhvr>
                                    </p:animEffect>
                                    <p:set>
                                      <p:cBhvr>
                                        <p:cTn id="810" dur="1" fill="hold">
                                          <p:stCondLst>
                                            <p:cond delay="9"/>
                                          </p:stCondLst>
                                        </p:cTn>
                                        <p:tgtEl>
                                          <p:spTgt spid="229"/>
                                        </p:tgtEl>
                                        <p:attrNameLst>
                                          <p:attrName>style.visibility</p:attrName>
                                        </p:attrNameLst>
                                      </p:cBhvr>
                                      <p:to>
                                        <p:strVal val="hidden"/>
                                      </p:to>
                                    </p:set>
                                  </p:childTnLst>
                                </p:cTn>
                              </p:par>
                              <p:par>
                                <p:cTn id="811" presetID="10" presetClass="exit" presetSubtype="0" fill="hold" grpId="0" nodeType="withEffect">
                                  <p:stCondLst>
                                    <p:cond delay="0"/>
                                  </p:stCondLst>
                                  <p:childTnLst>
                                    <p:animEffect transition="out" filter="fade">
                                      <p:cBhvr>
                                        <p:cTn id="812" dur="10"/>
                                        <p:tgtEl>
                                          <p:spTgt spid="230"/>
                                        </p:tgtEl>
                                      </p:cBhvr>
                                    </p:animEffect>
                                    <p:set>
                                      <p:cBhvr>
                                        <p:cTn id="813" dur="1" fill="hold">
                                          <p:stCondLst>
                                            <p:cond delay="9"/>
                                          </p:stCondLst>
                                        </p:cTn>
                                        <p:tgtEl>
                                          <p:spTgt spid="230"/>
                                        </p:tgtEl>
                                        <p:attrNameLst>
                                          <p:attrName>style.visibility</p:attrName>
                                        </p:attrNameLst>
                                      </p:cBhvr>
                                      <p:to>
                                        <p:strVal val="hidden"/>
                                      </p:to>
                                    </p:set>
                                  </p:childTnLst>
                                </p:cTn>
                              </p:par>
                              <p:par>
                                <p:cTn id="814" presetID="10" presetClass="exit" presetSubtype="0" fill="hold" grpId="0" nodeType="withEffect">
                                  <p:stCondLst>
                                    <p:cond delay="0"/>
                                  </p:stCondLst>
                                  <p:childTnLst>
                                    <p:animEffect transition="out" filter="fade">
                                      <p:cBhvr>
                                        <p:cTn id="815" dur="10"/>
                                        <p:tgtEl>
                                          <p:spTgt spid="231"/>
                                        </p:tgtEl>
                                      </p:cBhvr>
                                    </p:animEffect>
                                    <p:set>
                                      <p:cBhvr>
                                        <p:cTn id="816" dur="1" fill="hold">
                                          <p:stCondLst>
                                            <p:cond delay="9"/>
                                          </p:stCondLst>
                                        </p:cTn>
                                        <p:tgtEl>
                                          <p:spTgt spid="231"/>
                                        </p:tgtEl>
                                        <p:attrNameLst>
                                          <p:attrName>style.visibility</p:attrName>
                                        </p:attrNameLst>
                                      </p:cBhvr>
                                      <p:to>
                                        <p:strVal val="hidden"/>
                                      </p:to>
                                    </p:set>
                                  </p:childTnLst>
                                </p:cTn>
                              </p:par>
                              <p:par>
                                <p:cTn id="817" presetID="10" presetClass="exit" presetSubtype="0" fill="hold" grpId="0" nodeType="withEffect">
                                  <p:stCondLst>
                                    <p:cond delay="0"/>
                                  </p:stCondLst>
                                  <p:childTnLst>
                                    <p:animEffect transition="out" filter="fade">
                                      <p:cBhvr>
                                        <p:cTn id="818" dur="10"/>
                                        <p:tgtEl>
                                          <p:spTgt spid="232"/>
                                        </p:tgtEl>
                                      </p:cBhvr>
                                    </p:animEffect>
                                    <p:set>
                                      <p:cBhvr>
                                        <p:cTn id="819" dur="1" fill="hold">
                                          <p:stCondLst>
                                            <p:cond delay="9"/>
                                          </p:stCondLst>
                                        </p:cTn>
                                        <p:tgtEl>
                                          <p:spTgt spid="232"/>
                                        </p:tgtEl>
                                        <p:attrNameLst>
                                          <p:attrName>style.visibility</p:attrName>
                                        </p:attrNameLst>
                                      </p:cBhvr>
                                      <p:to>
                                        <p:strVal val="hidden"/>
                                      </p:to>
                                    </p:set>
                                  </p:childTnLst>
                                </p:cTn>
                              </p:par>
                              <p:par>
                                <p:cTn id="820" presetID="10" presetClass="exit" presetSubtype="0" fill="hold" grpId="0" nodeType="withEffect">
                                  <p:stCondLst>
                                    <p:cond delay="0"/>
                                  </p:stCondLst>
                                  <p:childTnLst>
                                    <p:animEffect transition="out" filter="fade">
                                      <p:cBhvr>
                                        <p:cTn id="821" dur="10"/>
                                        <p:tgtEl>
                                          <p:spTgt spid="233"/>
                                        </p:tgtEl>
                                      </p:cBhvr>
                                    </p:animEffect>
                                    <p:set>
                                      <p:cBhvr>
                                        <p:cTn id="822" dur="1" fill="hold">
                                          <p:stCondLst>
                                            <p:cond delay="9"/>
                                          </p:stCondLst>
                                        </p:cTn>
                                        <p:tgtEl>
                                          <p:spTgt spid="233"/>
                                        </p:tgtEl>
                                        <p:attrNameLst>
                                          <p:attrName>style.visibility</p:attrName>
                                        </p:attrNameLst>
                                      </p:cBhvr>
                                      <p:to>
                                        <p:strVal val="hidden"/>
                                      </p:to>
                                    </p:set>
                                  </p:childTnLst>
                                </p:cTn>
                              </p:par>
                            </p:childTnLst>
                          </p:cTn>
                        </p:par>
                        <p:par>
                          <p:cTn id="823" fill="hold">
                            <p:stCondLst>
                              <p:cond delay="2750"/>
                            </p:stCondLst>
                            <p:childTnLst>
                              <p:par>
                                <p:cTn id="824" presetID="10" presetClass="exit" presetSubtype="0" fill="hold" grpId="0" nodeType="afterEffect">
                                  <p:stCondLst>
                                    <p:cond delay="0"/>
                                  </p:stCondLst>
                                  <p:childTnLst>
                                    <p:animEffect transition="out" filter="fade">
                                      <p:cBhvr>
                                        <p:cTn id="825" dur="10"/>
                                        <p:tgtEl>
                                          <p:spTgt spid="234"/>
                                        </p:tgtEl>
                                      </p:cBhvr>
                                    </p:animEffect>
                                    <p:set>
                                      <p:cBhvr>
                                        <p:cTn id="826" dur="1" fill="hold">
                                          <p:stCondLst>
                                            <p:cond delay="9"/>
                                          </p:stCondLst>
                                        </p:cTn>
                                        <p:tgtEl>
                                          <p:spTgt spid="234"/>
                                        </p:tgtEl>
                                        <p:attrNameLst>
                                          <p:attrName>style.visibility</p:attrName>
                                        </p:attrNameLst>
                                      </p:cBhvr>
                                      <p:to>
                                        <p:strVal val="hidden"/>
                                      </p:to>
                                    </p:set>
                                  </p:childTnLst>
                                </p:cTn>
                              </p:par>
                            </p:childTnLst>
                          </p:cTn>
                        </p:par>
                        <p:par>
                          <p:cTn id="827" fill="hold">
                            <p:stCondLst>
                              <p:cond delay="2760"/>
                            </p:stCondLst>
                            <p:childTnLst>
                              <p:par>
                                <p:cTn id="828" presetID="10" presetClass="exit" presetSubtype="0" fill="hold" grpId="0" nodeType="afterEffect">
                                  <p:stCondLst>
                                    <p:cond delay="0"/>
                                  </p:stCondLst>
                                  <p:childTnLst>
                                    <p:animEffect transition="out" filter="fade">
                                      <p:cBhvr>
                                        <p:cTn id="829" dur="10"/>
                                        <p:tgtEl>
                                          <p:spTgt spid="235"/>
                                        </p:tgtEl>
                                      </p:cBhvr>
                                    </p:animEffect>
                                    <p:set>
                                      <p:cBhvr>
                                        <p:cTn id="830" dur="1" fill="hold">
                                          <p:stCondLst>
                                            <p:cond delay="9"/>
                                          </p:stCondLst>
                                        </p:cTn>
                                        <p:tgtEl>
                                          <p:spTgt spid="235"/>
                                        </p:tgtEl>
                                        <p:attrNameLst>
                                          <p:attrName>style.visibility</p:attrName>
                                        </p:attrNameLst>
                                      </p:cBhvr>
                                      <p:to>
                                        <p:strVal val="hidden"/>
                                      </p:to>
                                    </p:set>
                                  </p:childTnLst>
                                </p:cTn>
                              </p:par>
                            </p:childTnLst>
                          </p:cTn>
                        </p:par>
                        <p:par>
                          <p:cTn id="831" fill="hold">
                            <p:stCondLst>
                              <p:cond delay="2770"/>
                            </p:stCondLst>
                            <p:childTnLst>
                              <p:par>
                                <p:cTn id="832" presetID="10" presetClass="exit" presetSubtype="0" fill="hold" grpId="0" nodeType="afterEffect">
                                  <p:stCondLst>
                                    <p:cond delay="0"/>
                                  </p:stCondLst>
                                  <p:childTnLst>
                                    <p:animEffect transition="out" filter="fade">
                                      <p:cBhvr>
                                        <p:cTn id="833" dur="10"/>
                                        <p:tgtEl>
                                          <p:spTgt spid="236"/>
                                        </p:tgtEl>
                                      </p:cBhvr>
                                    </p:animEffect>
                                    <p:set>
                                      <p:cBhvr>
                                        <p:cTn id="834" dur="1" fill="hold">
                                          <p:stCondLst>
                                            <p:cond delay="9"/>
                                          </p:stCondLst>
                                        </p:cTn>
                                        <p:tgtEl>
                                          <p:spTgt spid="236"/>
                                        </p:tgtEl>
                                        <p:attrNameLst>
                                          <p:attrName>style.visibility</p:attrName>
                                        </p:attrNameLst>
                                      </p:cBhvr>
                                      <p:to>
                                        <p:strVal val="hidden"/>
                                      </p:to>
                                    </p:set>
                                  </p:childTnLst>
                                </p:cTn>
                              </p:par>
                            </p:childTnLst>
                          </p:cTn>
                        </p:par>
                        <p:par>
                          <p:cTn id="835" fill="hold">
                            <p:stCondLst>
                              <p:cond delay="2780"/>
                            </p:stCondLst>
                            <p:childTnLst>
                              <p:par>
                                <p:cTn id="836" presetID="10" presetClass="exit" presetSubtype="0" fill="hold" grpId="0" nodeType="afterEffect">
                                  <p:stCondLst>
                                    <p:cond delay="0"/>
                                  </p:stCondLst>
                                  <p:childTnLst>
                                    <p:animEffect transition="out" filter="fade">
                                      <p:cBhvr>
                                        <p:cTn id="837" dur="10"/>
                                        <p:tgtEl>
                                          <p:spTgt spid="237"/>
                                        </p:tgtEl>
                                      </p:cBhvr>
                                    </p:animEffect>
                                    <p:set>
                                      <p:cBhvr>
                                        <p:cTn id="838" dur="1" fill="hold">
                                          <p:stCondLst>
                                            <p:cond delay="9"/>
                                          </p:stCondLst>
                                        </p:cTn>
                                        <p:tgtEl>
                                          <p:spTgt spid="237"/>
                                        </p:tgtEl>
                                        <p:attrNameLst>
                                          <p:attrName>style.visibility</p:attrName>
                                        </p:attrNameLst>
                                      </p:cBhvr>
                                      <p:to>
                                        <p:strVal val="hidden"/>
                                      </p:to>
                                    </p:set>
                                  </p:childTnLst>
                                </p:cTn>
                              </p:par>
                            </p:childTnLst>
                          </p:cTn>
                        </p:par>
                        <p:par>
                          <p:cTn id="839" fill="hold">
                            <p:stCondLst>
                              <p:cond delay="2790"/>
                            </p:stCondLst>
                            <p:childTnLst>
                              <p:par>
                                <p:cTn id="840" presetID="10" presetClass="exit" presetSubtype="0" fill="hold" grpId="0" nodeType="afterEffect">
                                  <p:stCondLst>
                                    <p:cond delay="0"/>
                                  </p:stCondLst>
                                  <p:childTnLst>
                                    <p:animEffect transition="out" filter="fade">
                                      <p:cBhvr>
                                        <p:cTn id="841" dur="10"/>
                                        <p:tgtEl>
                                          <p:spTgt spid="238"/>
                                        </p:tgtEl>
                                      </p:cBhvr>
                                    </p:animEffect>
                                    <p:set>
                                      <p:cBhvr>
                                        <p:cTn id="842" dur="1" fill="hold">
                                          <p:stCondLst>
                                            <p:cond delay="9"/>
                                          </p:stCondLst>
                                        </p:cTn>
                                        <p:tgtEl>
                                          <p:spTgt spid="238"/>
                                        </p:tgtEl>
                                        <p:attrNameLst>
                                          <p:attrName>style.visibility</p:attrName>
                                        </p:attrNameLst>
                                      </p:cBhvr>
                                      <p:to>
                                        <p:strVal val="hidden"/>
                                      </p:to>
                                    </p:set>
                                  </p:childTnLst>
                                </p:cTn>
                              </p:par>
                            </p:childTnLst>
                          </p:cTn>
                        </p:par>
                        <p:par>
                          <p:cTn id="843" fill="hold">
                            <p:stCondLst>
                              <p:cond delay="2800"/>
                            </p:stCondLst>
                            <p:childTnLst>
                              <p:par>
                                <p:cTn id="844" presetID="10" presetClass="exit" presetSubtype="0" fill="hold" grpId="0" nodeType="afterEffect">
                                  <p:stCondLst>
                                    <p:cond delay="0"/>
                                  </p:stCondLst>
                                  <p:childTnLst>
                                    <p:animEffect transition="out" filter="fade">
                                      <p:cBhvr>
                                        <p:cTn id="845" dur="10"/>
                                        <p:tgtEl>
                                          <p:spTgt spid="239"/>
                                        </p:tgtEl>
                                      </p:cBhvr>
                                    </p:animEffect>
                                    <p:set>
                                      <p:cBhvr>
                                        <p:cTn id="846" dur="1" fill="hold">
                                          <p:stCondLst>
                                            <p:cond delay="9"/>
                                          </p:stCondLst>
                                        </p:cTn>
                                        <p:tgtEl>
                                          <p:spTgt spid="239"/>
                                        </p:tgtEl>
                                        <p:attrNameLst>
                                          <p:attrName>style.visibility</p:attrName>
                                        </p:attrNameLst>
                                      </p:cBhvr>
                                      <p:to>
                                        <p:strVal val="hidden"/>
                                      </p:to>
                                    </p:set>
                                  </p:childTnLst>
                                </p:cTn>
                              </p:par>
                            </p:childTnLst>
                          </p:cTn>
                        </p:par>
                        <p:par>
                          <p:cTn id="847" fill="hold">
                            <p:stCondLst>
                              <p:cond delay="2810"/>
                            </p:stCondLst>
                            <p:childTnLst>
                              <p:par>
                                <p:cTn id="848" presetID="10" presetClass="exit" presetSubtype="0" fill="hold" grpId="0" nodeType="afterEffect">
                                  <p:stCondLst>
                                    <p:cond delay="0"/>
                                  </p:stCondLst>
                                  <p:childTnLst>
                                    <p:animEffect transition="out" filter="fade">
                                      <p:cBhvr>
                                        <p:cTn id="849" dur="10"/>
                                        <p:tgtEl>
                                          <p:spTgt spid="240"/>
                                        </p:tgtEl>
                                      </p:cBhvr>
                                    </p:animEffect>
                                    <p:set>
                                      <p:cBhvr>
                                        <p:cTn id="850" dur="1" fill="hold">
                                          <p:stCondLst>
                                            <p:cond delay="9"/>
                                          </p:stCondLst>
                                        </p:cTn>
                                        <p:tgtEl>
                                          <p:spTgt spid="240"/>
                                        </p:tgtEl>
                                        <p:attrNameLst>
                                          <p:attrName>style.visibility</p:attrName>
                                        </p:attrNameLst>
                                      </p:cBhvr>
                                      <p:to>
                                        <p:strVal val="hidden"/>
                                      </p:to>
                                    </p:set>
                                  </p:childTnLst>
                                </p:cTn>
                              </p:par>
                              <p:par>
                                <p:cTn id="851" presetID="10" presetClass="exit" presetSubtype="0" fill="hold" grpId="0" nodeType="withEffect">
                                  <p:stCondLst>
                                    <p:cond delay="0"/>
                                  </p:stCondLst>
                                  <p:childTnLst>
                                    <p:animEffect transition="out" filter="fade">
                                      <p:cBhvr>
                                        <p:cTn id="852" dur="10"/>
                                        <p:tgtEl>
                                          <p:spTgt spid="241"/>
                                        </p:tgtEl>
                                      </p:cBhvr>
                                    </p:animEffect>
                                    <p:set>
                                      <p:cBhvr>
                                        <p:cTn id="853" dur="1" fill="hold">
                                          <p:stCondLst>
                                            <p:cond delay="9"/>
                                          </p:stCondLst>
                                        </p:cTn>
                                        <p:tgtEl>
                                          <p:spTgt spid="241"/>
                                        </p:tgtEl>
                                        <p:attrNameLst>
                                          <p:attrName>style.visibility</p:attrName>
                                        </p:attrNameLst>
                                      </p:cBhvr>
                                      <p:to>
                                        <p:strVal val="hidden"/>
                                      </p:to>
                                    </p:set>
                                  </p:childTnLst>
                                </p:cTn>
                              </p:par>
                              <p:par>
                                <p:cTn id="854" presetID="10" presetClass="exit" presetSubtype="0" fill="hold" grpId="0" nodeType="withEffect">
                                  <p:stCondLst>
                                    <p:cond delay="0"/>
                                  </p:stCondLst>
                                  <p:childTnLst>
                                    <p:animEffect transition="out" filter="fade">
                                      <p:cBhvr>
                                        <p:cTn id="855" dur="10"/>
                                        <p:tgtEl>
                                          <p:spTgt spid="242"/>
                                        </p:tgtEl>
                                      </p:cBhvr>
                                    </p:animEffect>
                                    <p:set>
                                      <p:cBhvr>
                                        <p:cTn id="856" dur="1" fill="hold">
                                          <p:stCondLst>
                                            <p:cond delay="9"/>
                                          </p:stCondLst>
                                        </p:cTn>
                                        <p:tgtEl>
                                          <p:spTgt spid="242"/>
                                        </p:tgtEl>
                                        <p:attrNameLst>
                                          <p:attrName>style.visibility</p:attrName>
                                        </p:attrNameLst>
                                      </p:cBhvr>
                                      <p:to>
                                        <p:strVal val="hidden"/>
                                      </p:to>
                                    </p:set>
                                  </p:childTnLst>
                                </p:cTn>
                              </p:par>
                              <p:par>
                                <p:cTn id="857" presetID="10" presetClass="exit" presetSubtype="0" fill="hold" grpId="0" nodeType="withEffect">
                                  <p:stCondLst>
                                    <p:cond delay="0"/>
                                  </p:stCondLst>
                                  <p:childTnLst>
                                    <p:animEffect transition="out" filter="fade">
                                      <p:cBhvr>
                                        <p:cTn id="858" dur="10"/>
                                        <p:tgtEl>
                                          <p:spTgt spid="243"/>
                                        </p:tgtEl>
                                      </p:cBhvr>
                                    </p:animEffect>
                                    <p:set>
                                      <p:cBhvr>
                                        <p:cTn id="859" dur="1" fill="hold">
                                          <p:stCondLst>
                                            <p:cond delay="9"/>
                                          </p:stCondLst>
                                        </p:cTn>
                                        <p:tgtEl>
                                          <p:spTgt spid="243"/>
                                        </p:tgtEl>
                                        <p:attrNameLst>
                                          <p:attrName>style.visibility</p:attrName>
                                        </p:attrNameLst>
                                      </p:cBhvr>
                                      <p:to>
                                        <p:strVal val="hidden"/>
                                      </p:to>
                                    </p:set>
                                  </p:childTnLst>
                                </p:cTn>
                              </p:par>
                              <p:par>
                                <p:cTn id="860" presetID="10" presetClass="exit" presetSubtype="0" fill="hold" grpId="0" nodeType="withEffect">
                                  <p:stCondLst>
                                    <p:cond delay="0"/>
                                  </p:stCondLst>
                                  <p:childTnLst>
                                    <p:animEffect transition="out" filter="fade">
                                      <p:cBhvr>
                                        <p:cTn id="861" dur="10"/>
                                        <p:tgtEl>
                                          <p:spTgt spid="244"/>
                                        </p:tgtEl>
                                      </p:cBhvr>
                                    </p:animEffect>
                                    <p:set>
                                      <p:cBhvr>
                                        <p:cTn id="862" dur="1" fill="hold">
                                          <p:stCondLst>
                                            <p:cond delay="9"/>
                                          </p:stCondLst>
                                        </p:cTn>
                                        <p:tgtEl>
                                          <p:spTgt spid="244"/>
                                        </p:tgtEl>
                                        <p:attrNameLst>
                                          <p:attrName>style.visibility</p:attrName>
                                        </p:attrNameLst>
                                      </p:cBhvr>
                                      <p:to>
                                        <p:strVal val="hidden"/>
                                      </p:to>
                                    </p:set>
                                  </p:childTnLst>
                                </p:cTn>
                              </p:par>
                            </p:childTnLst>
                          </p:cTn>
                        </p:par>
                        <p:par>
                          <p:cTn id="863" fill="hold">
                            <p:stCondLst>
                              <p:cond delay="2820"/>
                            </p:stCondLst>
                            <p:childTnLst>
                              <p:par>
                                <p:cTn id="864" presetID="10" presetClass="exit" presetSubtype="0" fill="hold" grpId="0" nodeType="afterEffect">
                                  <p:stCondLst>
                                    <p:cond delay="0"/>
                                  </p:stCondLst>
                                  <p:childTnLst>
                                    <p:animEffect transition="out" filter="fade">
                                      <p:cBhvr>
                                        <p:cTn id="865" dur="10"/>
                                        <p:tgtEl>
                                          <p:spTgt spid="245"/>
                                        </p:tgtEl>
                                      </p:cBhvr>
                                    </p:animEffect>
                                    <p:set>
                                      <p:cBhvr>
                                        <p:cTn id="866" dur="1" fill="hold">
                                          <p:stCondLst>
                                            <p:cond delay="9"/>
                                          </p:stCondLst>
                                        </p:cTn>
                                        <p:tgtEl>
                                          <p:spTgt spid="245"/>
                                        </p:tgtEl>
                                        <p:attrNameLst>
                                          <p:attrName>style.visibility</p:attrName>
                                        </p:attrNameLst>
                                      </p:cBhvr>
                                      <p:to>
                                        <p:strVal val="hidden"/>
                                      </p:to>
                                    </p:set>
                                  </p:childTnLst>
                                </p:cTn>
                              </p:par>
                            </p:childTnLst>
                          </p:cTn>
                        </p:par>
                        <p:par>
                          <p:cTn id="867" fill="hold">
                            <p:stCondLst>
                              <p:cond delay="2830"/>
                            </p:stCondLst>
                            <p:childTnLst>
                              <p:par>
                                <p:cTn id="868" presetID="10" presetClass="exit" presetSubtype="0" fill="hold" grpId="0" nodeType="afterEffect">
                                  <p:stCondLst>
                                    <p:cond delay="0"/>
                                  </p:stCondLst>
                                  <p:childTnLst>
                                    <p:animEffect transition="out" filter="fade">
                                      <p:cBhvr>
                                        <p:cTn id="869" dur="10"/>
                                        <p:tgtEl>
                                          <p:spTgt spid="246"/>
                                        </p:tgtEl>
                                      </p:cBhvr>
                                    </p:animEffect>
                                    <p:set>
                                      <p:cBhvr>
                                        <p:cTn id="870" dur="1" fill="hold">
                                          <p:stCondLst>
                                            <p:cond delay="9"/>
                                          </p:stCondLst>
                                        </p:cTn>
                                        <p:tgtEl>
                                          <p:spTgt spid="246"/>
                                        </p:tgtEl>
                                        <p:attrNameLst>
                                          <p:attrName>style.visibility</p:attrName>
                                        </p:attrNameLst>
                                      </p:cBhvr>
                                      <p:to>
                                        <p:strVal val="hidden"/>
                                      </p:to>
                                    </p:set>
                                  </p:childTnLst>
                                </p:cTn>
                              </p:par>
                            </p:childTnLst>
                          </p:cTn>
                        </p:par>
                        <p:par>
                          <p:cTn id="871" fill="hold">
                            <p:stCondLst>
                              <p:cond delay="2840"/>
                            </p:stCondLst>
                            <p:childTnLst>
                              <p:par>
                                <p:cTn id="872" presetID="10" presetClass="exit" presetSubtype="0" fill="hold" grpId="0" nodeType="afterEffect">
                                  <p:stCondLst>
                                    <p:cond delay="0"/>
                                  </p:stCondLst>
                                  <p:childTnLst>
                                    <p:animEffect transition="out" filter="fade">
                                      <p:cBhvr>
                                        <p:cTn id="873" dur="10"/>
                                        <p:tgtEl>
                                          <p:spTgt spid="247"/>
                                        </p:tgtEl>
                                      </p:cBhvr>
                                    </p:animEffect>
                                    <p:set>
                                      <p:cBhvr>
                                        <p:cTn id="874" dur="1" fill="hold">
                                          <p:stCondLst>
                                            <p:cond delay="9"/>
                                          </p:stCondLst>
                                        </p:cTn>
                                        <p:tgtEl>
                                          <p:spTgt spid="247"/>
                                        </p:tgtEl>
                                        <p:attrNameLst>
                                          <p:attrName>style.visibility</p:attrName>
                                        </p:attrNameLst>
                                      </p:cBhvr>
                                      <p:to>
                                        <p:strVal val="hidden"/>
                                      </p:to>
                                    </p:set>
                                  </p:childTnLst>
                                </p:cTn>
                              </p:par>
                            </p:childTnLst>
                          </p:cTn>
                        </p:par>
                        <p:par>
                          <p:cTn id="875" fill="hold">
                            <p:stCondLst>
                              <p:cond delay="2850"/>
                            </p:stCondLst>
                            <p:childTnLst>
                              <p:par>
                                <p:cTn id="876" presetID="10" presetClass="exit" presetSubtype="0" fill="hold" grpId="0" nodeType="afterEffect">
                                  <p:stCondLst>
                                    <p:cond delay="0"/>
                                  </p:stCondLst>
                                  <p:childTnLst>
                                    <p:animEffect transition="out" filter="fade">
                                      <p:cBhvr>
                                        <p:cTn id="877" dur="10"/>
                                        <p:tgtEl>
                                          <p:spTgt spid="248"/>
                                        </p:tgtEl>
                                      </p:cBhvr>
                                    </p:animEffect>
                                    <p:set>
                                      <p:cBhvr>
                                        <p:cTn id="878" dur="1" fill="hold">
                                          <p:stCondLst>
                                            <p:cond delay="9"/>
                                          </p:stCondLst>
                                        </p:cTn>
                                        <p:tgtEl>
                                          <p:spTgt spid="248"/>
                                        </p:tgtEl>
                                        <p:attrNameLst>
                                          <p:attrName>style.visibility</p:attrName>
                                        </p:attrNameLst>
                                      </p:cBhvr>
                                      <p:to>
                                        <p:strVal val="hidden"/>
                                      </p:to>
                                    </p:set>
                                  </p:childTnLst>
                                </p:cTn>
                              </p:par>
                            </p:childTnLst>
                          </p:cTn>
                        </p:par>
                        <p:par>
                          <p:cTn id="879" fill="hold">
                            <p:stCondLst>
                              <p:cond delay="2860"/>
                            </p:stCondLst>
                            <p:childTnLst>
                              <p:par>
                                <p:cTn id="880" presetID="10" presetClass="exit" presetSubtype="0" fill="hold" grpId="0" nodeType="afterEffect">
                                  <p:stCondLst>
                                    <p:cond delay="0"/>
                                  </p:stCondLst>
                                  <p:childTnLst>
                                    <p:animEffect transition="out" filter="fade">
                                      <p:cBhvr>
                                        <p:cTn id="881" dur="10"/>
                                        <p:tgtEl>
                                          <p:spTgt spid="249"/>
                                        </p:tgtEl>
                                      </p:cBhvr>
                                    </p:animEffect>
                                    <p:set>
                                      <p:cBhvr>
                                        <p:cTn id="882" dur="1" fill="hold">
                                          <p:stCondLst>
                                            <p:cond delay="9"/>
                                          </p:stCondLst>
                                        </p:cTn>
                                        <p:tgtEl>
                                          <p:spTgt spid="249"/>
                                        </p:tgtEl>
                                        <p:attrNameLst>
                                          <p:attrName>style.visibility</p:attrName>
                                        </p:attrNameLst>
                                      </p:cBhvr>
                                      <p:to>
                                        <p:strVal val="hidden"/>
                                      </p:to>
                                    </p:set>
                                  </p:childTnLst>
                                </p:cTn>
                              </p:par>
                            </p:childTnLst>
                          </p:cTn>
                        </p:par>
                        <p:par>
                          <p:cTn id="883" fill="hold">
                            <p:stCondLst>
                              <p:cond delay="2870"/>
                            </p:stCondLst>
                            <p:childTnLst>
                              <p:par>
                                <p:cTn id="884" presetID="10" presetClass="exit" presetSubtype="0" fill="hold" grpId="0" nodeType="afterEffect">
                                  <p:stCondLst>
                                    <p:cond delay="0"/>
                                  </p:stCondLst>
                                  <p:childTnLst>
                                    <p:animEffect transition="out" filter="fade">
                                      <p:cBhvr>
                                        <p:cTn id="885" dur="10"/>
                                        <p:tgtEl>
                                          <p:spTgt spid="250"/>
                                        </p:tgtEl>
                                      </p:cBhvr>
                                    </p:animEffect>
                                    <p:set>
                                      <p:cBhvr>
                                        <p:cTn id="886" dur="1" fill="hold">
                                          <p:stCondLst>
                                            <p:cond delay="9"/>
                                          </p:stCondLst>
                                        </p:cTn>
                                        <p:tgtEl>
                                          <p:spTgt spid="250"/>
                                        </p:tgtEl>
                                        <p:attrNameLst>
                                          <p:attrName>style.visibility</p:attrName>
                                        </p:attrNameLst>
                                      </p:cBhvr>
                                      <p:to>
                                        <p:strVal val="hidden"/>
                                      </p:to>
                                    </p:set>
                                  </p:childTnLst>
                                </p:cTn>
                              </p:par>
                            </p:childTnLst>
                          </p:cTn>
                        </p:par>
                        <p:par>
                          <p:cTn id="887" fill="hold">
                            <p:stCondLst>
                              <p:cond delay="2880"/>
                            </p:stCondLst>
                            <p:childTnLst>
                              <p:par>
                                <p:cTn id="888" presetID="10" presetClass="exit" presetSubtype="0" fill="hold" grpId="0" nodeType="afterEffect">
                                  <p:stCondLst>
                                    <p:cond delay="0"/>
                                  </p:stCondLst>
                                  <p:childTnLst>
                                    <p:animEffect transition="out" filter="fade">
                                      <p:cBhvr>
                                        <p:cTn id="889" dur="10"/>
                                        <p:tgtEl>
                                          <p:spTgt spid="251"/>
                                        </p:tgtEl>
                                      </p:cBhvr>
                                    </p:animEffect>
                                    <p:set>
                                      <p:cBhvr>
                                        <p:cTn id="890" dur="1" fill="hold">
                                          <p:stCondLst>
                                            <p:cond delay="9"/>
                                          </p:stCondLst>
                                        </p:cTn>
                                        <p:tgtEl>
                                          <p:spTgt spid="251"/>
                                        </p:tgtEl>
                                        <p:attrNameLst>
                                          <p:attrName>style.visibility</p:attrName>
                                        </p:attrNameLst>
                                      </p:cBhvr>
                                      <p:to>
                                        <p:strVal val="hidden"/>
                                      </p:to>
                                    </p:set>
                                  </p:childTnLst>
                                </p:cTn>
                              </p:par>
                            </p:childTnLst>
                          </p:cTn>
                        </p:par>
                        <p:par>
                          <p:cTn id="891" fill="hold">
                            <p:stCondLst>
                              <p:cond delay="2890"/>
                            </p:stCondLst>
                            <p:childTnLst>
                              <p:par>
                                <p:cTn id="892" presetID="10" presetClass="exit" presetSubtype="0" fill="hold" grpId="0" nodeType="afterEffect">
                                  <p:stCondLst>
                                    <p:cond delay="0"/>
                                  </p:stCondLst>
                                  <p:childTnLst>
                                    <p:animEffect transition="out" filter="fade">
                                      <p:cBhvr>
                                        <p:cTn id="893" dur="10"/>
                                        <p:tgtEl>
                                          <p:spTgt spid="252"/>
                                        </p:tgtEl>
                                      </p:cBhvr>
                                    </p:animEffect>
                                    <p:set>
                                      <p:cBhvr>
                                        <p:cTn id="894" dur="1" fill="hold">
                                          <p:stCondLst>
                                            <p:cond delay="9"/>
                                          </p:stCondLst>
                                        </p:cTn>
                                        <p:tgtEl>
                                          <p:spTgt spid="252"/>
                                        </p:tgtEl>
                                        <p:attrNameLst>
                                          <p:attrName>style.visibility</p:attrName>
                                        </p:attrNameLst>
                                      </p:cBhvr>
                                      <p:to>
                                        <p:strVal val="hidden"/>
                                      </p:to>
                                    </p:set>
                                  </p:childTnLst>
                                </p:cTn>
                              </p:par>
                            </p:childTnLst>
                          </p:cTn>
                        </p:par>
                        <p:par>
                          <p:cTn id="895" fill="hold">
                            <p:stCondLst>
                              <p:cond delay="2900"/>
                            </p:stCondLst>
                            <p:childTnLst>
                              <p:par>
                                <p:cTn id="896" presetID="10" presetClass="exit" presetSubtype="0" fill="hold" grpId="0" nodeType="afterEffect">
                                  <p:stCondLst>
                                    <p:cond delay="0"/>
                                  </p:stCondLst>
                                  <p:childTnLst>
                                    <p:animEffect transition="out" filter="fade">
                                      <p:cBhvr>
                                        <p:cTn id="897" dur="10"/>
                                        <p:tgtEl>
                                          <p:spTgt spid="253"/>
                                        </p:tgtEl>
                                      </p:cBhvr>
                                    </p:animEffect>
                                    <p:set>
                                      <p:cBhvr>
                                        <p:cTn id="898" dur="1" fill="hold">
                                          <p:stCondLst>
                                            <p:cond delay="9"/>
                                          </p:stCondLst>
                                        </p:cTn>
                                        <p:tgtEl>
                                          <p:spTgt spid="253"/>
                                        </p:tgtEl>
                                        <p:attrNameLst>
                                          <p:attrName>style.visibility</p:attrName>
                                        </p:attrNameLst>
                                      </p:cBhvr>
                                      <p:to>
                                        <p:strVal val="hidden"/>
                                      </p:to>
                                    </p:set>
                                  </p:childTnLst>
                                </p:cTn>
                              </p:par>
                              <p:par>
                                <p:cTn id="899" presetID="10" presetClass="exit" presetSubtype="0" fill="hold" grpId="0" nodeType="withEffect">
                                  <p:stCondLst>
                                    <p:cond delay="0"/>
                                  </p:stCondLst>
                                  <p:childTnLst>
                                    <p:animEffect transition="out" filter="fade">
                                      <p:cBhvr>
                                        <p:cTn id="900" dur="10"/>
                                        <p:tgtEl>
                                          <p:spTgt spid="254"/>
                                        </p:tgtEl>
                                      </p:cBhvr>
                                    </p:animEffect>
                                    <p:set>
                                      <p:cBhvr>
                                        <p:cTn id="901" dur="1" fill="hold">
                                          <p:stCondLst>
                                            <p:cond delay="9"/>
                                          </p:stCondLst>
                                        </p:cTn>
                                        <p:tgtEl>
                                          <p:spTgt spid="254"/>
                                        </p:tgtEl>
                                        <p:attrNameLst>
                                          <p:attrName>style.visibility</p:attrName>
                                        </p:attrNameLst>
                                      </p:cBhvr>
                                      <p:to>
                                        <p:strVal val="hidden"/>
                                      </p:to>
                                    </p:set>
                                  </p:childTnLst>
                                </p:cTn>
                              </p:par>
                              <p:par>
                                <p:cTn id="902" presetID="10" presetClass="exit" presetSubtype="0" fill="hold" grpId="0" nodeType="withEffect">
                                  <p:stCondLst>
                                    <p:cond delay="0"/>
                                  </p:stCondLst>
                                  <p:childTnLst>
                                    <p:animEffect transition="out" filter="fade">
                                      <p:cBhvr>
                                        <p:cTn id="903" dur="10"/>
                                        <p:tgtEl>
                                          <p:spTgt spid="255"/>
                                        </p:tgtEl>
                                      </p:cBhvr>
                                    </p:animEffect>
                                    <p:set>
                                      <p:cBhvr>
                                        <p:cTn id="904" dur="1" fill="hold">
                                          <p:stCondLst>
                                            <p:cond delay="9"/>
                                          </p:stCondLst>
                                        </p:cTn>
                                        <p:tgtEl>
                                          <p:spTgt spid="255"/>
                                        </p:tgtEl>
                                        <p:attrNameLst>
                                          <p:attrName>style.visibility</p:attrName>
                                        </p:attrNameLst>
                                      </p:cBhvr>
                                      <p:to>
                                        <p:strVal val="hidden"/>
                                      </p:to>
                                    </p:set>
                                  </p:childTnLst>
                                </p:cTn>
                              </p:par>
                              <p:par>
                                <p:cTn id="905" presetID="10" presetClass="exit" presetSubtype="0" fill="hold" grpId="0" nodeType="withEffect">
                                  <p:stCondLst>
                                    <p:cond delay="0"/>
                                  </p:stCondLst>
                                  <p:childTnLst>
                                    <p:animEffect transition="out" filter="fade">
                                      <p:cBhvr>
                                        <p:cTn id="906" dur="10"/>
                                        <p:tgtEl>
                                          <p:spTgt spid="256"/>
                                        </p:tgtEl>
                                      </p:cBhvr>
                                    </p:animEffect>
                                    <p:set>
                                      <p:cBhvr>
                                        <p:cTn id="907" dur="1" fill="hold">
                                          <p:stCondLst>
                                            <p:cond delay="9"/>
                                          </p:stCondLst>
                                        </p:cTn>
                                        <p:tgtEl>
                                          <p:spTgt spid="256"/>
                                        </p:tgtEl>
                                        <p:attrNameLst>
                                          <p:attrName>style.visibility</p:attrName>
                                        </p:attrNameLst>
                                      </p:cBhvr>
                                      <p:to>
                                        <p:strVal val="hidden"/>
                                      </p:to>
                                    </p:set>
                                  </p:childTnLst>
                                </p:cTn>
                              </p:par>
                              <p:par>
                                <p:cTn id="908" presetID="10" presetClass="exit" presetSubtype="0" fill="hold" grpId="0" nodeType="withEffect">
                                  <p:stCondLst>
                                    <p:cond delay="0"/>
                                  </p:stCondLst>
                                  <p:childTnLst>
                                    <p:animEffect transition="out" filter="fade">
                                      <p:cBhvr>
                                        <p:cTn id="909" dur="10"/>
                                        <p:tgtEl>
                                          <p:spTgt spid="257"/>
                                        </p:tgtEl>
                                      </p:cBhvr>
                                    </p:animEffect>
                                    <p:set>
                                      <p:cBhvr>
                                        <p:cTn id="910" dur="1" fill="hold">
                                          <p:stCondLst>
                                            <p:cond delay="9"/>
                                          </p:stCondLst>
                                        </p:cTn>
                                        <p:tgtEl>
                                          <p:spTgt spid="257"/>
                                        </p:tgtEl>
                                        <p:attrNameLst>
                                          <p:attrName>style.visibility</p:attrName>
                                        </p:attrNameLst>
                                      </p:cBhvr>
                                      <p:to>
                                        <p:strVal val="hidden"/>
                                      </p:to>
                                    </p:set>
                                  </p:childTnLst>
                                </p:cTn>
                              </p:par>
                              <p:par>
                                <p:cTn id="911" presetID="10" presetClass="exit" presetSubtype="0" fill="hold" grpId="0" nodeType="withEffect">
                                  <p:stCondLst>
                                    <p:cond delay="0"/>
                                  </p:stCondLst>
                                  <p:childTnLst>
                                    <p:animEffect transition="out" filter="fade">
                                      <p:cBhvr>
                                        <p:cTn id="912" dur="10"/>
                                        <p:tgtEl>
                                          <p:spTgt spid="258"/>
                                        </p:tgtEl>
                                      </p:cBhvr>
                                    </p:animEffect>
                                    <p:set>
                                      <p:cBhvr>
                                        <p:cTn id="913" dur="1" fill="hold">
                                          <p:stCondLst>
                                            <p:cond delay="9"/>
                                          </p:stCondLst>
                                        </p:cTn>
                                        <p:tgtEl>
                                          <p:spTgt spid="258"/>
                                        </p:tgtEl>
                                        <p:attrNameLst>
                                          <p:attrName>style.visibility</p:attrName>
                                        </p:attrNameLst>
                                      </p:cBhvr>
                                      <p:to>
                                        <p:strVal val="hidden"/>
                                      </p:to>
                                    </p:set>
                                  </p:childTnLst>
                                </p:cTn>
                              </p:par>
                              <p:par>
                                <p:cTn id="914" presetID="10" presetClass="exit" presetSubtype="0" fill="hold" grpId="0" nodeType="withEffect">
                                  <p:stCondLst>
                                    <p:cond delay="0"/>
                                  </p:stCondLst>
                                  <p:childTnLst>
                                    <p:animEffect transition="out" filter="fade">
                                      <p:cBhvr>
                                        <p:cTn id="915" dur="10"/>
                                        <p:tgtEl>
                                          <p:spTgt spid="259"/>
                                        </p:tgtEl>
                                      </p:cBhvr>
                                    </p:animEffect>
                                    <p:set>
                                      <p:cBhvr>
                                        <p:cTn id="916" dur="1" fill="hold">
                                          <p:stCondLst>
                                            <p:cond delay="9"/>
                                          </p:stCondLst>
                                        </p:cTn>
                                        <p:tgtEl>
                                          <p:spTgt spid="259"/>
                                        </p:tgtEl>
                                        <p:attrNameLst>
                                          <p:attrName>style.visibility</p:attrName>
                                        </p:attrNameLst>
                                      </p:cBhvr>
                                      <p:to>
                                        <p:strVal val="hidden"/>
                                      </p:to>
                                    </p:set>
                                  </p:childTnLst>
                                </p:cTn>
                              </p:par>
                              <p:par>
                                <p:cTn id="917" presetID="10" presetClass="exit" presetSubtype="0" fill="hold" grpId="0" nodeType="withEffect">
                                  <p:stCondLst>
                                    <p:cond delay="0"/>
                                  </p:stCondLst>
                                  <p:childTnLst>
                                    <p:animEffect transition="out" filter="fade">
                                      <p:cBhvr>
                                        <p:cTn id="918" dur="10"/>
                                        <p:tgtEl>
                                          <p:spTgt spid="260"/>
                                        </p:tgtEl>
                                      </p:cBhvr>
                                    </p:animEffect>
                                    <p:set>
                                      <p:cBhvr>
                                        <p:cTn id="919" dur="1" fill="hold">
                                          <p:stCondLst>
                                            <p:cond delay="9"/>
                                          </p:stCondLst>
                                        </p:cTn>
                                        <p:tgtEl>
                                          <p:spTgt spid="260"/>
                                        </p:tgtEl>
                                        <p:attrNameLst>
                                          <p:attrName>style.visibility</p:attrName>
                                        </p:attrNameLst>
                                      </p:cBhvr>
                                      <p:to>
                                        <p:strVal val="hidden"/>
                                      </p:to>
                                    </p:set>
                                  </p:childTnLst>
                                </p:cTn>
                              </p:par>
                              <p:par>
                                <p:cTn id="920" presetID="10" presetClass="exit" presetSubtype="0" fill="hold" grpId="0" nodeType="withEffect">
                                  <p:stCondLst>
                                    <p:cond delay="0"/>
                                  </p:stCondLst>
                                  <p:childTnLst>
                                    <p:animEffect transition="out" filter="fade">
                                      <p:cBhvr>
                                        <p:cTn id="921" dur="10"/>
                                        <p:tgtEl>
                                          <p:spTgt spid="261"/>
                                        </p:tgtEl>
                                      </p:cBhvr>
                                    </p:animEffect>
                                    <p:set>
                                      <p:cBhvr>
                                        <p:cTn id="922" dur="1" fill="hold">
                                          <p:stCondLst>
                                            <p:cond delay="9"/>
                                          </p:stCondLst>
                                        </p:cTn>
                                        <p:tgtEl>
                                          <p:spTgt spid="261"/>
                                        </p:tgtEl>
                                        <p:attrNameLst>
                                          <p:attrName>style.visibility</p:attrName>
                                        </p:attrNameLst>
                                      </p:cBhvr>
                                      <p:to>
                                        <p:strVal val="hidden"/>
                                      </p:to>
                                    </p:set>
                                  </p:childTnLst>
                                </p:cTn>
                              </p:par>
                              <p:par>
                                <p:cTn id="923" presetID="10" presetClass="exit" presetSubtype="0" fill="hold" grpId="0" nodeType="withEffect">
                                  <p:stCondLst>
                                    <p:cond delay="0"/>
                                  </p:stCondLst>
                                  <p:childTnLst>
                                    <p:animEffect transition="out" filter="fade">
                                      <p:cBhvr>
                                        <p:cTn id="924" dur="10"/>
                                        <p:tgtEl>
                                          <p:spTgt spid="262"/>
                                        </p:tgtEl>
                                      </p:cBhvr>
                                    </p:animEffect>
                                    <p:set>
                                      <p:cBhvr>
                                        <p:cTn id="925" dur="1" fill="hold">
                                          <p:stCondLst>
                                            <p:cond delay="9"/>
                                          </p:stCondLst>
                                        </p:cTn>
                                        <p:tgtEl>
                                          <p:spTgt spid="262"/>
                                        </p:tgtEl>
                                        <p:attrNameLst>
                                          <p:attrName>style.visibility</p:attrName>
                                        </p:attrNameLst>
                                      </p:cBhvr>
                                      <p:to>
                                        <p:strVal val="hidden"/>
                                      </p:to>
                                    </p:set>
                                  </p:childTnLst>
                                </p:cTn>
                              </p:par>
                              <p:par>
                                <p:cTn id="926" presetID="10" presetClass="exit" presetSubtype="0" fill="hold" grpId="0" nodeType="withEffect">
                                  <p:stCondLst>
                                    <p:cond delay="0"/>
                                  </p:stCondLst>
                                  <p:childTnLst>
                                    <p:animEffect transition="out" filter="fade">
                                      <p:cBhvr>
                                        <p:cTn id="927" dur="10"/>
                                        <p:tgtEl>
                                          <p:spTgt spid="263"/>
                                        </p:tgtEl>
                                      </p:cBhvr>
                                    </p:animEffect>
                                    <p:set>
                                      <p:cBhvr>
                                        <p:cTn id="928" dur="1" fill="hold">
                                          <p:stCondLst>
                                            <p:cond delay="9"/>
                                          </p:stCondLst>
                                        </p:cTn>
                                        <p:tgtEl>
                                          <p:spTgt spid="263"/>
                                        </p:tgtEl>
                                        <p:attrNameLst>
                                          <p:attrName>style.visibility</p:attrName>
                                        </p:attrNameLst>
                                      </p:cBhvr>
                                      <p:to>
                                        <p:strVal val="hidden"/>
                                      </p:to>
                                    </p:set>
                                  </p:childTnLst>
                                </p:cTn>
                              </p:par>
                            </p:childTnLst>
                          </p:cTn>
                        </p:par>
                        <p:par>
                          <p:cTn id="929" fill="hold">
                            <p:stCondLst>
                              <p:cond delay="2910"/>
                            </p:stCondLst>
                            <p:childTnLst>
                              <p:par>
                                <p:cTn id="930" presetID="10" presetClass="exit" presetSubtype="0" fill="hold" grpId="0" nodeType="afterEffect">
                                  <p:stCondLst>
                                    <p:cond delay="0"/>
                                  </p:stCondLst>
                                  <p:childTnLst>
                                    <p:animEffect transition="out" filter="fade">
                                      <p:cBhvr>
                                        <p:cTn id="931" dur="10"/>
                                        <p:tgtEl>
                                          <p:spTgt spid="264"/>
                                        </p:tgtEl>
                                      </p:cBhvr>
                                    </p:animEffect>
                                    <p:set>
                                      <p:cBhvr>
                                        <p:cTn id="932" dur="1" fill="hold">
                                          <p:stCondLst>
                                            <p:cond delay="9"/>
                                          </p:stCondLst>
                                        </p:cTn>
                                        <p:tgtEl>
                                          <p:spTgt spid="264"/>
                                        </p:tgtEl>
                                        <p:attrNameLst>
                                          <p:attrName>style.visibility</p:attrName>
                                        </p:attrNameLst>
                                      </p:cBhvr>
                                      <p:to>
                                        <p:strVal val="hidden"/>
                                      </p:to>
                                    </p:set>
                                  </p:childTnLst>
                                </p:cTn>
                              </p:par>
                            </p:childTnLst>
                          </p:cTn>
                        </p:par>
                        <p:par>
                          <p:cTn id="933" fill="hold">
                            <p:stCondLst>
                              <p:cond delay="2920"/>
                            </p:stCondLst>
                            <p:childTnLst>
                              <p:par>
                                <p:cTn id="934" presetID="10" presetClass="exit" presetSubtype="0" fill="hold" grpId="0" nodeType="afterEffect">
                                  <p:stCondLst>
                                    <p:cond delay="0"/>
                                  </p:stCondLst>
                                  <p:childTnLst>
                                    <p:animEffect transition="out" filter="fade">
                                      <p:cBhvr>
                                        <p:cTn id="935" dur="10"/>
                                        <p:tgtEl>
                                          <p:spTgt spid="265"/>
                                        </p:tgtEl>
                                      </p:cBhvr>
                                    </p:animEffect>
                                    <p:set>
                                      <p:cBhvr>
                                        <p:cTn id="936" dur="1" fill="hold">
                                          <p:stCondLst>
                                            <p:cond delay="9"/>
                                          </p:stCondLst>
                                        </p:cTn>
                                        <p:tgtEl>
                                          <p:spTgt spid="265"/>
                                        </p:tgtEl>
                                        <p:attrNameLst>
                                          <p:attrName>style.visibility</p:attrName>
                                        </p:attrNameLst>
                                      </p:cBhvr>
                                      <p:to>
                                        <p:strVal val="hidden"/>
                                      </p:to>
                                    </p:set>
                                  </p:childTnLst>
                                </p:cTn>
                              </p:par>
                            </p:childTnLst>
                          </p:cTn>
                        </p:par>
                        <p:par>
                          <p:cTn id="937" fill="hold">
                            <p:stCondLst>
                              <p:cond delay="2930"/>
                            </p:stCondLst>
                            <p:childTnLst>
                              <p:par>
                                <p:cTn id="938" presetID="10" presetClass="exit" presetSubtype="0" fill="hold" grpId="0" nodeType="afterEffect">
                                  <p:stCondLst>
                                    <p:cond delay="0"/>
                                  </p:stCondLst>
                                  <p:childTnLst>
                                    <p:animEffect transition="out" filter="fade">
                                      <p:cBhvr>
                                        <p:cTn id="939" dur="10"/>
                                        <p:tgtEl>
                                          <p:spTgt spid="266"/>
                                        </p:tgtEl>
                                      </p:cBhvr>
                                    </p:animEffect>
                                    <p:set>
                                      <p:cBhvr>
                                        <p:cTn id="940" dur="1" fill="hold">
                                          <p:stCondLst>
                                            <p:cond delay="9"/>
                                          </p:stCondLst>
                                        </p:cTn>
                                        <p:tgtEl>
                                          <p:spTgt spid="266"/>
                                        </p:tgtEl>
                                        <p:attrNameLst>
                                          <p:attrName>style.visibility</p:attrName>
                                        </p:attrNameLst>
                                      </p:cBhvr>
                                      <p:to>
                                        <p:strVal val="hidden"/>
                                      </p:to>
                                    </p:set>
                                  </p:childTnLst>
                                </p:cTn>
                              </p:par>
                            </p:childTnLst>
                          </p:cTn>
                        </p:par>
                        <p:par>
                          <p:cTn id="941" fill="hold">
                            <p:stCondLst>
                              <p:cond delay="2940"/>
                            </p:stCondLst>
                            <p:childTnLst>
                              <p:par>
                                <p:cTn id="942" presetID="10" presetClass="exit" presetSubtype="0" fill="hold" grpId="0" nodeType="afterEffect">
                                  <p:stCondLst>
                                    <p:cond delay="0"/>
                                  </p:stCondLst>
                                  <p:childTnLst>
                                    <p:animEffect transition="out" filter="fade">
                                      <p:cBhvr>
                                        <p:cTn id="943" dur="10"/>
                                        <p:tgtEl>
                                          <p:spTgt spid="267"/>
                                        </p:tgtEl>
                                      </p:cBhvr>
                                    </p:animEffect>
                                    <p:set>
                                      <p:cBhvr>
                                        <p:cTn id="944" dur="1" fill="hold">
                                          <p:stCondLst>
                                            <p:cond delay="9"/>
                                          </p:stCondLst>
                                        </p:cTn>
                                        <p:tgtEl>
                                          <p:spTgt spid="267"/>
                                        </p:tgtEl>
                                        <p:attrNameLst>
                                          <p:attrName>style.visibility</p:attrName>
                                        </p:attrNameLst>
                                      </p:cBhvr>
                                      <p:to>
                                        <p:strVal val="hidden"/>
                                      </p:to>
                                    </p:set>
                                  </p:childTnLst>
                                </p:cTn>
                              </p:par>
                            </p:childTnLst>
                          </p:cTn>
                        </p:par>
                        <p:par>
                          <p:cTn id="945" fill="hold">
                            <p:stCondLst>
                              <p:cond delay="2950"/>
                            </p:stCondLst>
                            <p:childTnLst>
                              <p:par>
                                <p:cTn id="946" presetID="10" presetClass="exit" presetSubtype="0" fill="hold" grpId="0" nodeType="afterEffect">
                                  <p:stCondLst>
                                    <p:cond delay="0"/>
                                  </p:stCondLst>
                                  <p:childTnLst>
                                    <p:animEffect transition="out" filter="fade">
                                      <p:cBhvr>
                                        <p:cTn id="947" dur="10"/>
                                        <p:tgtEl>
                                          <p:spTgt spid="268"/>
                                        </p:tgtEl>
                                      </p:cBhvr>
                                    </p:animEffect>
                                    <p:set>
                                      <p:cBhvr>
                                        <p:cTn id="948" dur="1" fill="hold">
                                          <p:stCondLst>
                                            <p:cond delay="9"/>
                                          </p:stCondLst>
                                        </p:cTn>
                                        <p:tgtEl>
                                          <p:spTgt spid="268"/>
                                        </p:tgtEl>
                                        <p:attrNameLst>
                                          <p:attrName>style.visibility</p:attrName>
                                        </p:attrNameLst>
                                      </p:cBhvr>
                                      <p:to>
                                        <p:strVal val="hidden"/>
                                      </p:to>
                                    </p:set>
                                  </p:childTnLst>
                                </p:cTn>
                              </p:par>
                            </p:childTnLst>
                          </p:cTn>
                        </p:par>
                        <p:par>
                          <p:cTn id="949" fill="hold">
                            <p:stCondLst>
                              <p:cond delay="2960"/>
                            </p:stCondLst>
                            <p:childTnLst>
                              <p:par>
                                <p:cTn id="950" presetID="10" presetClass="exit" presetSubtype="0" fill="hold" grpId="0" nodeType="afterEffect">
                                  <p:stCondLst>
                                    <p:cond delay="0"/>
                                  </p:stCondLst>
                                  <p:childTnLst>
                                    <p:animEffect transition="out" filter="fade">
                                      <p:cBhvr>
                                        <p:cTn id="951" dur="10"/>
                                        <p:tgtEl>
                                          <p:spTgt spid="269"/>
                                        </p:tgtEl>
                                      </p:cBhvr>
                                    </p:animEffect>
                                    <p:set>
                                      <p:cBhvr>
                                        <p:cTn id="952" dur="1" fill="hold">
                                          <p:stCondLst>
                                            <p:cond delay="9"/>
                                          </p:stCondLst>
                                        </p:cTn>
                                        <p:tgtEl>
                                          <p:spTgt spid="269"/>
                                        </p:tgtEl>
                                        <p:attrNameLst>
                                          <p:attrName>style.visibility</p:attrName>
                                        </p:attrNameLst>
                                      </p:cBhvr>
                                      <p:to>
                                        <p:strVal val="hidden"/>
                                      </p:to>
                                    </p:set>
                                  </p:childTnLst>
                                </p:cTn>
                              </p:par>
                            </p:childTnLst>
                          </p:cTn>
                        </p:par>
                        <p:par>
                          <p:cTn id="953" fill="hold">
                            <p:stCondLst>
                              <p:cond delay="2970"/>
                            </p:stCondLst>
                            <p:childTnLst>
                              <p:par>
                                <p:cTn id="954" presetID="10" presetClass="exit" presetSubtype="0" fill="hold" grpId="0" nodeType="afterEffect">
                                  <p:stCondLst>
                                    <p:cond delay="0"/>
                                  </p:stCondLst>
                                  <p:childTnLst>
                                    <p:animEffect transition="out" filter="fade">
                                      <p:cBhvr>
                                        <p:cTn id="955" dur="10"/>
                                        <p:tgtEl>
                                          <p:spTgt spid="270"/>
                                        </p:tgtEl>
                                      </p:cBhvr>
                                    </p:animEffect>
                                    <p:set>
                                      <p:cBhvr>
                                        <p:cTn id="956" dur="1" fill="hold">
                                          <p:stCondLst>
                                            <p:cond delay="9"/>
                                          </p:stCondLst>
                                        </p:cTn>
                                        <p:tgtEl>
                                          <p:spTgt spid="270"/>
                                        </p:tgtEl>
                                        <p:attrNameLst>
                                          <p:attrName>style.visibility</p:attrName>
                                        </p:attrNameLst>
                                      </p:cBhvr>
                                      <p:to>
                                        <p:strVal val="hidden"/>
                                      </p:to>
                                    </p:set>
                                  </p:childTnLst>
                                </p:cTn>
                              </p:par>
                            </p:childTnLst>
                          </p:cTn>
                        </p:par>
                        <p:par>
                          <p:cTn id="957" fill="hold">
                            <p:stCondLst>
                              <p:cond delay="2980"/>
                            </p:stCondLst>
                            <p:childTnLst>
                              <p:par>
                                <p:cTn id="958" presetID="10" presetClass="exit" presetSubtype="0" fill="hold" grpId="0" nodeType="afterEffect">
                                  <p:stCondLst>
                                    <p:cond delay="0"/>
                                  </p:stCondLst>
                                  <p:childTnLst>
                                    <p:animEffect transition="out" filter="fade">
                                      <p:cBhvr>
                                        <p:cTn id="959" dur="10"/>
                                        <p:tgtEl>
                                          <p:spTgt spid="271"/>
                                        </p:tgtEl>
                                      </p:cBhvr>
                                    </p:animEffect>
                                    <p:set>
                                      <p:cBhvr>
                                        <p:cTn id="960" dur="1" fill="hold">
                                          <p:stCondLst>
                                            <p:cond delay="9"/>
                                          </p:stCondLst>
                                        </p:cTn>
                                        <p:tgtEl>
                                          <p:spTgt spid="271"/>
                                        </p:tgtEl>
                                        <p:attrNameLst>
                                          <p:attrName>style.visibility</p:attrName>
                                        </p:attrNameLst>
                                      </p:cBhvr>
                                      <p:to>
                                        <p:strVal val="hidden"/>
                                      </p:to>
                                    </p:set>
                                  </p:childTnLst>
                                </p:cTn>
                              </p:par>
                            </p:childTnLst>
                          </p:cTn>
                        </p:par>
                        <p:par>
                          <p:cTn id="961" fill="hold">
                            <p:stCondLst>
                              <p:cond delay="2990"/>
                            </p:stCondLst>
                            <p:childTnLst>
                              <p:par>
                                <p:cTn id="962" presetID="10" presetClass="exit" presetSubtype="0" fill="hold" grpId="0" nodeType="afterEffect">
                                  <p:stCondLst>
                                    <p:cond delay="0"/>
                                  </p:stCondLst>
                                  <p:childTnLst>
                                    <p:animEffect transition="out" filter="fade">
                                      <p:cBhvr>
                                        <p:cTn id="963" dur="10"/>
                                        <p:tgtEl>
                                          <p:spTgt spid="272"/>
                                        </p:tgtEl>
                                      </p:cBhvr>
                                    </p:animEffect>
                                    <p:set>
                                      <p:cBhvr>
                                        <p:cTn id="964" dur="1" fill="hold">
                                          <p:stCondLst>
                                            <p:cond delay="9"/>
                                          </p:stCondLst>
                                        </p:cTn>
                                        <p:tgtEl>
                                          <p:spTgt spid="272"/>
                                        </p:tgtEl>
                                        <p:attrNameLst>
                                          <p:attrName>style.visibility</p:attrName>
                                        </p:attrNameLst>
                                      </p:cBhvr>
                                      <p:to>
                                        <p:strVal val="hidden"/>
                                      </p:to>
                                    </p:set>
                                  </p:childTnLst>
                                </p:cTn>
                              </p:par>
                              <p:par>
                                <p:cTn id="965" presetID="10" presetClass="exit" presetSubtype="0" fill="hold" grpId="0" nodeType="withEffect">
                                  <p:stCondLst>
                                    <p:cond delay="0"/>
                                  </p:stCondLst>
                                  <p:childTnLst>
                                    <p:animEffect transition="out" filter="fade">
                                      <p:cBhvr>
                                        <p:cTn id="966" dur="10"/>
                                        <p:tgtEl>
                                          <p:spTgt spid="273"/>
                                        </p:tgtEl>
                                      </p:cBhvr>
                                    </p:animEffect>
                                    <p:set>
                                      <p:cBhvr>
                                        <p:cTn id="967" dur="1" fill="hold">
                                          <p:stCondLst>
                                            <p:cond delay="9"/>
                                          </p:stCondLst>
                                        </p:cTn>
                                        <p:tgtEl>
                                          <p:spTgt spid="273"/>
                                        </p:tgtEl>
                                        <p:attrNameLst>
                                          <p:attrName>style.visibility</p:attrName>
                                        </p:attrNameLst>
                                      </p:cBhvr>
                                      <p:to>
                                        <p:strVal val="hidden"/>
                                      </p:to>
                                    </p:set>
                                  </p:childTnLst>
                                </p:cTn>
                              </p:par>
                              <p:par>
                                <p:cTn id="968" presetID="10" presetClass="exit" presetSubtype="0" fill="hold" grpId="0" nodeType="withEffect">
                                  <p:stCondLst>
                                    <p:cond delay="0"/>
                                  </p:stCondLst>
                                  <p:childTnLst>
                                    <p:animEffect transition="out" filter="fade">
                                      <p:cBhvr>
                                        <p:cTn id="969" dur="10"/>
                                        <p:tgtEl>
                                          <p:spTgt spid="274"/>
                                        </p:tgtEl>
                                      </p:cBhvr>
                                    </p:animEffect>
                                    <p:set>
                                      <p:cBhvr>
                                        <p:cTn id="970" dur="1" fill="hold">
                                          <p:stCondLst>
                                            <p:cond delay="9"/>
                                          </p:stCondLst>
                                        </p:cTn>
                                        <p:tgtEl>
                                          <p:spTgt spid="274"/>
                                        </p:tgtEl>
                                        <p:attrNameLst>
                                          <p:attrName>style.visibility</p:attrName>
                                        </p:attrNameLst>
                                      </p:cBhvr>
                                      <p:to>
                                        <p:strVal val="hidden"/>
                                      </p:to>
                                    </p:set>
                                  </p:childTnLst>
                                </p:cTn>
                              </p:par>
                              <p:par>
                                <p:cTn id="971" presetID="10" presetClass="exit" presetSubtype="0" fill="hold" grpId="0" nodeType="withEffect">
                                  <p:stCondLst>
                                    <p:cond delay="0"/>
                                  </p:stCondLst>
                                  <p:childTnLst>
                                    <p:animEffect transition="out" filter="fade">
                                      <p:cBhvr>
                                        <p:cTn id="972" dur="10"/>
                                        <p:tgtEl>
                                          <p:spTgt spid="275"/>
                                        </p:tgtEl>
                                      </p:cBhvr>
                                    </p:animEffect>
                                    <p:set>
                                      <p:cBhvr>
                                        <p:cTn id="973" dur="1" fill="hold">
                                          <p:stCondLst>
                                            <p:cond delay="9"/>
                                          </p:stCondLst>
                                        </p:cTn>
                                        <p:tgtEl>
                                          <p:spTgt spid="275"/>
                                        </p:tgtEl>
                                        <p:attrNameLst>
                                          <p:attrName>style.visibility</p:attrName>
                                        </p:attrNameLst>
                                      </p:cBhvr>
                                      <p:to>
                                        <p:strVal val="hidden"/>
                                      </p:to>
                                    </p:set>
                                  </p:childTnLst>
                                </p:cTn>
                              </p:par>
                              <p:par>
                                <p:cTn id="974" presetID="10" presetClass="exit" presetSubtype="0" fill="hold" grpId="0" nodeType="withEffect">
                                  <p:stCondLst>
                                    <p:cond delay="0"/>
                                  </p:stCondLst>
                                  <p:childTnLst>
                                    <p:animEffect transition="out" filter="fade">
                                      <p:cBhvr>
                                        <p:cTn id="975" dur="10"/>
                                        <p:tgtEl>
                                          <p:spTgt spid="276"/>
                                        </p:tgtEl>
                                      </p:cBhvr>
                                    </p:animEffect>
                                    <p:set>
                                      <p:cBhvr>
                                        <p:cTn id="976" dur="1" fill="hold">
                                          <p:stCondLst>
                                            <p:cond delay="9"/>
                                          </p:stCondLst>
                                        </p:cTn>
                                        <p:tgtEl>
                                          <p:spTgt spid="276"/>
                                        </p:tgtEl>
                                        <p:attrNameLst>
                                          <p:attrName>style.visibility</p:attrName>
                                        </p:attrNameLst>
                                      </p:cBhvr>
                                      <p:to>
                                        <p:strVal val="hidden"/>
                                      </p:to>
                                    </p:set>
                                  </p:childTnLst>
                                </p:cTn>
                              </p:par>
                              <p:par>
                                <p:cTn id="977" presetID="10" presetClass="exit" presetSubtype="0" fill="hold" grpId="0" nodeType="withEffect">
                                  <p:stCondLst>
                                    <p:cond delay="0"/>
                                  </p:stCondLst>
                                  <p:childTnLst>
                                    <p:animEffect transition="out" filter="fade">
                                      <p:cBhvr>
                                        <p:cTn id="978" dur="10"/>
                                        <p:tgtEl>
                                          <p:spTgt spid="277"/>
                                        </p:tgtEl>
                                      </p:cBhvr>
                                    </p:animEffect>
                                    <p:set>
                                      <p:cBhvr>
                                        <p:cTn id="979" dur="1" fill="hold">
                                          <p:stCondLst>
                                            <p:cond delay="9"/>
                                          </p:stCondLst>
                                        </p:cTn>
                                        <p:tgtEl>
                                          <p:spTgt spid="277"/>
                                        </p:tgtEl>
                                        <p:attrNameLst>
                                          <p:attrName>style.visibility</p:attrName>
                                        </p:attrNameLst>
                                      </p:cBhvr>
                                      <p:to>
                                        <p:strVal val="hidden"/>
                                      </p:to>
                                    </p:set>
                                  </p:childTnLst>
                                </p:cTn>
                              </p:par>
                              <p:par>
                                <p:cTn id="980" presetID="10" presetClass="exit" presetSubtype="0" fill="hold" grpId="0" nodeType="withEffect">
                                  <p:stCondLst>
                                    <p:cond delay="0"/>
                                  </p:stCondLst>
                                  <p:childTnLst>
                                    <p:animEffect transition="out" filter="fade">
                                      <p:cBhvr>
                                        <p:cTn id="981" dur="10"/>
                                        <p:tgtEl>
                                          <p:spTgt spid="278"/>
                                        </p:tgtEl>
                                      </p:cBhvr>
                                    </p:animEffect>
                                    <p:set>
                                      <p:cBhvr>
                                        <p:cTn id="982" dur="1" fill="hold">
                                          <p:stCondLst>
                                            <p:cond delay="9"/>
                                          </p:stCondLst>
                                        </p:cTn>
                                        <p:tgtEl>
                                          <p:spTgt spid="278"/>
                                        </p:tgtEl>
                                        <p:attrNameLst>
                                          <p:attrName>style.visibility</p:attrName>
                                        </p:attrNameLst>
                                      </p:cBhvr>
                                      <p:to>
                                        <p:strVal val="hidden"/>
                                      </p:to>
                                    </p:set>
                                  </p:childTnLst>
                                </p:cTn>
                              </p:par>
                              <p:par>
                                <p:cTn id="983" presetID="10" presetClass="exit" presetSubtype="0" fill="hold" grpId="0" nodeType="withEffect">
                                  <p:stCondLst>
                                    <p:cond delay="0"/>
                                  </p:stCondLst>
                                  <p:childTnLst>
                                    <p:animEffect transition="out" filter="fade">
                                      <p:cBhvr>
                                        <p:cTn id="984" dur="10"/>
                                        <p:tgtEl>
                                          <p:spTgt spid="279"/>
                                        </p:tgtEl>
                                      </p:cBhvr>
                                    </p:animEffect>
                                    <p:set>
                                      <p:cBhvr>
                                        <p:cTn id="985" dur="1" fill="hold">
                                          <p:stCondLst>
                                            <p:cond delay="9"/>
                                          </p:stCondLst>
                                        </p:cTn>
                                        <p:tgtEl>
                                          <p:spTgt spid="279"/>
                                        </p:tgtEl>
                                        <p:attrNameLst>
                                          <p:attrName>style.visibility</p:attrName>
                                        </p:attrNameLst>
                                      </p:cBhvr>
                                      <p:to>
                                        <p:strVal val="hidden"/>
                                      </p:to>
                                    </p:set>
                                  </p:childTnLst>
                                </p:cTn>
                              </p:par>
                              <p:par>
                                <p:cTn id="986" presetID="10" presetClass="exit" presetSubtype="0" fill="hold" grpId="0" nodeType="withEffect">
                                  <p:stCondLst>
                                    <p:cond delay="0"/>
                                  </p:stCondLst>
                                  <p:childTnLst>
                                    <p:animEffect transition="out" filter="fade">
                                      <p:cBhvr>
                                        <p:cTn id="987" dur="10"/>
                                        <p:tgtEl>
                                          <p:spTgt spid="280"/>
                                        </p:tgtEl>
                                      </p:cBhvr>
                                    </p:animEffect>
                                    <p:set>
                                      <p:cBhvr>
                                        <p:cTn id="988" dur="1" fill="hold">
                                          <p:stCondLst>
                                            <p:cond delay="9"/>
                                          </p:stCondLst>
                                        </p:cTn>
                                        <p:tgtEl>
                                          <p:spTgt spid="280"/>
                                        </p:tgtEl>
                                        <p:attrNameLst>
                                          <p:attrName>style.visibility</p:attrName>
                                        </p:attrNameLst>
                                      </p:cBhvr>
                                      <p:to>
                                        <p:strVal val="hidden"/>
                                      </p:to>
                                    </p:set>
                                  </p:childTnLst>
                                </p:cTn>
                              </p:par>
                              <p:par>
                                <p:cTn id="989" presetID="10" presetClass="exit" presetSubtype="0" fill="hold" grpId="0" nodeType="withEffect">
                                  <p:stCondLst>
                                    <p:cond delay="0"/>
                                  </p:stCondLst>
                                  <p:childTnLst>
                                    <p:animEffect transition="out" filter="fade">
                                      <p:cBhvr>
                                        <p:cTn id="990" dur="10"/>
                                        <p:tgtEl>
                                          <p:spTgt spid="281"/>
                                        </p:tgtEl>
                                      </p:cBhvr>
                                    </p:animEffect>
                                    <p:set>
                                      <p:cBhvr>
                                        <p:cTn id="991" dur="1" fill="hold">
                                          <p:stCondLst>
                                            <p:cond delay="9"/>
                                          </p:stCondLst>
                                        </p:cTn>
                                        <p:tgtEl>
                                          <p:spTgt spid="281"/>
                                        </p:tgtEl>
                                        <p:attrNameLst>
                                          <p:attrName>style.visibility</p:attrName>
                                        </p:attrNameLst>
                                      </p:cBhvr>
                                      <p:to>
                                        <p:strVal val="hidden"/>
                                      </p:to>
                                    </p:set>
                                  </p:childTnLst>
                                </p:cTn>
                              </p:par>
                              <p:par>
                                <p:cTn id="992" presetID="10" presetClass="exit" presetSubtype="0" fill="hold" grpId="0" nodeType="withEffect">
                                  <p:stCondLst>
                                    <p:cond delay="0"/>
                                  </p:stCondLst>
                                  <p:childTnLst>
                                    <p:animEffect transition="out" filter="fade">
                                      <p:cBhvr>
                                        <p:cTn id="993" dur="10"/>
                                        <p:tgtEl>
                                          <p:spTgt spid="282"/>
                                        </p:tgtEl>
                                      </p:cBhvr>
                                    </p:animEffect>
                                    <p:set>
                                      <p:cBhvr>
                                        <p:cTn id="994" dur="1" fill="hold">
                                          <p:stCondLst>
                                            <p:cond delay="9"/>
                                          </p:stCondLst>
                                        </p:cTn>
                                        <p:tgtEl>
                                          <p:spTgt spid="282"/>
                                        </p:tgtEl>
                                        <p:attrNameLst>
                                          <p:attrName>style.visibility</p:attrName>
                                        </p:attrNameLst>
                                      </p:cBhvr>
                                      <p:to>
                                        <p:strVal val="hidden"/>
                                      </p:to>
                                    </p:set>
                                  </p:childTnLst>
                                </p:cTn>
                              </p:par>
                            </p:childTnLst>
                          </p:cTn>
                        </p:par>
                        <p:par>
                          <p:cTn id="995" fill="hold">
                            <p:stCondLst>
                              <p:cond delay="3000"/>
                            </p:stCondLst>
                            <p:childTnLst>
                              <p:par>
                                <p:cTn id="996" presetID="10" presetClass="exit" presetSubtype="0" fill="hold" grpId="0" nodeType="afterEffect">
                                  <p:stCondLst>
                                    <p:cond delay="0"/>
                                  </p:stCondLst>
                                  <p:childTnLst>
                                    <p:animEffect transition="out" filter="fade">
                                      <p:cBhvr>
                                        <p:cTn id="997" dur="10"/>
                                        <p:tgtEl>
                                          <p:spTgt spid="283"/>
                                        </p:tgtEl>
                                      </p:cBhvr>
                                    </p:animEffect>
                                    <p:set>
                                      <p:cBhvr>
                                        <p:cTn id="998" dur="1" fill="hold">
                                          <p:stCondLst>
                                            <p:cond delay="9"/>
                                          </p:stCondLst>
                                        </p:cTn>
                                        <p:tgtEl>
                                          <p:spTgt spid="283"/>
                                        </p:tgtEl>
                                        <p:attrNameLst>
                                          <p:attrName>style.visibility</p:attrName>
                                        </p:attrNameLst>
                                      </p:cBhvr>
                                      <p:to>
                                        <p:strVal val="hidden"/>
                                      </p:to>
                                    </p:set>
                                  </p:childTnLst>
                                </p:cTn>
                              </p:par>
                            </p:childTnLst>
                          </p:cTn>
                        </p:par>
                        <p:par>
                          <p:cTn id="999" fill="hold">
                            <p:stCondLst>
                              <p:cond delay="3010"/>
                            </p:stCondLst>
                            <p:childTnLst>
                              <p:par>
                                <p:cTn id="1000" presetID="10" presetClass="exit" presetSubtype="0" fill="hold" grpId="0" nodeType="afterEffect">
                                  <p:stCondLst>
                                    <p:cond delay="0"/>
                                  </p:stCondLst>
                                  <p:childTnLst>
                                    <p:animEffect transition="out" filter="fade">
                                      <p:cBhvr>
                                        <p:cTn id="1001" dur="10"/>
                                        <p:tgtEl>
                                          <p:spTgt spid="284"/>
                                        </p:tgtEl>
                                      </p:cBhvr>
                                    </p:animEffect>
                                    <p:set>
                                      <p:cBhvr>
                                        <p:cTn id="1002" dur="1" fill="hold">
                                          <p:stCondLst>
                                            <p:cond delay="9"/>
                                          </p:stCondLst>
                                        </p:cTn>
                                        <p:tgtEl>
                                          <p:spTgt spid="284"/>
                                        </p:tgtEl>
                                        <p:attrNameLst>
                                          <p:attrName>style.visibility</p:attrName>
                                        </p:attrNameLst>
                                      </p:cBhvr>
                                      <p:to>
                                        <p:strVal val="hidden"/>
                                      </p:to>
                                    </p:set>
                                  </p:childTnLst>
                                </p:cTn>
                              </p:par>
                            </p:childTnLst>
                          </p:cTn>
                        </p:par>
                        <p:par>
                          <p:cTn id="1003" fill="hold">
                            <p:stCondLst>
                              <p:cond delay="3020"/>
                            </p:stCondLst>
                            <p:childTnLst>
                              <p:par>
                                <p:cTn id="1004" presetID="10" presetClass="exit" presetSubtype="0" fill="hold" grpId="0" nodeType="afterEffect">
                                  <p:stCondLst>
                                    <p:cond delay="0"/>
                                  </p:stCondLst>
                                  <p:childTnLst>
                                    <p:animEffect transition="out" filter="fade">
                                      <p:cBhvr>
                                        <p:cTn id="1005" dur="10"/>
                                        <p:tgtEl>
                                          <p:spTgt spid="285"/>
                                        </p:tgtEl>
                                      </p:cBhvr>
                                    </p:animEffect>
                                    <p:set>
                                      <p:cBhvr>
                                        <p:cTn id="1006" dur="1" fill="hold">
                                          <p:stCondLst>
                                            <p:cond delay="9"/>
                                          </p:stCondLst>
                                        </p:cTn>
                                        <p:tgtEl>
                                          <p:spTgt spid="285"/>
                                        </p:tgtEl>
                                        <p:attrNameLst>
                                          <p:attrName>style.visibility</p:attrName>
                                        </p:attrNameLst>
                                      </p:cBhvr>
                                      <p:to>
                                        <p:strVal val="hidden"/>
                                      </p:to>
                                    </p:set>
                                  </p:childTnLst>
                                </p:cTn>
                              </p:par>
                            </p:childTnLst>
                          </p:cTn>
                        </p:par>
                        <p:par>
                          <p:cTn id="1007" fill="hold">
                            <p:stCondLst>
                              <p:cond delay="3030"/>
                            </p:stCondLst>
                            <p:childTnLst>
                              <p:par>
                                <p:cTn id="1008" presetID="10" presetClass="exit" presetSubtype="0" fill="hold" grpId="0" nodeType="afterEffect">
                                  <p:stCondLst>
                                    <p:cond delay="0"/>
                                  </p:stCondLst>
                                  <p:childTnLst>
                                    <p:animEffect transition="out" filter="fade">
                                      <p:cBhvr>
                                        <p:cTn id="1009" dur="10"/>
                                        <p:tgtEl>
                                          <p:spTgt spid="286"/>
                                        </p:tgtEl>
                                      </p:cBhvr>
                                    </p:animEffect>
                                    <p:set>
                                      <p:cBhvr>
                                        <p:cTn id="1010" dur="1" fill="hold">
                                          <p:stCondLst>
                                            <p:cond delay="9"/>
                                          </p:stCondLst>
                                        </p:cTn>
                                        <p:tgtEl>
                                          <p:spTgt spid="286"/>
                                        </p:tgtEl>
                                        <p:attrNameLst>
                                          <p:attrName>style.visibility</p:attrName>
                                        </p:attrNameLst>
                                      </p:cBhvr>
                                      <p:to>
                                        <p:strVal val="hidden"/>
                                      </p:to>
                                    </p:set>
                                  </p:childTnLst>
                                </p:cTn>
                              </p:par>
                            </p:childTnLst>
                          </p:cTn>
                        </p:par>
                        <p:par>
                          <p:cTn id="1011" fill="hold">
                            <p:stCondLst>
                              <p:cond delay="3040"/>
                            </p:stCondLst>
                            <p:childTnLst>
                              <p:par>
                                <p:cTn id="1012" presetID="10" presetClass="exit" presetSubtype="0" fill="hold" grpId="0" nodeType="afterEffect">
                                  <p:stCondLst>
                                    <p:cond delay="0"/>
                                  </p:stCondLst>
                                  <p:childTnLst>
                                    <p:animEffect transition="out" filter="fade">
                                      <p:cBhvr>
                                        <p:cTn id="1013" dur="10"/>
                                        <p:tgtEl>
                                          <p:spTgt spid="287"/>
                                        </p:tgtEl>
                                      </p:cBhvr>
                                    </p:animEffect>
                                    <p:set>
                                      <p:cBhvr>
                                        <p:cTn id="1014" dur="1" fill="hold">
                                          <p:stCondLst>
                                            <p:cond delay="9"/>
                                          </p:stCondLst>
                                        </p:cTn>
                                        <p:tgtEl>
                                          <p:spTgt spid="287"/>
                                        </p:tgtEl>
                                        <p:attrNameLst>
                                          <p:attrName>style.visibility</p:attrName>
                                        </p:attrNameLst>
                                      </p:cBhvr>
                                      <p:to>
                                        <p:strVal val="hidden"/>
                                      </p:to>
                                    </p:set>
                                  </p:childTnLst>
                                </p:cTn>
                              </p:par>
                            </p:childTnLst>
                          </p:cTn>
                        </p:par>
                        <p:par>
                          <p:cTn id="1015" fill="hold">
                            <p:stCondLst>
                              <p:cond delay="3050"/>
                            </p:stCondLst>
                            <p:childTnLst>
                              <p:par>
                                <p:cTn id="1016" presetID="10" presetClass="exit" presetSubtype="0" fill="hold" grpId="0" nodeType="afterEffect">
                                  <p:stCondLst>
                                    <p:cond delay="0"/>
                                  </p:stCondLst>
                                  <p:childTnLst>
                                    <p:animEffect transition="out" filter="fade">
                                      <p:cBhvr>
                                        <p:cTn id="1017" dur="10"/>
                                        <p:tgtEl>
                                          <p:spTgt spid="288"/>
                                        </p:tgtEl>
                                      </p:cBhvr>
                                    </p:animEffect>
                                    <p:set>
                                      <p:cBhvr>
                                        <p:cTn id="1018" dur="1" fill="hold">
                                          <p:stCondLst>
                                            <p:cond delay="9"/>
                                          </p:stCondLst>
                                        </p:cTn>
                                        <p:tgtEl>
                                          <p:spTgt spid="288"/>
                                        </p:tgtEl>
                                        <p:attrNameLst>
                                          <p:attrName>style.visibility</p:attrName>
                                        </p:attrNameLst>
                                      </p:cBhvr>
                                      <p:to>
                                        <p:strVal val="hidden"/>
                                      </p:to>
                                    </p:set>
                                  </p:childTnLst>
                                </p:cTn>
                              </p:par>
                            </p:childTnLst>
                          </p:cTn>
                        </p:par>
                        <p:par>
                          <p:cTn id="1019" fill="hold">
                            <p:stCondLst>
                              <p:cond delay="3060"/>
                            </p:stCondLst>
                            <p:childTnLst>
                              <p:par>
                                <p:cTn id="1020" presetID="10" presetClass="exit" presetSubtype="0" fill="hold" grpId="0" nodeType="afterEffect">
                                  <p:stCondLst>
                                    <p:cond delay="0"/>
                                  </p:stCondLst>
                                  <p:childTnLst>
                                    <p:animEffect transition="out" filter="fade">
                                      <p:cBhvr>
                                        <p:cTn id="1021" dur="10"/>
                                        <p:tgtEl>
                                          <p:spTgt spid="289"/>
                                        </p:tgtEl>
                                      </p:cBhvr>
                                    </p:animEffect>
                                    <p:set>
                                      <p:cBhvr>
                                        <p:cTn id="1022" dur="1" fill="hold">
                                          <p:stCondLst>
                                            <p:cond delay="9"/>
                                          </p:stCondLst>
                                        </p:cTn>
                                        <p:tgtEl>
                                          <p:spTgt spid="289"/>
                                        </p:tgtEl>
                                        <p:attrNameLst>
                                          <p:attrName>style.visibility</p:attrName>
                                        </p:attrNameLst>
                                      </p:cBhvr>
                                      <p:to>
                                        <p:strVal val="hidden"/>
                                      </p:to>
                                    </p:set>
                                  </p:childTnLst>
                                </p:cTn>
                              </p:par>
                            </p:childTnLst>
                          </p:cTn>
                        </p:par>
                        <p:par>
                          <p:cTn id="1023" fill="hold">
                            <p:stCondLst>
                              <p:cond delay="3070"/>
                            </p:stCondLst>
                            <p:childTnLst>
                              <p:par>
                                <p:cTn id="1024" presetID="10" presetClass="exit" presetSubtype="0" fill="hold" grpId="0" nodeType="afterEffect">
                                  <p:stCondLst>
                                    <p:cond delay="0"/>
                                  </p:stCondLst>
                                  <p:childTnLst>
                                    <p:animEffect transition="out" filter="fade">
                                      <p:cBhvr>
                                        <p:cTn id="1025" dur="10"/>
                                        <p:tgtEl>
                                          <p:spTgt spid="290"/>
                                        </p:tgtEl>
                                      </p:cBhvr>
                                    </p:animEffect>
                                    <p:set>
                                      <p:cBhvr>
                                        <p:cTn id="1026" dur="1" fill="hold">
                                          <p:stCondLst>
                                            <p:cond delay="9"/>
                                          </p:stCondLst>
                                        </p:cTn>
                                        <p:tgtEl>
                                          <p:spTgt spid="290"/>
                                        </p:tgtEl>
                                        <p:attrNameLst>
                                          <p:attrName>style.visibility</p:attrName>
                                        </p:attrNameLst>
                                      </p:cBhvr>
                                      <p:to>
                                        <p:strVal val="hidden"/>
                                      </p:to>
                                    </p:set>
                                  </p:childTnLst>
                                </p:cTn>
                              </p:par>
                            </p:childTnLst>
                          </p:cTn>
                        </p:par>
                        <p:par>
                          <p:cTn id="1027" fill="hold">
                            <p:stCondLst>
                              <p:cond delay="3080"/>
                            </p:stCondLst>
                            <p:childTnLst>
                              <p:par>
                                <p:cTn id="1028" presetID="10" presetClass="exit" presetSubtype="0" fill="hold" grpId="0" nodeType="afterEffect">
                                  <p:stCondLst>
                                    <p:cond delay="0"/>
                                  </p:stCondLst>
                                  <p:childTnLst>
                                    <p:animEffect transition="out" filter="fade">
                                      <p:cBhvr>
                                        <p:cTn id="1029" dur="10"/>
                                        <p:tgtEl>
                                          <p:spTgt spid="291"/>
                                        </p:tgtEl>
                                      </p:cBhvr>
                                    </p:animEffect>
                                    <p:set>
                                      <p:cBhvr>
                                        <p:cTn id="1030" dur="1" fill="hold">
                                          <p:stCondLst>
                                            <p:cond delay="9"/>
                                          </p:stCondLst>
                                        </p:cTn>
                                        <p:tgtEl>
                                          <p:spTgt spid="291"/>
                                        </p:tgtEl>
                                        <p:attrNameLst>
                                          <p:attrName>style.visibility</p:attrName>
                                        </p:attrNameLst>
                                      </p:cBhvr>
                                      <p:to>
                                        <p:strVal val="hidden"/>
                                      </p:to>
                                    </p:set>
                                  </p:childTnLst>
                                </p:cTn>
                              </p:par>
                            </p:childTnLst>
                          </p:cTn>
                        </p:par>
                        <p:par>
                          <p:cTn id="1031" fill="hold">
                            <p:stCondLst>
                              <p:cond delay="3090"/>
                            </p:stCondLst>
                            <p:childTnLst>
                              <p:par>
                                <p:cTn id="1032" presetID="10" presetClass="exit" presetSubtype="0" fill="hold" grpId="0" nodeType="afterEffect">
                                  <p:stCondLst>
                                    <p:cond delay="0"/>
                                  </p:stCondLst>
                                  <p:childTnLst>
                                    <p:animEffect transition="out" filter="fade">
                                      <p:cBhvr>
                                        <p:cTn id="1033" dur="10"/>
                                        <p:tgtEl>
                                          <p:spTgt spid="292"/>
                                        </p:tgtEl>
                                      </p:cBhvr>
                                    </p:animEffect>
                                    <p:set>
                                      <p:cBhvr>
                                        <p:cTn id="1034" dur="1" fill="hold">
                                          <p:stCondLst>
                                            <p:cond delay="9"/>
                                          </p:stCondLst>
                                        </p:cTn>
                                        <p:tgtEl>
                                          <p:spTgt spid="292"/>
                                        </p:tgtEl>
                                        <p:attrNameLst>
                                          <p:attrName>style.visibility</p:attrName>
                                        </p:attrNameLst>
                                      </p:cBhvr>
                                      <p:to>
                                        <p:strVal val="hidden"/>
                                      </p:to>
                                    </p:set>
                                  </p:childTnLst>
                                </p:cTn>
                              </p:par>
                            </p:childTnLst>
                          </p:cTn>
                        </p:par>
                        <p:par>
                          <p:cTn id="1035" fill="hold">
                            <p:stCondLst>
                              <p:cond delay="3100"/>
                            </p:stCondLst>
                            <p:childTnLst>
                              <p:par>
                                <p:cTn id="1036" presetID="10" presetClass="exit" presetSubtype="0" fill="hold" grpId="0" nodeType="afterEffect">
                                  <p:stCondLst>
                                    <p:cond delay="0"/>
                                  </p:stCondLst>
                                  <p:childTnLst>
                                    <p:animEffect transition="out" filter="fade">
                                      <p:cBhvr>
                                        <p:cTn id="1037" dur="10"/>
                                        <p:tgtEl>
                                          <p:spTgt spid="293"/>
                                        </p:tgtEl>
                                      </p:cBhvr>
                                    </p:animEffect>
                                    <p:set>
                                      <p:cBhvr>
                                        <p:cTn id="1038" dur="1" fill="hold">
                                          <p:stCondLst>
                                            <p:cond delay="9"/>
                                          </p:stCondLst>
                                        </p:cTn>
                                        <p:tgtEl>
                                          <p:spTgt spid="293"/>
                                        </p:tgtEl>
                                        <p:attrNameLst>
                                          <p:attrName>style.visibility</p:attrName>
                                        </p:attrNameLst>
                                      </p:cBhvr>
                                      <p:to>
                                        <p:strVal val="hidden"/>
                                      </p:to>
                                    </p:set>
                                  </p:childTnLst>
                                </p:cTn>
                              </p:par>
                            </p:childTnLst>
                          </p:cTn>
                        </p:par>
                        <p:par>
                          <p:cTn id="1039" fill="hold">
                            <p:stCondLst>
                              <p:cond delay="3110"/>
                            </p:stCondLst>
                            <p:childTnLst>
                              <p:par>
                                <p:cTn id="1040" presetID="10" presetClass="exit" presetSubtype="0" fill="hold" grpId="0" nodeType="afterEffect">
                                  <p:stCondLst>
                                    <p:cond delay="0"/>
                                  </p:stCondLst>
                                  <p:childTnLst>
                                    <p:animEffect transition="out" filter="fade">
                                      <p:cBhvr>
                                        <p:cTn id="1041" dur="10"/>
                                        <p:tgtEl>
                                          <p:spTgt spid="294"/>
                                        </p:tgtEl>
                                      </p:cBhvr>
                                    </p:animEffect>
                                    <p:set>
                                      <p:cBhvr>
                                        <p:cTn id="1042" dur="1" fill="hold">
                                          <p:stCondLst>
                                            <p:cond delay="9"/>
                                          </p:stCondLst>
                                        </p:cTn>
                                        <p:tgtEl>
                                          <p:spTgt spid="294"/>
                                        </p:tgtEl>
                                        <p:attrNameLst>
                                          <p:attrName>style.visibility</p:attrName>
                                        </p:attrNameLst>
                                      </p:cBhvr>
                                      <p:to>
                                        <p:strVal val="hidden"/>
                                      </p:to>
                                    </p:set>
                                  </p:childTnLst>
                                </p:cTn>
                              </p:par>
                            </p:childTnLst>
                          </p:cTn>
                        </p:par>
                        <p:par>
                          <p:cTn id="1043" fill="hold">
                            <p:stCondLst>
                              <p:cond delay="3120"/>
                            </p:stCondLst>
                            <p:childTnLst>
                              <p:par>
                                <p:cTn id="1044" presetID="10" presetClass="exit" presetSubtype="0" fill="hold" grpId="0" nodeType="afterEffect">
                                  <p:stCondLst>
                                    <p:cond delay="0"/>
                                  </p:stCondLst>
                                  <p:childTnLst>
                                    <p:animEffect transition="out" filter="fade">
                                      <p:cBhvr>
                                        <p:cTn id="1045" dur="10"/>
                                        <p:tgtEl>
                                          <p:spTgt spid="295"/>
                                        </p:tgtEl>
                                      </p:cBhvr>
                                    </p:animEffect>
                                    <p:set>
                                      <p:cBhvr>
                                        <p:cTn id="1046" dur="1" fill="hold">
                                          <p:stCondLst>
                                            <p:cond delay="9"/>
                                          </p:stCondLst>
                                        </p:cTn>
                                        <p:tgtEl>
                                          <p:spTgt spid="295"/>
                                        </p:tgtEl>
                                        <p:attrNameLst>
                                          <p:attrName>style.visibility</p:attrName>
                                        </p:attrNameLst>
                                      </p:cBhvr>
                                      <p:to>
                                        <p:strVal val="hidden"/>
                                      </p:to>
                                    </p:set>
                                  </p:childTnLst>
                                </p:cTn>
                              </p:par>
                            </p:childTnLst>
                          </p:cTn>
                        </p:par>
                        <p:par>
                          <p:cTn id="1047" fill="hold">
                            <p:stCondLst>
                              <p:cond delay="3130"/>
                            </p:stCondLst>
                            <p:childTnLst>
                              <p:par>
                                <p:cTn id="1048" presetID="10" presetClass="exit" presetSubtype="0" fill="hold" grpId="0" nodeType="afterEffect">
                                  <p:stCondLst>
                                    <p:cond delay="0"/>
                                  </p:stCondLst>
                                  <p:childTnLst>
                                    <p:animEffect transition="out" filter="fade">
                                      <p:cBhvr>
                                        <p:cTn id="1049" dur="10"/>
                                        <p:tgtEl>
                                          <p:spTgt spid="296"/>
                                        </p:tgtEl>
                                      </p:cBhvr>
                                    </p:animEffect>
                                    <p:set>
                                      <p:cBhvr>
                                        <p:cTn id="1050" dur="1" fill="hold">
                                          <p:stCondLst>
                                            <p:cond delay="9"/>
                                          </p:stCondLst>
                                        </p:cTn>
                                        <p:tgtEl>
                                          <p:spTgt spid="296"/>
                                        </p:tgtEl>
                                        <p:attrNameLst>
                                          <p:attrName>style.visibility</p:attrName>
                                        </p:attrNameLst>
                                      </p:cBhvr>
                                      <p:to>
                                        <p:strVal val="hidden"/>
                                      </p:to>
                                    </p:set>
                                  </p:childTnLst>
                                </p:cTn>
                              </p:par>
                            </p:childTnLst>
                          </p:cTn>
                        </p:par>
                        <p:par>
                          <p:cTn id="1051" fill="hold">
                            <p:stCondLst>
                              <p:cond delay="3140"/>
                            </p:stCondLst>
                            <p:childTnLst>
                              <p:par>
                                <p:cTn id="1052" presetID="10" presetClass="exit" presetSubtype="0" fill="hold" grpId="0" nodeType="afterEffect">
                                  <p:stCondLst>
                                    <p:cond delay="0"/>
                                  </p:stCondLst>
                                  <p:childTnLst>
                                    <p:animEffect transition="out" filter="fade">
                                      <p:cBhvr>
                                        <p:cTn id="1053" dur="10"/>
                                        <p:tgtEl>
                                          <p:spTgt spid="297"/>
                                        </p:tgtEl>
                                      </p:cBhvr>
                                    </p:animEffect>
                                    <p:set>
                                      <p:cBhvr>
                                        <p:cTn id="1054" dur="1" fill="hold">
                                          <p:stCondLst>
                                            <p:cond delay="9"/>
                                          </p:stCondLst>
                                        </p:cTn>
                                        <p:tgtEl>
                                          <p:spTgt spid="297"/>
                                        </p:tgtEl>
                                        <p:attrNameLst>
                                          <p:attrName>style.visibility</p:attrName>
                                        </p:attrNameLst>
                                      </p:cBhvr>
                                      <p:to>
                                        <p:strVal val="hidden"/>
                                      </p:to>
                                    </p:set>
                                  </p:childTnLst>
                                </p:cTn>
                              </p:par>
                              <p:par>
                                <p:cTn id="1055" presetID="10" presetClass="exit" presetSubtype="0" fill="hold" grpId="0" nodeType="withEffect">
                                  <p:stCondLst>
                                    <p:cond delay="0"/>
                                  </p:stCondLst>
                                  <p:childTnLst>
                                    <p:animEffect transition="out" filter="fade">
                                      <p:cBhvr>
                                        <p:cTn id="1056" dur="10"/>
                                        <p:tgtEl>
                                          <p:spTgt spid="298"/>
                                        </p:tgtEl>
                                      </p:cBhvr>
                                    </p:animEffect>
                                    <p:set>
                                      <p:cBhvr>
                                        <p:cTn id="1057" dur="1" fill="hold">
                                          <p:stCondLst>
                                            <p:cond delay="9"/>
                                          </p:stCondLst>
                                        </p:cTn>
                                        <p:tgtEl>
                                          <p:spTgt spid="298"/>
                                        </p:tgtEl>
                                        <p:attrNameLst>
                                          <p:attrName>style.visibility</p:attrName>
                                        </p:attrNameLst>
                                      </p:cBhvr>
                                      <p:to>
                                        <p:strVal val="hidden"/>
                                      </p:to>
                                    </p:set>
                                  </p:childTnLst>
                                </p:cTn>
                              </p:par>
                              <p:par>
                                <p:cTn id="1058" presetID="10" presetClass="exit" presetSubtype="0" fill="hold" grpId="0" nodeType="withEffect">
                                  <p:stCondLst>
                                    <p:cond delay="0"/>
                                  </p:stCondLst>
                                  <p:childTnLst>
                                    <p:animEffect transition="out" filter="fade">
                                      <p:cBhvr>
                                        <p:cTn id="1059" dur="10"/>
                                        <p:tgtEl>
                                          <p:spTgt spid="299"/>
                                        </p:tgtEl>
                                      </p:cBhvr>
                                    </p:animEffect>
                                    <p:set>
                                      <p:cBhvr>
                                        <p:cTn id="1060" dur="1" fill="hold">
                                          <p:stCondLst>
                                            <p:cond delay="9"/>
                                          </p:stCondLst>
                                        </p:cTn>
                                        <p:tgtEl>
                                          <p:spTgt spid="299"/>
                                        </p:tgtEl>
                                        <p:attrNameLst>
                                          <p:attrName>style.visibility</p:attrName>
                                        </p:attrNameLst>
                                      </p:cBhvr>
                                      <p:to>
                                        <p:strVal val="hidden"/>
                                      </p:to>
                                    </p:set>
                                  </p:childTnLst>
                                </p:cTn>
                              </p:par>
                              <p:par>
                                <p:cTn id="1061" presetID="10" presetClass="exit" presetSubtype="0" fill="hold" grpId="0" nodeType="withEffect">
                                  <p:stCondLst>
                                    <p:cond delay="0"/>
                                  </p:stCondLst>
                                  <p:childTnLst>
                                    <p:animEffect transition="out" filter="fade">
                                      <p:cBhvr>
                                        <p:cTn id="1062" dur="10"/>
                                        <p:tgtEl>
                                          <p:spTgt spid="300"/>
                                        </p:tgtEl>
                                      </p:cBhvr>
                                    </p:animEffect>
                                    <p:set>
                                      <p:cBhvr>
                                        <p:cTn id="1063" dur="1" fill="hold">
                                          <p:stCondLst>
                                            <p:cond delay="9"/>
                                          </p:stCondLst>
                                        </p:cTn>
                                        <p:tgtEl>
                                          <p:spTgt spid="300"/>
                                        </p:tgtEl>
                                        <p:attrNameLst>
                                          <p:attrName>style.visibility</p:attrName>
                                        </p:attrNameLst>
                                      </p:cBhvr>
                                      <p:to>
                                        <p:strVal val="hidden"/>
                                      </p:to>
                                    </p:set>
                                  </p:childTnLst>
                                </p:cTn>
                              </p:par>
                              <p:par>
                                <p:cTn id="1064" presetID="10" presetClass="exit" presetSubtype="0" fill="hold" grpId="0" nodeType="withEffect">
                                  <p:stCondLst>
                                    <p:cond delay="0"/>
                                  </p:stCondLst>
                                  <p:childTnLst>
                                    <p:animEffect transition="out" filter="fade">
                                      <p:cBhvr>
                                        <p:cTn id="1065" dur="10"/>
                                        <p:tgtEl>
                                          <p:spTgt spid="301"/>
                                        </p:tgtEl>
                                      </p:cBhvr>
                                    </p:animEffect>
                                    <p:set>
                                      <p:cBhvr>
                                        <p:cTn id="1066" dur="1" fill="hold">
                                          <p:stCondLst>
                                            <p:cond delay="9"/>
                                          </p:stCondLst>
                                        </p:cTn>
                                        <p:tgtEl>
                                          <p:spTgt spid="301"/>
                                        </p:tgtEl>
                                        <p:attrNameLst>
                                          <p:attrName>style.visibility</p:attrName>
                                        </p:attrNameLst>
                                      </p:cBhvr>
                                      <p:to>
                                        <p:strVal val="hidden"/>
                                      </p:to>
                                    </p:set>
                                  </p:childTnLst>
                                </p:cTn>
                              </p:par>
                              <p:par>
                                <p:cTn id="1067" presetID="10" presetClass="exit" presetSubtype="0" fill="hold" grpId="0" nodeType="withEffect">
                                  <p:stCondLst>
                                    <p:cond delay="0"/>
                                  </p:stCondLst>
                                  <p:childTnLst>
                                    <p:animEffect transition="out" filter="fade">
                                      <p:cBhvr>
                                        <p:cTn id="1068" dur="10"/>
                                        <p:tgtEl>
                                          <p:spTgt spid="302"/>
                                        </p:tgtEl>
                                      </p:cBhvr>
                                    </p:animEffect>
                                    <p:set>
                                      <p:cBhvr>
                                        <p:cTn id="1069" dur="1" fill="hold">
                                          <p:stCondLst>
                                            <p:cond delay="9"/>
                                          </p:stCondLst>
                                        </p:cTn>
                                        <p:tgtEl>
                                          <p:spTgt spid="302"/>
                                        </p:tgtEl>
                                        <p:attrNameLst>
                                          <p:attrName>style.visibility</p:attrName>
                                        </p:attrNameLst>
                                      </p:cBhvr>
                                      <p:to>
                                        <p:strVal val="hidden"/>
                                      </p:to>
                                    </p:set>
                                  </p:childTnLst>
                                </p:cTn>
                              </p:par>
                              <p:par>
                                <p:cTn id="1070" presetID="10" presetClass="exit" presetSubtype="0" fill="hold" grpId="0" nodeType="withEffect">
                                  <p:stCondLst>
                                    <p:cond delay="0"/>
                                  </p:stCondLst>
                                  <p:childTnLst>
                                    <p:animEffect transition="out" filter="fade">
                                      <p:cBhvr>
                                        <p:cTn id="1071" dur="10"/>
                                        <p:tgtEl>
                                          <p:spTgt spid="303"/>
                                        </p:tgtEl>
                                      </p:cBhvr>
                                    </p:animEffect>
                                    <p:set>
                                      <p:cBhvr>
                                        <p:cTn id="1072" dur="1" fill="hold">
                                          <p:stCondLst>
                                            <p:cond delay="9"/>
                                          </p:stCondLst>
                                        </p:cTn>
                                        <p:tgtEl>
                                          <p:spTgt spid="303"/>
                                        </p:tgtEl>
                                        <p:attrNameLst>
                                          <p:attrName>style.visibility</p:attrName>
                                        </p:attrNameLst>
                                      </p:cBhvr>
                                      <p:to>
                                        <p:strVal val="hidden"/>
                                      </p:to>
                                    </p:set>
                                  </p:childTnLst>
                                </p:cTn>
                              </p:par>
                              <p:par>
                                <p:cTn id="1073" presetID="10" presetClass="exit" presetSubtype="0" fill="hold" grpId="0" nodeType="withEffect">
                                  <p:stCondLst>
                                    <p:cond delay="0"/>
                                  </p:stCondLst>
                                  <p:childTnLst>
                                    <p:animEffect transition="out" filter="fade">
                                      <p:cBhvr>
                                        <p:cTn id="1074" dur="10"/>
                                        <p:tgtEl>
                                          <p:spTgt spid="304"/>
                                        </p:tgtEl>
                                      </p:cBhvr>
                                    </p:animEffect>
                                    <p:set>
                                      <p:cBhvr>
                                        <p:cTn id="1075" dur="1" fill="hold">
                                          <p:stCondLst>
                                            <p:cond delay="9"/>
                                          </p:stCondLst>
                                        </p:cTn>
                                        <p:tgtEl>
                                          <p:spTgt spid="304"/>
                                        </p:tgtEl>
                                        <p:attrNameLst>
                                          <p:attrName>style.visibility</p:attrName>
                                        </p:attrNameLst>
                                      </p:cBhvr>
                                      <p:to>
                                        <p:strVal val="hidden"/>
                                      </p:to>
                                    </p:set>
                                  </p:childTnLst>
                                </p:cTn>
                              </p:par>
                              <p:par>
                                <p:cTn id="1076" presetID="10" presetClass="exit" presetSubtype="0" fill="hold" grpId="0" nodeType="withEffect">
                                  <p:stCondLst>
                                    <p:cond delay="0"/>
                                  </p:stCondLst>
                                  <p:childTnLst>
                                    <p:animEffect transition="out" filter="fade">
                                      <p:cBhvr>
                                        <p:cTn id="1077" dur="10"/>
                                        <p:tgtEl>
                                          <p:spTgt spid="305"/>
                                        </p:tgtEl>
                                      </p:cBhvr>
                                    </p:animEffect>
                                    <p:set>
                                      <p:cBhvr>
                                        <p:cTn id="1078" dur="1" fill="hold">
                                          <p:stCondLst>
                                            <p:cond delay="9"/>
                                          </p:stCondLst>
                                        </p:cTn>
                                        <p:tgtEl>
                                          <p:spTgt spid="305"/>
                                        </p:tgtEl>
                                        <p:attrNameLst>
                                          <p:attrName>style.visibility</p:attrName>
                                        </p:attrNameLst>
                                      </p:cBhvr>
                                      <p:to>
                                        <p:strVal val="hidden"/>
                                      </p:to>
                                    </p:set>
                                  </p:childTnLst>
                                </p:cTn>
                              </p:par>
                              <p:par>
                                <p:cTn id="1079" presetID="10" presetClass="exit" presetSubtype="0" fill="hold" grpId="0" nodeType="withEffect">
                                  <p:stCondLst>
                                    <p:cond delay="0"/>
                                  </p:stCondLst>
                                  <p:childTnLst>
                                    <p:animEffect transition="out" filter="fade">
                                      <p:cBhvr>
                                        <p:cTn id="1080" dur="10"/>
                                        <p:tgtEl>
                                          <p:spTgt spid="306"/>
                                        </p:tgtEl>
                                      </p:cBhvr>
                                    </p:animEffect>
                                    <p:set>
                                      <p:cBhvr>
                                        <p:cTn id="1081" dur="1" fill="hold">
                                          <p:stCondLst>
                                            <p:cond delay="9"/>
                                          </p:stCondLst>
                                        </p:cTn>
                                        <p:tgtEl>
                                          <p:spTgt spid="306"/>
                                        </p:tgtEl>
                                        <p:attrNameLst>
                                          <p:attrName>style.visibility</p:attrName>
                                        </p:attrNameLst>
                                      </p:cBhvr>
                                      <p:to>
                                        <p:strVal val="hidden"/>
                                      </p:to>
                                    </p:set>
                                  </p:childTnLst>
                                </p:cTn>
                              </p:par>
                              <p:par>
                                <p:cTn id="1082" presetID="10" presetClass="exit" presetSubtype="0" fill="hold" grpId="0" nodeType="withEffect">
                                  <p:stCondLst>
                                    <p:cond delay="0"/>
                                  </p:stCondLst>
                                  <p:childTnLst>
                                    <p:animEffect transition="out" filter="fade">
                                      <p:cBhvr>
                                        <p:cTn id="1083" dur="10"/>
                                        <p:tgtEl>
                                          <p:spTgt spid="307"/>
                                        </p:tgtEl>
                                      </p:cBhvr>
                                    </p:animEffect>
                                    <p:set>
                                      <p:cBhvr>
                                        <p:cTn id="1084" dur="1" fill="hold">
                                          <p:stCondLst>
                                            <p:cond delay="9"/>
                                          </p:stCondLst>
                                        </p:cTn>
                                        <p:tgtEl>
                                          <p:spTgt spid="307"/>
                                        </p:tgtEl>
                                        <p:attrNameLst>
                                          <p:attrName>style.visibility</p:attrName>
                                        </p:attrNameLst>
                                      </p:cBhvr>
                                      <p:to>
                                        <p:strVal val="hidden"/>
                                      </p:to>
                                    </p:set>
                                  </p:childTnLst>
                                </p:cTn>
                              </p:par>
                              <p:par>
                                <p:cTn id="1085" presetID="10" presetClass="exit" presetSubtype="0" fill="hold" grpId="0" nodeType="withEffect">
                                  <p:stCondLst>
                                    <p:cond delay="0"/>
                                  </p:stCondLst>
                                  <p:childTnLst>
                                    <p:animEffect transition="out" filter="fade">
                                      <p:cBhvr>
                                        <p:cTn id="1086" dur="10"/>
                                        <p:tgtEl>
                                          <p:spTgt spid="308"/>
                                        </p:tgtEl>
                                      </p:cBhvr>
                                    </p:animEffect>
                                    <p:set>
                                      <p:cBhvr>
                                        <p:cTn id="1087" dur="1" fill="hold">
                                          <p:stCondLst>
                                            <p:cond delay="9"/>
                                          </p:stCondLst>
                                        </p:cTn>
                                        <p:tgtEl>
                                          <p:spTgt spid="308"/>
                                        </p:tgtEl>
                                        <p:attrNameLst>
                                          <p:attrName>style.visibility</p:attrName>
                                        </p:attrNameLst>
                                      </p:cBhvr>
                                      <p:to>
                                        <p:strVal val="hidden"/>
                                      </p:to>
                                    </p:set>
                                  </p:childTnLst>
                                </p:cTn>
                              </p:par>
                              <p:par>
                                <p:cTn id="1088" presetID="10" presetClass="exit" presetSubtype="0" fill="hold" grpId="0" nodeType="withEffect">
                                  <p:stCondLst>
                                    <p:cond delay="0"/>
                                  </p:stCondLst>
                                  <p:childTnLst>
                                    <p:animEffect transition="out" filter="fade">
                                      <p:cBhvr>
                                        <p:cTn id="1089" dur="10"/>
                                        <p:tgtEl>
                                          <p:spTgt spid="309"/>
                                        </p:tgtEl>
                                      </p:cBhvr>
                                    </p:animEffect>
                                    <p:set>
                                      <p:cBhvr>
                                        <p:cTn id="1090" dur="1" fill="hold">
                                          <p:stCondLst>
                                            <p:cond delay="9"/>
                                          </p:stCondLst>
                                        </p:cTn>
                                        <p:tgtEl>
                                          <p:spTgt spid="309"/>
                                        </p:tgtEl>
                                        <p:attrNameLst>
                                          <p:attrName>style.visibility</p:attrName>
                                        </p:attrNameLst>
                                      </p:cBhvr>
                                      <p:to>
                                        <p:strVal val="hidden"/>
                                      </p:to>
                                    </p:set>
                                  </p:childTnLst>
                                </p:cTn>
                              </p:par>
                              <p:par>
                                <p:cTn id="1091" presetID="10" presetClass="exit" presetSubtype="0" fill="hold" grpId="0" nodeType="withEffect">
                                  <p:stCondLst>
                                    <p:cond delay="0"/>
                                  </p:stCondLst>
                                  <p:childTnLst>
                                    <p:animEffect transition="out" filter="fade">
                                      <p:cBhvr>
                                        <p:cTn id="1092" dur="10"/>
                                        <p:tgtEl>
                                          <p:spTgt spid="310"/>
                                        </p:tgtEl>
                                      </p:cBhvr>
                                    </p:animEffect>
                                    <p:set>
                                      <p:cBhvr>
                                        <p:cTn id="1093" dur="1" fill="hold">
                                          <p:stCondLst>
                                            <p:cond delay="9"/>
                                          </p:stCondLst>
                                        </p:cTn>
                                        <p:tgtEl>
                                          <p:spTgt spid="310"/>
                                        </p:tgtEl>
                                        <p:attrNameLst>
                                          <p:attrName>style.visibility</p:attrName>
                                        </p:attrNameLst>
                                      </p:cBhvr>
                                      <p:to>
                                        <p:strVal val="hidden"/>
                                      </p:to>
                                    </p:set>
                                  </p:childTnLst>
                                </p:cTn>
                              </p:par>
                              <p:par>
                                <p:cTn id="1094" presetID="10" presetClass="exit" presetSubtype="0" fill="hold" grpId="0" nodeType="withEffect">
                                  <p:stCondLst>
                                    <p:cond delay="0"/>
                                  </p:stCondLst>
                                  <p:childTnLst>
                                    <p:animEffect transition="out" filter="fade">
                                      <p:cBhvr>
                                        <p:cTn id="1095" dur="10"/>
                                        <p:tgtEl>
                                          <p:spTgt spid="311"/>
                                        </p:tgtEl>
                                      </p:cBhvr>
                                    </p:animEffect>
                                    <p:set>
                                      <p:cBhvr>
                                        <p:cTn id="1096" dur="1" fill="hold">
                                          <p:stCondLst>
                                            <p:cond delay="9"/>
                                          </p:stCondLst>
                                        </p:cTn>
                                        <p:tgtEl>
                                          <p:spTgt spid="311"/>
                                        </p:tgtEl>
                                        <p:attrNameLst>
                                          <p:attrName>style.visibility</p:attrName>
                                        </p:attrNameLst>
                                      </p:cBhvr>
                                      <p:to>
                                        <p:strVal val="hidden"/>
                                      </p:to>
                                    </p:set>
                                  </p:childTnLst>
                                </p:cTn>
                              </p:par>
                            </p:childTnLst>
                          </p:cTn>
                        </p:par>
                        <p:par>
                          <p:cTn id="1097" fill="hold">
                            <p:stCondLst>
                              <p:cond delay="3150"/>
                            </p:stCondLst>
                            <p:childTnLst>
                              <p:par>
                                <p:cTn id="1098" presetID="10" presetClass="exit" presetSubtype="0" fill="hold" grpId="0" nodeType="afterEffect">
                                  <p:stCondLst>
                                    <p:cond delay="0"/>
                                  </p:stCondLst>
                                  <p:childTnLst>
                                    <p:animEffect transition="out" filter="fade">
                                      <p:cBhvr>
                                        <p:cTn id="1099" dur="10"/>
                                        <p:tgtEl>
                                          <p:spTgt spid="312"/>
                                        </p:tgtEl>
                                      </p:cBhvr>
                                    </p:animEffect>
                                    <p:set>
                                      <p:cBhvr>
                                        <p:cTn id="1100" dur="1" fill="hold">
                                          <p:stCondLst>
                                            <p:cond delay="9"/>
                                          </p:stCondLst>
                                        </p:cTn>
                                        <p:tgtEl>
                                          <p:spTgt spid="312"/>
                                        </p:tgtEl>
                                        <p:attrNameLst>
                                          <p:attrName>style.visibility</p:attrName>
                                        </p:attrNameLst>
                                      </p:cBhvr>
                                      <p:to>
                                        <p:strVal val="hidden"/>
                                      </p:to>
                                    </p:set>
                                  </p:childTnLst>
                                </p:cTn>
                              </p:par>
                            </p:childTnLst>
                          </p:cTn>
                        </p:par>
                        <p:par>
                          <p:cTn id="1101" fill="hold">
                            <p:stCondLst>
                              <p:cond delay="3160"/>
                            </p:stCondLst>
                            <p:childTnLst>
                              <p:par>
                                <p:cTn id="1102" presetID="10" presetClass="exit" presetSubtype="0" fill="hold" grpId="0" nodeType="afterEffect">
                                  <p:stCondLst>
                                    <p:cond delay="0"/>
                                  </p:stCondLst>
                                  <p:childTnLst>
                                    <p:animEffect transition="out" filter="fade">
                                      <p:cBhvr>
                                        <p:cTn id="1103" dur="10"/>
                                        <p:tgtEl>
                                          <p:spTgt spid="313"/>
                                        </p:tgtEl>
                                      </p:cBhvr>
                                    </p:animEffect>
                                    <p:set>
                                      <p:cBhvr>
                                        <p:cTn id="1104" dur="1" fill="hold">
                                          <p:stCondLst>
                                            <p:cond delay="9"/>
                                          </p:stCondLst>
                                        </p:cTn>
                                        <p:tgtEl>
                                          <p:spTgt spid="313"/>
                                        </p:tgtEl>
                                        <p:attrNameLst>
                                          <p:attrName>style.visibility</p:attrName>
                                        </p:attrNameLst>
                                      </p:cBhvr>
                                      <p:to>
                                        <p:strVal val="hidden"/>
                                      </p:to>
                                    </p:set>
                                  </p:childTnLst>
                                </p:cTn>
                              </p:par>
                            </p:childTnLst>
                          </p:cTn>
                        </p:par>
                        <p:par>
                          <p:cTn id="1105" fill="hold">
                            <p:stCondLst>
                              <p:cond delay="3170"/>
                            </p:stCondLst>
                            <p:childTnLst>
                              <p:par>
                                <p:cTn id="1106" presetID="10" presetClass="exit" presetSubtype="0" fill="hold" grpId="0" nodeType="afterEffect">
                                  <p:stCondLst>
                                    <p:cond delay="0"/>
                                  </p:stCondLst>
                                  <p:childTnLst>
                                    <p:animEffect transition="out" filter="fade">
                                      <p:cBhvr>
                                        <p:cTn id="1107" dur="10"/>
                                        <p:tgtEl>
                                          <p:spTgt spid="314"/>
                                        </p:tgtEl>
                                      </p:cBhvr>
                                    </p:animEffect>
                                    <p:set>
                                      <p:cBhvr>
                                        <p:cTn id="1108" dur="1" fill="hold">
                                          <p:stCondLst>
                                            <p:cond delay="9"/>
                                          </p:stCondLst>
                                        </p:cTn>
                                        <p:tgtEl>
                                          <p:spTgt spid="314"/>
                                        </p:tgtEl>
                                        <p:attrNameLst>
                                          <p:attrName>style.visibility</p:attrName>
                                        </p:attrNameLst>
                                      </p:cBhvr>
                                      <p:to>
                                        <p:strVal val="hidden"/>
                                      </p:to>
                                    </p:set>
                                  </p:childTnLst>
                                </p:cTn>
                              </p:par>
                            </p:childTnLst>
                          </p:cTn>
                        </p:par>
                        <p:par>
                          <p:cTn id="1109" fill="hold">
                            <p:stCondLst>
                              <p:cond delay="3180"/>
                            </p:stCondLst>
                            <p:childTnLst>
                              <p:par>
                                <p:cTn id="1110" presetID="10" presetClass="exit" presetSubtype="0" fill="hold" grpId="0" nodeType="afterEffect">
                                  <p:stCondLst>
                                    <p:cond delay="0"/>
                                  </p:stCondLst>
                                  <p:childTnLst>
                                    <p:animEffect transition="out" filter="fade">
                                      <p:cBhvr>
                                        <p:cTn id="1111" dur="10"/>
                                        <p:tgtEl>
                                          <p:spTgt spid="315"/>
                                        </p:tgtEl>
                                      </p:cBhvr>
                                    </p:animEffect>
                                    <p:set>
                                      <p:cBhvr>
                                        <p:cTn id="1112" dur="1" fill="hold">
                                          <p:stCondLst>
                                            <p:cond delay="9"/>
                                          </p:stCondLst>
                                        </p:cTn>
                                        <p:tgtEl>
                                          <p:spTgt spid="315"/>
                                        </p:tgtEl>
                                        <p:attrNameLst>
                                          <p:attrName>style.visibility</p:attrName>
                                        </p:attrNameLst>
                                      </p:cBhvr>
                                      <p:to>
                                        <p:strVal val="hidden"/>
                                      </p:to>
                                    </p:set>
                                  </p:childTnLst>
                                </p:cTn>
                              </p:par>
                            </p:childTnLst>
                          </p:cTn>
                        </p:par>
                        <p:par>
                          <p:cTn id="1113" fill="hold">
                            <p:stCondLst>
                              <p:cond delay="3190"/>
                            </p:stCondLst>
                            <p:childTnLst>
                              <p:par>
                                <p:cTn id="1114" presetID="10" presetClass="exit" presetSubtype="0" fill="hold" grpId="0" nodeType="afterEffect">
                                  <p:stCondLst>
                                    <p:cond delay="0"/>
                                  </p:stCondLst>
                                  <p:childTnLst>
                                    <p:animEffect transition="out" filter="fade">
                                      <p:cBhvr>
                                        <p:cTn id="1115" dur="10"/>
                                        <p:tgtEl>
                                          <p:spTgt spid="316"/>
                                        </p:tgtEl>
                                      </p:cBhvr>
                                    </p:animEffect>
                                    <p:set>
                                      <p:cBhvr>
                                        <p:cTn id="1116" dur="1" fill="hold">
                                          <p:stCondLst>
                                            <p:cond delay="9"/>
                                          </p:stCondLst>
                                        </p:cTn>
                                        <p:tgtEl>
                                          <p:spTgt spid="316"/>
                                        </p:tgtEl>
                                        <p:attrNameLst>
                                          <p:attrName>style.visibility</p:attrName>
                                        </p:attrNameLst>
                                      </p:cBhvr>
                                      <p:to>
                                        <p:strVal val="hidden"/>
                                      </p:to>
                                    </p:set>
                                  </p:childTnLst>
                                </p:cTn>
                              </p:par>
                            </p:childTnLst>
                          </p:cTn>
                        </p:par>
                        <p:par>
                          <p:cTn id="1117" fill="hold">
                            <p:stCondLst>
                              <p:cond delay="3200"/>
                            </p:stCondLst>
                            <p:childTnLst>
                              <p:par>
                                <p:cTn id="1118" presetID="10" presetClass="exit" presetSubtype="0" fill="hold" grpId="0" nodeType="afterEffect">
                                  <p:stCondLst>
                                    <p:cond delay="0"/>
                                  </p:stCondLst>
                                  <p:childTnLst>
                                    <p:animEffect transition="out" filter="fade">
                                      <p:cBhvr>
                                        <p:cTn id="1119" dur="10"/>
                                        <p:tgtEl>
                                          <p:spTgt spid="317"/>
                                        </p:tgtEl>
                                      </p:cBhvr>
                                    </p:animEffect>
                                    <p:set>
                                      <p:cBhvr>
                                        <p:cTn id="1120" dur="1" fill="hold">
                                          <p:stCondLst>
                                            <p:cond delay="9"/>
                                          </p:stCondLst>
                                        </p:cTn>
                                        <p:tgtEl>
                                          <p:spTgt spid="317"/>
                                        </p:tgtEl>
                                        <p:attrNameLst>
                                          <p:attrName>style.visibility</p:attrName>
                                        </p:attrNameLst>
                                      </p:cBhvr>
                                      <p:to>
                                        <p:strVal val="hidden"/>
                                      </p:to>
                                    </p:set>
                                  </p:childTnLst>
                                </p:cTn>
                              </p:par>
                            </p:childTnLst>
                          </p:cTn>
                        </p:par>
                        <p:par>
                          <p:cTn id="1121" fill="hold">
                            <p:stCondLst>
                              <p:cond delay="3210"/>
                            </p:stCondLst>
                            <p:childTnLst>
                              <p:par>
                                <p:cTn id="1122" presetID="10" presetClass="exit" presetSubtype="0" fill="hold" grpId="0" nodeType="afterEffect">
                                  <p:stCondLst>
                                    <p:cond delay="0"/>
                                  </p:stCondLst>
                                  <p:childTnLst>
                                    <p:animEffect transition="out" filter="fade">
                                      <p:cBhvr>
                                        <p:cTn id="1123" dur="10"/>
                                        <p:tgtEl>
                                          <p:spTgt spid="318"/>
                                        </p:tgtEl>
                                      </p:cBhvr>
                                    </p:animEffect>
                                    <p:set>
                                      <p:cBhvr>
                                        <p:cTn id="1124" dur="1" fill="hold">
                                          <p:stCondLst>
                                            <p:cond delay="9"/>
                                          </p:stCondLst>
                                        </p:cTn>
                                        <p:tgtEl>
                                          <p:spTgt spid="318"/>
                                        </p:tgtEl>
                                        <p:attrNameLst>
                                          <p:attrName>style.visibility</p:attrName>
                                        </p:attrNameLst>
                                      </p:cBhvr>
                                      <p:to>
                                        <p:strVal val="hidden"/>
                                      </p:to>
                                    </p:set>
                                  </p:childTnLst>
                                </p:cTn>
                              </p:par>
                            </p:childTnLst>
                          </p:cTn>
                        </p:par>
                        <p:par>
                          <p:cTn id="1125" fill="hold">
                            <p:stCondLst>
                              <p:cond delay="3220"/>
                            </p:stCondLst>
                            <p:childTnLst>
                              <p:par>
                                <p:cTn id="1126" presetID="10" presetClass="exit" presetSubtype="0" fill="hold" grpId="0" nodeType="afterEffect">
                                  <p:stCondLst>
                                    <p:cond delay="0"/>
                                  </p:stCondLst>
                                  <p:childTnLst>
                                    <p:animEffect transition="out" filter="fade">
                                      <p:cBhvr>
                                        <p:cTn id="1127" dur="10"/>
                                        <p:tgtEl>
                                          <p:spTgt spid="319"/>
                                        </p:tgtEl>
                                      </p:cBhvr>
                                    </p:animEffect>
                                    <p:set>
                                      <p:cBhvr>
                                        <p:cTn id="1128" dur="1" fill="hold">
                                          <p:stCondLst>
                                            <p:cond delay="9"/>
                                          </p:stCondLst>
                                        </p:cTn>
                                        <p:tgtEl>
                                          <p:spTgt spid="319"/>
                                        </p:tgtEl>
                                        <p:attrNameLst>
                                          <p:attrName>style.visibility</p:attrName>
                                        </p:attrNameLst>
                                      </p:cBhvr>
                                      <p:to>
                                        <p:strVal val="hidden"/>
                                      </p:to>
                                    </p:set>
                                  </p:childTnLst>
                                </p:cTn>
                              </p:par>
                            </p:childTnLst>
                          </p:cTn>
                        </p:par>
                        <p:par>
                          <p:cTn id="1129" fill="hold">
                            <p:stCondLst>
                              <p:cond delay="3230"/>
                            </p:stCondLst>
                            <p:childTnLst>
                              <p:par>
                                <p:cTn id="1130" presetID="10" presetClass="exit" presetSubtype="0" fill="hold" grpId="0" nodeType="afterEffect">
                                  <p:stCondLst>
                                    <p:cond delay="0"/>
                                  </p:stCondLst>
                                  <p:childTnLst>
                                    <p:animEffect transition="out" filter="fade">
                                      <p:cBhvr>
                                        <p:cTn id="1131" dur="10"/>
                                        <p:tgtEl>
                                          <p:spTgt spid="320"/>
                                        </p:tgtEl>
                                      </p:cBhvr>
                                    </p:animEffect>
                                    <p:set>
                                      <p:cBhvr>
                                        <p:cTn id="1132" dur="1" fill="hold">
                                          <p:stCondLst>
                                            <p:cond delay="9"/>
                                          </p:stCondLst>
                                        </p:cTn>
                                        <p:tgtEl>
                                          <p:spTgt spid="320"/>
                                        </p:tgtEl>
                                        <p:attrNameLst>
                                          <p:attrName>style.visibility</p:attrName>
                                        </p:attrNameLst>
                                      </p:cBhvr>
                                      <p:to>
                                        <p:strVal val="hidden"/>
                                      </p:to>
                                    </p:set>
                                  </p:childTnLst>
                                </p:cTn>
                              </p:par>
                            </p:childTnLst>
                          </p:cTn>
                        </p:par>
                        <p:par>
                          <p:cTn id="1133" fill="hold">
                            <p:stCondLst>
                              <p:cond delay="3240"/>
                            </p:stCondLst>
                            <p:childTnLst>
                              <p:par>
                                <p:cTn id="1134" presetID="10" presetClass="exit" presetSubtype="0" fill="hold" grpId="0" nodeType="afterEffect">
                                  <p:stCondLst>
                                    <p:cond delay="0"/>
                                  </p:stCondLst>
                                  <p:childTnLst>
                                    <p:animEffect transition="out" filter="fade">
                                      <p:cBhvr>
                                        <p:cTn id="1135" dur="10"/>
                                        <p:tgtEl>
                                          <p:spTgt spid="321"/>
                                        </p:tgtEl>
                                      </p:cBhvr>
                                    </p:animEffect>
                                    <p:set>
                                      <p:cBhvr>
                                        <p:cTn id="1136" dur="1" fill="hold">
                                          <p:stCondLst>
                                            <p:cond delay="9"/>
                                          </p:stCondLst>
                                        </p:cTn>
                                        <p:tgtEl>
                                          <p:spTgt spid="321"/>
                                        </p:tgtEl>
                                        <p:attrNameLst>
                                          <p:attrName>style.visibility</p:attrName>
                                        </p:attrNameLst>
                                      </p:cBhvr>
                                      <p:to>
                                        <p:strVal val="hidden"/>
                                      </p:to>
                                    </p:set>
                                  </p:childTnLst>
                                </p:cTn>
                              </p:par>
                            </p:childTnLst>
                          </p:cTn>
                        </p:par>
                        <p:par>
                          <p:cTn id="1137" fill="hold">
                            <p:stCondLst>
                              <p:cond delay="3250"/>
                            </p:stCondLst>
                            <p:childTnLst>
                              <p:par>
                                <p:cTn id="1138" presetID="10" presetClass="exit" presetSubtype="0" fill="hold" grpId="0" nodeType="afterEffect">
                                  <p:stCondLst>
                                    <p:cond delay="0"/>
                                  </p:stCondLst>
                                  <p:childTnLst>
                                    <p:animEffect transition="out" filter="fade">
                                      <p:cBhvr>
                                        <p:cTn id="1139" dur="10"/>
                                        <p:tgtEl>
                                          <p:spTgt spid="322"/>
                                        </p:tgtEl>
                                      </p:cBhvr>
                                    </p:animEffect>
                                    <p:set>
                                      <p:cBhvr>
                                        <p:cTn id="1140" dur="1" fill="hold">
                                          <p:stCondLst>
                                            <p:cond delay="9"/>
                                          </p:stCondLst>
                                        </p:cTn>
                                        <p:tgtEl>
                                          <p:spTgt spid="322"/>
                                        </p:tgtEl>
                                        <p:attrNameLst>
                                          <p:attrName>style.visibility</p:attrName>
                                        </p:attrNameLst>
                                      </p:cBhvr>
                                      <p:to>
                                        <p:strVal val="hidden"/>
                                      </p:to>
                                    </p:set>
                                  </p:childTnLst>
                                </p:cTn>
                              </p:par>
                            </p:childTnLst>
                          </p:cTn>
                        </p:par>
                        <p:par>
                          <p:cTn id="1141" fill="hold">
                            <p:stCondLst>
                              <p:cond delay="3260"/>
                            </p:stCondLst>
                            <p:childTnLst>
                              <p:par>
                                <p:cTn id="1142" presetID="10" presetClass="exit" presetSubtype="0" fill="hold" grpId="0" nodeType="afterEffect">
                                  <p:stCondLst>
                                    <p:cond delay="0"/>
                                  </p:stCondLst>
                                  <p:childTnLst>
                                    <p:animEffect transition="out" filter="fade">
                                      <p:cBhvr>
                                        <p:cTn id="1143" dur="10"/>
                                        <p:tgtEl>
                                          <p:spTgt spid="323"/>
                                        </p:tgtEl>
                                      </p:cBhvr>
                                    </p:animEffect>
                                    <p:set>
                                      <p:cBhvr>
                                        <p:cTn id="1144" dur="1" fill="hold">
                                          <p:stCondLst>
                                            <p:cond delay="9"/>
                                          </p:stCondLst>
                                        </p:cTn>
                                        <p:tgtEl>
                                          <p:spTgt spid="323"/>
                                        </p:tgtEl>
                                        <p:attrNameLst>
                                          <p:attrName>style.visibility</p:attrName>
                                        </p:attrNameLst>
                                      </p:cBhvr>
                                      <p:to>
                                        <p:strVal val="hidden"/>
                                      </p:to>
                                    </p:set>
                                  </p:childTnLst>
                                </p:cTn>
                              </p:par>
                            </p:childTnLst>
                          </p:cTn>
                        </p:par>
                        <p:par>
                          <p:cTn id="1145" fill="hold">
                            <p:stCondLst>
                              <p:cond delay="3270"/>
                            </p:stCondLst>
                            <p:childTnLst>
                              <p:par>
                                <p:cTn id="1146" presetID="10" presetClass="exit" presetSubtype="0" fill="hold" grpId="0" nodeType="afterEffect">
                                  <p:stCondLst>
                                    <p:cond delay="0"/>
                                  </p:stCondLst>
                                  <p:childTnLst>
                                    <p:animEffect transition="out" filter="fade">
                                      <p:cBhvr>
                                        <p:cTn id="1147" dur="10"/>
                                        <p:tgtEl>
                                          <p:spTgt spid="324"/>
                                        </p:tgtEl>
                                      </p:cBhvr>
                                    </p:animEffect>
                                    <p:set>
                                      <p:cBhvr>
                                        <p:cTn id="1148" dur="1" fill="hold">
                                          <p:stCondLst>
                                            <p:cond delay="9"/>
                                          </p:stCondLst>
                                        </p:cTn>
                                        <p:tgtEl>
                                          <p:spTgt spid="324"/>
                                        </p:tgtEl>
                                        <p:attrNameLst>
                                          <p:attrName>style.visibility</p:attrName>
                                        </p:attrNameLst>
                                      </p:cBhvr>
                                      <p:to>
                                        <p:strVal val="hidden"/>
                                      </p:to>
                                    </p:set>
                                  </p:childTnLst>
                                </p:cTn>
                              </p:par>
                            </p:childTnLst>
                          </p:cTn>
                        </p:par>
                        <p:par>
                          <p:cTn id="1149" fill="hold">
                            <p:stCondLst>
                              <p:cond delay="3280"/>
                            </p:stCondLst>
                            <p:childTnLst>
                              <p:par>
                                <p:cTn id="1150" presetID="10" presetClass="exit" presetSubtype="0" fill="hold" grpId="0" nodeType="afterEffect">
                                  <p:stCondLst>
                                    <p:cond delay="0"/>
                                  </p:stCondLst>
                                  <p:childTnLst>
                                    <p:animEffect transition="out" filter="fade">
                                      <p:cBhvr>
                                        <p:cTn id="1151" dur="10"/>
                                        <p:tgtEl>
                                          <p:spTgt spid="325"/>
                                        </p:tgtEl>
                                      </p:cBhvr>
                                    </p:animEffect>
                                    <p:set>
                                      <p:cBhvr>
                                        <p:cTn id="1152" dur="1" fill="hold">
                                          <p:stCondLst>
                                            <p:cond delay="9"/>
                                          </p:stCondLst>
                                        </p:cTn>
                                        <p:tgtEl>
                                          <p:spTgt spid="325"/>
                                        </p:tgtEl>
                                        <p:attrNameLst>
                                          <p:attrName>style.visibility</p:attrName>
                                        </p:attrNameLst>
                                      </p:cBhvr>
                                      <p:to>
                                        <p:strVal val="hidden"/>
                                      </p:to>
                                    </p:set>
                                  </p:childTnLst>
                                </p:cTn>
                              </p:par>
                            </p:childTnLst>
                          </p:cTn>
                        </p:par>
                        <p:par>
                          <p:cTn id="1153" fill="hold">
                            <p:stCondLst>
                              <p:cond delay="3290"/>
                            </p:stCondLst>
                            <p:childTnLst>
                              <p:par>
                                <p:cTn id="1154" presetID="10" presetClass="exit" presetSubtype="0" fill="hold" grpId="0" nodeType="afterEffect">
                                  <p:stCondLst>
                                    <p:cond delay="0"/>
                                  </p:stCondLst>
                                  <p:childTnLst>
                                    <p:animEffect transition="out" filter="fade">
                                      <p:cBhvr>
                                        <p:cTn id="1155" dur="10"/>
                                        <p:tgtEl>
                                          <p:spTgt spid="326"/>
                                        </p:tgtEl>
                                      </p:cBhvr>
                                    </p:animEffect>
                                    <p:set>
                                      <p:cBhvr>
                                        <p:cTn id="1156" dur="1" fill="hold">
                                          <p:stCondLst>
                                            <p:cond delay="9"/>
                                          </p:stCondLst>
                                        </p:cTn>
                                        <p:tgtEl>
                                          <p:spTgt spid="326"/>
                                        </p:tgtEl>
                                        <p:attrNameLst>
                                          <p:attrName>style.visibility</p:attrName>
                                        </p:attrNameLst>
                                      </p:cBhvr>
                                      <p:to>
                                        <p:strVal val="hidden"/>
                                      </p:to>
                                    </p:set>
                                  </p:childTnLst>
                                </p:cTn>
                              </p:par>
                            </p:childTnLst>
                          </p:cTn>
                        </p:par>
                        <p:par>
                          <p:cTn id="1157" fill="hold">
                            <p:stCondLst>
                              <p:cond delay="3300"/>
                            </p:stCondLst>
                            <p:childTnLst>
                              <p:par>
                                <p:cTn id="1158" presetID="10" presetClass="exit" presetSubtype="0" fill="hold" grpId="0" nodeType="afterEffect">
                                  <p:stCondLst>
                                    <p:cond delay="0"/>
                                  </p:stCondLst>
                                  <p:childTnLst>
                                    <p:animEffect transition="out" filter="fade">
                                      <p:cBhvr>
                                        <p:cTn id="1159" dur="10"/>
                                        <p:tgtEl>
                                          <p:spTgt spid="327"/>
                                        </p:tgtEl>
                                      </p:cBhvr>
                                    </p:animEffect>
                                    <p:set>
                                      <p:cBhvr>
                                        <p:cTn id="1160" dur="1" fill="hold">
                                          <p:stCondLst>
                                            <p:cond delay="9"/>
                                          </p:stCondLst>
                                        </p:cTn>
                                        <p:tgtEl>
                                          <p:spTgt spid="327"/>
                                        </p:tgtEl>
                                        <p:attrNameLst>
                                          <p:attrName>style.visibility</p:attrName>
                                        </p:attrNameLst>
                                      </p:cBhvr>
                                      <p:to>
                                        <p:strVal val="hidden"/>
                                      </p:to>
                                    </p:set>
                                  </p:childTnLst>
                                </p:cTn>
                              </p:par>
                            </p:childTnLst>
                          </p:cTn>
                        </p:par>
                        <p:par>
                          <p:cTn id="1161" fill="hold">
                            <p:stCondLst>
                              <p:cond delay="3310"/>
                            </p:stCondLst>
                            <p:childTnLst>
                              <p:par>
                                <p:cTn id="1162" presetID="10" presetClass="exit" presetSubtype="0" fill="hold" grpId="0" nodeType="afterEffect">
                                  <p:stCondLst>
                                    <p:cond delay="0"/>
                                  </p:stCondLst>
                                  <p:childTnLst>
                                    <p:animEffect transition="out" filter="fade">
                                      <p:cBhvr>
                                        <p:cTn id="1163" dur="10"/>
                                        <p:tgtEl>
                                          <p:spTgt spid="328"/>
                                        </p:tgtEl>
                                      </p:cBhvr>
                                    </p:animEffect>
                                    <p:set>
                                      <p:cBhvr>
                                        <p:cTn id="1164" dur="1" fill="hold">
                                          <p:stCondLst>
                                            <p:cond delay="9"/>
                                          </p:stCondLst>
                                        </p:cTn>
                                        <p:tgtEl>
                                          <p:spTgt spid="328"/>
                                        </p:tgtEl>
                                        <p:attrNameLst>
                                          <p:attrName>style.visibility</p:attrName>
                                        </p:attrNameLst>
                                      </p:cBhvr>
                                      <p:to>
                                        <p:strVal val="hidden"/>
                                      </p:to>
                                    </p:set>
                                  </p:childTnLst>
                                </p:cTn>
                              </p:par>
                            </p:childTnLst>
                          </p:cTn>
                        </p:par>
                        <p:par>
                          <p:cTn id="1165" fill="hold">
                            <p:stCondLst>
                              <p:cond delay="3320"/>
                            </p:stCondLst>
                            <p:childTnLst>
                              <p:par>
                                <p:cTn id="1166" presetID="10" presetClass="exit" presetSubtype="0" fill="hold" grpId="0" nodeType="afterEffect">
                                  <p:stCondLst>
                                    <p:cond delay="0"/>
                                  </p:stCondLst>
                                  <p:childTnLst>
                                    <p:animEffect transition="out" filter="fade">
                                      <p:cBhvr>
                                        <p:cTn id="1167" dur="10"/>
                                        <p:tgtEl>
                                          <p:spTgt spid="329"/>
                                        </p:tgtEl>
                                      </p:cBhvr>
                                    </p:animEffect>
                                    <p:set>
                                      <p:cBhvr>
                                        <p:cTn id="1168" dur="1" fill="hold">
                                          <p:stCondLst>
                                            <p:cond delay="9"/>
                                          </p:stCondLst>
                                        </p:cTn>
                                        <p:tgtEl>
                                          <p:spTgt spid="329"/>
                                        </p:tgtEl>
                                        <p:attrNameLst>
                                          <p:attrName>style.visibility</p:attrName>
                                        </p:attrNameLst>
                                      </p:cBhvr>
                                      <p:to>
                                        <p:strVal val="hidden"/>
                                      </p:to>
                                    </p:set>
                                  </p:childTnLst>
                                </p:cTn>
                              </p:par>
                            </p:childTnLst>
                          </p:cTn>
                        </p:par>
                        <p:par>
                          <p:cTn id="1169" fill="hold">
                            <p:stCondLst>
                              <p:cond delay="3330"/>
                            </p:stCondLst>
                            <p:childTnLst>
                              <p:par>
                                <p:cTn id="1170" presetID="10" presetClass="exit" presetSubtype="0" fill="hold" grpId="0" nodeType="afterEffect">
                                  <p:stCondLst>
                                    <p:cond delay="0"/>
                                  </p:stCondLst>
                                  <p:childTnLst>
                                    <p:animEffect transition="out" filter="fade">
                                      <p:cBhvr>
                                        <p:cTn id="1171" dur="10"/>
                                        <p:tgtEl>
                                          <p:spTgt spid="330"/>
                                        </p:tgtEl>
                                      </p:cBhvr>
                                    </p:animEffect>
                                    <p:set>
                                      <p:cBhvr>
                                        <p:cTn id="1172" dur="1" fill="hold">
                                          <p:stCondLst>
                                            <p:cond delay="9"/>
                                          </p:stCondLst>
                                        </p:cTn>
                                        <p:tgtEl>
                                          <p:spTgt spid="330"/>
                                        </p:tgtEl>
                                        <p:attrNameLst>
                                          <p:attrName>style.visibility</p:attrName>
                                        </p:attrNameLst>
                                      </p:cBhvr>
                                      <p:to>
                                        <p:strVal val="hidden"/>
                                      </p:to>
                                    </p:set>
                                  </p:childTnLst>
                                </p:cTn>
                              </p:par>
                            </p:childTnLst>
                          </p:cTn>
                        </p:par>
                        <p:par>
                          <p:cTn id="1173" fill="hold">
                            <p:stCondLst>
                              <p:cond delay="3340"/>
                            </p:stCondLst>
                            <p:childTnLst>
                              <p:par>
                                <p:cTn id="1174" presetID="10" presetClass="exit" presetSubtype="0" fill="hold" grpId="0" nodeType="afterEffect">
                                  <p:stCondLst>
                                    <p:cond delay="0"/>
                                  </p:stCondLst>
                                  <p:childTnLst>
                                    <p:animEffect transition="out" filter="fade">
                                      <p:cBhvr>
                                        <p:cTn id="1175" dur="10"/>
                                        <p:tgtEl>
                                          <p:spTgt spid="331"/>
                                        </p:tgtEl>
                                      </p:cBhvr>
                                    </p:animEffect>
                                    <p:set>
                                      <p:cBhvr>
                                        <p:cTn id="1176" dur="1" fill="hold">
                                          <p:stCondLst>
                                            <p:cond delay="9"/>
                                          </p:stCondLst>
                                        </p:cTn>
                                        <p:tgtEl>
                                          <p:spTgt spid="331"/>
                                        </p:tgtEl>
                                        <p:attrNameLst>
                                          <p:attrName>style.visibility</p:attrName>
                                        </p:attrNameLst>
                                      </p:cBhvr>
                                      <p:to>
                                        <p:strVal val="hidden"/>
                                      </p:to>
                                    </p:set>
                                  </p:childTnLst>
                                </p:cTn>
                              </p:par>
                              <p:par>
                                <p:cTn id="1177" presetID="10" presetClass="exit" presetSubtype="0" fill="hold" grpId="0" nodeType="withEffect">
                                  <p:stCondLst>
                                    <p:cond delay="0"/>
                                  </p:stCondLst>
                                  <p:childTnLst>
                                    <p:animEffect transition="out" filter="fade">
                                      <p:cBhvr>
                                        <p:cTn id="1178" dur="10"/>
                                        <p:tgtEl>
                                          <p:spTgt spid="332"/>
                                        </p:tgtEl>
                                      </p:cBhvr>
                                    </p:animEffect>
                                    <p:set>
                                      <p:cBhvr>
                                        <p:cTn id="1179" dur="1" fill="hold">
                                          <p:stCondLst>
                                            <p:cond delay="9"/>
                                          </p:stCondLst>
                                        </p:cTn>
                                        <p:tgtEl>
                                          <p:spTgt spid="332"/>
                                        </p:tgtEl>
                                        <p:attrNameLst>
                                          <p:attrName>style.visibility</p:attrName>
                                        </p:attrNameLst>
                                      </p:cBhvr>
                                      <p:to>
                                        <p:strVal val="hidden"/>
                                      </p:to>
                                    </p:set>
                                  </p:childTnLst>
                                </p:cTn>
                              </p:par>
                              <p:par>
                                <p:cTn id="1180" presetID="10" presetClass="exit" presetSubtype="0" fill="hold" grpId="0" nodeType="withEffect">
                                  <p:stCondLst>
                                    <p:cond delay="0"/>
                                  </p:stCondLst>
                                  <p:childTnLst>
                                    <p:animEffect transition="out" filter="fade">
                                      <p:cBhvr>
                                        <p:cTn id="1181" dur="10"/>
                                        <p:tgtEl>
                                          <p:spTgt spid="333"/>
                                        </p:tgtEl>
                                      </p:cBhvr>
                                    </p:animEffect>
                                    <p:set>
                                      <p:cBhvr>
                                        <p:cTn id="1182" dur="1" fill="hold">
                                          <p:stCondLst>
                                            <p:cond delay="9"/>
                                          </p:stCondLst>
                                        </p:cTn>
                                        <p:tgtEl>
                                          <p:spTgt spid="333"/>
                                        </p:tgtEl>
                                        <p:attrNameLst>
                                          <p:attrName>style.visibility</p:attrName>
                                        </p:attrNameLst>
                                      </p:cBhvr>
                                      <p:to>
                                        <p:strVal val="hidden"/>
                                      </p:to>
                                    </p:set>
                                  </p:childTnLst>
                                </p:cTn>
                              </p:par>
                              <p:par>
                                <p:cTn id="1183" presetID="10" presetClass="exit" presetSubtype="0" fill="hold" grpId="0" nodeType="withEffect">
                                  <p:stCondLst>
                                    <p:cond delay="0"/>
                                  </p:stCondLst>
                                  <p:childTnLst>
                                    <p:animEffect transition="out" filter="fade">
                                      <p:cBhvr>
                                        <p:cTn id="1184" dur="10"/>
                                        <p:tgtEl>
                                          <p:spTgt spid="334"/>
                                        </p:tgtEl>
                                      </p:cBhvr>
                                    </p:animEffect>
                                    <p:set>
                                      <p:cBhvr>
                                        <p:cTn id="1185" dur="1" fill="hold">
                                          <p:stCondLst>
                                            <p:cond delay="9"/>
                                          </p:stCondLst>
                                        </p:cTn>
                                        <p:tgtEl>
                                          <p:spTgt spid="334"/>
                                        </p:tgtEl>
                                        <p:attrNameLst>
                                          <p:attrName>style.visibility</p:attrName>
                                        </p:attrNameLst>
                                      </p:cBhvr>
                                      <p:to>
                                        <p:strVal val="hidden"/>
                                      </p:to>
                                    </p:set>
                                  </p:childTnLst>
                                </p:cTn>
                              </p:par>
                              <p:par>
                                <p:cTn id="1186" presetID="10" presetClass="exit" presetSubtype="0" fill="hold" grpId="0" nodeType="withEffect">
                                  <p:stCondLst>
                                    <p:cond delay="0"/>
                                  </p:stCondLst>
                                  <p:childTnLst>
                                    <p:animEffect transition="out" filter="fade">
                                      <p:cBhvr>
                                        <p:cTn id="1187" dur="10"/>
                                        <p:tgtEl>
                                          <p:spTgt spid="335"/>
                                        </p:tgtEl>
                                      </p:cBhvr>
                                    </p:animEffect>
                                    <p:set>
                                      <p:cBhvr>
                                        <p:cTn id="1188" dur="1" fill="hold">
                                          <p:stCondLst>
                                            <p:cond delay="9"/>
                                          </p:stCondLst>
                                        </p:cTn>
                                        <p:tgtEl>
                                          <p:spTgt spid="335"/>
                                        </p:tgtEl>
                                        <p:attrNameLst>
                                          <p:attrName>style.visibility</p:attrName>
                                        </p:attrNameLst>
                                      </p:cBhvr>
                                      <p:to>
                                        <p:strVal val="hidden"/>
                                      </p:to>
                                    </p:set>
                                  </p:childTnLst>
                                </p:cTn>
                              </p:par>
                              <p:par>
                                <p:cTn id="1189" presetID="10" presetClass="exit" presetSubtype="0" fill="hold" grpId="0" nodeType="withEffect">
                                  <p:stCondLst>
                                    <p:cond delay="0"/>
                                  </p:stCondLst>
                                  <p:childTnLst>
                                    <p:animEffect transition="out" filter="fade">
                                      <p:cBhvr>
                                        <p:cTn id="1190" dur="10"/>
                                        <p:tgtEl>
                                          <p:spTgt spid="336"/>
                                        </p:tgtEl>
                                      </p:cBhvr>
                                    </p:animEffect>
                                    <p:set>
                                      <p:cBhvr>
                                        <p:cTn id="1191" dur="1" fill="hold">
                                          <p:stCondLst>
                                            <p:cond delay="9"/>
                                          </p:stCondLst>
                                        </p:cTn>
                                        <p:tgtEl>
                                          <p:spTgt spid="336"/>
                                        </p:tgtEl>
                                        <p:attrNameLst>
                                          <p:attrName>style.visibility</p:attrName>
                                        </p:attrNameLst>
                                      </p:cBhvr>
                                      <p:to>
                                        <p:strVal val="hidden"/>
                                      </p:to>
                                    </p:set>
                                  </p:childTnLst>
                                </p:cTn>
                              </p:par>
                              <p:par>
                                <p:cTn id="1192" presetID="10" presetClass="exit" presetSubtype="0" fill="hold" grpId="0" nodeType="withEffect">
                                  <p:stCondLst>
                                    <p:cond delay="0"/>
                                  </p:stCondLst>
                                  <p:childTnLst>
                                    <p:animEffect transition="out" filter="fade">
                                      <p:cBhvr>
                                        <p:cTn id="1193" dur="10"/>
                                        <p:tgtEl>
                                          <p:spTgt spid="337"/>
                                        </p:tgtEl>
                                      </p:cBhvr>
                                    </p:animEffect>
                                    <p:set>
                                      <p:cBhvr>
                                        <p:cTn id="1194" dur="1" fill="hold">
                                          <p:stCondLst>
                                            <p:cond delay="9"/>
                                          </p:stCondLst>
                                        </p:cTn>
                                        <p:tgtEl>
                                          <p:spTgt spid="337"/>
                                        </p:tgtEl>
                                        <p:attrNameLst>
                                          <p:attrName>style.visibility</p:attrName>
                                        </p:attrNameLst>
                                      </p:cBhvr>
                                      <p:to>
                                        <p:strVal val="hidden"/>
                                      </p:to>
                                    </p:set>
                                  </p:childTnLst>
                                </p:cTn>
                              </p:par>
                              <p:par>
                                <p:cTn id="1195" presetID="10" presetClass="exit" presetSubtype="0" fill="hold" grpId="0" nodeType="withEffect">
                                  <p:stCondLst>
                                    <p:cond delay="0"/>
                                  </p:stCondLst>
                                  <p:childTnLst>
                                    <p:animEffect transition="out" filter="fade">
                                      <p:cBhvr>
                                        <p:cTn id="1196" dur="10"/>
                                        <p:tgtEl>
                                          <p:spTgt spid="338"/>
                                        </p:tgtEl>
                                      </p:cBhvr>
                                    </p:animEffect>
                                    <p:set>
                                      <p:cBhvr>
                                        <p:cTn id="1197" dur="1" fill="hold">
                                          <p:stCondLst>
                                            <p:cond delay="9"/>
                                          </p:stCondLst>
                                        </p:cTn>
                                        <p:tgtEl>
                                          <p:spTgt spid="338"/>
                                        </p:tgtEl>
                                        <p:attrNameLst>
                                          <p:attrName>style.visibility</p:attrName>
                                        </p:attrNameLst>
                                      </p:cBhvr>
                                      <p:to>
                                        <p:strVal val="hidden"/>
                                      </p:to>
                                    </p:set>
                                  </p:childTnLst>
                                </p:cTn>
                              </p:par>
                              <p:par>
                                <p:cTn id="1198" presetID="10" presetClass="exit" presetSubtype="0" fill="hold" grpId="0" nodeType="withEffect">
                                  <p:stCondLst>
                                    <p:cond delay="0"/>
                                  </p:stCondLst>
                                  <p:childTnLst>
                                    <p:animEffect transition="out" filter="fade">
                                      <p:cBhvr>
                                        <p:cTn id="1199" dur="10"/>
                                        <p:tgtEl>
                                          <p:spTgt spid="339"/>
                                        </p:tgtEl>
                                      </p:cBhvr>
                                    </p:animEffect>
                                    <p:set>
                                      <p:cBhvr>
                                        <p:cTn id="1200" dur="1" fill="hold">
                                          <p:stCondLst>
                                            <p:cond delay="9"/>
                                          </p:stCondLst>
                                        </p:cTn>
                                        <p:tgtEl>
                                          <p:spTgt spid="339"/>
                                        </p:tgtEl>
                                        <p:attrNameLst>
                                          <p:attrName>style.visibility</p:attrName>
                                        </p:attrNameLst>
                                      </p:cBhvr>
                                      <p:to>
                                        <p:strVal val="hidden"/>
                                      </p:to>
                                    </p:set>
                                  </p:childTnLst>
                                </p:cTn>
                              </p:par>
                              <p:par>
                                <p:cTn id="1201" presetID="10" presetClass="exit" presetSubtype="0" fill="hold" grpId="0" nodeType="withEffect">
                                  <p:stCondLst>
                                    <p:cond delay="0"/>
                                  </p:stCondLst>
                                  <p:childTnLst>
                                    <p:animEffect transition="out" filter="fade">
                                      <p:cBhvr>
                                        <p:cTn id="1202" dur="10"/>
                                        <p:tgtEl>
                                          <p:spTgt spid="340"/>
                                        </p:tgtEl>
                                      </p:cBhvr>
                                    </p:animEffect>
                                    <p:set>
                                      <p:cBhvr>
                                        <p:cTn id="1203" dur="1" fill="hold">
                                          <p:stCondLst>
                                            <p:cond delay="9"/>
                                          </p:stCondLst>
                                        </p:cTn>
                                        <p:tgtEl>
                                          <p:spTgt spid="340"/>
                                        </p:tgtEl>
                                        <p:attrNameLst>
                                          <p:attrName>style.visibility</p:attrName>
                                        </p:attrNameLst>
                                      </p:cBhvr>
                                      <p:to>
                                        <p:strVal val="hidden"/>
                                      </p:to>
                                    </p:set>
                                  </p:childTnLst>
                                </p:cTn>
                              </p:par>
                              <p:par>
                                <p:cTn id="1204" presetID="10" presetClass="exit" presetSubtype="0" fill="hold" grpId="0" nodeType="withEffect">
                                  <p:stCondLst>
                                    <p:cond delay="0"/>
                                  </p:stCondLst>
                                  <p:childTnLst>
                                    <p:animEffect transition="out" filter="fade">
                                      <p:cBhvr>
                                        <p:cTn id="1205" dur="10"/>
                                        <p:tgtEl>
                                          <p:spTgt spid="341"/>
                                        </p:tgtEl>
                                      </p:cBhvr>
                                    </p:animEffect>
                                    <p:set>
                                      <p:cBhvr>
                                        <p:cTn id="1206" dur="1" fill="hold">
                                          <p:stCondLst>
                                            <p:cond delay="9"/>
                                          </p:stCondLst>
                                        </p:cTn>
                                        <p:tgtEl>
                                          <p:spTgt spid="341"/>
                                        </p:tgtEl>
                                        <p:attrNameLst>
                                          <p:attrName>style.visibility</p:attrName>
                                        </p:attrNameLst>
                                      </p:cBhvr>
                                      <p:to>
                                        <p:strVal val="hidden"/>
                                      </p:to>
                                    </p:set>
                                  </p:childTnLst>
                                </p:cTn>
                              </p:par>
                              <p:par>
                                <p:cTn id="1207" presetID="10" presetClass="exit" presetSubtype="0" fill="hold" grpId="0" nodeType="withEffect">
                                  <p:stCondLst>
                                    <p:cond delay="0"/>
                                  </p:stCondLst>
                                  <p:childTnLst>
                                    <p:animEffect transition="out" filter="fade">
                                      <p:cBhvr>
                                        <p:cTn id="1208" dur="10"/>
                                        <p:tgtEl>
                                          <p:spTgt spid="342"/>
                                        </p:tgtEl>
                                      </p:cBhvr>
                                    </p:animEffect>
                                    <p:set>
                                      <p:cBhvr>
                                        <p:cTn id="1209" dur="1" fill="hold">
                                          <p:stCondLst>
                                            <p:cond delay="9"/>
                                          </p:stCondLst>
                                        </p:cTn>
                                        <p:tgtEl>
                                          <p:spTgt spid="342"/>
                                        </p:tgtEl>
                                        <p:attrNameLst>
                                          <p:attrName>style.visibility</p:attrName>
                                        </p:attrNameLst>
                                      </p:cBhvr>
                                      <p:to>
                                        <p:strVal val="hidden"/>
                                      </p:to>
                                    </p:set>
                                  </p:childTnLst>
                                </p:cTn>
                              </p:par>
                              <p:par>
                                <p:cTn id="1210" presetID="10" presetClass="exit" presetSubtype="0" fill="hold" grpId="0" nodeType="withEffect">
                                  <p:stCondLst>
                                    <p:cond delay="0"/>
                                  </p:stCondLst>
                                  <p:childTnLst>
                                    <p:animEffect transition="out" filter="fade">
                                      <p:cBhvr>
                                        <p:cTn id="1211" dur="10"/>
                                        <p:tgtEl>
                                          <p:spTgt spid="343"/>
                                        </p:tgtEl>
                                      </p:cBhvr>
                                    </p:animEffect>
                                    <p:set>
                                      <p:cBhvr>
                                        <p:cTn id="1212" dur="1" fill="hold">
                                          <p:stCondLst>
                                            <p:cond delay="9"/>
                                          </p:stCondLst>
                                        </p:cTn>
                                        <p:tgtEl>
                                          <p:spTgt spid="343"/>
                                        </p:tgtEl>
                                        <p:attrNameLst>
                                          <p:attrName>style.visibility</p:attrName>
                                        </p:attrNameLst>
                                      </p:cBhvr>
                                      <p:to>
                                        <p:strVal val="hidden"/>
                                      </p:to>
                                    </p:set>
                                  </p:childTnLst>
                                </p:cTn>
                              </p:par>
                              <p:par>
                                <p:cTn id="1213" presetID="10" presetClass="exit" presetSubtype="0" fill="hold" grpId="0" nodeType="withEffect">
                                  <p:stCondLst>
                                    <p:cond delay="0"/>
                                  </p:stCondLst>
                                  <p:childTnLst>
                                    <p:animEffect transition="out" filter="fade">
                                      <p:cBhvr>
                                        <p:cTn id="1214" dur="10"/>
                                        <p:tgtEl>
                                          <p:spTgt spid="344"/>
                                        </p:tgtEl>
                                      </p:cBhvr>
                                    </p:animEffect>
                                    <p:set>
                                      <p:cBhvr>
                                        <p:cTn id="1215" dur="1" fill="hold">
                                          <p:stCondLst>
                                            <p:cond delay="9"/>
                                          </p:stCondLst>
                                        </p:cTn>
                                        <p:tgtEl>
                                          <p:spTgt spid="344"/>
                                        </p:tgtEl>
                                        <p:attrNameLst>
                                          <p:attrName>style.visibility</p:attrName>
                                        </p:attrNameLst>
                                      </p:cBhvr>
                                      <p:to>
                                        <p:strVal val="hidden"/>
                                      </p:to>
                                    </p:set>
                                  </p:childTnLst>
                                </p:cTn>
                              </p:par>
                              <p:par>
                                <p:cTn id="1216" presetID="10" presetClass="exit" presetSubtype="0" fill="hold" grpId="0" nodeType="withEffect">
                                  <p:stCondLst>
                                    <p:cond delay="0"/>
                                  </p:stCondLst>
                                  <p:childTnLst>
                                    <p:animEffect transition="out" filter="fade">
                                      <p:cBhvr>
                                        <p:cTn id="1217" dur="10"/>
                                        <p:tgtEl>
                                          <p:spTgt spid="345"/>
                                        </p:tgtEl>
                                      </p:cBhvr>
                                    </p:animEffect>
                                    <p:set>
                                      <p:cBhvr>
                                        <p:cTn id="1218" dur="1" fill="hold">
                                          <p:stCondLst>
                                            <p:cond delay="9"/>
                                          </p:stCondLst>
                                        </p:cTn>
                                        <p:tgtEl>
                                          <p:spTgt spid="345"/>
                                        </p:tgtEl>
                                        <p:attrNameLst>
                                          <p:attrName>style.visibility</p:attrName>
                                        </p:attrNameLst>
                                      </p:cBhvr>
                                      <p:to>
                                        <p:strVal val="hidden"/>
                                      </p:to>
                                    </p:set>
                                  </p:childTnLst>
                                </p:cTn>
                              </p:par>
                              <p:par>
                                <p:cTn id="1219" presetID="10" presetClass="exit" presetSubtype="0" fill="hold" grpId="0" nodeType="withEffect">
                                  <p:stCondLst>
                                    <p:cond delay="0"/>
                                  </p:stCondLst>
                                  <p:childTnLst>
                                    <p:animEffect transition="out" filter="fade">
                                      <p:cBhvr>
                                        <p:cTn id="1220" dur="10"/>
                                        <p:tgtEl>
                                          <p:spTgt spid="346"/>
                                        </p:tgtEl>
                                      </p:cBhvr>
                                    </p:animEffect>
                                    <p:set>
                                      <p:cBhvr>
                                        <p:cTn id="1221" dur="1" fill="hold">
                                          <p:stCondLst>
                                            <p:cond delay="9"/>
                                          </p:stCondLst>
                                        </p:cTn>
                                        <p:tgtEl>
                                          <p:spTgt spid="346"/>
                                        </p:tgtEl>
                                        <p:attrNameLst>
                                          <p:attrName>style.visibility</p:attrName>
                                        </p:attrNameLst>
                                      </p:cBhvr>
                                      <p:to>
                                        <p:strVal val="hidden"/>
                                      </p:to>
                                    </p:set>
                                  </p:childTnLst>
                                </p:cTn>
                              </p:par>
                              <p:par>
                                <p:cTn id="1222" presetID="10" presetClass="exit" presetSubtype="0" fill="hold" grpId="0" nodeType="withEffect">
                                  <p:stCondLst>
                                    <p:cond delay="0"/>
                                  </p:stCondLst>
                                  <p:childTnLst>
                                    <p:animEffect transition="out" filter="fade">
                                      <p:cBhvr>
                                        <p:cTn id="1223" dur="10"/>
                                        <p:tgtEl>
                                          <p:spTgt spid="347"/>
                                        </p:tgtEl>
                                      </p:cBhvr>
                                    </p:animEffect>
                                    <p:set>
                                      <p:cBhvr>
                                        <p:cTn id="1224" dur="1" fill="hold">
                                          <p:stCondLst>
                                            <p:cond delay="9"/>
                                          </p:stCondLst>
                                        </p:cTn>
                                        <p:tgtEl>
                                          <p:spTgt spid="347"/>
                                        </p:tgtEl>
                                        <p:attrNameLst>
                                          <p:attrName>style.visibility</p:attrName>
                                        </p:attrNameLst>
                                      </p:cBhvr>
                                      <p:to>
                                        <p:strVal val="hidden"/>
                                      </p:to>
                                    </p:set>
                                  </p:childTnLst>
                                </p:cTn>
                              </p:par>
                            </p:childTnLst>
                          </p:cTn>
                        </p:par>
                        <p:par>
                          <p:cTn id="1225" fill="hold">
                            <p:stCondLst>
                              <p:cond delay="3350"/>
                            </p:stCondLst>
                            <p:childTnLst>
                              <p:par>
                                <p:cTn id="1226" presetID="10" presetClass="exit" presetSubtype="0" fill="hold" grpId="0" nodeType="afterEffect">
                                  <p:stCondLst>
                                    <p:cond delay="0"/>
                                  </p:stCondLst>
                                  <p:childTnLst>
                                    <p:animEffect transition="out" filter="fade">
                                      <p:cBhvr>
                                        <p:cTn id="1227" dur="10"/>
                                        <p:tgtEl>
                                          <p:spTgt spid="348"/>
                                        </p:tgtEl>
                                      </p:cBhvr>
                                    </p:animEffect>
                                    <p:set>
                                      <p:cBhvr>
                                        <p:cTn id="1228" dur="1" fill="hold">
                                          <p:stCondLst>
                                            <p:cond delay="9"/>
                                          </p:stCondLst>
                                        </p:cTn>
                                        <p:tgtEl>
                                          <p:spTgt spid="348"/>
                                        </p:tgtEl>
                                        <p:attrNameLst>
                                          <p:attrName>style.visibility</p:attrName>
                                        </p:attrNameLst>
                                      </p:cBhvr>
                                      <p:to>
                                        <p:strVal val="hidden"/>
                                      </p:to>
                                    </p:set>
                                  </p:childTnLst>
                                </p:cTn>
                              </p:par>
                            </p:childTnLst>
                          </p:cTn>
                        </p:par>
                        <p:par>
                          <p:cTn id="1229" fill="hold">
                            <p:stCondLst>
                              <p:cond delay="3360"/>
                            </p:stCondLst>
                            <p:childTnLst>
                              <p:par>
                                <p:cTn id="1230" presetID="10" presetClass="exit" presetSubtype="0" fill="hold" grpId="0" nodeType="afterEffect">
                                  <p:stCondLst>
                                    <p:cond delay="0"/>
                                  </p:stCondLst>
                                  <p:childTnLst>
                                    <p:animEffect transition="out" filter="fade">
                                      <p:cBhvr>
                                        <p:cTn id="1231" dur="10"/>
                                        <p:tgtEl>
                                          <p:spTgt spid="349"/>
                                        </p:tgtEl>
                                      </p:cBhvr>
                                    </p:animEffect>
                                    <p:set>
                                      <p:cBhvr>
                                        <p:cTn id="1232" dur="1" fill="hold">
                                          <p:stCondLst>
                                            <p:cond delay="9"/>
                                          </p:stCondLst>
                                        </p:cTn>
                                        <p:tgtEl>
                                          <p:spTgt spid="349"/>
                                        </p:tgtEl>
                                        <p:attrNameLst>
                                          <p:attrName>style.visibility</p:attrName>
                                        </p:attrNameLst>
                                      </p:cBhvr>
                                      <p:to>
                                        <p:strVal val="hidden"/>
                                      </p:to>
                                    </p:set>
                                  </p:childTnLst>
                                </p:cTn>
                              </p:par>
                            </p:childTnLst>
                          </p:cTn>
                        </p:par>
                        <p:par>
                          <p:cTn id="1233" fill="hold">
                            <p:stCondLst>
                              <p:cond delay="3370"/>
                            </p:stCondLst>
                            <p:childTnLst>
                              <p:par>
                                <p:cTn id="1234" presetID="10" presetClass="exit" presetSubtype="0" fill="hold" grpId="0" nodeType="afterEffect">
                                  <p:stCondLst>
                                    <p:cond delay="0"/>
                                  </p:stCondLst>
                                  <p:childTnLst>
                                    <p:animEffect transition="out" filter="fade">
                                      <p:cBhvr>
                                        <p:cTn id="1235" dur="10"/>
                                        <p:tgtEl>
                                          <p:spTgt spid="350"/>
                                        </p:tgtEl>
                                      </p:cBhvr>
                                    </p:animEffect>
                                    <p:set>
                                      <p:cBhvr>
                                        <p:cTn id="1236" dur="1" fill="hold">
                                          <p:stCondLst>
                                            <p:cond delay="9"/>
                                          </p:stCondLst>
                                        </p:cTn>
                                        <p:tgtEl>
                                          <p:spTgt spid="350"/>
                                        </p:tgtEl>
                                        <p:attrNameLst>
                                          <p:attrName>style.visibility</p:attrName>
                                        </p:attrNameLst>
                                      </p:cBhvr>
                                      <p:to>
                                        <p:strVal val="hidden"/>
                                      </p:to>
                                    </p:set>
                                  </p:childTnLst>
                                </p:cTn>
                              </p:par>
                            </p:childTnLst>
                          </p:cTn>
                        </p:par>
                        <p:par>
                          <p:cTn id="1237" fill="hold">
                            <p:stCondLst>
                              <p:cond delay="3380"/>
                            </p:stCondLst>
                            <p:childTnLst>
                              <p:par>
                                <p:cTn id="1238" presetID="10" presetClass="exit" presetSubtype="0" fill="hold" grpId="0" nodeType="afterEffect">
                                  <p:stCondLst>
                                    <p:cond delay="0"/>
                                  </p:stCondLst>
                                  <p:childTnLst>
                                    <p:animEffect transition="out" filter="fade">
                                      <p:cBhvr>
                                        <p:cTn id="1239" dur="10"/>
                                        <p:tgtEl>
                                          <p:spTgt spid="351"/>
                                        </p:tgtEl>
                                      </p:cBhvr>
                                    </p:animEffect>
                                    <p:set>
                                      <p:cBhvr>
                                        <p:cTn id="1240" dur="1" fill="hold">
                                          <p:stCondLst>
                                            <p:cond delay="9"/>
                                          </p:stCondLst>
                                        </p:cTn>
                                        <p:tgtEl>
                                          <p:spTgt spid="351"/>
                                        </p:tgtEl>
                                        <p:attrNameLst>
                                          <p:attrName>style.visibility</p:attrName>
                                        </p:attrNameLst>
                                      </p:cBhvr>
                                      <p:to>
                                        <p:strVal val="hidden"/>
                                      </p:to>
                                    </p:set>
                                  </p:childTnLst>
                                </p:cTn>
                              </p:par>
                            </p:childTnLst>
                          </p:cTn>
                        </p:par>
                        <p:par>
                          <p:cTn id="1241" fill="hold">
                            <p:stCondLst>
                              <p:cond delay="3390"/>
                            </p:stCondLst>
                            <p:childTnLst>
                              <p:par>
                                <p:cTn id="1242" presetID="10" presetClass="exit" presetSubtype="0" fill="hold" grpId="0" nodeType="afterEffect">
                                  <p:stCondLst>
                                    <p:cond delay="0"/>
                                  </p:stCondLst>
                                  <p:childTnLst>
                                    <p:animEffect transition="out" filter="fade">
                                      <p:cBhvr>
                                        <p:cTn id="1243" dur="10"/>
                                        <p:tgtEl>
                                          <p:spTgt spid="352"/>
                                        </p:tgtEl>
                                      </p:cBhvr>
                                    </p:animEffect>
                                    <p:set>
                                      <p:cBhvr>
                                        <p:cTn id="1244" dur="1" fill="hold">
                                          <p:stCondLst>
                                            <p:cond delay="9"/>
                                          </p:stCondLst>
                                        </p:cTn>
                                        <p:tgtEl>
                                          <p:spTgt spid="352"/>
                                        </p:tgtEl>
                                        <p:attrNameLst>
                                          <p:attrName>style.visibility</p:attrName>
                                        </p:attrNameLst>
                                      </p:cBhvr>
                                      <p:to>
                                        <p:strVal val="hidden"/>
                                      </p:to>
                                    </p:set>
                                  </p:childTnLst>
                                </p:cTn>
                              </p:par>
                            </p:childTnLst>
                          </p:cTn>
                        </p:par>
                        <p:par>
                          <p:cTn id="1245" fill="hold">
                            <p:stCondLst>
                              <p:cond delay="3400"/>
                            </p:stCondLst>
                            <p:childTnLst>
                              <p:par>
                                <p:cTn id="1246" presetID="10" presetClass="exit" presetSubtype="0" fill="hold" grpId="0" nodeType="afterEffect">
                                  <p:stCondLst>
                                    <p:cond delay="0"/>
                                  </p:stCondLst>
                                  <p:childTnLst>
                                    <p:animEffect transition="out" filter="fade">
                                      <p:cBhvr>
                                        <p:cTn id="1247" dur="10"/>
                                        <p:tgtEl>
                                          <p:spTgt spid="353"/>
                                        </p:tgtEl>
                                      </p:cBhvr>
                                    </p:animEffect>
                                    <p:set>
                                      <p:cBhvr>
                                        <p:cTn id="1248" dur="1" fill="hold">
                                          <p:stCondLst>
                                            <p:cond delay="9"/>
                                          </p:stCondLst>
                                        </p:cTn>
                                        <p:tgtEl>
                                          <p:spTgt spid="353"/>
                                        </p:tgtEl>
                                        <p:attrNameLst>
                                          <p:attrName>style.visibility</p:attrName>
                                        </p:attrNameLst>
                                      </p:cBhvr>
                                      <p:to>
                                        <p:strVal val="hidden"/>
                                      </p:to>
                                    </p:set>
                                  </p:childTnLst>
                                </p:cTn>
                              </p:par>
                            </p:childTnLst>
                          </p:cTn>
                        </p:par>
                        <p:par>
                          <p:cTn id="1249" fill="hold">
                            <p:stCondLst>
                              <p:cond delay="3410"/>
                            </p:stCondLst>
                            <p:childTnLst>
                              <p:par>
                                <p:cTn id="1250" presetID="10" presetClass="exit" presetSubtype="0" fill="hold" grpId="0" nodeType="afterEffect">
                                  <p:stCondLst>
                                    <p:cond delay="0"/>
                                  </p:stCondLst>
                                  <p:childTnLst>
                                    <p:animEffect transition="out" filter="fade">
                                      <p:cBhvr>
                                        <p:cTn id="1251" dur="10"/>
                                        <p:tgtEl>
                                          <p:spTgt spid="354"/>
                                        </p:tgtEl>
                                      </p:cBhvr>
                                    </p:animEffect>
                                    <p:set>
                                      <p:cBhvr>
                                        <p:cTn id="1252" dur="1" fill="hold">
                                          <p:stCondLst>
                                            <p:cond delay="9"/>
                                          </p:stCondLst>
                                        </p:cTn>
                                        <p:tgtEl>
                                          <p:spTgt spid="354"/>
                                        </p:tgtEl>
                                        <p:attrNameLst>
                                          <p:attrName>style.visibility</p:attrName>
                                        </p:attrNameLst>
                                      </p:cBhvr>
                                      <p:to>
                                        <p:strVal val="hidden"/>
                                      </p:to>
                                    </p:set>
                                  </p:childTnLst>
                                </p:cTn>
                              </p:par>
                            </p:childTnLst>
                          </p:cTn>
                        </p:par>
                        <p:par>
                          <p:cTn id="1253" fill="hold">
                            <p:stCondLst>
                              <p:cond delay="3420"/>
                            </p:stCondLst>
                            <p:childTnLst>
                              <p:par>
                                <p:cTn id="1254" presetID="10" presetClass="exit" presetSubtype="0" fill="hold" grpId="0" nodeType="afterEffect">
                                  <p:stCondLst>
                                    <p:cond delay="0"/>
                                  </p:stCondLst>
                                  <p:childTnLst>
                                    <p:animEffect transition="out" filter="fade">
                                      <p:cBhvr>
                                        <p:cTn id="1255" dur="10"/>
                                        <p:tgtEl>
                                          <p:spTgt spid="355"/>
                                        </p:tgtEl>
                                      </p:cBhvr>
                                    </p:animEffect>
                                    <p:set>
                                      <p:cBhvr>
                                        <p:cTn id="1256" dur="1" fill="hold">
                                          <p:stCondLst>
                                            <p:cond delay="9"/>
                                          </p:stCondLst>
                                        </p:cTn>
                                        <p:tgtEl>
                                          <p:spTgt spid="355"/>
                                        </p:tgtEl>
                                        <p:attrNameLst>
                                          <p:attrName>style.visibility</p:attrName>
                                        </p:attrNameLst>
                                      </p:cBhvr>
                                      <p:to>
                                        <p:strVal val="hidden"/>
                                      </p:to>
                                    </p:set>
                                  </p:childTnLst>
                                </p:cTn>
                              </p:par>
                            </p:childTnLst>
                          </p:cTn>
                        </p:par>
                        <p:par>
                          <p:cTn id="1257" fill="hold">
                            <p:stCondLst>
                              <p:cond delay="3430"/>
                            </p:stCondLst>
                            <p:childTnLst>
                              <p:par>
                                <p:cTn id="1258" presetID="10" presetClass="exit" presetSubtype="0" fill="hold" grpId="0" nodeType="afterEffect">
                                  <p:stCondLst>
                                    <p:cond delay="0"/>
                                  </p:stCondLst>
                                  <p:childTnLst>
                                    <p:animEffect transition="out" filter="fade">
                                      <p:cBhvr>
                                        <p:cTn id="1259" dur="10"/>
                                        <p:tgtEl>
                                          <p:spTgt spid="356"/>
                                        </p:tgtEl>
                                      </p:cBhvr>
                                    </p:animEffect>
                                    <p:set>
                                      <p:cBhvr>
                                        <p:cTn id="1260" dur="1" fill="hold">
                                          <p:stCondLst>
                                            <p:cond delay="9"/>
                                          </p:stCondLst>
                                        </p:cTn>
                                        <p:tgtEl>
                                          <p:spTgt spid="356"/>
                                        </p:tgtEl>
                                        <p:attrNameLst>
                                          <p:attrName>style.visibility</p:attrName>
                                        </p:attrNameLst>
                                      </p:cBhvr>
                                      <p:to>
                                        <p:strVal val="hidden"/>
                                      </p:to>
                                    </p:set>
                                  </p:childTnLst>
                                </p:cTn>
                              </p:par>
                              <p:par>
                                <p:cTn id="1261" presetID="10" presetClass="exit" presetSubtype="0" fill="hold" grpId="0" nodeType="withEffect">
                                  <p:stCondLst>
                                    <p:cond delay="0"/>
                                  </p:stCondLst>
                                  <p:childTnLst>
                                    <p:animEffect transition="out" filter="fade">
                                      <p:cBhvr>
                                        <p:cTn id="1262" dur="10"/>
                                        <p:tgtEl>
                                          <p:spTgt spid="357"/>
                                        </p:tgtEl>
                                      </p:cBhvr>
                                    </p:animEffect>
                                    <p:set>
                                      <p:cBhvr>
                                        <p:cTn id="1263" dur="1" fill="hold">
                                          <p:stCondLst>
                                            <p:cond delay="9"/>
                                          </p:stCondLst>
                                        </p:cTn>
                                        <p:tgtEl>
                                          <p:spTgt spid="357"/>
                                        </p:tgtEl>
                                        <p:attrNameLst>
                                          <p:attrName>style.visibility</p:attrName>
                                        </p:attrNameLst>
                                      </p:cBhvr>
                                      <p:to>
                                        <p:strVal val="hidden"/>
                                      </p:to>
                                    </p:set>
                                  </p:childTnLst>
                                </p:cTn>
                              </p:par>
                              <p:par>
                                <p:cTn id="1264" presetID="10" presetClass="exit" presetSubtype="0" fill="hold" grpId="0" nodeType="withEffect">
                                  <p:stCondLst>
                                    <p:cond delay="0"/>
                                  </p:stCondLst>
                                  <p:childTnLst>
                                    <p:animEffect transition="out" filter="fade">
                                      <p:cBhvr>
                                        <p:cTn id="1265" dur="10"/>
                                        <p:tgtEl>
                                          <p:spTgt spid="358"/>
                                        </p:tgtEl>
                                      </p:cBhvr>
                                    </p:animEffect>
                                    <p:set>
                                      <p:cBhvr>
                                        <p:cTn id="1266" dur="1" fill="hold">
                                          <p:stCondLst>
                                            <p:cond delay="9"/>
                                          </p:stCondLst>
                                        </p:cTn>
                                        <p:tgtEl>
                                          <p:spTgt spid="358"/>
                                        </p:tgtEl>
                                        <p:attrNameLst>
                                          <p:attrName>style.visibility</p:attrName>
                                        </p:attrNameLst>
                                      </p:cBhvr>
                                      <p:to>
                                        <p:strVal val="hidden"/>
                                      </p:to>
                                    </p:set>
                                  </p:childTnLst>
                                </p:cTn>
                              </p:par>
                              <p:par>
                                <p:cTn id="1267" presetID="10" presetClass="exit" presetSubtype="0" fill="hold" grpId="0" nodeType="withEffect">
                                  <p:stCondLst>
                                    <p:cond delay="0"/>
                                  </p:stCondLst>
                                  <p:childTnLst>
                                    <p:animEffect transition="out" filter="fade">
                                      <p:cBhvr>
                                        <p:cTn id="1268" dur="10"/>
                                        <p:tgtEl>
                                          <p:spTgt spid="359"/>
                                        </p:tgtEl>
                                      </p:cBhvr>
                                    </p:animEffect>
                                    <p:set>
                                      <p:cBhvr>
                                        <p:cTn id="1269" dur="1" fill="hold">
                                          <p:stCondLst>
                                            <p:cond delay="9"/>
                                          </p:stCondLst>
                                        </p:cTn>
                                        <p:tgtEl>
                                          <p:spTgt spid="359"/>
                                        </p:tgtEl>
                                        <p:attrNameLst>
                                          <p:attrName>style.visibility</p:attrName>
                                        </p:attrNameLst>
                                      </p:cBhvr>
                                      <p:to>
                                        <p:strVal val="hidden"/>
                                      </p:to>
                                    </p:set>
                                  </p:childTnLst>
                                </p:cTn>
                              </p:par>
                              <p:par>
                                <p:cTn id="1270" presetID="10" presetClass="exit" presetSubtype="0" fill="hold" grpId="0" nodeType="withEffect">
                                  <p:stCondLst>
                                    <p:cond delay="0"/>
                                  </p:stCondLst>
                                  <p:childTnLst>
                                    <p:animEffect transition="out" filter="fade">
                                      <p:cBhvr>
                                        <p:cTn id="1271" dur="10"/>
                                        <p:tgtEl>
                                          <p:spTgt spid="360"/>
                                        </p:tgtEl>
                                      </p:cBhvr>
                                    </p:animEffect>
                                    <p:set>
                                      <p:cBhvr>
                                        <p:cTn id="1272" dur="1" fill="hold">
                                          <p:stCondLst>
                                            <p:cond delay="9"/>
                                          </p:stCondLst>
                                        </p:cTn>
                                        <p:tgtEl>
                                          <p:spTgt spid="360"/>
                                        </p:tgtEl>
                                        <p:attrNameLst>
                                          <p:attrName>style.visibility</p:attrName>
                                        </p:attrNameLst>
                                      </p:cBhvr>
                                      <p:to>
                                        <p:strVal val="hidden"/>
                                      </p:to>
                                    </p:set>
                                  </p:childTnLst>
                                </p:cTn>
                              </p:par>
                              <p:par>
                                <p:cTn id="1273" presetID="10" presetClass="exit" presetSubtype="0" fill="hold" grpId="0" nodeType="withEffect">
                                  <p:stCondLst>
                                    <p:cond delay="0"/>
                                  </p:stCondLst>
                                  <p:childTnLst>
                                    <p:animEffect transition="out" filter="fade">
                                      <p:cBhvr>
                                        <p:cTn id="1274" dur="10"/>
                                        <p:tgtEl>
                                          <p:spTgt spid="361"/>
                                        </p:tgtEl>
                                      </p:cBhvr>
                                    </p:animEffect>
                                    <p:set>
                                      <p:cBhvr>
                                        <p:cTn id="1275" dur="1" fill="hold">
                                          <p:stCondLst>
                                            <p:cond delay="9"/>
                                          </p:stCondLst>
                                        </p:cTn>
                                        <p:tgtEl>
                                          <p:spTgt spid="361"/>
                                        </p:tgtEl>
                                        <p:attrNameLst>
                                          <p:attrName>style.visibility</p:attrName>
                                        </p:attrNameLst>
                                      </p:cBhvr>
                                      <p:to>
                                        <p:strVal val="hidden"/>
                                      </p:to>
                                    </p:set>
                                  </p:childTnLst>
                                </p:cTn>
                              </p:par>
                              <p:par>
                                <p:cTn id="1276" presetID="10" presetClass="exit" presetSubtype="0" fill="hold" grpId="0" nodeType="withEffect">
                                  <p:stCondLst>
                                    <p:cond delay="0"/>
                                  </p:stCondLst>
                                  <p:childTnLst>
                                    <p:animEffect transition="out" filter="fade">
                                      <p:cBhvr>
                                        <p:cTn id="1277" dur="10"/>
                                        <p:tgtEl>
                                          <p:spTgt spid="362"/>
                                        </p:tgtEl>
                                      </p:cBhvr>
                                    </p:animEffect>
                                    <p:set>
                                      <p:cBhvr>
                                        <p:cTn id="1278" dur="1" fill="hold">
                                          <p:stCondLst>
                                            <p:cond delay="9"/>
                                          </p:stCondLst>
                                        </p:cTn>
                                        <p:tgtEl>
                                          <p:spTgt spid="362"/>
                                        </p:tgtEl>
                                        <p:attrNameLst>
                                          <p:attrName>style.visibility</p:attrName>
                                        </p:attrNameLst>
                                      </p:cBhvr>
                                      <p:to>
                                        <p:strVal val="hidden"/>
                                      </p:to>
                                    </p:set>
                                  </p:childTnLst>
                                </p:cTn>
                              </p:par>
                              <p:par>
                                <p:cTn id="1279" presetID="10" presetClass="exit" presetSubtype="0" fill="hold" grpId="0" nodeType="withEffect">
                                  <p:stCondLst>
                                    <p:cond delay="0"/>
                                  </p:stCondLst>
                                  <p:childTnLst>
                                    <p:animEffect transition="out" filter="fade">
                                      <p:cBhvr>
                                        <p:cTn id="1280" dur="10"/>
                                        <p:tgtEl>
                                          <p:spTgt spid="363"/>
                                        </p:tgtEl>
                                      </p:cBhvr>
                                    </p:animEffect>
                                    <p:set>
                                      <p:cBhvr>
                                        <p:cTn id="1281" dur="1" fill="hold">
                                          <p:stCondLst>
                                            <p:cond delay="9"/>
                                          </p:stCondLst>
                                        </p:cTn>
                                        <p:tgtEl>
                                          <p:spTgt spid="363"/>
                                        </p:tgtEl>
                                        <p:attrNameLst>
                                          <p:attrName>style.visibility</p:attrName>
                                        </p:attrNameLst>
                                      </p:cBhvr>
                                      <p:to>
                                        <p:strVal val="hidden"/>
                                      </p:to>
                                    </p:set>
                                  </p:childTnLst>
                                </p:cTn>
                              </p:par>
                              <p:par>
                                <p:cTn id="1282" presetID="10" presetClass="exit" presetSubtype="0" fill="hold" grpId="0" nodeType="withEffect">
                                  <p:stCondLst>
                                    <p:cond delay="0"/>
                                  </p:stCondLst>
                                  <p:childTnLst>
                                    <p:animEffect transition="out" filter="fade">
                                      <p:cBhvr>
                                        <p:cTn id="1283" dur="10"/>
                                        <p:tgtEl>
                                          <p:spTgt spid="364"/>
                                        </p:tgtEl>
                                      </p:cBhvr>
                                    </p:animEffect>
                                    <p:set>
                                      <p:cBhvr>
                                        <p:cTn id="1284" dur="1" fill="hold">
                                          <p:stCondLst>
                                            <p:cond delay="9"/>
                                          </p:stCondLst>
                                        </p:cTn>
                                        <p:tgtEl>
                                          <p:spTgt spid="364"/>
                                        </p:tgtEl>
                                        <p:attrNameLst>
                                          <p:attrName>style.visibility</p:attrName>
                                        </p:attrNameLst>
                                      </p:cBhvr>
                                      <p:to>
                                        <p:strVal val="hidden"/>
                                      </p:to>
                                    </p:set>
                                  </p:childTnLst>
                                </p:cTn>
                              </p:par>
                              <p:par>
                                <p:cTn id="1285" presetID="10" presetClass="exit" presetSubtype="0" fill="hold" grpId="0" nodeType="withEffect">
                                  <p:stCondLst>
                                    <p:cond delay="0"/>
                                  </p:stCondLst>
                                  <p:childTnLst>
                                    <p:animEffect transition="out" filter="fade">
                                      <p:cBhvr>
                                        <p:cTn id="1286" dur="10"/>
                                        <p:tgtEl>
                                          <p:spTgt spid="365"/>
                                        </p:tgtEl>
                                      </p:cBhvr>
                                    </p:animEffect>
                                    <p:set>
                                      <p:cBhvr>
                                        <p:cTn id="1287" dur="1" fill="hold">
                                          <p:stCondLst>
                                            <p:cond delay="9"/>
                                          </p:stCondLst>
                                        </p:cTn>
                                        <p:tgtEl>
                                          <p:spTgt spid="365"/>
                                        </p:tgtEl>
                                        <p:attrNameLst>
                                          <p:attrName>style.visibility</p:attrName>
                                        </p:attrNameLst>
                                      </p:cBhvr>
                                      <p:to>
                                        <p:strVal val="hidden"/>
                                      </p:to>
                                    </p:set>
                                  </p:childTnLst>
                                </p:cTn>
                              </p:par>
                              <p:par>
                                <p:cTn id="1288" presetID="10" presetClass="exit" presetSubtype="0" fill="hold" grpId="0" nodeType="withEffect">
                                  <p:stCondLst>
                                    <p:cond delay="0"/>
                                  </p:stCondLst>
                                  <p:childTnLst>
                                    <p:animEffect transition="out" filter="fade">
                                      <p:cBhvr>
                                        <p:cTn id="1289" dur="10"/>
                                        <p:tgtEl>
                                          <p:spTgt spid="366"/>
                                        </p:tgtEl>
                                      </p:cBhvr>
                                    </p:animEffect>
                                    <p:set>
                                      <p:cBhvr>
                                        <p:cTn id="1290" dur="1" fill="hold">
                                          <p:stCondLst>
                                            <p:cond delay="9"/>
                                          </p:stCondLst>
                                        </p:cTn>
                                        <p:tgtEl>
                                          <p:spTgt spid="366"/>
                                        </p:tgtEl>
                                        <p:attrNameLst>
                                          <p:attrName>style.visibility</p:attrName>
                                        </p:attrNameLst>
                                      </p:cBhvr>
                                      <p:to>
                                        <p:strVal val="hidden"/>
                                      </p:to>
                                    </p:set>
                                  </p:childTnLst>
                                </p:cTn>
                              </p:par>
                              <p:par>
                                <p:cTn id="1291" presetID="10" presetClass="exit" presetSubtype="0" fill="hold" grpId="0" nodeType="withEffect">
                                  <p:stCondLst>
                                    <p:cond delay="0"/>
                                  </p:stCondLst>
                                  <p:childTnLst>
                                    <p:animEffect transition="out" filter="fade">
                                      <p:cBhvr>
                                        <p:cTn id="1292" dur="10"/>
                                        <p:tgtEl>
                                          <p:spTgt spid="367"/>
                                        </p:tgtEl>
                                      </p:cBhvr>
                                    </p:animEffect>
                                    <p:set>
                                      <p:cBhvr>
                                        <p:cTn id="1293" dur="1" fill="hold">
                                          <p:stCondLst>
                                            <p:cond delay="9"/>
                                          </p:stCondLst>
                                        </p:cTn>
                                        <p:tgtEl>
                                          <p:spTgt spid="367"/>
                                        </p:tgtEl>
                                        <p:attrNameLst>
                                          <p:attrName>style.visibility</p:attrName>
                                        </p:attrNameLst>
                                      </p:cBhvr>
                                      <p:to>
                                        <p:strVal val="hidden"/>
                                      </p:to>
                                    </p:set>
                                  </p:childTnLst>
                                </p:cTn>
                              </p:par>
                              <p:par>
                                <p:cTn id="1294" presetID="10" presetClass="exit" presetSubtype="0" fill="hold" grpId="0" nodeType="withEffect">
                                  <p:stCondLst>
                                    <p:cond delay="0"/>
                                  </p:stCondLst>
                                  <p:childTnLst>
                                    <p:animEffect transition="out" filter="fade">
                                      <p:cBhvr>
                                        <p:cTn id="1295" dur="10"/>
                                        <p:tgtEl>
                                          <p:spTgt spid="368"/>
                                        </p:tgtEl>
                                      </p:cBhvr>
                                    </p:animEffect>
                                    <p:set>
                                      <p:cBhvr>
                                        <p:cTn id="1296" dur="1" fill="hold">
                                          <p:stCondLst>
                                            <p:cond delay="9"/>
                                          </p:stCondLst>
                                        </p:cTn>
                                        <p:tgtEl>
                                          <p:spTgt spid="368"/>
                                        </p:tgtEl>
                                        <p:attrNameLst>
                                          <p:attrName>style.visibility</p:attrName>
                                        </p:attrNameLst>
                                      </p:cBhvr>
                                      <p:to>
                                        <p:strVal val="hidden"/>
                                      </p:to>
                                    </p:set>
                                  </p:childTnLst>
                                </p:cTn>
                              </p:par>
                              <p:par>
                                <p:cTn id="1297" presetID="10" presetClass="exit" presetSubtype="0" fill="hold" grpId="0" nodeType="withEffect">
                                  <p:stCondLst>
                                    <p:cond delay="0"/>
                                  </p:stCondLst>
                                  <p:childTnLst>
                                    <p:animEffect transition="out" filter="fade">
                                      <p:cBhvr>
                                        <p:cTn id="1298" dur="10"/>
                                        <p:tgtEl>
                                          <p:spTgt spid="369"/>
                                        </p:tgtEl>
                                      </p:cBhvr>
                                    </p:animEffect>
                                    <p:set>
                                      <p:cBhvr>
                                        <p:cTn id="1299" dur="1" fill="hold">
                                          <p:stCondLst>
                                            <p:cond delay="9"/>
                                          </p:stCondLst>
                                        </p:cTn>
                                        <p:tgtEl>
                                          <p:spTgt spid="369"/>
                                        </p:tgtEl>
                                        <p:attrNameLst>
                                          <p:attrName>style.visibility</p:attrName>
                                        </p:attrNameLst>
                                      </p:cBhvr>
                                      <p:to>
                                        <p:strVal val="hidden"/>
                                      </p:to>
                                    </p:set>
                                  </p:childTnLst>
                                </p:cTn>
                              </p:par>
                              <p:par>
                                <p:cTn id="1300" presetID="10" presetClass="exit" presetSubtype="0" fill="hold" grpId="0" nodeType="withEffect">
                                  <p:stCondLst>
                                    <p:cond delay="0"/>
                                  </p:stCondLst>
                                  <p:childTnLst>
                                    <p:animEffect transition="out" filter="fade">
                                      <p:cBhvr>
                                        <p:cTn id="1301" dur="10"/>
                                        <p:tgtEl>
                                          <p:spTgt spid="370"/>
                                        </p:tgtEl>
                                      </p:cBhvr>
                                    </p:animEffect>
                                    <p:set>
                                      <p:cBhvr>
                                        <p:cTn id="1302" dur="1" fill="hold">
                                          <p:stCondLst>
                                            <p:cond delay="9"/>
                                          </p:stCondLst>
                                        </p:cTn>
                                        <p:tgtEl>
                                          <p:spTgt spid="370"/>
                                        </p:tgtEl>
                                        <p:attrNameLst>
                                          <p:attrName>style.visibility</p:attrName>
                                        </p:attrNameLst>
                                      </p:cBhvr>
                                      <p:to>
                                        <p:strVal val="hidden"/>
                                      </p:to>
                                    </p:set>
                                  </p:childTnLst>
                                </p:cTn>
                              </p:par>
                              <p:par>
                                <p:cTn id="1303" presetID="10" presetClass="exit" presetSubtype="0" fill="hold" grpId="0" nodeType="withEffect">
                                  <p:stCondLst>
                                    <p:cond delay="0"/>
                                  </p:stCondLst>
                                  <p:childTnLst>
                                    <p:animEffect transition="out" filter="fade">
                                      <p:cBhvr>
                                        <p:cTn id="1304" dur="10"/>
                                        <p:tgtEl>
                                          <p:spTgt spid="371"/>
                                        </p:tgtEl>
                                      </p:cBhvr>
                                    </p:animEffect>
                                    <p:set>
                                      <p:cBhvr>
                                        <p:cTn id="1305" dur="1" fill="hold">
                                          <p:stCondLst>
                                            <p:cond delay="9"/>
                                          </p:stCondLst>
                                        </p:cTn>
                                        <p:tgtEl>
                                          <p:spTgt spid="371"/>
                                        </p:tgtEl>
                                        <p:attrNameLst>
                                          <p:attrName>style.visibility</p:attrName>
                                        </p:attrNameLst>
                                      </p:cBhvr>
                                      <p:to>
                                        <p:strVal val="hidden"/>
                                      </p:to>
                                    </p:set>
                                  </p:childTnLst>
                                </p:cTn>
                              </p:par>
                              <p:par>
                                <p:cTn id="1306" presetID="10" presetClass="exit" presetSubtype="0" fill="hold" grpId="0" nodeType="withEffect">
                                  <p:stCondLst>
                                    <p:cond delay="0"/>
                                  </p:stCondLst>
                                  <p:childTnLst>
                                    <p:animEffect transition="out" filter="fade">
                                      <p:cBhvr>
                                        <p:cTn id="1307" dur="10"/>
                                        <p:tgtEl>
                                          <p:spTgt spid="372"/>
                                        </p:tgtEl>
                                      </p:cBhvr>
                                    </p:animEffect>
                                    <p:set>
                                      <p:cBhvr>
                                        <p:cTn id="1308" dur="1" fill="hold">
                                          <p:stCondLst>
                                            <p:cond delay="9"/>
                                          </p:stCondLst>
                                        </p:cTn>
                                        <p:tgtEl>
                                          <p:spTgt spid="372"/>
                                        </p:tgtEl>
                                        <p:attrNameLst>
                                          <p:attrName>style.visibility</p:attrName>
                                        </p:attrNameLst>
                                      </p:cBhvr>
                                      <p:to>
                                        <p:strVal val="hidden"/>
                                      </p:to>
                                    </p:set>
                                  </p:childTnLst>
                                </p:cTn>
                              </p:par>
                              <p:par>
                                <p:cTn id="1309" presetID="10" presetClass="exit" presetSubtype="0" fill="hold" grpId="0" nodeType="withEffect">
                                  <p:stCondLst>
                                    <p:cond delay="0"/>
                                  </p:stCondLst>
                                  <p:childTnLst>
                                    <p:animEffect transition="out" filter="fade">
                                      <p:cBhvr>
                                        <p:cTn id="1310" dur="10"/>
                                        <p:tgtEl>
                                          <p:spTgt spid="373"/>
                                        </p:tgtEl>
                                      </p:cBhvr>
                                    </p:animEffect>
                                    <p:set>
                                      <p:cBhvr>
                                        <p:cTn id="1311" dur="1" fill="hold">
                                          <p:stCondLst>
                                            <p:cond delay="9"/>
                                          </p:stCondLst>
                                        </p:cTn>
                                        <p:tgtEl>
                                          <p:spTgt spid="373"/>
                                        </p:tgtEl>
                                        <p:attrNameLst>
                                          <p:attrName>style.visibility</p:attrName>
                                        </p:attrNameLst>
                                      </p:cBhvr>
                                      <p:to>
                                        <p:strVal val="hidden"/>
                                      </p:to>
                                    </p:set>
                                  </p:childTnLst>
                                </p:cTn>
                              </p:par>
                            </p:childTnLst>
                          </p:cTn>
                        </p:par>
                        <p:par>
                          <p:cTn id="1312" fill="hold">
                            <p:stCondLst>
                              <p:cond delay="3440"/>
                            </p:stCondLst>
                            <p:childTnLst>
                              <p:par>
                                <p:cTn id="1313" presetID="10" presetClass="exit" presetSubtype="0" fill="hold" grpId="0" nodeType="afterEffect">
                                  <p:stCondLst>
                                    <p:cond delay="0"/>
                                  </p:stCondLst>
                                  <p:childTnLst>
                                    <p:animEffect transition="out" filter="fade">
                                      <p:cBhvr>
                                        <p:cTn id="1314" dur="10"/>
                                        <p:tgtEl>
                                          <p:spTgt spid="374"/>
                                        </p:tgtEl>
                                      </p:cBhvr>
                                    </p:animEffect>
                                    <p:set>
                                      <p:cBhvr>
                                        <p:cTn id="1315" dur="1" fill="hold">
                                          <p:stCondLst>
                                            <p:cond delay="9"/>
                                          </p:stCondLst>
                                        </p:cTn>
                                        <p:tgtEl>
                                          <p:spTgt spid="374"/>
                                        </p:tgtEl>
                                        <p:attrNameLst>
                                          <p:attrName>style.visibility</p:attrName>
                                        </p:attrNameLst>
                                      </p:cBhvr>
                                      <p:to>
                                        <p:strVal val="hidden"/>
                                      </p:to>
                                    </p:set>
                                  </p:childTnLst>
                                </p:cTn>
                              </p:par>
                            </p:childTnLst>
                          </p:cTn>
                        </p:par>
                        <p:par>
                          <p:cTn id="1316" fill="hold">
                            <p:stCondLst>
                              <p:cond delay="3450"/>
                            </p:stCondLst>
                            <p:childTnLst>
                              <p:par>
                                <p:cTn id="1317" presetID="10" presetClass="exit" presetSubtype="0" fill="hold" grpId="0" nodeType="afterEffect">
                                  <p:stCondLst>
                                    <p:cond delay="0"/>
                                  </p:stCondLst>
                                  <p:childTnLst>
                                    <p:animEffect transition="out" filter="fade">
                                      <p:cBhvr>
                                        <p:cTn id="1318" dur="10"/>
                                        <p:tgtEl>
                                          <p:spTgt spid="375"/>
                                        </p:tgtEl>
                                      </p:cBhvr>
                                    </p:animEffect>
                                    <p:set>
                                      <p:cBhvr>
                                        <p:cTn id="1319" dur="1" fill="hold">
                                          <p:stCondLst>
                                            <p:cond delay="9"/>
                                          </p:stCondLst>
                                        </p:cTn>
                                        <p:tgtEl>
                                          <p:spTgt spid="375"/>
                                        </p:tgtEl>
                                        <p:attrNameLst>
                                          <p:attrName>style.visibility</p:attrName>
                                        </p:attrNameLst>
                                      </p:cBhvr>
                                      <p:to>
                                        <p:strVal val="hidden"/>
                                      </p:to>
                                    </p:set>
                                  </p:childTnLst>
                                </p:cTn>
                              </p:par>
                            </p:childTnLst>
                          </p:cTn>
                        </p:par>
                        <p:par>
                          <p:cTn id="1320" fill="hold">
                            <p:stCondLst>
                              <p:cond delay="3460"/>
                            </p:stCondLst>
                            <p:childTnLst>
                              <p:par>
                                <p:cTn id="1321" presetID="10" presetClass="exit" presetSubtype="0" fill="hold" grpId="0" nodeType="afterEffect">
                                  <p:stCondLst>
                                    <p:cond delay="0"/>
                                  </p:stCondLst>
                                  <p:childTnLst>
                                    <p:animEffect transition="out" filter="fade">
                                      <p:cBhvr>
                                        <p:cTn id="1322" dur="10"/>
                                        <p:tgtEl>
                                          <p:spTgt spid="376"/>
                                        </p:tgtEl>
                                      </p:cBhvr>
                                    </p:animEffect>
                                    <p:set>
                                      <p:cBhvr>
                                        <p:cTn id="1323" dur="1" fill="hold">
                                          <p:stCondLst>
                                            <p:cond delay="9"/>
                                          </p:stCondLst>
                                        </p:cTn>
                                        <p:tgtEl>
                                          <p:spTgt spid="376"/>
                                        </p:tgtEl>
                                        <p:attrNameLst>
                                          <p:attrName>style.visibility</p:attrName>
                                        </p:attrNameLst>
                                      </p:cBhvr>
                                      <p:to>
                                        <p:strVal val="hidden"/>
                                      </p:to>
                                    </p:set>
                                  </p:childTnLst>
                                </p:cTn>
                              </p:par>
                            </p:childTnLst>
                          </p:cTn>
                        </p:par>
                        <p:par>
                          <p:cTn id="1324" fill="hold">
                            <p:stCondLst>
                              <p:cond delay="3470"/>
                            </p:stCondLst>
                            <p:childTnLst>
                              <p:par>
                                <p:cTn id="1325" presetID="10" presetClass="exit" presetSubtype="0" fill="hold" grpId="0" nodeType="afterEffect">
                                  <p:stCondLst>
                                    <p:cond delay="0"/>
                                  </p:stCondLst>
                                  <p:childTnLst>
                                    <p:animEffect transition="out" filter="fade">
                                      <p:cBhvr>
                                        <p:cTn id="1326" dur="10"/>
                                        <p:tgtEl>
                                          <p:spTgt spid="377"/>
                                        </p:tgtEl>
                                      </p:cBhvr>
                                    </p:animEffect>
                                    <p:set>
                                      <p:cBhvr>
                                        <p:cTn id="1327" dur="1" fill="hold">
                                          <p:stCondLst>
                                            <p:cond delay="9"/>
                                          </p:stCondLst>
                                        </p:cTn>
                                        <p:tgtEl>
                                          <p:spTgt spid="377"/>
                                        </p:tgtEl>
                                        <p:attrNameLst>
                                          <p:attrName>style.visibility</p:attrName>
                                        </p:attrNameLst>
                                      </p:cBhvr>
                                      <p:to>
                                        <p:strVal val="hidden"/>
                                      </p:to>
                                    </p:set>
                                  </p:childTnLst>
                                </p:cTn>
                              </p:par>
                            </p:childTnLst>
                          </p:cTn>
                        </p:par>
                        <p:par>
                          <p:cTn id="1328" fill="hold">
                            <p:stCondLst>
                              <p:cond delay="3480"/>
                            </p:stCondLst>
                            <p:childTnLst>
                              <p:par>
                                <p:cTn id="1329" presetID="10" presetClass="exit" presetSubtype="0" fill="hold" grpId="0" nodeType="afterEffect">
                                  <p:stCondLst>
                                    <p:cond delay="0"/>
                                  </p:stCondLst>
                                  <p:childTnLst>
                                    <p:animEffect transition="out" filter="fade">
                                      <p:cBhvr>
                                        <p:cTn id="1330" dur="10"/>
                                        <p:tgtEl>
                                          <p:spTgt spid="378"/>
                                        </p:tgtEl>
                                      </p:cBhvr>
                                    </p:animEffect>
                                    <p:set>
                                      <p:cBhvr>
                                        <p:cTn id="1331" dur="1" fill="hold">
                                          <p:stCondLst>
                                            <p:cond delay="9"/>
                                          </p:stCondLst>
                                        </p:cTn>
                                        <p:tgtEl>
                                          <p:spTgt spid="378"/>
                                        </p:tgtEl>
                                        <p:attrNameLst>
                                          <p:attrName>style.visibility</p:attrName>
                                        </p:attrNameLst>
                                      </p:cBhvr>
                                      <p:to>
                                        <p:strVal val="hidden"/>
                                      </p:to>
                                    </p:set>
                                  </p:childTnLst>
                                </p:cTn>
                              </p:par>
                            </p:childTnLst>
                          </p:cTn>
                        </p:par>
                        <p:par>
                          <p:cTn id="1332" fill="hold">
                            <p:stCondLst>
                              <p:cond delay="3490"/>
                            </p:stCondLst>
                            <p:childTnLst>
                              <p:par>
                                <p:cTn id="1333" presetID="10" presetClass="exit" presetSubtype="0" fill="hold" grpId="0" nodeType="afterEffect">
                                  <p:stCondLst>
                                    <p:cond delay="0"/>
                                  </p:stCondLst>
                                  <p:childTnLst>
                                    <p:animEffect transition="out" filter="fade">
                                      <p:cBhvr>
                                        <p:cTn id="1334" dur="10"/>
                                        <p:tgtEl>
                                          <p:spTgt spid="379"/>
                                        </p:tgtEl>
                                      </p:cBhvr>
                                    </p:animEffect>
                                    <p:set>
                                      <p:cBhvr>
                                        <p:cTn id="1335" dur="1" fill="hold">
                                          <p:stCondLst>
                                            <p:cond delay="9"/>
                                          </p:stCondLst>
                                        </p:cTn>
                                        <p:tgtEl>
                                          <p:spTgt spid="379"/>
                                        </p:tgtEl>
                                        <p:attrNameLst>
                                          <p:attrName>style.visibility</p:attrName>
                                        </p:attrNameLst>
                                      </p:cBhvr>
                                      <p:to>
                                        <p:strVal val="hidden"/>
                                      </p:to>
                                    </p:set>
                                  </p:childTnLst>
                                </p:cTn>
                              </p:par>
                            </p:childTnLst>
                          </p:cTn>
                        </p:par>
                        <p:par>
                          <p:cTn id="1336" fill="hold">
                            <p:stCondLst>
                              <p:cond delay="3500"/>
                            </p:stCondLst>
                            <p:childTnLst>
                              <p:par>
                                <p:cTn id="1337" presetID="10" presetClass="exit" presetSubtype="0" fill="hold" grpId="0" nodeType="afterEffect">
                                  <p:stCondLst>
                                    <p:cond delay="0"/>
                                  </p:stCondLst>
                                  <p:childTnLst>
                                    <p:animEffect transition="out" filter="fade">
                                      <p:cBhvr>
                                        <p:cTn id="1338" dur="10"/>
                                        <p:tgtEl>
                                          <p:spTgt spid="380"/>
                                        </p:tgtEl>
                                      </p:cBhvr>
                                    </p:animEffect>
                                    <p:set>
                                      <p:cBhvr>
                                        <p:cTn id="1339" dur="1" fill="hold">
                                          <p:stCondLst>
                                            <p:cond delay="9"/>
                                          </p:stCondLst>
                                        </p:cTn>
                                        <p:tgtEl>
                                          <p:spTgt spid="380"/>
                                        </p:tgtEl>
                                        <p:attrNameLst>
                                          <p:attrName>style.visibility</p:attrName>
                                        </p:attrNameLst>
                                      </p:cBhvr>
                                      <p:to>
                                        <p:strVal val="hidden"/>
                                      </p:to>
                                    </p:set>
                                  </p:childTnLst>
                                </p:cTn>
                              </p:par>
                            </p:childTnLst>
                          </p:cTn>
                        </p:par>
                        <p:par>
                          <p:cTn id="1340" fill="hold">
                            <p:stCondLst>
                              <p:cond delay="3510"/>
                            </p:stCondLst>
                            <p:childTnLst>
                              <p:par>
                                <p:cTn id="1341" presetID="10" presetClass="exit" presetSubtype="0" fill="hold" grpId="0" nodeType="afterEffect">
                                  <p:stCondLst>
                                    <p:cond delay="0"/>
                                  </p:stCondLst>
                                  <p:childTnLst>
                                    <p:animEffect transition="out" filter="fade">
                                      <p:cBhvr>
                                        <p:cTn id="1342" dur="10"/>
                                        <p:tgtEl>
                                          <p:spTgt spid="381"/>
                                        </p:tgtEl>
                                      </p:cBhvr>
                                    </p:animEffect>
                                    <p:set>
                                      <p:cBhvr>
                                        <p:cTn id="1343" dur="1" fill="hold">
                                          <p:stCondLst>
                                            <p:cond delay="9"/>
                                          </p:stCondLst>
                                        </p:cTn>
                                        <p:tgtEl>
                                          <p:spTgt spid="381"/>
                                        </p:tgtEl>
                                        <p:attrNameLst>
                                          <p:attrName>style.visibility</p:attrName>
                                        </p:attrNameLst>
                                      </p:cBhvr>
                                      <p:to>
                                        <p:strVal val="hidden"/>
                                      </p:to>
                                    </p:set>
                                  </p:childTnLst>
                                </p:cTn>
                              </p:par>
                            </p:childTnLst>
                          </p:cTn>
                        </p:par>
                        <p:par>
                          <p:cTn id="1344" fill="hold">
                            <p:stCondLst>
                              <p:cond delay="3520"/>
                            </p:stCondLst>
                            <p:childTnLst>
                              <p:par>
                                <p:cTn id="1345" presetID="10" presetClass="exit" presetSubtype="0" fill="hold" grpId="0" nodeType="afterEffect">
                                  <p:stCondLst>
                                    <p:cond delay="0"/>
                                  </p:stCondLst>
                                  <p:childTnLst>
                                    <p:animEffect transition="out" filter="fade">
                                      <p:cBhvr>
                                        <p:cTn id="1346" dur="10"/>
                                        <p:tgtEl>
                                          <p:spTgt spid="382"/>
                                        </p:tgtEl>
                                      </p:cBhvr>
                                    </p:animEffect>
                                    <p:set>
                                      <p:cBhvr>
                                        <p:cTn id="1347" dur="1" fill="hold">
                                          <p:stCondLst>
                                            <p:cond delay="9"/>
                                          </p:stCondLst>
                                        </p:cTn>
                                        <p:tgtEl>
                                          <p:spTgt spid="382"/>
                                        </p:tgtEl>
                                        <p:attrNameLst>
                                          <p:attrName>style.visibility</p:attrName>
                                        </p:attrNameLst>
                                      </p:cBhvr>
                                      <p:to>
                                        <p:strVal val="hidden"/>
                                      </p:to>
                                    </p:set>
                                  </p:childTnLst>
                                </p:cTn>
                              </p:par>
                            </p:childTnLst>
                          </p:cTn>
                        </p:par>
                        <p:par>
                          <p:cTn id="1348" fill="hold">
                            <p:stCondLst>
                              <p:cond delay="3530"/>
                            </p:stCondLst>
                            <p:childTnLst>
                              <p:par>
                                <p:cTn id="1349" presetID="10" presetClass="exit" presetSubtype="0" fill="hold" grpId="0" nodeType="afterEffect">
                                  <p:stCondLst>
                                    <p:cond delay="0"/>
                                  </p:stCondLst>
                                  <p:childTnLst>
                                    <p:animEffect transition="out" filter="fade">
                                      <p:cBhvr>
                                        <p:cTn id="1350" dur="10"/>
                                        <p:tgtEl>
                                          <p:spTgt spid="383"/>
                                        </p:tgtEl>
                                      </p:cBhvr>
                                    </p:animEffect>
                                    <p:set>
                                      <p:cBhvr>
                                        <p:cTn id="1351" dur="1" fill="hold">
                                          <p:stCondLst>
                                            <p:cond delay="9"/>
                                          </p:stCondLst>
                                        </p:cTn>
                                        <p:tgtEl>
                                          <p:spTgt spid="383"/>
                                        </p:tgtEl>
                                        <p:attrNameLst>
                                          <p:attrName>style.visibility</p:attrName>
                                        </p:attrNameLst>
                                      </p:cBhvr>
                                      <p:to>
                                        <p:strVal val="hidden"/>
                                      </p:to>
                                    </p:set>
                                  </p:childTnLst>
                                </p:cTn>
                              </p:par>
                            </p:childTnLst>
                          </p:cTn>
                        </p:par>
                        <p:par>
                          <p:cTn id="1352" fill="hold">
                            <p:stCondLst>
                              <p:cond delay="3540"/>
                            </p:stCondLst>
                            <p:childTnLst>
                              <p:par>
                                <p:cTn id="1353" presetID="10" presetClass="exit" presetSubtype="0" fill="hold" grpId="0" nodeType="afterEffect">
                                  <p:stCondLst>
                                    <p:cond delay="0"/>
                                  </p:stCondLst>
                                  <p:childTnLst>
                                    <p:animEffect transition="out" filter="fade">
                                      <p:cBhvr>
                                        <p:cTn id="1354" dur="10"/>
                                        <p:tgtEl>
                                          <p:spTgt spid="384"/>
                                        </p:tgtEl>
                                      </p:cBhvr>
                                    </p:animEffect>
                                    <p:set>
                                      <p:cBhvr>
                                        <p:cTn id="1355" dur="1" fill="hold">
                                          <p:stCondLst>
                                            <p:cond delay="9"/>
                                          </p:stCondLst>
                                        </p:cTn>
                                        <p:tgtEl>
                                          <p:spTgt spid="384"/>
                                        </p:tgtEl>
                                        <p:attrNameLst>
                                          <p:attrName>style.visibility</p:attrName>
                                        </p:attrNameLst>
                                      </p:cBhvr>
                                      <p:to>
                                        <p:strVal val="hidden"/>
                                      </p:to>
                                    </p:set>
                                  </p:childTnLst>
                                </p:cTn>
                              </p:par>
                            </p:childTnLst>
                          </p:cTn>
                        </p:par>
                        <p:par>
                          <p:cTn id="1356" fill="hold">
                            <p:stCondLst>
                              <p:cond delay="3550"/>
                            </p:stCondLst>
                            <p:childTnLst>
                              <p:par>
                                <p:cTn id="1357" presetID="10" presetClass="exit" presetSubtype="0" fill="hold" grpId="0" nodeType="afterEffect">
                                  <p:stCondLst>
                                    <p:cond delay="0"/>
                                  </p:stCondLst>
                                  <p:childTnLst>
                                    <p:animEffect transition="out" filter="fade">
                                      <p:cBhvr>
                                        <p:cTn id="1358" dur="10"/>
                                        <p:tgtEl>
                                          <p:spTgt spid="385"/>
                                        </p:tgtEl>
                                      </p:cBhvr>
                                    </p:animEffect>
                                    <p:set>
                                      <p:cBhvr>
                                        <p:cTn id="1359" dur="1" fill="hold">
                                          <p:stCondLst>
                                            <p:cond delay="9"/>
                                          </p:stCondLst>
                                        </p:cTn>
                                        <p:tgtEl>
                                          <p:spTgt spid="385"/>
                                        </p:tgtEl>
                                        <p:attrNameLst>
                                          <p:attrName>style.visibility</p:attrName>
                                        </p:attrNameLst>
                                      </p:cBhvr>
                                      <p:to>
                                        <p:strVal val="hidden"/>
                                      </p:to>
                                    </p:set>
                                  </p:childTnLst>
                                </p:cTn>
                              </p:par>
                            </p:childTnLst>
                          </p:cTn>
                        </p:par>
                        <p:par>
                          <p:cTn id="1360" fill="hold">
                            <p:stCondLst>
                              <p:cond delay="3560"/>
                            </p:stCondLst>
                            <p:childTnLst>
                              <p:par>
                                <p:cTn id="1361" presetID="10" presetClass="exit" presetSubtype="0" fill="hold" grpId="0" nodeType="afterEffect">
                                  <p:stCondLst>
                                    <p:cond delay="0"/>
                                  </p:stCondLst>
                                  <p:childTnLst>
                                    <p:animEffect transition="out" filter="fade">
                                      <p:cBhvr>
                                        <p:cTn id="1362" dur="10"/>
                                        <p:tgtEl>
                                          <p:spTgt spid="386"/>
                                        </p:tgtEl>
                                      </p:cBhvr>
                                    </p:animEffect>
                                    <p:set>
                                      <p:cBhvr>
                                        <p:cTn id="1363" dur="1" fill="hold">
                                          <p:stCondLst>
                                            <p:cond delay="9"/>
                                          </p:stCondLst>
                                        </p:cTn>
                                        <p:tgtEl>
                                          <p:spTgt spid="386"/>
                                        </p:tgtEl>
                                        <p:attrNameLst>
                                          <p:attrName>style.visibility</p:attrName>
                                        </p:attrNameLst>
                                      </p:cBhvr>
                                      <p:to>
                                        <p:strVal val="hidden"/>
                                      </p:to>
                                    </p:set>
                                  </p:childTnLst>
                                </p:cTn>
                              </p:par>
                            </p:childTnLst>
                          </p:cTn>
                        </p:par>
                        <p:par>
                          <p:cTn id="1364" fill="hold">
                            <p:stCondLst>
                              <p:cond delay="3570"/>
                            </p:stCondLst>
                            <p:childTnLst>
                              <p:par>
                                <p:cTn id="1365" presetID="10" presetClass="exit" presetSubtype="0" fill="hold" grpId="0" nodeType="afterEffect">
                                  <p:stCondLst>
                                    <p:cond delay="0"/>
                                  </p:stCondLst>
                                  <p:childTnLst>
                                    <p:animEffect transition="out" filter="fade">
                                      <p:cBhvr>
                                        <p:cTn id="1366" dur="10"/>
                                        <p:tgtEl>
                                          <p:spTgt spid="387"/>
                                        </p:tgtEl>
                                      </p:cBhvr>
                                    </p:animEffect>
                                    <p:set>
                                      <p:cBhvr>
                                        <p:cTn id="1367" dur="1" fill="hold">
                                          <p:stCondLst>
                                            <p:cond delay="9"/>
                                          </p:stCondLst>
                                        </p:cTn>
                                        <p:tgtEl>
                                          <p:spTgt spid="387"/>
                                        </p:tgtEl>
                                        <p:attrNameLst>
                                          <p:attrName>style.visibility</p:attrName>
                                        </p:attrNameLst>
                                      </p:cBhvr>
                                      <p:to>
                                        <p:strVal val="hidden"/>
                                      </p:to>
                                    </p:set>
                                  </p:childTnLst>
                                </p:cTn>
                              </p:par>
                            </p:childTnLst>
                          </p:cTn>
                        </p:par>
                        <p:par>
                          <p:cTn id="1368" fill="hold">
                            <p:stCondLst>
                              <p:cond delay="3580"/>
                            </p:stCondLst>
                            <p:childTnLst>
                              <p:par>
                                <p:cTn id="1369" presetID="10" presetClass="exit" presetSubtype="0" fill="hold" grpId="0" nodeType="afterEffect">
                                  <p:stCondLst>
                                    <p:cond delay="0"/>
                                  </p:stCondLst>
                                  <p:childTnLst>
                                    <p:animEffect transition="out" filter="fade">
                                      <p:cBhvr>
                                        <p:cTn id="1370" dur="10"/>
                                        <p:tgtEl>
                                          <p:spTgt spid="388"/>
                                        </p:tgtEl>
                                      </p:cBhvr>
                                    </p:animEffect>
                                    <p:set>
                                      <p:cBhvr>
                                        <p:cTn id="1371" dur="1" fill="hold">
                                          <p:stCondLst>
                                            <p:cond delay="9"/>
                                          </p:stCondLst>
                                        </p:cTn>
                                        <p:tgtEl>
                                          <p:spTgt spid="388"/>
                                        </p:tgtEl>
                                        <p:attrNameLst>
                                          <p:attrName>style.visibility</p:attrName>
                                        </p:attrNameLst>
                                      </p:cBhvr>
                                      <p:to>
                                        <p:strVal val="hidden"/>
                                      </p:to>
                                    </p:set>
                                  </p:childTnLst>
                                </p:cTn>
                              </p:par>
                            </p:childTnLst>
                          </p:cTn>
                        </p:par>
                        <p:par>
                          <p:cTn id="1372" fill="hold">
                            <p:stCondLst>
                              <p:cond delay="3590"/>
                            </p:stCondLst>
                            <p:childTnLst>
                              <p:par>
                                <p:cTn id="1373" presetID="10" presetClass="exit" presetSubtype="0" fill="hold" grpId="0" nodeType="afterEffect">
                                  <p:stCondLst>
                                    <p:cond delay="0"/>
                                  </p:stCondLst>
                                  <p:childTnLst>
                                    <p:animEffect transition="out" filter="fade">
                                      <p:cBhvr>
                                        <p:cTn id="1374" dur="10"/>
                                        <p:tgtEl>
                                          <p:spTgt spid="389"/>
                                        </p:tgtEl>
                                      </p:cBhvr>
                                    </p:animEffect>
                                    <p:set>
                                      <p:cBhvr>
                                        <p:cTn id="1375" dur="1" fill="hold">
                                          <p:stCondLst>
                                            <p:cond delay="9"/>
                                          </p:stCondLst>
                                        </p:cTn>
                                        <p:tgtEl>
                                          <p:spTgt spid="389"/>
                                        </p:tgtEl>
                                        <p:attrNameLst>
                                          <p:attrName>style.visibility</p:attrName>
                                        </p:attrNameLst>
                                      </p:cBhvr>
                                      <p:to>
                                        <p:strVal val="hidden"/>
                                      </p:to>
                                    </p:set>
                                  </p:childTnLst>
                                </p:cTn>
                              </p:par>
                            </p:childTnLst>
                          </p:cTn>
                        </p:par>
                        <p:par>
                          <p:cTn id="1376" fill="hold">
                            <p:stCondLst>
                              <p:cond delay="3600"/>
                            </p:stCondLst>
                            <p:childTnLst>
                              <p:par>
                                <p:cTn id="1377" presetID="10" presetClass="exit" presetSubtype="0" fill="hold" grpId="0" nodeType="afterEffect">
                                  <p:stCondLst>
                                    <p:cond delay="0"/>
                                  </p:stCondLst>
                                  <p:childTnLst>
                                    <p:animEffect transition="out" filter="fade">
                                      <p:cBhvr>
                                        <p:cTn id="1378" dur="10"/>
                                        <p:tgtEl>
                                          <p:spTgt spid="390"/>
                                        </p:tgtEl>
                                      </p:cBhvr>
                                    </p:animEffect>
                                    <p:set>
                                      <p:cBhvr>
                                        <p:cTn id="1379" dur="1" fill="hold">
                                          <p:stCondLst>
                                            <p:cond delay="9"/>
                                          </p:stCondLst>
                                        </p:cTn>
                                        <p:tgtEl>
                                          <p:spTgt spid="390"/>
                                        </p:tgtEl>
                                        <p:attrNameLst>
                                          <p:attrName>style.visibility</p:attrName>
                                        </p:attrNameLst>
                                      </p:cBhvr>
                                      <p:to>
                                        <p:strVal val="hidden"/>
                                      </p:to>
                                    </p:set>
                                  </p:childTnLst>
                                </p:cTn>
                              </p:par>
                            </p:childTnLst>
                          </p:cTn>
                        </p:par>
                        <p:par>
                          <p:cTn id="1380" fill="hold">
                            <p:stCondLst>
                              <p:cond delay="3610"/>
                            </p:stCondLst>
                            <p:childTnLst>
                              <p:par>
                                <p:cTn id="1381" presetID="10" presetClass="exit" presetSubtype="0" fill="hold" grpId="0" nodeType="afterEffect">
                                  <p:stCondLst>
                                    <p:cond delay="0"/>
                                  </p:stCondLst>
                                  <p:childTnLst>
                                    <p:animEffect transition="out" filter="fade">
                                      <p:cBhvr>
                                        <p:cTn id="1382" dur="10"/>
                                        <p:tgtEl>
                                          <p:spTgt spid="391"/>
                                        </p:tgtEl>
                                      </p:cBhvr>
                                    </p:animEffect>
                                    <p:set>
                                      <p:cBhvr>
                                        <p:cTn id="1383" dur="1" fill="hold">
                                          <p:stCondLst>
                                            <p:cond delay="9"/>
                                          </p:stCondLst>
                                        </p:cTn>
                                        <p:tgtEl>
                                          <p:spTgt spid="391"/>
                                        </p:tgtEl>
                                        <p:attrNameLst>
                                          <p:attrName>style.visibility</p:attrName>
                                        </p:attrNameLst>
                                      </p:cBhvr>
                                      <p:to>
                                        <p:strVal val="hidden"/>
                                      </p:to>
                                    </p:set>
                                  </p:childTnLst>
                                </p:cTn>
                              </p:par>
                            </p:childTnLst>
                          </p:cTn>
                        </p:par>
                        <p:par>
                          <p:cTn id="1384" fill="hold">
                            <p:stCondLst>
                              <p:cond delay="3620"/>
                            </p:stCondLst>
                            <p:childTnLst>
                              <p:par>
                                <p:cTn id="1385" presetID="10" presetClass="exit" presetSubtype="0" fill="hold" grpId="0" nodeType="afterEffect">
                                  <p:stCondLst>
                                    <p:cond delay="0"/>
                                  </p:stCondLst>
                                  <p:childTnLst>
                                    <p:animEffect transition="out" filter="fade">
                                      <p:cBhvr>
                                        <p:cTn id="1386" dur="10"/>
                                        <p:tgtEl>
                                          <p:spTgt spid="392"/>
                                        </p:tgtEl>
                                      </p:cBhvr>
                                    </p:animEffect>
                                    <p:set>
                                      <p:cBhvr>
                                        <p:cTn id="1387" dur="1" fill="hold">
                                          <p:stCondLst>
                                            <p:cond delay="9"/>
                                          </p:stCondLst>
                                        </p:cTn>
                                        <p:tgtEl>
                                          <p:spTgt spid="392"/>
                                        </p:tgtEl>
                                        <p:attrNameLst>
                                          <p:attrName>style.visibility</p:attrName>
                                        </p:attrNameLst>
                                      </p:cBhvr>
                                      <p:to>
                                        <p:strVal val="hidden"/>
                                      </p:to>
                                    </p:set>
                                  </p:childTnLst>
                                </p:cTn>
                              </p:par>
                            </p:childTnLst>
                          </p:cTn>
                        </p:par>
                        <p:par>
                          <p:cTn id="1388" fill="hold">
                            <p:stCondLst>
                              <p:cond delay="3630"/>
                            </p:stCondLst>
                            <p:childTnLst>
                              <p:par>
                                <p:cTn id="1389" presetID="10" presetClass="exit" presetSubtype="0" fill="hold" grpId="0" nodeType="afterEffect">
                                  <p:stCondLst>
                                    <p:cond delay="0"/>
                                  </p:stCondLst>
                                  <p:childTnLst>
                                    <p:animEffect transition="out" filter="fade">
                                      <p:cBhvr>
                                        <p:cTn id="1390" dur="10"/>
                                        <p:tgtEl>
                                          <p:spTgt spid="393"/>
                                        </p:tgtEl>
                                      </p:cBhvr>
                                    </p:animEffect>
                                    <p:set>
                                      <p:cBhvr>
                                        <p:cTn id="1391" dur="1" fill="hold">
                                          <p:stCondLst>
                                            <p:cond delay="9"/>
                                          </p:stCondLst>
                                        </p:cTn>
                                        <p:tgtEl>
                                          <p:spTgt spid="393"/>
                                        </p:tgtEl>
                                        <p:attrNameLst>
                                          <p:attrName>style.visibility</p:attrName>
                                        </p:attrNameLst>
                                      </p:cBhvr>
                                      <p:to>
                                        <p:strVal val="hidden"/>
                                      </p:to>
                                    </p:set>
                                  </p:childTnLst>
                                </p:cTn>
                              </p:par>
                            </p:childTnLst>
                          </p:cTn>
                        </p:par>
                        <p:par>
                          <p:cTn id="1392" fill="hold">
                            <p:stCondLst>
                              <p:cond delay="3640"/>
                            </p:stCondLst>
                            <p:childTnLst>
                              <p:par>
                                <p:cTn id="1393" presetID="10" presetClass="exit" presetSubtype="0" fill="hold" grpId="0" nodeType="afterEffect">
                                  <p:stCondLst>
                                    <p:cond delay="0"/>
                                  </p:stCondLst>
                                  <p:childTnLst>
                                    <p:animEffect transition="out" filter="fade">
                                      <p:cBhvr>
                                        <p:cTn id="1394" dur="10"/>
                                        <p:tgtEl>
                                          <p:spTgt spid="394"/>
                                        </p:tgtEl>
                                      </p:cBhvr>
                                    </p:animEffect>
                                    <p:set>
                                      <p:cBhvr>
                                        <p:cTn id="1395" dur="1" fill="hold">
                                          <p:stCondLst>
                                            <p:cond delay="9"/>
                                          </p:stCondLst>
                                        </p:cTn>
                                        <p:tgtEl>
                                          <p:spTgt spid="394"/>
                                        </p:tgtEl>
                                        <p:attrNameLst>
                                          <p:attrName>style.visibility</p:attrName>
                                        </p:attrNameLst>
                                      </p:cBhvr>
                                      <p:to>
                                        <p:strVal val="hidden"/>
                                      </p:to>
                                    </p:set>
                                  </p:childTnLst>
                                </p:cTn>
                              </p:par>
                            </p:childTnLst>
                          </p:cTn>
                        </p:par>
                        <p:par>
                          <p:cTn id="1396" fill="hold">
                            <p:stCondLst>
                              <p:cond delay="3650"/>
                            </p:stCondLst>
                            <p:childTnLst>
                              <p:par>
                                <p:cTn id="1397" presetID="10" presetClass="exit" presetSubtype="0" fill="hold" grpId="0" nodeType="afterEffect">
                                  <p:stCondLst>
                                    <p:cond delay="0"/>
                                  </p:stCondLst>
                                  <p:childTnLst>
                                    <p:animEffect transition="out" filter="fade">
                                      <p:cBhvr>
                                        <p:cTn id="1398" dur="10"/>
                                        <p:tgtEl>
                                          <p:spTgt spid="395"/>
                                        </p:tgtEl>
                                      </p:cBhvr>
                                    </p:animEffect>
                                    <p:set>
                                      <p:cBhvr>
                                        <p:cTn id="1399" dur="1" fill="hold">
                                          <p:stCondLst>
                                            <p:cond delay="9"/>
                                          </p:stCondLst>
                                        </p:cTn>
                                        <p:tgtEl>
                                          <p:spTgt spid="395"/>
                                        </p:tgtEl>
                                        <p:attrNameLst>
                                          <p:attrName>style.visibility</p:attrName>
                                        </p:attrNameLst>
                                      </p:cBhvr>
                                      <p:to>
                                        <p:strVal val="hidden"/>
                                      </p:to>
                                    </p:set>
                                  </p:childTnLst>
                                </p:cTn>
                              </p:par>
                            </p:childTnLst>
                          </p:cTn>
                        </p:par>
                        <p:par>
                          <p:cTn id="1400" fill="hold">
                            <p:stCondLst>
                              <p:cond delay="3660"/>
                            </p:stCondLst>
                            <p:childTnLst>
                              <p:par>
                                <p:cTn id="1401" presetID="10" presetClass="exit" presetSubtype="0" fill="hold" grpId="0" nodeType="afterEffect">
                                  <p:stCondLst>
                                    <p:cond delay="0"/>
                                  </p:stCondLst>
                                  <p:childTnLst>
                                    <p:animEffect transition="out" filter="fade">
                                      <p:cBhvr>
                                        <p:cTn id="1402" dur="10"/>
                                        <p:tgtEl>
                                          <p:spTgt spid="396"/>
                                        </p:tgtEl>
                                      </p:cBhvr>
                                    </p:animEffect>
                                    <p:set>
                                      <p:cBhvr>
                                        <p:cTn id="1403" dur="1" fill="hold">
                                          <p:stCondLst>
                                            <p:cond delay="9"/>
                                          </p:stCondLst>
                                        </p:cTn>
                                        <p:tgtEl>
                                          <p:spTgt spid="396"/>
                                        </p:tgtEl>
                                        <p:attrNameLst>
                                          <p:attrName>style.visibility</p:attrName>
                                        </p:attrNameLst>
                                      </p:cBhvr>
                                      <p:to>
                                        <p:strVal val="hidden"/>
                                      </p:to>
                                    </p:set>
                                  </p:childTnLst>
                                </p:cTn>
                              </p:par>
                            </p:childTnLst>
                          </p:cTn>
                        </p:par>
                        <p:par>
                          <p:cTn id="1404" fill="hold">
                            <p:stCondLst>
                              <p:cond delay="3670"/>
                            </p:stCondLst>
                            <p:childTnLst>
                              <p:par>
                                <p:cTn id="1405" presetID="10" presetClass="exit" presetSubtype="0" fill="hold" grpId="0" nodeType="afterEffect">
                                  <p:stCondLst>
                                    <p:cond delay="0"/>
                                  </p:stCondLst>
                                  <p:childTnLst>
                                    <p:animEffect transition="out" filter="fade">
                                      <p:cBhvr>
                                        <p:cTn id="1406" dur="10"/>
                                        <p:tgtEl>
                                          <p:spTgt spid="397"/>
                                        </p:tgtEl>
                                      </p:cBhvr>
                                    </p:animEffect>
                                    <p:set>
                                      <p:cBhvr>
                                        <p:cTn id="1407" dur="1" fill="hold">
                                          <p:stCondLst>
                                            <p:cond delay="9"/>
                                          </p:stCondLst>
                                        </p:cTn>
                                        <p:tgtEl>
                                          <p:spTgt spid="397"/>
                                        </p:tgtEl>
                                        <p:attrNameLst>
                                          <p:attrName>style.visibility</p:attrName>
                                        </p:attrNameLst>
                                      </p:cBhvr>
                                      <p:to>
                                        <p:strVal val="hidden"/>
                                      </p:to>
                                    </p:set>
                                  </p:childTnLst>
                                </p:cTn>
                              </p:par>
                            </p:childTnLst>
                          </p:cTn>
                        </p:par>
                        <p:par>
                          <p:cTn id="1408" fill="hold">
                            <p:stCondLst>
                              <p:cond delay="3680"/>
                            </p:stCondLst>
                            <p:childTnLst>
                              <p:par>
                                <p:cTn id="1409" presetID="10" presetClass="exit" presetSubtype="0" fill="hold" grpId="0" nodeType="afterEffect">
                                  <p:stCondLst>
                                    <p:cond delay="0"/>
                                  </p:stCondLst>
                                  <p:childTnLst>
                                    <p:animEffect transition="out" filter="fade">
                                      <p:cBhvr>
                                        <p:cTn id="1410" dur="10"/>
                                        <p:tgtEl>
                                          <p:spTgt spid="398"/>
                                        </p:tgtEl>
                                      </p:cBhvr>
                                    </p:animEffect>
                                    <p:set>
                                      <p:cBhvr>
                                        <p:cTn id="1411" dur="1" fill="hold">
                                          <p:stCondLst>
                                            <p:cond delay="9"/>
                                          </p:stCondLst>
                                        </p:cTn>
                                        <p:tgtEl>
                                          <p:spTgt spid="398"/>
                                        </p:tgtEl>
                                        <p:attrNameLst>
                                          <p:attrName>style.visibility</p:attrName>
                                        </p:attrNameLst>
                                      </p:cBhvr>
                                      <p:to>
                                        <p:strVal val="hidden"/>
                                      </p:to>
                                    </p:set>
                                  </p:childTnLst>
                                </p:cTn>
                              </p:par>
                            </p:childTnLst>
                          </p:cTn>
                        </p:par>
                        <p:par>
                          <p:cTn id="1412" fill="hold">
                            <p:stCondLst>
                              <p:cond delay="3690"/>
                            </p:stCondLst>
                            <p:childTnLst>
                              <p:par>
                                <p:cTn id="1413" presetID="10" presetClass="exit" presetSubtype="0" fill="hold" grpId="0" nodeType="afterEffect">
                                  <p:stCondLst>
                                    <p:cond delay="0"/>
                                  </p:stCondLst>
                                  <p:childTnLst>
                                    <p:animEffect transition="out" filter="fade">
                                      <p:cBhvr>
                                        <p:cTn id="1414" dur="10"/>
                                        <p:tgtEl>
                                          <p:spTgt spid="399"/>
                                        </p:tgtEl>
                                      </p:cBhvr>
                                    </p:animEffect>
                                    <p:set>
                                      <p:cBhvr>
                                        <p:cTn id="1415" dur="1" fill="hold">
                                          <p:stCondLst>
                                            <p:cond delay="9"/>
                                          </p:stCondLst>
                                        </p:cTn>
                                        <p:tgtEl>
                                          <p:spTgt spid="399"/>
                                        </p:tgtEl>
                                        <p:attrNameLst>
                                          <p:attrName>style.visibility</p:attrName>
                                        </p:attrNameLst>
                                      </p:cBhvr>
                                      <p:to>
                                        <p:strVal val="hidden"/>
                                      </p:to>
                                    </p:set>
                                  </p:childTnLst>
                                </p:cTn>
                              </p:par>
                            </p:childTnLst>
                          </p:cTn>
                        </p:par>
                        <p:par>
                          <p:cTn id="1416" fill="hold">
                            <p:stCondLst>
                              <p:cond delay="3700"/>
                            </p:stCondLst>
                            <p:childTnLst>
                              <p:par>
                                <p:cTn id="1417" presetID="10" presetClass="exit" presetSubtype="0" fill="hold" grpId="0" nodeType="afterEffect">
                                  <p:stCondLst>
                                    <p:cond delay="0"/>
                                  </p:stCondLst>
                                  <p:childTnLst>
                                    <p:animEffect transition="out" filter="fade">
                                      <p:cBhvr>
                                        <p:cTn id="1418" dur="10"/>
                                        <p:tgtEl>
                                          <p:spTgt spid="400"/>
                                        </p:tgtEl>
                                      </p:cBhvr>
                                    </p:animEffect>
                                    <p:set>
                                      <p:cBhvr>
                                        <p:cTn id="1419" dur="1" fill="hold">
                                          <p:stCondLst>
                                            <p:cond delay="9"/>
                                          </p:stCondLst>
                                        </p:cTn>
                                        <p:tgtEl>
                                          <p:spTgt spid="400"/>
                                        </p:tgtEl>
                                        <p:attrNameLst>
                                          <p:attrName>style.visibility</p:attrName>
                                        </p:attrNameLst>
                                      </p:cBhvr>
                                      <p:to>
                                        <p:strVal val="hidden"/>
                                      </p:to>
                                    </p:set>
                                  </p:childTnLst>
                                </p:cTn>
                              </p:par>
                            </p:childTnLst>
                          </p:cTn>
                        </p:par>
                        <p:par>
                          <p:cTn id="1420" fill="hold">
                            <p:stCondLst>
                              <p:cond delay="3710"/>
                            </p:stCondLst>
                            <p:childTnLst>
                              <p:par>
                                <p:cTn id="1421" presetID="10" presetClass="exit" presetSubtype="0" fill="hold" grpId="0" nodeType="afterEffect">
                                  <p:stCondLst>
                                    <p:cond delay="0"/>
                                  </p:stCondLst>
                                  <p:childTnLst>
                                    <p:animEffect transition="out" filter="fade">
                                      <p:cBhvr>
                                        <p:cTn id="1422" dur="10"/>
                                        <p:tgtEl>
                                          <p:spTgt spid="401"/>
                                        </p:tgtEl>
                                      </p:cBhvr>
                                    </p:animEffect>
                                    <p:set>
                                      <p:cBhvr>
                                        <p:cTn id="1423" dur="1" fill="hold">
                                          <p:stCondLst>
                                            <p:cond delay="9"/>
                                          </p:stCondLst>
                                        </p:cTn>
                                        <p:tgtEl>
                                          <p:spTgt spid="401"/>
                                        </p:tgtEl>
                                        <p:attrNameLst>
                                          <p:attrName>style.visibility</p:attrName>
                                        </p:attrNameLst>
                                      </p:cBhvr>
                                      <p:to>
                                        <p:strVal val="hidden"/>
                                      </p:to>
                                    </p:set>
                                  </p:childTnLst>
                                </p:cTn>
                              </p:par>
                              <p:par>
                                <p:cTn id="1424" presetID="10" presetClass="exit" presetSubtype="0" fill="hold" grpId="0" nodeType="withEffect">
                                  <p:stCondLst>
                                    <p:cond delay="0"/>
                                  </p:stCondLst>
                                  <p:childTnLst>
                                    <p:animEffect transition="out" filter="fade">
                                      <p:cBhvr>
                                        <p:cTn id="1425" dur="10"/>
                                        <p:tgtEl>
                                          <p:spTgt spid="402"/>
                                        </p:tgtEl>
                                      </p:cBhvr>
                                    </p:animEffect>
                                    <p:set>
                                      <p:cBhvr>
                                        <p:cTn id="1426" dur="1" fill="hold">
                                          <p:stCondLst>
                                            <p:cond delay="9"/>
                                          </p:stCondLst>
                                        </p:cTn>
                                        <p:tgtEl>
                                          <p:spTgt spid="402"/>
                                        </p:tgtEl>
                                        <p:attrNameLst>
                                          <p:attrName>style.visibility</p:attrName>
                                        </p:attrNameLst>
                                      </p:cBhvr>
                                      <p:to>
                                        <p:strVal val="hidden"/>
                                      </p:to>
                                    </p:set>
                                  </p:childTnLst>
                                </p:cTn>
                              </p:par>
                              <p:par>
                                <p:cTn id="1427" presetID="10" presetClass="exit" presetSubtype="0" fill="hold" grpId="0" nodeType="withEffect">
                                  <p:stCondLst>
                                    <p:cond delay="0"/>
                                  </p:stCondLst>
                                  <p:childTnLst>
                                    <p:animEffect transition="out" filter="fade">
                                      <p:cBhvr>
                                        <p:cTn id="1428" dur="10"/>
                                        <p:tgtEl>
                                          <p:spTgt spid="403"/>
                                        </p:tgtEl>
                                      </p:cBhvr>
                                    </p:animEffect>
                                    <p:set>
                                      <p:cBhvr>
                                        <p:cTn id="1429" dur="1" fill="hold">
                                          <p:stCondLst>
                                            <p:cond delay="9"/>
                                          </p:stCondLst>
                                        </p:cTn>
                                        <p:tgtEl>
                                          <p:spTgt spid="403"/>
                                        </p:tgtEl>
                                        <p:attrNameLst>
                                          <p:attrName>style.visibility</p:attrName>
                                        </p:attrNameLst>
                                      </p:cBhvr>
                                      <p:to>
                                        <p:strVal val="hidden"/>
                                      </p:to>
                                    </p:set>
                                  </p:childTnLst>
                                </p:cTn>
                              </p:par>
                              <p:par>
                                <p:cTn id="1430" presetID="10" presetClass="exit" presetSubtype="0" fill="hold" grpId="0" nodeType="withEffect">
                                  <p:stCondLst>
                                    <p:cond delay="0"/>
                                  </p:stCondLst>
                                  <p:childTnLst>
                                    <p:animEffect transition="out" filter="fade">
                                      <p:cBhvr>
                                        <p:cTn id="1431" dur="10"/>
                                        <p:tgtEl>
                                          <p:spTgt spid="404"/>
                                        </p:tgtEl>
                                      </p:cBhvr>
                                    </p:animEffect>
                                    <p:set>
                                      <p:cBhvr>
                                        <p:cTn id="1432" dur="1" fill="hold">
                                          <p:stCondLst>
                                            <p:cond delay="9"/>
                                          </p:stCondLst>
                                        </p:cTn>
                                        <p:tgtEl>
                                          <p:spTgt spid="404"/>
                                        </p:tgtEl>
                                        <p:attrNameLst>
                                          <p:attrName>style.visibility</p:attrName>
                                        </p:attrNameLst>
                                      </p:cBhvr>
                                      <p:to>
                                        <p:strVal val="hidden"/>
                                      </p:to>
                                    </p:set>
                                  </p:childTnLst>
                                </p:cTn>
                              </p:par>
                              <p:par>
                                <p:cTn id="1433" presetID="10" presetClass="exit" presetSubtype="0" fill="hold" grpId="0" nodeType="withEffect">
                                  <p:stCondLst>
                                    <p:cond delay="0"/>
                                  </p:stCondLst>
                                  <p:childTnLst>
                                    <p:animEffect transition="out" filter="fade">
                                      <p:cBhvr>
                                        <p:cTn id="1434" dur="10"/>
                                        <p:tgtEl>
                                          <p:spTgt spid="405"/>
                                        </p:tgtEl>
                                      </p:cBhvr>
                                    </p:animEffect>
                                    <p:set>
                                      <p:cBhvr>
                                        <p:cTn id="1435" dur="1" fill="hold">
                                          <p:stCondLst>
                                            <p:cond delay="9"/>
                                          </p:stCondLst>
                                        </p:cTn>
                                        <p:tgtEl>
                                          <p:spTgt spid="405"/>
                                        </p:tgtEl>
                                        <p:attrNameLst>
                                          <p:attrName>style.visibility</p:attrName>
                                        </p:attrNameLst>
                                      </p:cBhvr>
                                      <p:to>
                                        <p:strVal val="hidden"/>
                                      </p:to>
                                    </p:set>
                                  </p:childTnLst>
                                </p:cTn>
                              </p:par>
                              <p:par>
                                <p:cTn id="1436" presetID="10" presetClass="exit" presetSubtype="0" fill="hold" grpId="0" nodeType="withEffect">
                                  <p:stCondLst>
                                    <p:cond delay="0"/>
                                  </p:stCondLst>
                                  <p:childTnLst>
                                    <p:animEffect transition="out" filter="fade">
                                      <p:cBhvr>
                                        <p:cTn id="1437" dur="10"/>
                                        <p:tgtEl>
                                          <p:spTgt spid="406"/>
                                        </p:tgtEl>
                                      </p:cBhvr>
                                    </p:animEffect>
                                    <p:set>
                                      <p:cBhvr>
                                        <p:cTn id="1438" dur="1" fill="hold">
                                          <p:stCondLst>
                                            <p:cond delay="9"/>
                                          </p:stCondLst>
                                        </p:cTn>
                                        <p:tgtEl>
                                          <p:spTgt spid="406"/>
                                        </p:tgtEl>
                                        <p:attrNameLst>
                                          <p:attrName>style.visibility</p:attrName>
                                        </p:attrNameLst>
                                      </p:cBhvr>
                                      <p:to>
                                        <p:strVal val="hidden"/>
                                      </p:to>
                                    </p:set>
                                  </p:childTnLst>
                                </p:cTn>
                              </p:par>
                            </p:childTnLst>
                          </p:cTn>
                        </p:par>
                        <p:par>
                          <p:cTn id="1439" fill="hold">
                            <p:stCondLst>
                              <p:cond delay="3720"/>
                            </p:stCondLst>
                            <p:childTnLst>
                              <p:par>
                                <p:cTn id="1440" presetID="10" presetClass="exit" presetSubtype="0" fill="hold" grpId="0" nodeType="afterEffect">
                                  <p:stCondLst>
                                    <p:cond delay="0"/>
                                  </p:stCondLst>
                                  <p:childTnLst>
                                    <p:animEffect transition="out" filter="fade">
                                      <p:cBhvr>
                                        <p:cTn id="1441" dur="10"/>
                                        <p:tgtEl>
                                          <p:spTgt spid="407"/>
                                        </p:tgtEl>
                                      </p:cBhvr>
                                    </p:animEffect>
                                    <p:set>
                                      <p:cBhvr>
                                        <p:cTn id="1442" dur="1" fill="hold">
                                          <p:stCondLst>
                                            <p:cond delay="9"/>
                                          </p:stCondLst>
                                        </p:cTn>
                                        <p:tgtEl>
                                          <p:spTgt spid="407"/>
                                        </p:tgtEl>
                                        <p:attrNameLst>
                                          <p:attrName>style.visibility</p:attrName>
                                        </p:attrNameLst>
                                      </p:cBhvr>
                                      <p:to>
                                        <p:strVal val="hidden"/>
                                      </p:to>
                                    </p:set>
                                  </p:childTnLst>
                                </p:cTn>
                              </p:par>
                            </p:childTnLst>
                          </p:cTn>
                        </p:par>
                        <p:par>
                          <p:cTn id="1443" fill="hold">
                            <p:stCondLst>
                              <p:cond delay="3730"/>
                            </p:stCondLst>
                            <p:childTnLst>
                              <p:par>
                                <p:cTn id="1444" presetID="10" presetClass="exit" presetSubtype="0" fill="hold" grpId="0" nodeType="afterEffect">
                                  <p:stCondLst>
                                    <p:cond delay="0"/>
                                  </p:stCondLst>
                                  <p:childTnLst>
                                    <p:animEffect transition="out" filter="fade">
                                      <p:cBhvr>
                                        <p:cTn id="1445" dur="10"/>
                                        <p:tgtEl>
                                          <p:spTgt spid="408"/>
                                        </p:tgtEl>
                                      </p:cBhvr>
                                    </p:animEffect>
                                    <p:set>
                                      <p:cBhvr>
                                        <p:cTn id="1446" dur="1" fill="hold">
                                          <p:stCondLst>
                                            <p:cond delay="9"/>
                                          </p:stCondLst>
                                        </p:cTn>
                                        <p:tgtEl>
                                          <p:spTgt spid="408"/>
                                        </p:tgtEl>
                                        <p:attrNameLst>
                                          <p:attrName>style.visibility</p:attrName>
                                        </p:attrNameLst>
                                      </p:cBhvr>
                                      <p:to>
                                        <p:strVal val="hidden"/>
                                      </p:to>
                                    </p:set>
                                  </p:childTnLst>
                                </p:cTn>
                              </p:par>
                            </p:childTnLst>
                          </p:cTn>
                        </p:par>
                        <p:par>
                          <p:cTn id="1447" fill="hold">
                            <p:stCondLst>
                              <p:cond delay="3740"/>
                            </p:stCondLst>
                            <p:childTnLst>
                              <p:par>
                                <p:cTn id="1448" presetID="10" presetClass="exit" presetSubtype="0" fill="hold" grpId="0" nodeType="afterEffect">
                                  <p:stCondLst>
                                    <p:cond delay="0"/>
                                  </p:stCondLst>
                                  <p:childTnLst>
                                    <p:animEffect transition="out" filter="fade">
                                      <p:cBhvr>
                                        <p:cTn id="1449" dur="10"/>
                                        <p:tgtEl>
                                          <p:spTgt spid="409"/>
                                        </p:tgtEl>
                                      </p:cBhvr>
                                    </p:animEffect>
                                    <p:set>
                                      <p:cBhvr>
                                        <p:cTn id="1450" dur="1" fill="hold">
                                          <p:stCondLst>
                                            <p:cond delay="9"/>
                                          </p:stCondLst>
                                        </p:cTn>
                                        <p:tgtEl>
                                          <p:spTgt spid="409"/>
                                        </p:tgtEl>
                                        <p:attrNameLst>
                                          <p:attrName>style.visibility</p:attrName>
                                        </p:attrNameLst>
                                      </p:cBhvr>
                                      <p:to>
                                        <p:strVal val="hidden"/>
                                      </p:to>
                                    </p:set>
                                  </p:childTnLst>
                                </p:cTn>
                              </p:par>
                            </p:childTnLst>
                          </p:cTn>
                        </p:par>
                        <p:par>
                          <p:cTn id="1451" fill="hold">
                            <p:stCondLst>
                              <p:cond delay="3750"/>
                            </p:stCondLst>
                            <p:childTnLst>
                              <p:par>
                                <p:cTn id="1452" presetID="10" presetClass="exit" presetSubtype="0" fill="hold" grpId="0" nodeType="afterEffect">
                                  <p:stCondLst>
                                    <p:cond delay="0"/>
                                  </p:stCondLst>
                                  <p:childTnLst>
                                    <p:animEffect transition="out" filter="fade">
                                      <p:cBhvr>
                                        <p:cTn id="1453" dur="10"/>
                                        <p:tgtEl>
                                          <p:spTgt spid="410"/>
                                        </p:tgtEl>
                                      </p:cBhvr>
                                    </p:animEffect>
                                    <p:set>
                                      <p:cBhvr>
                                        <p:cTn id="1454" dur="1" fill="hold">
                                          <p:stCondLst>
                                            <p:cond delay="9"/>
                                          </p:stCondLst>
                                        </p:cTn>
                                        <p:tgtEl>
                                          <p:spTgt spid="410"/>
                                        </p:tgtEl>
                                        <p:attrNameLst>
                                          <p:attrName>style.visibility</p:attrName>
                                        </p:attrNameLst>
                                      </p:cBhvr>
                                      <p:to>
                                        <p:strVal val="hidden"/>
                                      </p:to>
                                    </p:set>
                                  </p:childTnLst>
                                </p:cTn>
                              </p:par>
                            </p:childTnLst>
                          </p:cTn>
                        </p:par>
                        <p:par>
                          <p:cTn id="1455" fill="hold">
                            <p:stCondLst>
                              <p:cond delay="3760"/>
                            </p:stCondLst>
                            <p:childTnLst>
                              <p:par>
                                <p:cTn id="1456" presetID="10" presetClass="exit" presetSubtype="0" fill="hold" grpId="0" nodeType="afterEffect">
                                  <p:stCondLst>
                                    <p:cond delay="0"/>
                                  </p:stCondLst>
                                  <p:childTnLst>
                                    <p:animEffect transition="out" filter="fade">
                                      <p:cBhvr>
                                        <p:cTn id="1457" dur="10"/>
                                        <p:tgtEl>
                                          <p:spTgt spid="411"/>
                                        </p:tgtEl>
                                      </p:cBhvr>
                                    </p:animEffect>
                                    <p:set>
                                      <p:cBhvr>
                                        <p:cTn id="1458" dur="1" fill="hold">
                                          <p:stCondLst>
                                            <p:cond delay="9"/>
                                          </p:stCondLst>
                                        </p:cTn>
                                        <p:tgtEl>
                                          <p:spTgt spid="411"/>
                                        </p:tgtEl>
                                        <p:attrNameLst>
                                          <p:attrName>style.visibility</p:attrName>
                                        </p:attrNameLst>
                                      </p:cBhvr>
                                      <p:to>
                                        <p:strVal val="hidden"/>
                                      </p:to>
                                    </p:set>
                                  </p:childTnLst>
                                </p:cTn>
                              </p:par>
                              <p:par>
                                <p:cTn id="1459" presetID="10" presetClass="exit" presetSubtype="0" fill="hold" grpId="0" nodeType="withEffect">
                                  <p:stCondLst>
                                    <p:cond delay="0"/>
                                  </p:stCondLst>
                                  <p:childTnLst>
                                    <p:animEffect transition="out" filter="fade">
                                      <p:cBhvr>
                                        <p:cTn id="1460" dur="10"/>
                                        <p:tgtEl>
                                          <p:spTgt spid="412"/>
                                        </p:tgtEl>
                                      </p:cBhvr>
                                    </p:animEffect>
                                    <p:set>
                                      <p:cBhvr>
                                        <p:cTn id="1461" dur="1" fill="hold">
                                          <p:stCondLst>
                                            <p:cond delay="9"/>
                                          </p:stCondLst>
                                        </p:cTn>
                                        <p:tgtEl>
                                          <p:spTgt spid="412"/>
                                        </p:tgtEl>
                                        <p:attrNameLst>
                                          <p:attrName>style.visibility</p:attrName>
                                        </p:attrNameLst>
                                      </p:cBhvr>
                                      <p:to>
                                        <p:strVal val="hidden"/>
                                      </p:to>
                                    </p:set>
                                  </p:childTnLst>
                                </p:cTn>
                              </p:par>
                              <p:par>
                                <p:cTn id="1462" presetID="10" presetClass="exit" presetSubtype="0" fill="hold" grpId="0" nodeType="withEffect">
                                  <p:stCondLst>
                                    <p:cond delay="0"/>
                                  </p:stCondLst>
                                  <p:childTnLst>
                                    <p:animEffect transition="out" filter="fade">
                                      <p:cBhvr>
                                        <p:cTn id="1463" dur="10"/>
                                        <p:tgtEl>
                                          <p:spTgt spid="413"/>
                                        </p:tgtEl>
                                      </p:cBhvr>
                                    </p:animEffect>
                                    <p:set>
                                      <p:cBhvr>
                                        <p:cTn id="1464" dur="1" fill="hold">
                                          <p:stCondLst>
                                            <p:cond delay="9"/>
                                          </p:stCondLst>
                                        </p:cTn>
                                        <p:tgtEl>
                                          <p:spTgt spid="413"/>
                                        </p:tgtEl>
                                        <p:attrNameLst>
                                          <p:attrName>style.visibility</p:attrName>
                                        </p:attrNameLst>
                                      </p:cBhvr>
                                      <p:to>
                                        <p:strVal val="hidden"/>
                                      </p:to>
                                    </p:set>
                                  </p:childTnLst>
                                </p:cTn>
                              </p:par>
                              <p:par>
                                <p:cTn id="1465" presetID="10" presetClass="exit" presetSubtype="0" fill="hold" grpId="0" nodeType="withEffect">
                                  <p:stCondLst>
                                    <p:cond delay="0"/>
                                  </p:stCondLst>
                                  <p:childTnLst>
                                    <p:animEffect transition="out" filter="fade">
                                      <p:cBhvr>
                                        <p:cTn id="1466" dur="10"/>
                                        <p:tgtEl>
                                          <p:spTgt spid="414"/>
                                        </p:tgtEl>
                                      </p:cBhvr>
                                    </p:animEffect>
                                    <p:set>
                                      <p:cBhvr>
                                        <p:cTn id="1467" dur="1" fill="hold">
                                          <p:stCondLst>
                                            <p:cond delay="9"/>
                                          </p:stCondLst>
                                        </p:cTn>
                                        <p:tgtEl>
                                          <p:spTgt spid="414"/>
                                        </p:tgtEl>
                                        <p:attrNameLst>
                                          <p:attrName>style.visibility</p:attrName>
                                        </p:attrNameLst>
                                      </p:cBhvr>
                                      <p:to>
                                        <p:strVal val="hidden"/>
                                      </p:to>
                                    </p:set>
                                  </p:childTnLst>
                                </p:cTn>
                              </p:par>
                              <p:par>
                                <p:cTn id="1468" presetID="10" presetClass="exit" presetSubtype="0" fill="hold" grpId="0" nodeType="withEffect">
                                  <p:stCondLst>
                                    <p:cond delay="0"/>
                                  </p:stCondLst>
                                  <p:childTnLst>
                                    <p:animEffect transition="out" filter="fade">
                                      <p:cBhvr>
                                        <p:cTn id="1469" dur="10"/>
                                        <p:tgtEl>
                                          <p:spTgt spid="415"/>
                                        </p:tgtEl>
                                      </p:cBhvr>
                                    </p:animEffect>
                                    <p:set>
                                      <p:cBhvr>
                                        <p:cTn id="1470" dur="1" fill="hold">
                                          <p:stCondLst>
                                            <p:cond delay="9"/>
                                          </p:stCondLst>
                                        </p:cTn>
                                        <p:tgtEl>
                                          <p:spTgt spid="415"/>
                                        </p:tgtEl>
                                        <p:attrNameLst>
                                          <p:attrName>style.visibility</p:attrName>
                                        </p:attrNameLst>
                                      </p:cBhvr>
                                      <p:to>
                                        <p:strVal val="hidden"/>
                                      </p:to>
                                    </p:set>
                                  </p:childTnLst>
                                </p:cTn>
                              </p:par>
                              <p:par>
                                <p:cTn id="1471" presetID="10" presetClass="exit" presetSubtype="0" fill="hold" grpId="0" nodeType="withEffect">
                                  <p:stCondLst>
                                    <p:cond delay="0"/>
                                  </p:stCondLst>
                                  <p:childTnLst>
                                    <p:animEffect transition="out" filter="fade">
                                      <p:cBhvr>
                                        <p:cTn id="1472" dur="10"/>
                                        <p:tgtEl>
                                          <p:spTgt spid="416"/>
                                        </p:tgtEl>
                                      </p:cBhvr>
                                    </p:animEffect>
                                    <p:set>
                                      <p:cBhvr>
                                        <p:cTn id="1473" dur="1" fill="hold">
                                          <p:stCondLst>
                                            <p:cond delay="9"/>
                                          </p:stCondLst>
                                        </p:cTn>
                                        <p:tgtEl>
                                          <p:spTgt spid="416"/>
                                        </p:tgtEl>
                                        <p:attrNameLst>
                                          <p:attrName>style.visibility</p:attrName>
                                        </p:attrNameLst>
                                      </p:cBhvr>
                                      <p:to>
                                        <p:strVal val="hidden"/>
                                      </p:to>
                                    </p:set>
                                  </p:childTnLst>
                                </p:cTn>
                              </p:par>
                              <p:par>
                                <p:cTn id="1474" presetID="10" presetClass="exit" presetSubtype="0" fill="hold" grpId="0" nodeType="withEffect">
                                  <p:stCondLst>
                                    <p:cond delay="0"/>
                                  </p:stCondLst>
                                  <p:childTnLst>
                                    <p:animEffect transition="out" filter="fade">
                                      <p:cBhvr>
                                        <p:cTn id="1475" dur="10"/>
                                        <p:tgtEl>
                                          <p:spTgt spid="417"/>
                                        </p:tgtEl>
                                      </p:cBhvr>
                                    </p:animEffect>
                                    <p:set>
                                      <p:cBhvr>
                                        <p:cTn id="1476" dur="1" fill="hold">
                                          <p:stCondLst>
                                            <p:cond delay="9"/>
                                          </p:stCondLst>
                                        </p:cTn>
                                        <p:tgtEl>
                                          <p:spTgt spid="417"/>
                                        </p:tgtEl>
                                        <p:attrNameLst>
                                          <p:attrName>style.visibility</p:attrName>
                                        </p:attrNameLst>
                                      </p:cBhvr>
                                      <p:to>
                                        <p:strVal val="hidden"/>
                                      </p:to>
                                    </p:set>
                                  </p:childTnLst>
                                </p:cTn>
                              </p:par>
                              <p:par>
                                <p:cTn id="1477" presetID="10" presetClass="exit" presetSubtype="0" fill="hold" grpId="0" nodeType="withEffect">
                                  <p:stCondLst>
                                    <p:cond delay="0"/>
                                  </p:stCondLst>
                                  <p:childTnLst>
                                    <p:animEffect transition="out" filter="fade">
                                      <p:cBhvr>
                                        <p:cTn id="1478" dur="10"/>
                                        <p:tgtEl>
                                          <p:spTgt spid="418"/>
                                        </p:tgtEl>
                                      </p:cBhvr>
                                    </p:animEffect>
                                    <p:set>
                                      <p:cBhvr>
                                        <p:cTn id="1479" dur="1" fill="hold">
                                          <p:stCondLst>
                                            <p:cond delay="9"/>
                                          </p:stCondLst>
                                        </p:cTn>
                                        <p:tgtEl>
                                          <p:spTgt spid="418"/>
                                        </p:tgtEl>
                                        <p:attrNameLst>
                                          <p:attrName>style.visibility</p:attrName>
                                        </p:attrNameLst>
                                      </p:cBhvr>
                                      <p:to>
                                        <p:strVal val="hidden"/>
                                      </p:to>
                                    </p:set>
                                  </p:childTnLst>
                                </p:cTn>
                              </p:par>
                              <p:par>
                                <p:cTn id="1480" presetID="10" presetClass="exit" presetSubtype="0" fill="hold" grpId="0" nodeType="withEffect">
                                  <p:stCondLst>
                                    <p:cond delay="0"/>
                                  </p:stCondLst>
                                  <p:childTnLst>
                                    <p:animEffect transition="out" filter="fade">
                                      <p:cBhvr>
                                        <p:cTn id="1481" dur="10"/>
                                        <p:tgtEl>
                                          <p:spTgt spid="419"/>
                                        </p:tgtEl>
                                      </p:cBhvr>
                                    </p:animEffect>
                                    <p:set>
                                      <p:cBhvr>
                                        <p:cTn id="1482" dur="1" fill="hold">
                                          <p:stCondLst>
                                            <p:cond delay="9"/>
                                          </p:stCondLst>
                                        </p:cTn>
                                        <p:tgtEl>
                                          <p:spTgt spid="419"/>
                                        </p:tgtEl>
                                        <p:attrNameLst>
                                          <p:attrName>style.visibility</p:attrName>
                                        </p:attrNameLst>
                                      </p:cBhvr>
                                      <p:to>
                                        <p:strVal val="hidden"/>
                                      </p:to>
                                    </p:set>
                                  </p:childTnLst>
                                </p:cTn>
                              </p:par>
                              <p:par>
                                <p:cTn id="1483" presetID="10" presetClass="exit" presetSubtype="0" fill="hold" grpId="0" nodeType="withEffect">
                                  <p:stCondLst>
                                    <p:cond delay="0"/>
                                  </p:stCondLst>
                                  <p:childTnLst>
                                    <p:animEffect transition="out" filter="fade">
                                      <p:cBhvr>
                                        <p:cTn id="1484" dur="10"/>
                                        <p:tgtEl>
                                          <p:spTgt spid="420"/>
                                        </p:tgtEl>
                                      </p:cBhvr>
                                    </p:animEffect>
                                    <p:set>
                                      <p:cBhvr>
                                        <p:cTn id="1485" dur="1" fill="hold">
                                          <p:stCondLst>
                                            <p:cond delay="9"/>
                                          </p:stCondLst>
                                        </p:cTn>
                                        <p:tgtEl>
                                          <p:spTgt spid="420"/>
                                        </p:tgtEl>
                                        <p:attrNameLst>
                                          <p:attrName>style.visibility</p:attrName>
                                        </p:attrNameLst>
                                      </p:cBhvr>
                                      <p:to>
                                        <p:strVal val="hidden"/>
                                      </p:to>
                                    </p:set>
                                  </p:childTnLst>
                                </p:cTn>
                              </p:par>
                            </p:childTnLst>
                          </p:cTn>
                        </p:par>
                        <p:par>
                          <p:cTn id="1486" fill="hold">
                            <p:stCondLst>
                              <p:cond delay="3770"/>
                            </p:stCondLst>
                            <p:childTnLst>
                              <p:par>
                                <p:cTn id="1487" presetID="10" presetClass="exit" presetSubtype="0" fill="hold" grpId="0" nodeType="afterEffect">
                                  <p:stCondLst>
                                    <p:cond delay="0"/>
                                  </p:stCondLst>
                                  <p:childTnLst>
                                    <p:animEffect transition="out" filter="fade">
                                      <p:cBhvr>
                                        <p:cTn id="1488" dur="10"/>
                                        <p:tgtEl>
                                          <p:spTgt spid="421"/>
                                        </p:tgtEl>
                                      </p:cBhvr>
                                    </p:animEffect>
                                    <p:set>
                                      <p:cBhvr>
                                        <p:cTn id="1489" dur="1" fill="hold">
                                          <p:stCondLst>
                                            <p:cond delay="9"/>
                                          </p:stCondLst>
                                        </p:cTn>
                                        <p:tgtEl>
                                          <p:spTgt spid="421"/>
                                        </p:tgtEl>
                                        <p:attrNameLst>
                                          <p:attrName>style.visibility</p:attrName>
                                        </p:attrNameLst>
                                      </p:cBhvr>
                                      <p:to>
                                        <p:strVal val="hidden"/>
                                      </p:to>
                                    </p:set>
                                  </p:childTnLst>
                                </p:cTn>
                              </p:par>
                            </p:childTnLst>
                          </p:cTn>
                        </p:par>
                        <p:par>
                          <p:cTn id="1490" fill="hold">
                            <p:stCondLst>
                              <p:cond delay="3780"/>
                            </p:stCondLst>
                            <p:childTnLst>
                              <p:par>
                                <p:cTn id="1491" presetID="10" presetClass="exit" presetSubtype="0" fill="hold" grpId="0" nodeType="afterEffect">
                                  <p:stCondLst>
                                    <p:cond delay="0"/>
                                  </p:stCondLst>
                                  <p:childTnLst>
                                    <p:animEffect transition="out" filter="fade">
                                      <p:cBhvr>
                                        <p:cTn id="1492" dur="10"/>
                                        <p:tgtEl>
                                          <p:spTgt spid="422"/>
                                        </p:tgtEl>
                                      </p:cBhvr>
                                    </p:animEffect>
                                    <p:set>
                                      <p:cBhvr>
                                        <p:cTn id="1493" dur="1" fill="hold">
                                          <p:stCondLst>
                                            <p:cond delay="9"/>
                                          </p:stCondLst>
                                        </p:cTn>
                                        <p:tgtEl>
                                          <p:spTgt spid="422"/>
                                        </p:tgtEl>
                                        <p:attrNameLst>
                                          <p:attrName>style.visibility</p:attrName>
                                        </p:attrNameLst>
                                      </p:cBhvr>
                                      <p:to>
                                        <p:strVal val="hidden"/>
                                      </p:to>
                                    </p:set>
                                  </p:childTnLst>
                                </p:cTn>
                              </p:par>
                            </p:childTnLst>
                          </p:cTn>
                        </p:par>
                        <p:par>
                          <p:cTn id="1494" fill="hold">
                            <p:stCondLst>
                              <p:cond delay="3790"/>
                            </p:stCondLst>
                            <p:childTnLst>
                              <p:par>
                                <p:cTn id="1495" presetID="10" presetClass="exit" presetSubtype="0" fill="hold" grpId="0" nodeType="afterEffect">
                                  <p:stCondLst>
                                    <p:cond delay="0"/>
                                  </p:stCondLst>
                                  <p:childTnLst>
                                    <p:animEffect transition="out" filter="fade">
                                      <p:cBhvr>
                                        <p:cTn id="1496" dur="10"/>
                                        <p:tgtEl>
                                          <p:spTgt spid="423"/>
                                        </p:tgtEl>
                                      </p:cBhvr>
                                    </p:animEffect>
                                    <p:set>
                                      <p:cBhvr>
                                        <p:cTn id="1497" dur="1" fill="hold">
                                          <p:stCondLst>
                                            <p:cond delay="9"/>
                                          </p:stCondLst>
                                        </p:cTn>
                                        <p:tgtEl>
                                          <p:spTgt spid="423"/>
                                        </p:tgtEl>
                                        <p:attrNameLst>
                                          <p:attrName>style.visibility</p:attrName>
                                        </p:attrNameLst>
                                      </p:cBhvr>
                                      <p:to>
                                        <p:strVal val="hidden"/>
                                      </p:to>
                                    </p:set>
                                  </p:childTnLst>
                                </p:cTn>
                              </p:par>
                            </p:childTnLst>
                          </p:cTn>
                        </p:par>
                        <p:par>
                          <p:cTn id="1498" fill="hold">
                            <p:stCondLst>
                              <p:cond delay="3800"/>
                            </p:stCondLst>
                            <p:childTnLst>
                              <p:par>
                                <p:cTn id="1499" presetID="10" presetClass="exit" presetSubtype="0" fill="hold" grpId="0" nodeType="afterEffect">
                                  <p:stCondLst>
                                    <p:cond delay="0"/>
                                  </p:stCondLst>
                                  <p:childTnLst>
                                    <p:animEffect transition="out" filter="fade">
                                      <p:cBhvr>
                                        <p:cTn id="1500" dur="10"/>
                                        <p:tgtEl>
                                          <p:spTgt spid="424"/>
                                        </p:tgtEl>
                                      </p:cBhvr>
                                    </p:animEffect>
                                    <p:set>
                                      <p:cBhvr>
                                        <p:cTn id="1501" dur="1" fill="hold">
                                          <p:stCondLst>
                                            <p:cond delay="9"/>
                                          </p:stCondLst>
                                        </p:cTn>
                                        <p:tgtEl>
                                          <p:spTgt spid="424"/>
                                        </p:tgtEl>
                                        <p:attrNameLst>
                                          <p:attrName>style.visibility</p:attrName>
                                        </p:attrNameLst>
                                      </p:cBhvr>
                                      <p:to>
                                        <p:strVal val="hidden"/>
                                      </p:to>
                                    </p:set>
                                  </p:childTnLst>
                                </p:cTn>
                              </p:par>
                            </p:childTnLst>
                          </p:cTn>
                        </p:par>
                        <p:par>
                          <p:cTn id="1502" fill="hold">
                            <p:stCondLst>
                              <p:cond delay="3810"/>
                            </p:stCondLst>
                            <p:childTnLst>
                              <p:par>
                                <p:cTn id="1503" presetID="10" presetClass="exit" presetSubtype="0" fill="hold" grpId="0" nodeType="afterEffect">
                                  <p:stCondLst>
                                    <p:cond delay="0"/>
                                  </p:stCondLst>
                                  <p:childTnLst>
                                    <p:animEffect transition="out" filter="fade">
                                      <p:cBhvr>
                                        <p:cTn id="1504" dur="10"/>
                                        <p:tgtEl>
                                          <p:spTgt spid="425"/>
                                        </p:tgtEl>
                                      </p:cBhvr>
                                    </p:animEffect>
                                    <p:set>
                                      <p:cBhvr>
                                        <p:cTn id="1505" dur="1" fill="hold">
                                          <p:stCondLst>
                                            <p:cond delay="9"/>
                                          </p:stCondLst>
                                        </p:cTn>
                                        <p:tgtEl>
                                          <p:spTgt spid="425"/>
                                        </p:tgtEl>
                                        <p:attrNameLst>
                                          <p:attrName>style.visibility</p:attrName>
                                        </p:attrNameLst>
                                      </p:cBhvr>
                                      <p:to>
                                        <p:strVal val="hidden"/>
                                      </p:to>
                                    </p:set>
                                  </p:childTnLst>
                                </p:cTn>
                              </p:par>
                            </p:childTnLst>
                          </p:cTn>
                        </p:par>
                        <p:par>
                          <p:cTn id="1506" fill="hold">
                            <p:stCondLst>
                              <p:cond delay="3820"/>
                            </p:stCondLst>
                            <p:childTnLst>
                              <p:par>
                                <p:cTn id="1507" presetID="10" presetClass="exit" presetSubtype="0" fill="hold" grpId="0" nodeType="afterEffect">
                                  <p:stCondLst>
                                    <p:cond delay="0"/>
                                  </p:stCondLst>
                                  <p:childTnLst>
                                    <p:animEffect transition="out" filter="fade">
                                      <p:cBhvr>
                                        <p:cTn id="1508" dur="10"/>
                                        <p:tgtEl>
                                          <p:spTgt spid="426"/>
                                        </p:tgtEl>
                                      </p:cBhvr>
                                    </p:animEffect>
                                    <p:set>
                                      <p:cBhvr>
                                        <p:cTn id="1509" dur="1" fill="hold">
                                          <p:stCondLst>
                                            <p:cond delay="9"/>
                                          </p:stCondLst>
                                        </p:cTn>
                                        <p:tgtEl>
                                          <p:spTgt spid="426"/>
                                        </p:tgtEl>
                                        <p:attrNameLst>
                                          <p:attrName>style.visibility</p:attrName>
                                        </p:attrNameLst>
                                      </p:cBhvr>
                                      <p:to>
                                        <p:strVal val="hidden"/>
                                      </p:to>
                                    </p:set>
                                  </p:childTnLst>
                                </p:cTn>
                              </p:par>
                            </p:childTnLst>
                          </p:cTn>
                        </p:par>
                        <p:par>
                          <p:cTn id="1510" fill="hold">
                            <p:stCondLst>
                              <p:cond delay="3830"/>
                            </p:stCondLst>
                            <p:childTnLst>
                              <p:par>
                                <p:cTn id="1511" presetID="10" presetClass="exit" presetSubtype="0" fill="hold" grpId="0" nodeType="afterEffect">
                                  <p:stCondLst>
                                    <p:cond delay="0"/>
                                  </p:stCondLst>
                                  <p:childTnLst>
                                    <p:animEffect transition="out" filter="fade">
                                      <p:cBhvr>
                                        <p:cTn id="1512" dur="10"/>
                                        <p:tgtEl>
                                          <p:spTgt spid="427"/>
                                        </p:tgtEl>
                                      </p:cBhvr>
                                    </p:animEffect>
                                    <p:set>
                                      <p:cBhvr>
                                        <p:cTn id="1513" dur="1" fill="hold">
                                          <p:stCondLst>
                                            <p:cond delay="9"/>
                                          </p:stCondLst>
                                        </p:cTn>
                                        <p:tgtEl>
                                          <p:spTgt spid="427"/>
                                        </p:tgtEl>
                                        <p:attrNameLst>
                                          <p:attrName>style.visibility</p:attrName>
                                        </p:attrNameLst>
                                      </p:cBhvr>
                                      <p:to>
                                        <p:strVal val="hidden"/>
                                      </p:to>
                                    </p:set>
                                  </p:childTnLst>
                                </p:cTn>
                              </p:par>
                            </p:childTnLst>
                          </p:cTn>
                        </p:par>
                        <p:par>
                          <p:cTn id="1514" fill="hold">
                            <p:stCondLst>
                              <p:cond delay="3840"/>
                            </p:stCondLst>
                            <p:childTnLst>
                              <p:par>
                                <p:cTn id="1515" presetID="10" presetClass="exit" presetSubtype="0" fill="hold" grpId="0" nodeType="afterEffect">
                                  <p:stCondLst>
                                    <p:cond delay="0"/>
                                  </p:stCondLst>
                                  <p:childTnLst>
                                    <p:animEffect transition="out" filter="fade">
                                      <p:cBhvr>
                                        <p:cTn id="1516" dur="10"/>
                                        <p:tgtEl>
                                          <p:spTgt spid="428"/>
                                        </p:tgtEl>
                                      </p:cBhvr>
                                    </p:animEffect>
                                    <p:set>
                                      <p:cBhvr>
                                        <p:cTn id="1517" dur="1" fill="hold">
                                          <p:stCondLst>
                                            <p:cond delay="9"/>
                                          </p:stCondLst>
                                        </p:cTn>
                                        <p:tgtEl>
                                          <p:spTgt spid="428"/>
                                        </p:tgtEl>
                                        <p:attrNameLst>
                                          <p:attrName>style.visibility</p:attrName>
                                        </p:attrNameLst>
                                      </p:cBhvr>
                                      <p:to>
                                        <p:strVal val="hidden"/>
                                      </p:to>
                                    </p:set>
                                  </p:childTnLst>
                                </p:cTn>
                              </p:par>
                              <p:par>
                                <p:cTn id="1518" presetID="10" presetClass="exit" presetSubtype="0" fill="hold" grpId="0" nodeType="withEffect">
                                  <p:stCondLst>
                                    <p:cond delay="0"/>
                                  </p:stCondLst>
                                  <p:childTnLst>
                                    <p:animEffect transition="out" filter="fade">
                                      <p:cBhvr>
                                        <p:cTn id="1519" dur="10"/>
                                        <p:tgtEl>
                                          <p:spTgt spid="429"/>
                                        </p:tgtEl>
                                      </p:cBhvr>
                                    </p:animEffect>
                                    <p:set>
                                      <p:cBhvr>
                                        <p:cTn id="1520" dur="1" fill="hold">
                                          <p:stCondLst>
                                            <p:cond delay="9"/>
                                          </p:stCondLst>
                                        </p:cTn>
                                        <p:tgtEl>
                                          <p:spTgt spid="429"/>
                                        </p:tgtEl>
                                        <p:attrNameLst>
                                          <p:attrName>style.visibility</p:attrName>
                                        </p:attrNameLst>
                                      </p:cBhvr>
                                      <p:to>
                                        <p:strVal val="hidden"/>
                                      </p:to>
                                    </p:set>
                                  </p:childTnLst>
                                </p:cTn>
                              </p:par>
                              <p:par>
                                <p:cTn id="1521" presetID="10" presetClass="exit" presetSubtype="0" fill="hold" grpId="0" nodeType="withEffect">
                                  <p:stCondLst>
                                    <p:cond delay="10"/>
                                  </p:stCondLst>
                                  <p:childTnLst>
                                    <p:animEffect transition="out" filter="fade">
                                      <p:cBhvr>
                                        <p:cTn id="1522" dur="10"/>
                                        <p:tgtEl>
                                          <p:spTgt spid="430"/>
                                        </p:tgtEl>
                                      </p:cBhvr>
                                    </p:animEffect>
                                    <p:set>
                                      <p:cBhvr>
                                        <p:cTn id="1523" dur="1" fill="hold">
                                          <p:stCondLst>
                                            <p:cond delay="9"/>
                                          </p:stCondLst>
                                        </p:cTn>
                                        <p:tgtEl>
                                          <p:spTgt spid="430"/>
                                        </p:tgtEl>
                                        <p:attrNameLst>
                                          <p:attrName>style.visibility</p:attrName>
                                        </p:attrNameLst>
                                      </p:cBhvr>
                                      <p:to>
                                        <p:strVal val="hidden"/>
                                      </p:to>
                                    </p:set>
                                  </p:childTnLst>
                                </p:cTn>
                              </p:par>
                              <p:par>
                                <p:cTn id="1524" presetID="10" presetClass="exit" presetSubtype="0" fill="hold" grpId="0" nodeType="withEffect">
                                  <p:stCondLst>
                                    <p:cond delay="20"/>
                                  </p:stCondLst>
                                  <p:childTnLst>
                                    <p:animEffect transition="out" filter="fade">
                                      <p:cBhvr>
                                        <p:cTn id="1525" dur="10"/>
                                        <p:tgtEl>
                                          <p:spTgt spid="431"/>
                                        </p:tgtEl>
                                      </p:cBhvr>
                                    </p:animEffect>
                                    <p:set>
                                      <p:cBhvr>
                                        <p:cTn id="1526" dur="1" fill="hold">
                                          <p:stCondLst>
                                            <p:cond delay="9"/>
                                          </p:stCondLst>
                                        </p:cTn>
                                        <p:tgtEl>
                                          <p:spTgt spid="431"/>
                                        </p:tgtEl>
                                        <p:attrNameLst>
                                          <p:attrName>style.visibility</p:attrName>
                                        </p:attrNameLst>
                                      </p:cBhvr>
                                      <p:to>
                                        <p:strVal val="hidden"/>
                                      </p:to>
                                    </p:set>
                                  </p:childTnLst>
                                </p:cTn>
                              </p:par>
                              <p:par>
                                <p:cTn id="1527" presetID="10" presetClass="exit" presetSubtype="0" fill="hold" grpId="0" nodeType="withEffect">
                                  <p:stCondLst>
                                    <p:cond delay="30"/>
                                  </p:stCondLst>
                                  <p:childTnLst>
                                    <p:animEffect transition="out" filter="fade">
                                      <p:cBhvr>
                                        <p:cTn id="1528" dur="10"/>
                                        <p:tgtEl>
                                          <p:spTgt spid="432"/>
                                        </p:tgtEl>
                                      </p:cBhvr>
                                    </p:animEffect>
                                    <p:set>
                                      <p:cBhvr>
                                        <p:cTn id="1529" dur="1" fill="hold">
                                          <p:stCondLst>
                                            <p:cond delay="9"/>
                                          </p:stCondLst>
                                        </p:cTn>
                                        <p:tgtEl>
                                          <p:spTgt spid="432"/>
                                        </p:tgtEl>
                                        <p:attrNameLst>
                                          <p:attrName>style.visibility</p:attrName>
                                        </p:attrNameLst>
                                      </p:cBhvr>
                                      <p:to>
                                        <p:strVal val="hidden"/>
                                      </p:to>
                                    </p:set>
                                  </p:childTnLst>
                                </p:cTn>
                              </p:par>
                              <p:par>
                                <p:cTn id="1530" presetID="10" presetClass="exit" presetSubtype="0" fill="hold" grpId="0" nodeType="withEffect">
                                  <p:stCondLst>
                                    <p:cond delay="40"/>
                                  </p:stCondLst>
                                  <p:childTnLst>
                                    <p:animEffect transition="out" filter="fade">
                                      <p:cBhvr>
                                        <p:cTn id="1531" dur="10"/>
                                        <p:tgtEl>
                                          <p:spTgt spid="433"/>
                                        </p:tgtEl>
                                      </p:cBhvr>
                                    </p:animEffect>
                                    <p:set>
                                      <p:cBhvr>
                                        <p:cTn id="1532" dur="1" fill="hold">
                                          <p:stCondLst>
                                            <p:cond delay="9"/>
                                          </p:stCondLst>
                                        </p:cTn>
                                        <p:tgtEl>
                                          <p:spTgt spid="433"/>
                                        </p:tgtEl>
                                        <p:attrNameLst>
                                          <p:attrName>style.visibility</p:attrName>
                                        </p:attrNameLst>
                                      </p:cBhvr>
                                      <p:to>
                                        <p:strVal val="hidden"/>
                                      </p:to>
                                    </p:set>
                                  </p:childTnLst>
                                </p:cTn>
                              </p:par>
                            </p:childTnLst>
                          </p:cTn>
                        </p:par>
                        <p:par>
                          <p:cTn id="1533" fill="hold">
                            <p:stCondLst>
                              <p:cond delay="3890"/>
                            </p:stCondLst>
                            <p:childTnLst>
                              <p:par>
                                <p:cTn id="1534" presetID="10" presetClass="exit" presetSubtype="0" fill="hold" grpId="0" nodeType="afterEffect">
                                  <p:stCondLst>
                                    <p:cond delay="0"/>
                                  </p:stCondLst>
                                  <p:childTnLst>
                                    <p:animEffect transition="out" filter="fade">
                                      <p:cBhvr>
                                        <p:cTn id="1535" dur="10"/>
                                        <p:tgtEl>
                                          <p:spTgt spid="434"/>
                                        </p:tgtEl>
                                      </p:cBhvr>
                                    </p:animEffect>
                                    <p:set>
                                      <p:cBhvr>
                                        <p:cTn id="1536" dur="1" fill="hold">
                                          <p:stCondLst>
                                            <p:cond delay="9"/>
                                          </p:stCondLst>
                                        </p:cTn>
                                        <p:tgtEl>
                                          <p:spTgt spid="434"/>
                                        </p:tgtEl>
                                        <p:attrNameLst>
                                          <p:attrName>style.visibility</p:attrName>
                                        </p:attrNameLst>
                                      </p:cBhvr>
                                      <p:to>
                                        <p:strVal val="hidden"/>
                                      </p:to>
                                    </p:set>
                                  </p:childTnLst>
                                </p:cTn>
                              </p:par>
                            </p:childTnLst>
                          </p:cTn>
                        </p:par>
                        <p:par>
                          <p:cTn id="1537" fill="hold">
                            <p:stCondLst>
                              <p:cond delay="3900"/>
                            </p:stCondLst>
                            <p:childTnLst>
                              <p:par>
                                <p:cTn id="1538" presetID="10" presetClass="exit" presetSubtype="0" fill="hold" grpId="0" nodeType="afterEffect">
                                  <p:stCondLst>
                                    <p:cond delay="0"/>
                                  </p:stCondLst>
                                  <p:childTnLst>
                                    <p:animEffect transition="out" filter="fade">
                                      <p:cBhvr>
                                        <p:cTn id="1539" dur="10"/>
                                        <p:tgtEl>
                                          <p:spTgt spid="435"/>
                                        </p:tgtEl>
                                      </p:cBhvr>
                                    </p:animEffect>
                                    <p:set>
                                      <p:cBhvr>
                                        <p:cTn id="1540" dur="1" fill="hold">
                                          <p:stCondLst>
                                            <p:cond delay="9"/>
                                          </p:stCondLst>
                                        </p:cTn>
                                        <p:tgtEl>
                                          <p:spTgt spid="435"/>
                                        </p:tgtEl>
                                        <p:attrNameLst>
                                          <p:attrName>style.visibility</p:attrName>
                                        </p:attrNameLst>
                                      </p:cBhvr>
                                      <p:to>
                                        <p:strVal val="hidden"/>
                                      </p:to>
                                    </p:set>
                                  </p:childTnLst>
                                </p:cTn>
                              </p:par>
                            </p:childTnLst>
                          </p:cTn>
                        </p:par>
                        <p:par>
                          <p:cTn id="1541" fill="hold">
                            <p:stCondLst>
                              <p:cond delay="3910"/>
                            </p:stCondLst>
                            <p:childTnLst>
                              <p:par>
                                <p:cTn id="1542" presetID="10" presetClass="exit" presetSubtype="0" fill="hold" grpId="0" nodeType="afterEffect">
                                  <p:stCondLst>
                                    <p:cond delay="0"/>
                                  </p:stCondLst>
                                  <p:childTnLst>
                                    <p:animEffect transition="out" filter="fade">
                                      <p:cBhvr>
                                        <p:cTn id="1543" dur="10"/>
                                        <p:tgtEl>
                                          <p:spTgt spid="436"/>
                                        </p:tgtEl>
                                      </p:cBhvr>
                                    </p:animEffect>
                                    <p:set>
                                      <p:cBhvr>
                                        <p:cTn id="1544" dur="1" fill="hold">
                                          <p:stCondLst>
                                            <p:cond delay="9"/>
                                          </p:stCondLst>
                                        </p:cTn>
                                        <p:tgtEl>
                                          <p:spTgt spid="436"/>
                                        </p:tgtEl>
                                        <p:attrNameLst>
                                          <p:attrName>style.visibility</p:attrName>
                                        </p:attrNameLst>
                                      </p:cBhvr>
                                      <p:to>
                                        <p:strVal val="hidden"/>
                                      </p:to>
                                    </p:set>
                                  </p:childTnLst>
                                </p:cTn>
                              </p:par>
                            </p:childTnLst>
                          </p:cTn>
                        </p:par>
                        <p:par>
                          <p:cTn id="1545" fill="hold">
                            <p:stCondLst>
                              <p:cond delay="3920"/>
                            </p:stCondLst>
                            <p:childTnLst>
                              <p:par>
                                <p:cTn id="1546" presetID="10" presetClass="exit" presetSubtype="0" fill="hold" grpId="0" nodeType="afterEffect">
                                  <p:stCondLst>
                                    <p:cond delay="0"/>
                                  </p:stCondLst>
                                  <p:childTnLst>
                                    <p:animEffect transition="out" filter="fade">
                                      <p:cBhvr>
                                        <p:cTn id="1547" dur="10"/>
                                        <p:tgtEl>
                                          <p:spTgt spid="437"/>
                                        </p:tgtEl>
                                      </p:cBhvr>
                                    </p:animEffect>
                                    <p:set>
                                      <p:cBhvr>
                                        <p:cTn id="1548" dur="1" fill="hold">
                                          <p:stCondLst>
                                            <p:cond delay="9"/>
                                          </p:stCondLst>
                                        </p:cTn>
                                        <p:tgtEl>
                                          <p:spTgt spid="437"/>
                                        </p:tgtEl>
                                        <p:attrNameLst>
                                          <p:attrName>style.visibility</p:attrName>
                                        </p:attrNameLst>
                                      </p:cBhvr>
                                      <p:to>
                                        <p:strVal val="hidden"/>
                                      </p:to>
                                    </p:set>
                                  </p:childTnLst>
                                </p:cTn>
                              </p:par>
                            </p:childTnLst>
                          </p:cTn>
                        </p:par>
                        <p:par>
                          <p:cTn id="1549" fill="hold">
                            <p:stCondLst>
                              <p:cond delay="3930"/>
                            </p:stCondLst>
                            <p:childTnLst>
                              <p:par>
                                <p:cTn id="1550" presetID="10" presetClass="exit" presetSubtype="0" fill="hold" grpId="0" nodeType="afterEffect">
                                  <p:stCondLst>
                                    <p:cond delay="0"/>
                                  </p:stCondLst>
                                  <p:childTnLst>
                                    <p:animEffect transition="out" filter="fade">
                                      <p:cBhvr>
                                        <p:cTn id="1551" dur="10"/>
                                        <p:tgtEl>
                                          <p:spTgt spid="438"/>
                                        </p:tgtEl>
                                      </p:cBhvr>
                                    </p:animEffect>
                                    <p:set>
                                      <p:cBhvr>
                                        <p:cTn id="1552" dur="1" fill="hold">
                                          <p:stCondLst>
                                            <p:cond delay="9"/>
                                          </p:stCondLst>
                                        </p:cTn>
                                        <p:tgtEl>
                                          <p:spTgt spid="438"/>
                                        </p:tgtEl>
                                        <p:attrNameLst>
                                          <p:attrName>style.visibility</p:attrName>
                                        </p:attrNameLst>
                                      </p:cBhvr>
                                      <p:to>
                                        <p:strVal val="hidden"/>
                                      </p:to>
                                    </p:set>
                                  </p:childTnLst>
                                </p:cTn>
                              </p:par>
                            </p:childTnLst>
                          </p:cTn>
                        </p:par>
                        <p:par>
                          <p:cTn id="1553" fill="hold">
                            <p:stCondLst>
                              <p:cond delay="3940"/>
                            </p:stCondLst>
                            <p:childTnLst>
                              <p:par>
                                <p:cTn id="1554" presetID="10" presetClass="exit" presetSubtype="0" fill="hold" grpId="0" nodeType="afterEffect">
                                  <p:stCondLst>
                                    <p:cond delay="0"/>
                                  </p:stCondLst>
                                  <p:childTnLst>
                                    <p:animEffect transition="out" filter="fade">
                                      <p:cBhvr>
                                        <p:cTn id="1555" dur="10"/>
                                        <p:tgtEl>
                                          <p:spTgt spid="439"/>
                                        </p:tgtEl>
                                      </p:cBhvr>
                                    </p:animEffect>
                                    <p:set>
                                      <p:cBhvr>
                                        <p:cTn id="1556" dur="1" fill="hold">
                                          <p:stCondLst>
                                            <p:cond delay="9"/>
                                          </p:stCondLst>
                                        </p:cTn>
                                        <p:tgtEl>
                                          <p:spTgt spid="439"/>
                                        </p:tgtEl>
                                        <p:attrNameLst>
                                          <p:attrName>style.visibility</p:attrName>
                                        </p:attrNameLst>
                                      </p:cBhvr>
                                      <p:to>
                                        <p:strVal val="hidden"/>
                                      </p:to>
                                    </p:set>
                                  </p:childTnLst>
                                </p:cTn>
                              </p:par>
                            </p:childTnLst>
                          </p:cTn>
                        </p:par>
                        <p:par>
                          <p:cTn id="1557" fill="hold">
                            <p:stCondLst>
                              <p:cond delay="3950"/>
                            </p:stCondLst>
                            <p:childTnLst>
                              <p:par>
                                <p:cTn id="1558" presetID="10" presetClass="exit" presetSubtype="0" fill="hold" grpId="0" nodeType="afterEffect">
                                  <p:stCondLst>
                                    <p:cond delay="0"/>
                                  </p:stCondLst>
                                  <p:childTnLst>
                                    <p:animEffect transition="out" filter="fade">
                                      <p:cBhvr>
                                        <p:cTn id="1559" dur="10"/>
                                        <p:tgtEl>
                                          <p:spTgt spid="440"/>
                                        </p:tgtEl>
                                      </p:cBhvr>
                                    </p:animEffect>
                                    <p:set>
                                      <p:cBhvr>
                                        <p:cTn id="1560" dur="1" fill="hold">
                                          <p:stCondLst>
                                            <p:cond delay="9"/>
                                          </p:stCondLst>
                                        </p:cTn>
                                        <p:tgtEl>
                                          <p:spTgt spid="440"/>
                                        </p:tgtEl>
                                        <p:attrNameLst>
                                          <p:attrName>style.visibility</p:attrName>
                                        </p:attrNameLst>
                                      </p:cBhvr>
                                      <p:to>
                                        <p:strVal val="hidden"/>
                                      </p:to>
                                    </p:set>
                                  </p:childTnLst>
                                </p:cTn>
                              </p:par>
                            </p:childTnLst>
                          </p:cTn>
                        </p:par>
                        <p:par>
                          <p:cTn id="1561" fill="hold">
                            <p:stCondLst>
                              <p:cond delay="3960"/>
                            </p:stCondLst>
                            <p:childTnLst>
                              <p:par>
                                <p:cTn id="1562" presetID="10" presetClass="exit" presetSubtype="0" fill="hold" grpId="0" nodeType="afterEffect">
                                  <p:stCondLst>
                                    <p:cond delay="0"/>
                                  </p:stCondLst>
                                  <p:childTnLst>
                                    <p:animEffect transition="out" filter="fade">
                                      <p:cBhvr>
                                        <p:cTn id="1563" dur="10"/>
                                        <p:tgtEl>
                                          <p:spTgt spid="441"/>
                                        </p:tgtEl>
                                      </p:cBhvr>
                                    </p:animEffect>
                                    <p:set>
                                      <p:cBhvr>
                                        <p:cTn id="1564" dur="1" fill="hold">
                                          <p:stCondLst>
                                            <p:cond delay="9"/>
                                          </p:stCondLst>
                                        </p:cTn>
                                        <p:tgtEl>
                                          <p:spTgt spid="441"/>
                                        </p:tgtEl>
                                        <p:attrNameLst>
                                          <p:attrName>style.visibility</p:attrName>
                                        </p:attrNameLst>
                                      </p:cBhvr>
                                      <p:to>
                                        <p:strVal val="hidden"/>
                                      </p:to>
                                    </p:set>
                                  </p:childTnLst>
                                </p:cTn>
                              </p:par>
                              <p:par>
                                <p:cTn id="1565" presetID="10" presetClass="exit" presetSubtype="0" fill="hold" grpId="0" nodeType="withEffect">
                                  <p:stCondLst>
                                    <p:cond delay="0"/>
                                  </p:stCondLst>
                                  <p:childTnLst>
                                    <p:animEffect transition="out" filter="fade">
                                      <p:cBhvr>
                                        <p:cTn id="1566" dur="10"/>
                                        <p:tgtEl>
                                          <p:spTgt spid="442"/>
                                        </p:tgtEl>
                                      </p:cBhvr>
                                    </p:animEffect>
                                    <p:set>
                                      <p:cBhvr>
                                        <p:cTn id="1567" dur="1" fill="hold">
                                          <p:stCondLst>
                                            <p:cond delay="9"/>
                                          </p:stCondLst>
                                        </p:cTn>
                                        <p:tgtEl>
                                          <p:spTgt spid="442"/>
                                        </p:tgtEl>
                                        <p:attrNameLst>
                                          <p:attrName>style.visibility</p:attrName>
                                        </p:attrNameLst>
                                      </p:cBhvr>
                                      <p:to>
                                        <p:strVal val="hidden"/>
                                      </p:to>
                                    </p:set>
                                  </p:childTnLst>
                                </p:cTn>
                              </p:par>
                              <p:par>
                                <p:cTn id="1568" presetID="10" presetClass="exit" presetSubtype="0" fill="hold" grpId="0" nodeType="withEffect">
                                  <p:stCondLst>
                                    <p:cond delay="0"/>
                                  </p:stCondLst>
                                  <p:childTnLst>
                                    <p:animEffect transition="out" filter="fade">
                                      <p:cBhvr>
                                        <p:cTn id="1569" dur="10"/>
                                        <p:tgtEl>
                                          <p:spTgt spid="443"/>
                                        </p:tgtEl>
                                      </p:cBhvr>
                                    </p:animEffect>
                                    <p:set>
                                      <p:cBhvr>
                                        <p:cTn id="1570" dur="1" fill="hold">
                                          <p:stCondLst>
                                            <p:cond delay="9"/>
                                          </p:stCondLst>
                                        </p:cTn>
                                        <p:tgtEl>
                                          <p:spTgt spid="443"/>
                                        </p:tgtEl>
                                        <p:attrNameLst>
                                          <p:attrName>style.visibility</p:attrName>
                                        </p:attrNameLst>
                                      </p:cBhvr>
                                      <p:to>
                                        <p:strVal val="hidden"/>
                                      </p:to>
                                    </p:set>
                                  </p:childTnLst>
                                </p:cTn>
                              </p:par>
                              <p:par>
                                <p:cTn id="1571" presetID="10" presetClass="exit" presetSubtype="0" fill="hold" grpId="0" nodeType="withEffect">
                                  <p:stCondLst>
                                    <p:cond delay="0"/>
                                  </p:stCondLst>
                                  <p:childTnLst>
                                    <p:animEffect transition="out" filter="fade">
                                      <p:cBhvr>
                                        <p:cTn id="1572" dur="10"/>
                                        <p:tgtEl>
                                          <p:spTgt spid="444"/>
                                        </p:tgtEl>
                                      </p:cBhvr>
                                    </p:animEffect>
                                    <p:set>
                                      <p:cBhvr>
                                        <p:cTn id="1573" dur="1" fill="hold">
                                          <p:stCondLst>
                                            <p:cond delay="9"/>
                                          </p:stCondLst>
                                        </p:cTn>
                                        <p:tgtEl>
                                          <p:spTgt spid="444"/>
                                        </p:tgtEl>
                                        <p:attrNameLst>
                                          <p:attrName>style.visibility</p:attrName>
                                        </p:attrNameLst>
                                      </p:cBhvr>
                                      <p:to>
                                        <p:strVal val="hidden"/>
                                      </p:to>
                                    </p:set>
                                  </p:childTnLst>
                                </p:cTn>
                              </p:par>
                              <p:par>
                                <p:cTn id="1574" presetID="10" presetClass="exit" presetSubtype="0" fill="hold" grpId="0" nodeType="withEffect">
                                  <p:stCondLst>
                                    <p:cond delay="0"/>
                                  </p:stCondLst>
                                  <p:childTnLst>
                                    <p:animEffect transition="out" filter="fade">
                                      <p:cBhvr>
                                        <p:cTn id="1575" dur="10"/>
                                        <p:tgtEl>
                                          <p:spTgt spid="445"/>
                                        </p:tgtEl>
                                      </p:cBhvr>
                                    </p:animEffect>
                                    <p:set>
                                      <p:cBhvr>
                                        <p:cTn id="1576" dur="1" fill="hold">
                                          <p:stCondLst>
                                            <p:cond delay="9"/>
                                          </p:stCondLst>
                                        </p:cTn>
                                        <p:tgtEl>
                                          <p:spTgt spid="445"/>
                                        </p:tgtEl>
                                        <p:attrNameLst>
                                          <p:attrName>style.visibility</p:attrName>
                                        </p:attrNameLst>
                                      </p:cBhvr>
                                      <p:to>
                                        <p:strVal val="hidden"/>
                                      </p:to>
                                    </p:set>
                                  </p:childTnLst>
                                </p:cTn>
                              </p:par>
                            </p:childTnLst>
                          </p:cTn>
                        </p:par>
                        <p:par>
                          <p:cTn id="1577" fill="hold">
                            <p:stCondLst>
                              <p:cond delay="3970"/>
                            </p:stCondLst>
                            <p:childTnLst>
                              <p:par>
                                <p:cTn id="1578" presetID="10" presetClass="exit" presetSubtype="0" fill="hold" grpId="0" nodeType="afterEffect">
                                  <p:stCondLst>
                                    <p:cond delay="0"/>
                                  </p:stCondLst>
                                  <p:childTnLst>
                                    <p:animEffect transition="out" filter="fade">
                                      <p:cBhvr>
                                        <p:cTn id="1579" dur="10"/>
                                        <p:tgtEl>
                                          <p:spTgt spid="446"/>
                                        </p:tgtEl>
                                      </p:cBhvr>
                                    </p:animEffect>
                                    <p:set>
                                      <p:cBhvr>
                                        <p:cTn id="1580" dur="1" fill="hold">
                                          <p:stCondLst>
                                            <p:cond delay="9"/>
                                          </p:stCondLst>
                                        </p:cTn>
                                        <p:tgtEl>
                                          <p:spTgt spid="446"/>
                                        </p:tgtEl>
                                        <p:attrNameLst>
                                          <p:attrName>style.visibility</p:attrName>
                                        </p:attrNameLst>
                                      </p:cBhvr>
                                      <p:to>
                                        <p:strVal val="hidden"/>
                                      </p:to>
                                    </p:set>
                                  </p:childTnLst>
                                </p:cTn>
                              </p:par>
                            </p:childTnLst>
                          </p:cTn>
                        </p:par>
                        <p:par>
                          <p:cTn id="1581" fill="hold">
                            <p:stCondLst>
                              <p:cond delay="3980"/>
                            </p:stCondLst>
                            <p:childTnLst>
                              <p:par>
                                <p:cTn id="1582" presetID="10" presetClass="exit" presetSubtype="0" fill="hold" grpId="0" nodeType="afterEffect">
                                  <p:stCondLst>
                                    <p:cond delay="0"/>
                                  </p:stCondLst>
                                  <p:childTnLst>
                                    <p:animEffect transition="out" filter="fade">
                                      <p:cBhvr>
                                        <p:cTn id="1583" dur="10"/>
                                        <p:tgtEl>
                                          <p:spTgt spid="447"/>
                                        </p:tgtEl>
                                      </p:cBhvr>
                                    </p:animEffect>
                                    <p:set>
                                      <p:cBhvr>
                                        <p:cTn id="1584" dur="1" fill="hold">
                                          <p:stCondLst>
                                            <p:cond delay="9"/>
                                          </p:stCondLst>
                                        </p:cTn>
                                        <p:tgtEl>
                                          <p:spTgt spid="447"/>
                                        </p:tgtEl>
                                        <p:attrNameLst>
                                          <p:attrName>style.visibility</p:attrName>
                                        </p:attrNameLst>
                                      </p:cBhvr>
                                      <p:to>
                                        <p:strVal val="hidden"/>
                                      </p:to>
                                    </p:set>
                                  </p:childTnLst>
                                </p:cTn>
                              </p:par>
                            </p:childTnLst>
                          </p:cTn>
                        </p:par>
                        <p:par>
                          <p:cTn id="1585" fill="hold">
                            <p:stCondLst>
                              <p:cond delay="3990"/>
                            </p:stCondLst>
                            <p:childTnLst>
                              <p:par>
                                <p:cTn id="1586" presetID="10" presetClass="exit" presetSubtype="0" fill="hold" grpId="0" nodeType="afterEffect">
                                  <p:stCondLst>
                                    <p:cond delay="0"/>
                                  </p:stCondLst>
                                  <p:childTnLst>
                                    <p:animEffect transition="out" filter="fade">
                                      <p:cBhvr>
                                        <p:cTn id="1587" dur="10"/>
                                        <p:tgtEl>
                                          <p:spTgt spid="448"/>
                                        </p:tgtEl>
                                      </p:cBhvr>
                                    </p:animEffect>
                                    <p:set>
                                      <p:cBhvr>
                                        <p:cTn id="1588" dur="1" fill="hold">
                                          <p:stCondLst>
                                            <p:cond delay="9"/>
                                          </p:stCondLst>
                                        </p:cTn>
                                        <p:tgtEl>
                                          <p:spTgt spid="448"/>
                                        </p:tgtEl>
                                        <p:attrNameLst>
                                          <p:attrName>style.visibility</p:attrName>
                                        </p:attrNameLst>
                                      </p:cBhvr>
                                      <p:to>
                                        <p:strVal val="hidden"/>
                                      </p:to>
                                    </p:set>
                                  </p:childTnLst>
                                </p:cTn>
                              </p:par>
                            </p:childTnLst>
                          </p:cTn>
                        </p:par>
                        <p:par>
                          <p:cTn id="1589" fill="hold">
                            <p:stCondLst>
                              <p:cond delay="4000"/>
                            </p:stCondLst>
                            <p:childTnLst>
                              <p:par>
                                <p:cTn id="1590" presetID="10" presetClass="exit" presetSubtype="0" fill="hold" grpId="0" nodeType="afterEffect">
                                  <p:stCondLst>
                                    <p:cond delay="0"/>
                                  </p:stCondLst>
                                  <p:childTnLst>
                                    <p:animEffect transition="out" filter="fade">
                                      <p:cBhvr>
                                        <p:cTn id="1591" dur="10"/>
                                        <p:tgtEl>
                                          <p:spTgt spid="449"/>
                                        </p:tgtEl>
                                      </p:cBhvr>
                                    </p:animEffect>
                                    <p:set>
                                      <p:cBhvr>
                                        <p:cTn id="1592" dur="1" fill="hold">
                                          <p:stCondLst>
                                            <p:cond delay="9"/>
                                          </p:stCondLst>
                                        </p:cTn>
                                        <p:tgtEl>
                                          <p:spTgt spid="449"/>
                                        </p:tgtEl>
                                        <p:attrNameLst>
                                          <p:attrName>style.visibility</p:attrName>
                                        </p:attrNameLst>
                                      </p:cBhvr>
                                      <p:to>
                                        <p:strVal val="hidden"/>
                                      </p:to>
                                    </p:set>
                                  </p:childTnLst>
                                </p:cTn>
                              </p:par>
                            </p:childTnLst>
                          </p:cTn>
                        </p:par>
                        <p:par>
                          <p:cTn id="1593" fill="hold">
                            <p:stCondLst>
                              <p:cond delay="4010"/>
                            </p:stCondLst>
                            <p:childTnLst>
                              <p:par>
                                <p:cTn id="1594" presetID="10" presetClass="exit" presetSubtype="0" fill="hold" grpId="0" nodeType="afterEffect">
                                  <p:stCondLst>
                                    <p:cond delay="0"/>
                                  </p:stCondLst>
                                  <p:childTnLst>
                                    <p:animEffect transition="out" filter="fade">
                                      <p:cBhvr>
                                        <p:cTn id="1595" dur="10"/>
                                        <p:tgtEl>
                                          <p:spTgt spid="450"/>
                                        </p:tgtEl>
                                      </p:cBhvr>
                                    </p:animEffect>
                                    <p:set>
                                      <p:cBhvr>
                                        <p:cTn id="1596" dur="1" fill="hold">
                                          <p:stCondLst>
                                            <p:cond delay="9"/>
                                          </p:stCondLst>
                                        </p:cTn>
                                        <p:tgtEl>
                                          <p:spTgt spid="450"/>
                                        </p:tgtEl>
                                        <p:attrNameLst>
                                          <p:attrName>style.visibility</p:attrName>
                                        </p:attrNameLst>
                                      </p:cBhvr>
                                      <p:to>
                                        <p:strVal val="hidden"/>
                                      </p:to>
                                    </p:set>
                                  </p:childTnLst>
                                </p:cTn>
                              </p:par>
                              <p:par>
                                <p:cTn id="1597" presetID="10" presetClass="exit" presetSubtype="0" fill="hold" grpId="0" nodeType="withEffect">
                                  <p:stCondLst>
                                    <p:cond delay="0"/>
                                  </p:stCondLst>
                                  <p:childTnLst>
                                    <p:animEffect transition="out" filter="fade">
                                      <p:cBhvr>
                                        <p:cTn id="1598" dur="10"/>
                                        <p:tgtEl>
                                          <p:spTgt spid="451"/>
                                        </p:tgtEl>
                                      </p:cBhvr>
                                    </p:animEffect>
                                    <p:set>
                                      <p:cBhvr>
                                        <p:cTn id="1599" dur="1" fill="hold">
                                          <p:stCondLst>
                                            <p:cond delay="9"/>
                                          </p:stCondLst>
                                        </p:cTn>
                                        <p:tgtEl>
                                          <p:spTgt spid="451"/>
                                        </p:tgtEl>
                                        <p:attrNameLst>
                                          <p:attrName>style.visibility</p:attrName>
                                        </p:attrNameLst>
                                      </p:cBhvr>
                                      <p:to>
                                        <p:strVal val="hidden"/>
                                      </p:to>
                                    </p:set>
                                  </p:childTnLst>
                                </p:cTn>
                              </p:par>
                              <p:par>
                                <p:cTn id="1600" presetID="10" presetClass="exit" presetSubtype="0" fill="hold" grpId="0" nodeType="withEffect">
                                  <p:stCondLst>
                                    <p:cond delay="0"/>
                                  </p:stCondLst>
                                  <p:childTnLst>
                                    <p:animEffect transition="out" filter="fade">
                                      <p:cBhvr>
                                        <p:cTn id="1601" dur="10"/>
                                        <p:tgtEl>
                                          <p:spTgt spid="452"/>
                                        </p:tgtEl>
                                      </p:cBhvr>
                                    </p:animEffect>
                                    <p:set>
                                      <p:cBhvr>
                                        <p:cTn id="1602" dur="1" fill="hold">
                                          <p:stCondLst>
                                            <p:cond delay="9"/>
                                          </p:stCondLst>
                                        </p:cTn>
                                        <p:tgtEl>
                                          <p:spTgt spid="452"/>
                                        </p:tgtEl>
                                        <p:attrNameLst>
                                          <p:attrName>style.visibility</p:attrName>
                                        </p:attrNameLst>
                                      </p:cBhvr>
                                      <p:to>
                                        <p:strVal val="hidden"/>
                                      </p:to>
                                    </p:set>
                                  </p:childTnLst>
                                </p:cTn>
                              </p:par>
                              <p:par>
                                <p:cTn id="1603" presetID="10" presetClass="exit" presetSubtype="0" fill="hold" grpId="0" nodeType="withEffect">
                                  <p:stCondLst>
                                    <p:cond delay="0"/>
                                  </p:stCondLst>
                                  <p:childTnLst>
                                    <p:animEffect transition="out" filter="fade">
                                      <p:cBhvr>
                                        <p:cTn id="1604" dur="10"/>
                                        <p:tgtEl>
                                          <p:spTgt spid="453"/>
                                        </p:tgtEl>
                                      </p:cBhvr>
                                    </p:animEffect>
                                    <p:set>
                                      <p:cBhvr>
                                        <p:cTn id="1605" dur="1" fill="hold">
                                          <p:stCondLst>
                                            <p:cond delay="9"/>
                                          </p:stCondLst>
                                        </p:cTn>
                                        <p:tgtEl>
                                          <p:spTgt spid="453"/>
                                        </p:tgtEl>
                                        <p:attrNameLst>
                                          <p:attrName>style.visibility</p:attrName>
                                        </p:attrNameLst>
                                      </p:cBhvr>
                                      <p:to>
                                        <p:strVal val="hidden"/>
                                      </p:to>
                                    </p:set>
                                  </p:childTnLst>
                                </p:cTn>
                              </p:par>
                              <p:par>
                                <p:cTn id="1606" presetID="10" presetClass="exit" presetSubtype="0" fill="hold" grpId="0" nodeType="withEffect">
                                  <p:stCondLst>
                                    <p:cond delay="0"/>
                                  </p:stCondLst>
                                  <p:childTnLst>
                                    <p:animEffect transition="out" filter="fade">
                                      <p:cBhvr>
                                        <p:cTn id="1607" dur="10"/>
                                        <p:tgtEl>
                                          <p:spTgt spid="454"/>
                                        </p:tgtEl>
                                      </p:cBhvr>
                                    </p:animEffect>
                                    <p:set>
                                      <p:cBhvr>
                                        <p:cTn id="1608" dur="1" fill="hold">
                                          <p:stCondLst>
                                            <p:cond delay="9"/>
                                          </p:stCondLst>
                                        </p:cTn>
                                        <p:tgtEl>
                                          <p:spTgt spid="454"/>
                                        </p:tgtEl>
                                        <p:attrNameLst>
                                          <p:attrName>style.visibility</p:attrName>
                                        </p:attrNameLst>
                                      </p:cBhvr>
                                      <p:to>
                                        <p:strVal val="hidden"/>
                                      </p:to>
                                    </p:set>
                                  </p:childTnLst>
                                </p:cTn>
                              </p:par>
                              <p:par>
                                <p:cTn id="1609" presetID="10" presetClass="exit" presetSubtype="0" fill="hold" grpId="0" nodeType="withEffect">
                                  <p:stCondLst>
                                    <p:cond delay="0"/>
                                  </p:stCondLst>
                                  <p:childTnLst>
                                    <p:animEffect transition="out" filter="fade">
                                      <p:cBhvr>
                                        <p:cTn id="1610" dur="10"/>
                                        <p:tgtEl>
                                          <p:spTgt spid="455"/>
                                        </p:tgtEl>
                                      </p:cBhvr>
                                    </p:animEffect>
                                    <p:set>
                                      <p:cBhvr>
                                        <p:cTn id="1611" dur="1" fill="hold">
                                          <p:stCondLst>
                                            <p:cond delay="9"/>
                                          </p:stCondLst>
                                        </p:cTn>
                                        <p:tgtEl>
                                          <p:spTgt spid="455"/>
                                        </p:tgtEl>
                                        <p:attrNameLst>
                                          <p:attrName>style.visibility</p:attrName>
                                        </p:attrNameLst>
                                      </p:cBhvr>
                                      <p:to>
                                        <p:strVal val="hidden"/>
                                      </p:to>
                                    </p:set>
                                  </p:childTnLst>
                                </p:cTn>
                              </p:par>
                              <p:par>
                                <p:cTn id="1612" presetID="10" presetClass="exit" presetSubtype="0" fill="hold" grpId="0" nodeType="withEffect">
                                  <p:stCondLst>
                                    <p:cond delay="0"/>
                                  </p:stCondLst>
                                  <p:childTnLst>
                                    <p:animEffect transition="out" filter="fade">
                                      <p:cBhvr>
                                        <p:cTn id="1613" dur="10"/>
                                        <p:tgtEl>
                                          <p:spTgt spid="456"/>
                                        </p:tgtEl>
                                      </p:cBhvr>
                                    </p:animEffect>
                                    <p:set>
                                      <p:cBhvr>
                                        <p:cTn id="1614" dur="1" fill="hold">
                                          <p:stCondLst>
                                            <p:cond delay="9"/>
                                          </p:stCondLst>
                                        </p:cTn>
                                        <p:tgtEl>
                                          <p:spTgt spid="456"/>
                                        </p:tgtEl>
                                        <p:attrNameLst>
                                          <p:attrName>style.visibility</p:attrName>
                                        </p:attrNameLst>
                                      </p:cBhvr>
                                      <p:to>
                                        <p:strVal val="hidden"/>
                                      </p:to>
                                    </p:set>
                                  </p:childTnLst>
                                </p:cTn>
                              </p:par>
                            </p:childTnLst>
                          </p:cTn>
                        </p:par>
                        <p:par>
                          <p:cTn id="1615" fill="hold">
                            <p:stCondLst>
                              <p:cond delay="4020"/>
                            </p:stCondLst>
                            <p:childTnLst>
                              <p:par>
                                <p:cTn id="1616" presetID="10" presetClass="exit" presetSubtype="0" fill="hold" grpId="0" nodeType="afterEffect">
                                  <p:stCondLst>
                                    <p:cond delay="0"/>
                                  </p:stCondLst>
                                  <p:childTnLst>
                                    <p:animEffect transition="out" filter="fade">
                                      <p:cBhvr>
                                        <p:cTn id="1617" dur="10"/>
                                        <p:tgtEl>
                                          <p:spTgt spid="457"/>
                                        </p:tgtEl>
                                      </p:cBhvr>
                                    </p:animEffect>
                                    <p:set>
                                      <p:cBhvr>
                                        <p:cTn id="1618" dur="1" fill="hold">
                                          <p:stCondLst>
                                            <p:cond delay="9"/>
                                          </p:stCondLst>
                                        </p:cTn>
                                        <p:tgtEl>
                                          <p:spTgt spid="457"/>
                                        </p:tgtEl>
                                        <p:attrNameLst>
                                          <p:attrName>style.visibility</p:attrName>
                                        </p:attrNameLst>
                                      </p:cBhvr>
                                      <p:to>
                                        <p:strVal val="hidden"/>
                                      </p:to>
                                    </p:set>
                                  </p:childTnLst>
                                </p:cTn>
                              </p:par>
                            </p:childTnLst>
                          </p:cTn>
                        </p:par>
                        <p:par>
                          <p:cTn id="1619" fill="hold">
                            <p:stCondLst>
                              <p:cond delay="4030"/>
                            </p:stCondLst>
                            <p:childTnLst>
                              <p:par>
                                <p:cTn id="1620" presetID="10" presetClass="exit" presetSubtype="0" fill="hold" grpId="0" nodeType="afterEffect">
                                  <p:stCondLst>
                                    <p:cond delay="0"/>
                                  </p:stCondLst>
                                  <p:childTnLst>
                                    <p:animEffect transition="out" filter="fade">
                                      <p:cBhvr>
                                        <p:cTn id="1621" dur="10"/>
                                        <p:tgtEl>
                                          <p:spTgt spid="458"/>
                                        </p:tgtEl>
                                      </p:cBhvr>
                                    </p:animEffect>
                                    <p:set>
                                      <p:cBhvr>
                                        <p:cTn id="1622" dur="1" fill="hold">
                                          <p:stCondLst>
                                            <p:cond delay="9"/>
                                          </p:stCondLst>
                                        </p:cTn>
                                        <p:tgtEl>
                                          <p:spTgt spid="458"/>
                                        </p:tgtEl>
                                        <p:attrNameLst>
                                          <p:attrName>style.visibility</p:attrName>
                                        </p:attrNameLst>
                                      </p:cBhvr>
                                      <p:to>
                                        <p:strVal val="hidden"/>
                                      </p:to>
                                    </p:set>
                                  </p:childTnLst>
                                </p:cTn>
                              </p:par>
                            </p:childTnLst>
                          </p:cTn>
                        </p:par>
                        <p:par>
                          <p:cTn id="1623" fill="hold">
                            <p:stCondLst>
                              <p:cond delay="4040"/>
                            </p:stCondLst>
                            <p:childTnLst>
                              <p:par>
                                <p:cTn id="1624" presetID="10" presetClass="exit" presetSubtype="0" fill="hold" grpId="0" nodeType="afterEffect">
                                  <p:stCondLst>
                                    <p:cond delay="0"/>
                                  </p:stCondLst>
                                  <p:childTnLst>
                                    <p:animEffect transition="out" filter="fade">
                                      <p:cBhvr>
                                        <p:cTn id="1625" dur="10"/>
                                        <p:tgtEl>
                                          <p:spTgt spid="459"/>
                                        </p:tgtEl>
                                      </p:cBhvr>
                                    </p:animEffect>
                                    <p:set>
                                      <p:cBhvr>
                                        <p:cTn id="1626" dur="1" fill="hold">
                                          <p:stCondLst>
                                            <p:cond delay="9"/>
                                          </p:stCondLst>
                                        </p:cTn>
                                        <p:tgtEl>
                                          <p:spTgt spid="459"/>
                                        </p:tgtEl>
                                        <p:attrNameLst>
                                          <p:attrName>style.visibility</p:attrName>
                                        </p:attrNameLst>
                                      </p:cBhvr>
                                      <p:to>
                                        <p:strVal val="hidden"/>
                                      </p:to>
                                    </p:set>
                                  </p:childTnLst>
                                </p:cTn>
                              </p:par>
                            </p:childTnLst>
                          </p:cTn>
                        </p:par>
                        <p:par>
                          <p:cTn id="1627" fill="hold">
                            <p:stCondLst>
                              <p:cond delay="4050"/>
                            </p:stCondLst>
                            <p:childTnLst>
                              <p:par>
                                <p:cTn id="1628" presetID="10" presetClass="exit" presetSubtype="0" fill="hold" grpId="0" nodeType="afterEffect">
                                  <p:stCondLst>
                                    <p:cond delay="0"/>
                                  </p:stCondLst>
                                  <p:childTnLst>
                                    <p:animEffect transition="out" filter="fade">
                                      <p:cBhvr>
                                        <p:cTn id="1629" dur="10"/>
                                        <p:tgtEl>
                                          <p:spTgt spid="460"/>
                                        </p:tgtEl>
                                      </p:cBhvr>
                                    </p:animEffect>
                                    <p:set>
                                      <p:cBhvr>
                                        <p:cTn id="1630" dur="1" fill="hold">
                                          <p:stCondLst>
                                            <p:cond delay="9"/>
                                          </p:stCondLst>
                                        </p:cTn>
                                        <p:tgtEl>
                                          <p:spTgt spid="460"/>
                                        </p:tgtEl>
                                        <p:attrNameLst>
                                          <p:attrName>style.visibility</p:attrName>
                                        </p:attrNameLst>
                                      </p:cBhvr>
                                      <p:to>
                                        <p:strVal val="hidden"/>
                                      </p:to>
                                    </p:set>
                                  </p:childTnLst>
                                </p:cTn>
                              </p:par>
                            </p:childTnLst>
                          </p:cTn>
                        </p:par>
                        <p:par>
                          <p:cTn id="1631" fill="hold">
                            <p:stCondLst>
                              <p:cond delay="4060"/>
                            </p:stCondLst>
                            <p:childTnLst>
                              <p:par>
                                <p:cTn id="1632" presetID="10" presetClass="exit" presetSubtype="0" fill="hold" grpId="0" nodeType="afterEffect">
                                  <p:stCondLst>
                                    <p:cond delay="0"/>
                                  </p:stCondLst>
                                  <p:childTnLst>
                                    <p:animEffect transition="out" filter="fade">
                                      <p:cBhvr>
                                        <p:cTn id="1633" dur="10"/>
                                        <p:tgtEl>
                                          <p:spTgt spid="461"/>
                                        </p:tgtEl>
                                      </p:cBhvr>
                                    </p:animEffect>
                                    <p:set>
                                      <p:cBhvr>
                                        <p:cTn id="1634" dur="1" fill="hold">
                                          <p:stCondLst>
                                            <p:cond delay="9"/>
                                          </p:stCondLst>
                                        </p:cTn>
                                        <p:tgtEl>
                                          <p:spTgt spid="461"/>
                                        </p:tgtEl>
                                        <p:attrNameLst>
                                          <p:attrName>style.visibility</p:attrName>
                                        </p:attrNameLst>
                                      </p:cBhvr>
                                      <p:to>
                                        <p:strVal val="hidden"/>
                                      </p:to>
                                    </p:set>
                                  </p:childTnLst>
                                </p:cTn>
                              </p:par>
                            </p:childTnLst>
                          </p:cTn>
                        </p:par>
                        <p:par>
                          <p:cTn id="1635" fill="hold">
                            <p:stCondLst>
                              <p:cond delay="4070"/>
                            </p:stCondLst>
                            <p:childTnLst>
                              <p:par>
                                <p:cTn id="1636" presetID="10" presetClass="exit" presetSubtype="0" fill="hold" grpId="0" nodeType="afterEffect">
                                  <p:stCondLst>
                                    <p:cond delay="0"/>
                                  </p:stCondLst>
                                  <p:childTnLst>
                                    <p:animEffect transition="out" filter="fade">
                                      <p:cBhvr>
                                        <p:cTn id="1637" dur="10"/>
                                        <p:tgtEl>
                                          <p:spTgt spid="462"/>
                                        </p:tgtEl>
                                      </p:cBhvr>
                                    </p:animEffect>
                                    <p:set>
                                      <p:cBhvr>
                                        <p:cTn id="1638" dur="1" fill="hold">
                                          <p:stCondLst>
                                            <p:cond delay="9"/>
                                          </p:stCondLst>
                                        </p:cTn>
                                        <p:tgtEl>
                                          <p:spTgt spid="462"/>
                                        </p:tgtEl>
                                        <p:attrNameLst>
                                          <p:attrName>style.visibility</p:attrName>
                                        </p:attrNameLst>
                                      </p:cBhvr>
                                      <p:to>
                                        <p:strVal val="hidden"/>
                                      </p:to>
                                    </p:set>
                                  </p:childTnLst>
                                </p:cTn>
                              </p:par>
                              <p:par>
                                <p:cTn id="1639" presetID="10" presetClass="exit" presetSubtype="0" fill="hold" grpId="0" nodeType="withEffect">
                                  <p:stCondLst>
                                    <p:cond delay="0"/>
                                  </p:stCondLst>
                                  <p:childTnLst>
                                    <p:animEffect transition="out" filter="fade">
                                      <p:cBhvr>
                                        <p:cTn id="1640" dur="10"/>
                                        <p:tgtEl>
                                          <p:spTgt spid="463"/>
                                        </p:tgtEl>
                                      </p:cBhvr>
                                    </p:animEffect>
                                    <p:set>
                                      <p:cBhvr>
                                        <p:cTn id="1641" dur="1" fill="hold">
                                          <p:stCondLst>
                                            <p:cond delay="9"/>
                                          </p:stCondLst>
                                        </p:cTn>
                                        <p:tgtEl>
                                          <p:spTgt spid="463"/>
                                        </p:tgtEl>
                                        <p:attrNameLst>
                                          <p:attrName>style.visibility</p:attrName>
                                        </p:attrNameLst>
                                      </p:cBhvr>
                                      <p:to>
                                        <p:strVal val="hidden"/>
                                      </p:to>
                                    </p:set>
                                  </p:childTnLst>
                                </p:cTn>
                              </p:par>
                              <p:par>
                                <p:cTn id="1642" presetID="10" presetClass="exit" presetSubtype="0" fill="hold" grpId="0" nodeType="withEffect">
                                  <p:stCondLst>
                                    <p:cond delay="0"/>
                                  </p:stCondLst>
                                  <p:childTnLst>
                                    <p:animEffect transition="out" filter="fade">
                                      <p:cBhvr>
                                        <p:cTn id="1643" dur="10"/>
                                        <p:tgtEl>
                                          <p:spTgt spid="464"/>
                                        </p:tgtEl>
                                      </p:cBhvr>
                                    </p:animEffect>
                                    <p:set>
                                      <p:cBhvr>
                                        <p:cTn id="1644" dur="1" fill="hold">
                                          <p:stCondLst>
                                            <p:cond delay="9"/>
                                          </p:stCondLst>
                                        </p:cTn>
                                        <p:tgtEl>
                                          <p:spTgt spid="464"/>
                                        </p:tgtEl>
                                        <p:attrNameLst>
                                          <p:attrName>style.visibility</p:attrName>
                                        </p:attrNameLst>
                                      </p:cBhvr>
                                      <p:to>
                                        <p:strVal val="hidden"/>
                                      </p:to>
                                    </p:set>
                                  </p:childTnLst>
                                </p:cTn>
                              </p:par>
                            </p:childTnLst>
                          </p:cTn>
                        </p:par>
                        <p:par>
                          <p:cTn id="1645" fill="hold">
                            <p:stCondLst>
                              <p:cond delay="4080"/>
                            </p:stCondLst>
                            <p:childTnLst>
                              <p:par>
                                <p:cTn id="1646" presetID="10" presetClass="exit" presetSubtype="0" fill="hold" grpId="0" nodeType="afterEffect">
                                  <p:stCondLst>
                                    <p:cond delay="0"/>
                                  </p:stCondLst>
                                  <p:childTnLst>
                                    <p:animEffect transition="out" filter="fade">
                                      <p:cBhvr>
                                        <p:cTn id="1647" dur="10"/>
                                        <p:tgtEl>
                                          <p:spTgt spid="465"/>
                                        </p:tgtEl>
                                      </p:cBhvr>
                                    </p:animEffect>
                                    <p:set>
                                      <p:cBhvr>
                                        <p:cTn id="1648" dur="1" fill="hold">
                                          <p:stCondLst>
                                            <p:cond delay="9"/>
                                          </p:stCondLst>
                                        </p:cTn>
                                        <p:tgtEl>
                                          <p:spTgt spid="465"/>
                                        </p:tgtEl>
                                        <p:attrNameLst>
                                          <p:attrName>style.visibility</p:attrName>
                                        </p:attrNameLst>
                                      </p:cBhvr>
                                      <p:to>
                                        <p:strVal val="hidden"/>
                                      </p:to>
                                    </p:set>
                                  </p:childTnLst>
                                </p:cTn>
                              </p:par>
                            </p:childTnLst>
                          </p:cTn>
                        </p:par>
                        <p:par>
                          <p:cTn id="1649" fill="hold">
                            <p:stCondLst>
                              <p:cond delay="4090"/>
                            </p:stCondLst>
                            <p:childTnLst>
                              <p:par>
                                <p:cTn id="1650" presetID="10" presetClass="exit" presetSubtype="0" fill="hold" grpId="0" nodeType="afterEffect">
                                  <p:stCondLst>
                                    <p:cond delay="0"/>
                                  </p:stCondLst>
                                  <p:childTnLst>
                                    <p:animEffect transition="out" filter="fade">
                                      <p:cBhvr>
                                        <p:cTn id="1651" dur="10"/>
                                        <p:tgtEl>
                                          <p:spTgt spid="466"/>
                                        </p:tgtEl>
                                      </p:cBhvr>
                                    </p:animEffect>
                                    <p:set>
                                      <p:cBhvr>
                                        <p:cTn id="1652" dur="1" fill="hold">
                                          <p:stCondLst>
                                            <p:cond delay="9"/>
                                          </p:stCondLst>
                                        </p:cTn>
                                        <p:tgtEl>
                                          <p:spTgt spid="466"/>
                                        </p:tgtEl>
                                        <p:attrNameLst>
                                          <p:attrName>style.visibility</p:attrName>
                                        </p:attrNameLst>
                                      </p:cBhvr>
                                      <p:to>
                                        <p:strVal val="hidden"/>
                                      </p:to>
                                    </p:set>
                                  </p:childTnLst>
                                </p:cTn>
                              </p:par>
                            </p:childTnLst>
                          </p:cTn>
                        </p:par>
                        <p:par>
                          <p:cTn id="1653" fill="hold">
                            <p:stCondLst>
                              <p:cond delay="4100"/>
                            </p:stCondLst>
                            <p:childTnLst>
                              <p:par>
                                <p:cTn id="1654" presetID="10" presetClass="exit" presetSubtype="0" fill="hold" grpId="0" nodeType="afterEffect">
                                  <p:stCondLst>
                                    <p:cond delay="0"/>
                                  </p:stCondLst>
                                  <p:childTnLst>
                                    <p:animEffect transition="out" filter="fade">
                                      <p:cBhvr>
                                        <p:cTn id="1655" dur="10"/>
                                        <p:tgtEl>
                                          <p:spTgt spid="467"/>
                                        </p:tgtEl>
                                      </p:cBhvr>
                                    </p:animEffect>
                                    <p:set>
                                      <p:cBhvr>
                                        <p:cTn id="1656" dur="1" fill="hold">
                                          <p:stCondLst>
                                            <p:cond delay="9"/>
                                          </p:stCondLst>
                                        </p:cTn>
                                        <p:tgtEl>
                                          <p:spTgt spid="467"/>
                                        </p:tgtEl>
                                        <p:attrNameLst>
                                          <p:attrName>style.visibility</p:attrName>
                                        </p:attrNameLst>
                                      </p:cBhvr>
                                      <p:to>
                                        <p:strVal val="hidden"/>
                                      </p:to>
                                    </p:set>
                                  </p:childTnLst>
                                </p:cTn>
                              </p:par>
                            </p:childTnLst>
                          </p:cTn>
                        </p:par>
                        <p:par>
                          <p:cTn id="1657" fill="hold">
                            <p:stCondLst>
                              <p:cond delay="4110"/>
                            </p:stCondLst>
                            <p:childTnLst>
                              <p:par>
                                <p:cTn id="1658" presetID="10" presetClass="exit" presetSubtype="0" fill="hold" grpId="0" nodeType="afterEffect">
                                  <p:stCondLst>
                                    <p:cond delay="0"/>
                                  </p:stCondLst>
                                  <p:childTnLst>
                                    <p:animEffect transition="out" filter="fade">
                                      <p:cBhvr>
                                        <p:cTn id="1659" dur="10"/>
                                        <p:tgtEl>
                                          <p:spTgt spid="468"/>
                                        </p:tgtEl>
                                      </p:cBhvr>
                                    </p:animEffect>
                                    <p:set>
                                      <p:cBhvr>
                                        <p:cTn id="1660" dur="1" fill="hold">
                                          <p:stCondLst>
                                            <p:cond delay="9"/>
                                          </p:stCondLst>
                                        </p:cTn>
                                        <p:tgtEl>
                                          <p:spTgt spid="468"/>
                                        </p:tgtEl>
                                        <p:attrNameLst>
                                          <p:attrName>style.visibility</p:attrName>
                                        </p:attrNameLst>
                                      </p:cBhvr>
                                      <p:to>
                                        <p:strVal val="hidden"/>
                                      </p:to>
                                    </p:set>
                                  </p:childTnLst>
                                </p:cTn>
                              </p:par>
                            </p:childTnLst>
                          </p:cTn>
                        </p:par>
                        <p:par>
                          <p:cTn id="1661" fill="hold">
                            <p:stCondLst>
                              <p:cond delay="4120"/>
                            </p:stCondLst>
                            <p:childTnLst>
                              <p:par>
                                <p:cTn id="1662" presetID="10" presetClass="exit" presetSubtype="0" fill="hold" grpId="0" nodeType="afterEffect">
                                  <p:stCondLst>
                                    <p:cond delay="0"/>
                                  </p:stCondLst>
                                  <p:childTnLst>
                                    <p:animEffect transition="out" filter="fade">
                                      <p:cBhvr>
                                        <p:cTn id="1663" dur="10"/>
                                        <p:tgtEl>
                                          <p:spTgt spid="469"/>
                                        </p:tgtEl>
                                      </p:cBhvr>
                                    </p:animEffect>
                                    <p:set>
                                      <p:cBhvr>
                                        <p:cTn id="1664" dur="1" fill="hold">
                                          <p:stCondLst>
                                            <p:cond delay="9"/>
                                          </p:stCondLst>
                                        </p:cTn>
                                        <p:tgtEl>
                                          <p:spTgt spid="469"/>
                                        </p:tgtEl>
                                        <p:attrNameLst>
                                          <p:attrName>style.visibility</p:attrName>
                                        </p:attrNameLst>
                                      </p:cBhvr>
                                      <p:to>
                                        <p:strVal val="hidden"/>
                                      </p:to>
                                    </p:set>
                                  </p:childTnLst>
                                </p:cTn>
                              </p:par>
                            </p:childTnLst>
                          </p:cTn>
                        </p:par>
                        <p:par>
                          <p:cTn id="1665" fill="hold">
                            <p:stCondLst>
                              <p:cond delay="4130"/>
                            </p:stCondLst>
                            <p:childTnLst>
                              <p:par>
                                <p:cTn id="1666" presetID="10" presetClass="exit" presetSubtype="0" fill="hold" grpId="0" nodeType="afterEffect">
                                  <p:stCondLst>
                                    <p:cond delay="0"/>
                                  </p:stCondLst>
                                  <p:childTnLst>
                                    <p:animEffect transition="out" filter="fade">
                                      <p:cBhvr>
                                        <p:cTn id="1667" dur="10"/>
                                        <p:tgtEl>
                                          <p:spTgt spid="470"/>
                                        </p:tgtEl>
                                      </p:cBhvr>
                                    </p:animEffect>
                                    <p:set>
                                      <p:cBhvr>
                                        <p:cTn id="1668" dur="1" fill="hold">
                                          <p:stCondLst>
                                            <p:cond delay="9"/>
                                          </p:stCondLst>
                                        </p:cTn>
                                        <p:tgtEl>
                                          <p:spTgt spid="470"/>
                                        </p:tgtEl>
                                        <p:attrNameLst>
                                          <p:attrName>style.visibility</p:attrName>
                                        </p:attrNameLst>
                                      </p:cBhvr>
                                      <p:to>
                                        <p:strVal val="hidden"/>
                                      </p:to>
                                    </p:set>
                                  </p:childTnLst>
                                </p:cTn>
                              </p:par>
                            </p:childTnLst>
                          </p:cTn>
                        </p:par>
                        <p:par>
                          <p:cTn id="1669" fill="hold">
                            <p:stCondLst>
                              <p:cond delay="4140"/>
                            </p:stCondLst>
                            <p:childTnLst>
                              <p:par>
                                <p:cTn id="1670" presetID="10" presetClass="exit" presetSubtype="0" fill="hold" grpId="0" nodeType="afterEffect">
                                  <p:stCondLst>
                                    <p:cond delay="0"/>
                                  </p:stCondLst>
                                  <p:childTnLst>
                                    <p:animEffect transition="out" filter="fade">
                                      <p:cBhvr>
                                        <p:cTn id="1671" dur="10"/>
                                        <p:tgtEl>
                                          <p:spTgt spid="471"/>
                                        </p:tgtEl>
                                      </p:cBhvr>
                                    </p:animEffect>
                                    <p:set>
                                      <p:cBhvr>
                                        <p:cTn id="1672" dur="1" fill="hold">
                                          <p:stCondLst>
                                            <p:cond delay="9"/>
                                          </p:stCondLst>
                                        </p:cTn>
                                        <p:tgtEl>
                                          <p:spTgt spid="471"/>
                                        </p:tgtEl>
                                        <p:attrNameLst>
                                          <p:attrName>style.visibility</p:attrName>
                                        </p:attrNameLst>
                                      </p:cBhvr>
                                      <p:to>
                                        <p:strVal val="hidden"/>
                                      </p:to>
                                    </p:set>
                                  </p:childTnLst>
                                </p:cTn>
                              </p:par>
                            </p:childTnLst>
                          </p:cTn>
                        </p:par>
                        <p:par>
                          <p:cTn id="1673" fill="hold">
                            <p:stCondLst>
                              <p:cond delay="4150"/>
                            </p:stCondLst>
                            <p:childTnLst>
                              <p:par>
                                <p:cTn id="1674" presetID="10" presetClass="exit" presetSubtype="0" fill="hold" grpId="0" nodeType="afterEffect">
                                  <p:stCondLst>
                                    <p:cond delay="0"/>
                                  </p:stCondLst>
                                  <p:childTnLst>
                                    <p:animEffect transition="out" filter="fade">
                                      <p:cBhvr>
                                        <p:cTn id="1675" dur="10"/>
                                        <p:tgtEl>
                                          <p:spTgt spid="472"/>
                                        </p:tgtEl>
                                      </p:cBhvr>
                                    </p:animEffect>
                                    <p:set>
                                      <p:cBhvr>
                                        <p:cTn id="1676" dur="1" fill="hold">
                                          <p:stCondLst>
                                            <p:cond delay="9"/>
                                          </p:stCondLst>
                                        </p:cTn>
                                        <p:tgtEl>
                                          <p:spTgt spid="472"/>
                                        </p:tgtEl>
                                        <p:attrNameLst>
                                          <p:attrName>style.visibility</p:attrName>
                                        </p:attrNameLst>
                                      </p:cBhvr>
                                      <p:to>
                                        <p:strVal val="hidden"/>
                                      </p:to>
                                    </p:set>
                                  </p:childTnLst>
                                </p:cTn>
                              </p:par>
                            </p:childTnLst>
                          </p:cTn>
                        </p:par>
                        <p:par>
                          <p:cTn id="1677" fill="hold">
                            <p:stCondLst>
                              <p:cond delay="4160"/>
                            </p:stCondLst>
                            <p:childTnLst>
                              <p:par>
                                <p:cTn id="1678" presetID="10" presetClass="exit" presetSubtype="0" fill="hold" grpId="0" nodeType="afterEffect">
                                  <p:stCondLst>
                                    <p:cond delay="0"/>
                                  </p:stCondLst>
                                  <p:childTnLst>
                                    <p:animEffect transition="out" filter="fade">
                                      <p:cBhvr>
                                        <p:cTn id="1679" dur="10"/>
                                        <p:tgtEl>
                                          <p:spTgt spid="473"/>
                                        </p:tgtEl>
                                      </p:cBhvr>
                                    </p:animEffect>
                                    <p:set>
                                      <p:cBhvr>
                                        <p:cTn id="1680" dur="1" fill="hold">
                                          <p:stCondLst>
                                            <p:cond delay="9"/>
                                          </p:stCondLst>
                                        </p:cTn>
                                        <p:tgtEl>
                                          <p:spTgt spid="473"/>
                                        </p:tgtEl>
                                        <p:attrNameLst>
                                          <p:attrName>style.visibility</p:attrName>
                                        </p:attrNameLst>
                                      </p:cBhvr>
                                      <p:to>
                                        <p:strVal val="hidden"/>
                                      </p:to>
                                    </p:set>
                                  </p:childTnLst>
                                </p:cTn>
                              </p:par>
                            </p:childTnLst>
                          </p:cTn>
                        </p:par>
                        <p:par>
                          <p:cTn id="1681" fill="hold">
                            <p:stCondLst>
                              <p:cond delay="4170"/>
                            </p:stCondLst>
                            <p:childTnLst>
                              <p:par>
                                <p:cTn id="1682" presetID="10" presetClass="exit" presetSubtype="0" fill="hold" grpId="0" nodeType="afterEffect">
                                  <p:stCondLst>
                                    <p:cond delay="0"/>
                                  </p:stCondLst>
                                  <p:childTnLst>
                                    <p:animEffect transition="out" filter="fade">
                                      <p:cBhvr>
                                        <p:cTn id="1683" dur="10"/>
                                        <p:tgtEl>
                                          <p:spTgt spid="474"/>
                                        </p:tgtEl>
                                      </p:cBhvr>
                                    </p:animEffect>
                                    <p:set>
                                      <p:cBhvr>
                                        <p:cTn id="1684" dur="1" fill="hold">
                                          <p:stCondLst>
                                            <p:cond delay="9"/>
                                          </p:stCondLst>
                                        </p:cTn>
                                        <p:tgtEl>
                                          <p:spTgt spid="474"/>
                                        </p:tgtEl>
                                        <p:attrNameLst>
                                          <p:attrName>style.visibility</p:attrName>
                                        </p:attrNameLst>
                                      </p:cBhvr>
                                      <p:to>
                                        <p:strVal val="hidden"/>
                                      </p:to>
                                    </p:set>
                                  </p:childTnLst>
                                </p:cTn>
                              </p:par>
                            </p:childTnLst>
                          </p:cTn>
                        </p:par>
                        <p:par>
                          <p:cTn id="1685" fill="hold">
                            <p:stCondLst>
                              <p:cond delay="4180"/>
                            </p:stCondLst>
                            <p:childTnLst>
                              <p:par>
                                <p:cTn id="1686" presetID="10" presetClass="exit" presetSubtype="0" fill="hold" grpId="0" nodeType="afterEffect">
                                  <p:stCondLst>
                                    <p:cond delay="0"/>
                                  </p:stCondLst>
                                  <p:childTnLst>
                                    <p:animEffect transition="out" filter="fade">
                                      <p:cBhvr>
                                        <p:cTn id="1687" dur="10"/>
                                        <p:tgtEl>
                                          <p:spTgt spid="475"/>
                                        </p:tgtEl>
                                      </p:cBhvr>
                                    </p:animEffect>
                                    <p:set>
                                      <p:cBhvr>
                                        <p:cTn id="1688" dur="1" fill="hold">
                                          <p:stCondLst>
                                            <p:cond delay="9"/>
                                          </p:stCondLst>
                                        </p:cTn>
                                        <p:tgtEl>
                                          <p:spTgt spid="475"/>
                                        </p:tgtEl>
                                        <p:attrNameLst>
                                          <p:attrName>style.visibility</p:attrName>
                                        </p:attrNameLst>
                                      </p:cBhvr>
                                      <p:to>
                                        <p:strVal val="hidden"/>
                                      </p:to>
                                    </p:set>
                                  </p:childTnLst>
                                </p:cTn>
                              </p:par>
                            </p:childTnLst>
                          </p:cTn>
                        </p:par>
                        <p:par>
                          <p:cTn id="1689" fill="hold">
                            <p:stCondLst>
                              <p:cond delay="4190"/>
                            </p:stCondLst>
                            <p:childTnLst>
                              <p:par>
                                <p:cTn id="1690" presetID="10" presetClass="exit" presetSubtype="0" fill="hold" grpId="0" nodeType="afterEffect">
                                  <p:stCondLst>
                                    <p:cond delay="0"/>
                                  </p:stCondLst>
                                  <p:childTnLst>
                                    <p:animEffect transition="out" filter="fade">
                                      <p:cBhvr>
                                        <p:cTn id="1691" dur="10"/>
                                        <p:tgtEl>
                                          <p:spTgt spid="476"/>
                                        </p:tgtEl>
                                      </p:cBhvr>
                                    </p:animEffect>
                                    <p:set>
                                      <p:cBhvr>
                                        <p:cTn id="1692" dur="1" fill="hold">
                                          <p:stCondLst>
                                            <p:cond delay="9"/>
                                          </p:stCondLst>
                                        </p:cTn>
                                        <p:tgtEl>
                                          <p:spTgt spid="476"/>
                                        </p:tgtEl>
                                        <p:attrNameLst>
                                          <p:attrName>style.visibility</p:attrName>
                                        </p:attrNameLst>
                                      </p:cBhvr>
                                      <p:to>
                                        <p:strVal val="hidden"/>
                                      </p:to>
                                    </p:set>
                                  </p:childTnLst>
                                </p:cTn>
                              </p:par>
                            </p:childTnLst>
                          </p:cTn>
                        </p:par>
                        <p:par>
                          <p:cTn id="1693" fill="hold">
                            <p:stCondLst>
                              <p:cond delay="4200"/>
                            </p:stCondLst>
                            <p:childTnLst>
                              <p:par>
                                <p:cTn id="1694" presetID="10" presetClass="exit" presetSubtype="0" fill="hold" grpId="0" nodeType="afterEffect">
                                  <p:stCondLst>
                                    <p:cond delay="0"/>
                                  </p:stCondLst>
                                  <p:childTnLst>
                                    <p:animEffect transition="out" filter="fade">
                                      <p:cBhvr>
                                        <p:cTn id="1695" dur="10"/>
                                        <p:tgtEl>
                                          <p:spTgt spid="477"/>
                                        </p:tgtEl>
                                      </p:cBhvr>
                                    </p:animEffect>
                                    <p:set>
                                      <p:cBhvr>
                                        <p:cTn id="1696" dur="1" fill="hold">
                                          <p:stCondLst>
                                            <p:cond delay="9"/>
                                          </p:stCondLst>
                                        </p:cTn>
                                        <p:tgtEl>
                                          <p:spTgt spid="477"/>
                                        </p:tgtEl>
                                        <p:attrNameLst>
                                          <p:attrName>style.visibility</p:attrName>
                                        </p:attrNameLst>
                                      </p:cBhvr>
                                      <p:to>
                                        <p:strVal val="hidden"/>
                                      </p:to>
                                    </p:set>
                                  </p:childTnLst>
                                </p:cTn>
                              </p:par>
                              <p:par>
                                <p:cTn id="1697" presetID="10" presetClass="exit" presetSubtype="0" fill="hold" grpId="0" nodeType="withEffect">
                                  <p:stCondLst>
                                    <p:cond delay="0"/>
                                  </p:stCondLst>
                                  <p:childTnLst>
                                    <p:animEffect transition="out" filter="fade">
                                      <p:cBhvr>
                                        <p:cTn id="1698" dur="10"/>
                                        <p:tgtEl>
                                          <p:spTgt spid="478"/>
                                        </p:tgtEl>
                                      </p:cBhvr>
                                    </p:animEffect>
                                    <p:set>
                                      <p:cBhvr>
                                        <p:cTn id="1699" dur="1" fill="hold">
                                          <p:stCondLst>
                                            <p:cond delay="9"/>
                                          </p:stCondLst>
                                        </p:cTn>
                                        <p:tgtEl>
                                          <p:spTgt spid="478"/>
                                        </p:tgtEl>
                                        <p:attrNameLst>
                                          <p:attrName>style.visibility</p:attrName>
                                        </p:attrNameLst>
                                      </p:cBhvr>
                                      <p:to>
                                        <p:strVal val="hidden"/>
                                      </p:to>
                                    </p:set>
                                  </p:childTnLst>
                                </p:cTn>
                              </p:par>
                              <p:par>
                                <p:cTn id="1700" presetID="10" presetClass="exit" presetSubtype="0" fill="hold" grpId="0" nodeType="withEffect">
                                  <p:stCondLst>
                                    <p:cond delay="0"/>
                                  </p:stCondLst>
                                  <p:childTnLst>
                                    <p:animEffect transition="out" filter="fade">
                                      <p:cBhvr>
                                        <p:cTn id="1701" dur="10"/>
                                        <p:tgtEl>
                                          <p:spTgt spid="479"/>
                                        </p:tgtEl>
                                      </p:cBhvr>
                                    </p:animEffect>
                                    <p:set>
                                      <p:cBhvr>
                                        <p:cTn id="1702" dur="1" fill="hold">
                                          <p:stCondLst>
                                            <p:cond delay="9"/>
                                          </p:stCondLst>
                                        </p:cTn>
                                        <p:tgtEl>
                                          <p:spTgt spid="479"/>
                                        </p:tgtEl>
                                        <p:attrNameLst>
                                          <p:attrName>style.visibility</p:attrName>
                                        </p:attrNameLst>
                                      </p:cBhvr>
                                      <p:to>
                                        <p:strVal val="hidden"/>
                                      </p:to>
                                    </p:set>
                                  </p:childTnLst>
                                </p:cTn>
                              </p:par>
                              <p:par>
                                <p:cTn id="1703" presetID="10" presetClass="exit" presetSubtype="0" fill="hold" grpId="0" nodeType="withEffect">
                                  <p:stCondLst>
                                    <p:cond delay="0"/>
                                  </p:stCondLst>
                                  <p:childTnLst>
                                    <p:animEffect transition="out" filter="fade">
                                      <p:cBhvr>
                                        <p:cTn id="1704" dur="10"/>
                                        <p:tgtEl>
                                          <p:spTgt spid="480"/>
                                        </p:tgtEl>
                                      </p:cBhvr>
                                    </p:animEffect>
                                    <p:set>
                                      <p:cBhvr>
                                        <p:cTn id="1705" dur="1" fill="hold">
                                          <p:stCondLst>
                                            <p:cond delay="9"/>
                                          </p:stCondLst>
                                        </p:cTn>
                                        <p:tgtEl>
                                          <p:spTgt spid="480"/>
                                        </p:tgtEl>
                                        <p:attrNameLst>
                                          <p:attrName>style.visibility</p:attrName>
                                        </p:attrNameLst>
                                      </p:cBhvr>
                                      <p:to>
                                        <p:strVal val="hidden"/>
                                      </p:to>
                                    </p:set>
                                  </p:childTnLst>
                                </p:cTn>
                              </p:par>
                              <p:par>
                                <p:cTn id="1706" presetID="10" presetClass="exit" presetSubtype="0" fill="hold" grpId="0" nodeType="withEffect">
                                  <p:stCondLst>
                                    <p:cond delay="0"/>
                                  </p:stCondLst>
                                  <p:childTnLst>
                                    <p:animEffect transition="out" filter="fade">
                                      <p:cBhvr>
                                        <p:cTn id="1707" dur="10"/>
                                        <p:tgtEl>
                                          <p:spTgt spid="481"/>
                                        </p:tgtEl>
                                      </p:cBhvr>
                                    </p:animEffect>
                                    <p:set>
                                      <p:cBhvr>
                                        <p:cTn id="1708" dur="1" fill="hold">
                                          <p:stCondLst>
                                            <p:cond delay="9"/>
                                          </p:stCondLst>
                                        </p:cTn>
                                        <p:tgtEl>
                                          <p:spTgt spid="481"/>
                                        </p:tgtEl>
                                        <p:attrNameLst>
                                          <p:attrName>style.visibility</p:attrName>
                                        </p:attrNameLst>
                                      </p:cBhvr>
                                      <p:to>
                                        <p:strVal val="hidden"/>
                                      </p:to>
                                    </p:set>
                                  </p:childTnLst>
                                </p:cTn>
                              </p:par>
                              <p:par>
                                <p:cTn id="1709" presetID="10" presetClass="exit" presetSubtype="0" fill="hold" grpId="0" nodeType="withEffect">
                                  <p:stCondLst>
                                    <p:cond delay="0"/>
                                  </p:stCondLst>
                                  <p:childTnLst>
                                    <p:animEffect transition="out" filter="fade">
                                      <p:cBhvr>
                                        <p:cTn id="1710" dur="10"/>
                                        <p:tgtEl>
                                          <p:spTgt spid="482"/>
                                        </p:tgtEl>
                                      </p:cBhvr>
                                    </p:animEffect>
                                    <p:set>
                                      <p:cBhvr>
                                        <p:cTn id="1711" dur="1" fill="hold">
                                          <p:stCondLst>
                                            <p:cond delay="9"/>
                                          </p:stCondLst>
                                        </p:cTn>
                                        <p:tgtEl>
                                          <p:spTgt spid="482"/>
                                        </p:tgtEl>
                                        <p:attrNameLst>
                                          <p:attrName>style.visibility</p:attrName>
                                        </p:attrNameLst>
                                      </p:cBhvr>
                                      <p:to>
                                        <p:strVal val="hidden"/>
                                      </p:to>
                                    </p:set>
                                  </p:childTnLst>
                                </p:cTn>
                              </p:par>
                            </p:childTnLst>
                          </p:cTn>
                        </p:par>
                        <p:par>
                          <p:cTn id="1712" fill="hold">
                            <p:stCondLst>
                              <p:cond delay="4210"/>
                            </p:stCondLst>
                            <p:childTnLst>
                              <p:par>
                                <p:cTn id="1713" presetID="10" presetClass="exit" presetSubtype="0" fill="hold" grpId="0" nodeType="afterEffect">
                                  <p:stCondLst>
                                    <p:cond delay="0"/>
                                  </p:stCondLst>
                                  <p:childTnLst>
                                    <p:animEffect transition="out" filter="fade">
                                      <p:cBhvr>
                                        <p:cTn id="1714" dur="10"/>
                                        <p:tgtEl>
                                          <p:spTgt spid="483"/>
                                        </p:tgtEl>
                                      </p:cBhvr>
                                    </p:animEffect>
                                    <p:set>
                                      <p:cBhvr>
                                        <p:cTn id="1715" dur="1" fill="hold">
                                          <p:stCondLst>
                                            <p:cond delay="9"/>
                                          </p:stCondLst>
                                        </p:cTn>
                                        <p:tgtEl>
                                          <p:spTgt spid="483"/>
                                        </p:tgtEl>
                                        <p:attrNameLst>
                                          <p:attrName>style.visibility</p:attrName>
                                        </p:attrNameLst>
                                      </p:cBhvr>
                                      <p:to>
                                        <p:strVal val="hidden"/>
                                      </p:to>
                                    </p:set>
                                  </p:childTnLst>
                                </p:cTn>
                              </p:par>
                            </p:childTnLst>
                          </p:cTn>
                        </p:par>
                        <p:par>
                          <p:cTn id="1716" fill="hold">
                            <p:stCondLst>
                              <p:cond delay="4220"/>
                            </p:stCondLst>
                            <p:childTnLst>
                              <p:par>
                                <p:cTn id="1717" presetID="10" presetClass="exit" presetSubtype="0" fill="hold" grpId="0" nodeType="afterEffect">
                                  <p:stCondLst>
                                    <p:cond delay="0"/>
                                  </p:stCondLst>
                                  <p:childTnLst>
                                    <p:animEffect transition="out" filter="fade">
                                      <p:cBhvr>
                                        <p:cTn id="1718" dur="10"/>
                                        <p:tgtEl>
                                          <p:spTgt spid="484"/>
                                        </p:tgtEl>
                                      </p:cBhvr>
                                    </p:animEffect>
                                    <p:set>
                                      <p:cBhvr>
                                        <p:cTn id="1719" dur="1" fill="hold">
                                          <p:stCondLst>
                                            <p:cond delay="9"/>
                                          </p:stCondLst>
                                        </p:cTn>
                                        <p:tgtEl>
                                          <p:spTgt spid="484"/>
                                        </p:tgtEl>
                                        <p:attrNameLst>
                                          <p:attrName>style.visibility</p:attrName>
                                        </p:attrNameLst>
                                      </p:cBhvr>
                                      <p:to>
                                        <p:strVal val="hidden"/>
                                      </p:to>
                                    </p:set>
                                  </p:childTnLst>
                                </p:cTn>
                              </p:par>
                            </p:childTnLst>
                          </p:cTn>
                        </p:par>
                        <p:par>
                          <p:cTn id="1720" fill="hold">
                            <p:stCondLst>
                              <p:cond delay="4230"/>
                            </p:stCondLst>
                            <p:childTnLst>
                              <p:par>
                                <p:cTn id="1721" presetID="10" presetClass="exit" presetSubtype="0" fill="hold" grpId="0" nodeType="afterEffect">
                                  <p:stCondLst>
                                    <p:cond delay="0"/>
                                  </p:stCondLst>
                                  <p:childTnLst>
                                    <p:animEffect transition="out" filter="fade">
                                      <p:cBhvr>
                                        <p:cTn id="1722" dur="10"/>
                                        <p:tgtEl>
                                          <p:spTgt spid="485"/>
                                        </p:tgtEl>
                                      </p:cBhvr>
                                    </p:animEffect>
                                    <p:set>
                                      <p:cBhvr>
                                        <p:cTn id="1723" dur="1" fill="hold">
                                          <p:stCondLst>
                                            <p:cond delay="9"/>
                                          </p:stCondLst>
                                        </p:cTn>
                                        <p:tgtEl>
                                          <p:spTgt spid="485"/>
                                        </p:tgtEl>
                                        <p:attrNameLst>
                                          <p:attrName>style.visibility</p:attrName>
                                        </p:attrNameLst>
                                      </p:cBhvr>
                                      <p:to>
                                        <p:strVal val="hidden"/>
                                      </p:to>
                                    </p:set>
                                  </p:childTnLst>
                                </p:cTn>
                              </p:par>
                            </p:childTnLst>
                          </p:cTn>
                        </p:par>
                        <p:par>
                          <p:cTn id="1724" fill="hold">
                            <p:stCondLst>
                              <p:cond delay="4240"/>
                            </p:stCondLst>
                            <p:childTnLst>
                              <p:par>
                                <p:cTn id="1725" presetID="10" presetClass="exit" presetSubtype="0" fill="hold" grpId="0" nodeType="afterEffect">
                                  <p:stCondLst>
                                    <p:cond delay="0"/>
                                  </p:stCondLst>
                                  <p:childTnLst>
                                    <p:animEffect transition="out" filter="fade">
                                      <p:cBhvr>
                                        <p:cTn id="1726" dur="10"/>
                                        <p:tgtEl>
                                          <p:spTgt spid="486"/>
                                        </p:tgtEl>
                                      </p:cBhvr>
                                    </p:animEffect>
                                    <p:set>
                                      <p:cBhvr>
                                        <p:cTn id="1727" dur="1" fill="hold">
                                          <p:stCondLst>
                                            <p:cond delay="9"/>
                                          </p:stCondLst>
                                        </p:cTn>
                                        <p:tgtEl>
                                          <p:spTgt spid="486"/>
                                        </p:tgtEl>
                                        <p:attrNameLst>
                                          <p:attrName>style.visibility</p:attrName>
                                        </p:attrNameLst>
                                      </p:cBhvr>
                                      <p:to>
                                        <p:strVal val="hidden"/>
                                      </p:to>
                                    </p:set>
                                  </p:childTnLst>
                                </p:cTn>
                              </p:par>
                            </p:childTnLst>
                          </p:cTn>
                        </p:par>
                        <p:par>
                          <p:cTn id="1728" fill="hold">
                            <p:stCondLst>
                              <p:cond delay="4250"/>
                            </p:stCondLst>
                            <p:childTnLst>
                              <p:par>
                                <p:cTn id="1729" presetID="10" presetClass="exit" presetSubtype="0" fill="hold" grpId="0" nodeType="afterEffect">
                                  <p:stCondLst>
                                    <p:cond delay="0"/>
                                  </p:stCondLst>
                                  <p:childTnLst>
                                    <p:animEffect transition="out" filter="fade">
                                      <p:cBhvr>
                                        <p:cTn id="1730" dur="10"/>
                                        <p:tgtEl>
                                          <p:spTgt spid="487"/>
                                        </p:tgtEl>
                                      </p:cBhvr>
                                    </p:animEffect>
                                    <p:set>
                                      <p:cBhvr>
                                        <p:cTn id="1731" dur="1" fill="hold">
                                          <p:stCondLst>
                                            <p:cond delay="9"/>
                                          </p:stCondLst>
                                        </p:cTn>
                                        <p:tgtEl>
                                          <p:spTgt spid="487"/>
                                        </p:tgtEl>
                                        <p:attrNameLst>
                                          <p:attrName>style.visibility</p:attrName>
                                        </p:attrNameLst>
                                      </p:cBhvr>
                                      <p:to>
                                        <p:strVal val="hidden"/>
                                      </p:to>
                                    </p:set>
                                  </p:childTnLst>
                                </p:cTn>
                              </p:par>
                            </p:childTnLst>
                          </p:cTn>
                        </p:par>
                        <p:par>
                          <p:cTn id="1732" fill="hold">
                            <p:stCondLst>
                              <p:cond delay="4260"/>
                            </p:stCondLst>
                            <p:childTnLst>
                              <p:par>
                                <p:cTn id="1733" presetID="10" presetClass="exit" presetSubtype="0" fill="hold" grpId="0" nodeType="afterEffect">
                                  <p:stCondLst>
                                    <p:cond delay="0"/>
                                  </p:stCondLst>
                                  <p:childTnLst>
                                    <p:animEffect transition="out" filter="fade">
                                      <p:cBhvr>
                                        <p:cTn id="1734" dur="10"/>
                                        <p:tgtEl>
                                          <p:spTgt spid="488"/>
                                        </p:tgtEl>
                                      </p:cBhvr>
                                    </p:animEffect>
                                    <p:set>
                                      <p:cBhvr>
                                        <p:cTn id="1735" dur="1" fill="hold">
                                          <p:stCondLst>
                                            <p:cond delay="9"/>
                                          </p:stCondLst>
                                        </p:cTn>
                                        <p:tgtEl>
                                          <p:spTgt spid="488"/>
                                        </p:tgtEl>
                                        <p:attrNameLst>
                                          <p:attrName>style.visibility</p:attrName>
                                        </p:attrNameLst>
                                      </p:cBhvr>
                                      <p:to>
                                        <p:strVal val="hidden"/>
                                      </p:to>
                                    </p:set>
                                  </p:childTnLst>
                                </p:cTn>
                              </p:par>
                            </p:childTnLst>
                          </p:cTn>
                        </p:par>
                        <p:par>
                          <p:cTn id="1736" fill="hold">
                            <p:stCondLst>
                              <p:cond delay="4270"/>
                            </p:stCondLst>
                            <p:childTnLst>
                              <p:par>
                                <p:cTn id="1737" presetID="10" presetClass="exit" presetSubtype="0" fill="hold" grpId="0" nodeType="afterEffect">
                                  <p:stCondLst>
                                    <p:cond delay="0"/>
                                  </p:stCondLst>
                                  <p:childTnLst>
                                    <p:animEffect transition="out" filter="fade">
                                      <p:cBhvr>
                                        <p:cTn id="1738" dur="10"/>
                                        <p:tgtEl>
                                          <p:spTgt spid="489"/>
                                        </p:tgtEl>
                                      </p:cBhvr>
                                    </p:animEffect>
                                    <p:set>
                                      <p:cBhvr>
                                        <p:cTn id="1739" dur="1" fill="hold">
                                          <p:stCondLst>
                                            <p:cond delay="9"/>
                                          </p:stCondLst>
                                        </p:cTn>
                                        <p:tgtEl>
                                          <p:spTgt spid="489"/>
                                        </p:tgtEl>
                                        <p:attrNameLst>
                                          <p:attrName>style.visibility</p:attrName>
                                        </p:attrNameLst>
                                      </p:cBhvr>
                                      <p:to>
                                        <p:strVal val="hidden"/>
                                      </p:to>
                                    </p:set>
                                  </p:childTnLst>
                                </p:cTn>
                              </p:par>
                            </p:childTnLst>
                          </p:cTn>
                        </p:par>
                        <p:par>
                          <p:cTn id="1740" fill="hold">
                            <p:stCondLst>
                              <p:cond delay="4280"/>
                            </p:stCondLst>
                            <p:childTnLst>
                              <p:par>
                                <p:cTn id="1741" presetID="10" presetClass="exit" presetSubtype="0" fill="hold" grpId="0" nodeType="afterEffect">
                                  <p:stCondLst>
                                    <p:cond delay="0"/>
                                  </p:stCondLst>
                                  <p:childTnLst>
                                    <p:animEffect transition="out" filter="fade">
                                      <p:cBhvr>
                                        <p:cTn id="1742" dur="10"/>
                                        <p:tgtEl>
                                          <p:spTgt spid="490"/>
                                        </p:tgtEl>
                                      </p:cBhvr>
                                    </p:animEffect>
                                    <p:set>
                                      <p:cBhvr>
                                        <p:cTn id="1743" dur="1" fill="hold">
                                          <p:stCondLst>
                                            <p:cond delay="9"/>
                                          </p:stCondLst>
                                        </p:cTn>
                                        <p:tgtEl>
                                          <p:spTgt spid="490"/>
                                        </p:tgtEl>
                                        <p:attrNameLst>
                                          <p:attrName>style.visibility</p:attrName>
                                        </p:attrNameLst>
                                      </p:cBhvr>
                                      <p:to>
                                        <p:strVal val="hidden"/>
                                      </p:to>
                                    </p:set>
                                  </p:childTnLst>
                                </p:cTn>
                              </p:par>
                            </p:childTnLst>
                          </p:cTn>
                        </p:par>
                        <p:par>
                          <p:cTn id="1744" fill="hold">
                            <p:stCondLst>
                              <p:cond delay="4290"/>
                            </p:stCondLst>
                            <p:childTnLst>
                              <p:par>
                                <p:cTn id="1745" presetID="10" presetClass="exit" presetSubtype="0" fill="hold" grpId="0" nodeType="afterEffect">
                                  <p:stCondLst>
                                    <p:cond delay="0"/>
                                  </p:stCondLst>
                                  <p:childTnLst>
                                    <p:animEffect transition="out" filter="fade">
                                      <p:cBhvr>
                                        <p:cTn id="1746" dur="10"/>
                                        <p:tgtEl>
                                          <p:spTgt spid="491"/>
                                        </p:tgtEl>
                                      </p:cBhvr>
                                    </p:animEffect>
                                    <p:set>
                                      <p:cBhvr>
                                        <p:cTn id="1747" dur="1" fill="hold">
                                          <p:stCondLst>
                                            <p:cond delay="9"/>
                                          </p:stCondLst>
                                        </p:cTn>
                                        <p:tgtEl>
                                          <p:spTgt spid="491"/>
                                        </p:tgtEl>
                                        <p:attrNameLst>
                                          <p:attrName>style.visibility</p:attrName>
                                        </p:attrNameLst>
                                      </p:cBhvr>
                                      <p:to>
                                        <p:strVal val="hidden"/>
                                      </p:to>
                                    </p:set>
                                  </p:childTnLst>
                                </p:cTn>
                              </p:par>
                            </p:childTnLst>
                          </p:cTn>
                        </p:par>
                        <p:par>
                          <p:cTn id="1748" fill="hold">
                            <p:stCondLst>
                              <p:cond delay="4300"/>
                            </p:stCondLst>
                            <p:childTnLst>
                              <p:par>
                                <p:cTn id="1749" presetID="10" presetClass="exit" presetSubtype="0" fill="hold" grpId="0" nodeType="afterEffect">
                                  <p:stCondLst>
                                    <p:cond delay="0"/>
                                  </p:stCondLst>
                                  <p:childTnLst>
                                    <p:animEffect transition="out" filter="fade">
                                      <p:cBhvr>
                                        <p:cTn id="1750" dur="10"/>
                                        <p:tgtEl>
                                          <p:spTgt spid="492"/>
                                        </p:tgtEl>
                                      </p:cBhvr>
                                    </p:animEffect>
                                    <p:set>
                                      <p:cBhvr>
                                        <p:cTn id="1751" dur="1" fill="hold">
                                          <p:stCondLst>
                                            <p:cond delay="9"/>
                                          </p:stCondLst>
                                        </p:cTn>
                                        <p:tgtEl>
                                          <p:spTgt spid="492"/>
                                        </p:tgtEl>
                                        <p:attrNameLst>
                                          <p:attrName>style.visibility</p:attrName>
                                        </p:attrNameLst>
                                      </p:cBhvr>
                                      <p:to>
                                        <p:strVal val="hidden"/>
                                      </p:to>
                                    </p:set>
                                  </p:childTnLst>
                                </p:cTn>
                              </p:par>
                            </p:childTnLst>
                          </p:cTn>
                        </p:par>
                        <p:par>
                          <p:cTn id="1752" fill="hold">
                            <p:stCondLst>
                              <p:cond delay="4310"/>
                            </p:stCondLst>
                            <p:childTnLst>
                              <p:par>
                                <p:cTn id="1753" presetID="10" presetClass="exit" presetSubtype="0" fill="hold" grpId="0" nodeType="afterEffect">
                                  <p:stCondLst>
                                    <p:cond delay="0"/>
                                  </p:stCondLst>
                                  <p:childTnLst>
                                    <p:animEffect transition="out" filter="fade">
                                      <p:cBhvr>
                                        <p:cTn id="1754" dur="10"/>
                                        <p:tgtEl>
                                          <p:spTgt spid="493"/>
                                        </p:tgtEl>
                                      </p:cBhvr>
                                    </p:animEffect>
                                    <p:set>
                                      <p:cBhvr>
                                        <p:cTn id="1755" dur="1" fill="hold">
                                          <p:stCondLst>
                                            <p:cond delay="9"/>
                                          </p:stCondLst>
                                        </p:cTn>
                                        <p:tgtEl>
                                          <p:spTgt spid="493"/>
                                        </p:tgtEl>
                                        <p:attrNameLst>
                                          <p:attrName>style.visibility</p:attrName>
                                        </p:attrNameLst>
                                      </p:cBhvr>
                                      <p:to>
                                        <p:strVal val="hidden"/>
                                      </p:to>
                                    </p:set>
                                  </p:childTnLst>
                                </p:cTn>
                              </p:par>
                            </p:childTnLst>
                          </p:cTn>
                        </p:par>
                        <p:par>
                          <p:cTn id="1756" fill="hold">
                            <p:stCondLst>
                              <p:cond delay="4320"/>
                            </p:stCondLst>
                            <p:childTnLst>
                              <p:par>
                                <p:cTn id="1757" presetID="10" presetClass="exit" presetSubtype="0" fill="hold" grpId="0" nodeType="afterEffect">
                                  <p:stCondLst>
                                    <p:cond delay="0"/>
                                  </p:stCondLst>
                                  <p:childTnLst>
                                    <p:animEffect transition="out" filter="fade">
                                      <p:cBhvr>
                                        <p:cTn id="1758" dur="10"/>
                                        <p:tgtEl>
                                          <p:spTgt spid="494"/>
                                        </p:tgtEl>
                                      </p:cBhvr>
                                    </p:animEffect>
                                    <p:set>
                                      <p:cBhvr>
                                        <p:cTn id="1759" dur="1" fill="hold">
                                          <p:stCondLst>
                                            <p:cond delay="9"/>
                                          </p:stCondLst>
                                        </p:cTn>
                                        <p:tgtEl>
                                          <p:spTgt spid="494"/>
                                        </p:tgtEl>
                                        <p:attrNameLst>
                                          <p:attrName>style.visibility</p:attrName>
                                        </p:attrNameLst>
                                      </p:cBhvr>
                                      <p:to>
                                        <p:strVal val="hidden"/>
                                      </p:to>
                                    </p:set>
                                  </p:childTnLst>
                                </p:cTn>
                              </p:par>
                              <p:par>
                                <p:cTn id="1760" presetID="10" presetClass="exit" presetSubtype="0" fill="hold" grpId="0" nodeType="withEffect">
                                  <p:stCondLst>
                                    <p:cond delay="0"/>
                                  </p:stCondLst>
                                  <p:childTnLst>
                                    <p:animEffect transition="out" filter="fade">
                                      <p:cBhvr>
                                        <p:cTn id="1761" dur="10"/>
                                        <p:tgtEl>
                                          <p:spTgt spid="495"/>
                                        </p:tgtEl>
                                      </p:cBhvr>
                                    </p:animEffect>
                                    <p:set>
                                      <p:cBhvr>
                                        <p:cTn id="1762" dur="1" fill="hold">
                                          <p:stCondLst>
                                            <p:cond delay="9"/>
                                          </p:stCondLst>
                                        </p:cTn>
                                        <p:tgtEl>
                                          <p:spTgt spid="495"/>
                                        </p:tgtEl>
                                        <p:attrNameLst>
                                          <p:attrName>style.visibility</p:attrName>
                                        </p:attrNameLst>
                                      </p:cBhvr>
                                      <p:to>
                                        <p:strVal val="hidden"/>
                                      </p:to>
                                    </p:set>
                                  </p:childTnLst>
                                </p:cTn>
                              </p:par>
                              <p:par>
                                <p:cTn id="1763" presetID="10" presetClass="exit" presetSubtype="0" fill="hold" grpId="0" nodeType="withEffect">
                                  <p:stCondLst>
                                    <p:cond delay="0"/>
                                  </p:stCondLst>
                                  <p:childTnLst>
                                    <p:animEffect transition="out" filter="fade">
                                      <p:cBhvr>
                                        <p:cTn id="1764" dur="10"/>
                                        <p:tgtEl>
                                          <p:spTgt spid="496"/>
                                        </p:tgtEl>
                                      </p:cBhvr>
                                    </p:animEffect>
                                    <p:set>
                                      <p:cBhvr>
                                        <p:cTn id="1765" dur="1" fill="hold">
                                          <p:stCondLst>
                                            <p:cond delay="9"/>
                                          </p:stCondLst>
                                        </p:cTn>
                                        <p:tgtEl>
                                          <p:spTgt spid="496"/>
                                        </p:tgtEl>
                                        <p:attrNameLst>
                                          <p:attrName>style.visibility</p:attrName>
                                        </p:attrNameLst>
                                      </p:cBhvr>
                                      <p:to>
                                        <p:strVal val="hidden"/>
                                      </p:to>
                                    </p:set>
                                  </p:childTnLst>
                                </p:cTn>
                              </p:par>
                              <p:par>
                                <p:cTn id="1766" presetID="10" presetClass="exit" presetSubtype="0" fill="hold" grpId="0" nodeType="withEffect">
                                  <p:stCondLst>
                                    <p:cond delay="0"/>
                                  </p:stCondLst>
                                  <p:childTnLst>
                                    <p:animEffect transition="out" filter="fade">
                                      <p:cBhvr>
                                        <p:cTn id="1767" dur="10"/>
                                        <p:tgtEl>
                                          <p:spTgt spid="497"/>
                                        </p:tgtEl>
                                      </p:cBhvr>
                                    </p:animEffect>
                                    <p:set>
                                      <p:cBhvr>
                                        <p:cTn id="1768" dur="1" fill="hold">
                                          <p:stCondLst>
                                            <p:cond delay="9"/>
                                          </p:stCondLst>
                                        </p:cTn>
                                        <p:tgtEl>
                                          <p:spTgt spid="497"/>
                                        </p:tgtEl>
                                        <p:attrNameLst>
                                          <p:attrName>style.visibility</p:attrName>
                                        </p:attrNameLst>
                                      </p:cBhvr>
                                      <p:to>
                                        <p:strVal val="hidden"/>
                                      </p:to>
                                    </p:set>
                                  </p:childTnLst>
                                </p:cTn>
                              </p:par>
                              <p:par>
                                <p:cTn id="1769" presetID="10" presetClass="exit" presetSubtype="0" fill="hold" grpId="0" nodeType="withEffect">
                                  <p:stCondLst>
                                    <p:cond delay="0"/>
                                  </p:stCondLst>
                                  <p:childTnLst>
                                    <p:animEffect transition="out" filter="fade">
                                      <p:cBhvr>
                                        <p:cTn id="1770" dur="10"/>
                                        <p:tgtEl>
                                          <p:spTgt spid="498"/>
                                        </p:tgtEl>
                                      </p:cBhvr>
                                    </p:animEffect>
                                    <p:set>
                                      <p:cBhvr>
                                        <p:cTn id="1771" dur="1" fill="hold">
                                          <p:stCondLst>
                                            <p:cond delay="9"/>
                                          </p:stCondLst>
                                        </p:cTn>
                                        <p:tgtEl>
                                          <p:spTgt spid="498"/>
                                        </p:tgtEl>
                                        <p:attrNameLst>
                                          <p:attrName>style.visibility</p:attrName>
                                        </p:attrNameLst>
                                      </p:cBhvr>
                                      <p:to>
                                        <p:strVal val="hidden"/>
                                      </p:to>
                                    </p:set>
                                  </p:childTnLst>
                                </p:cTn>
                              </p:par>
                              <p:par>
                                <p:cTn id="1772" presetID="10" presetClass="exit" presetSubtype="0" fill="hold" grpId="0" nodeType="withEffect">
                                  <p:stCondLst>
                                    <p:cond delay="0"/>
                                  </p:stCondLst>
                                  <p:childTnLst>
                                    <p:animEffect transition="out" filter="fade">
                                      <p:cBhvr>
                                        <p:cTn id="1773" dur="10"/>
                                        <p:tgtEl>
                                          <p:spTgt spid="499"/>
                                        </p:tgtEl>
                                      </p:cBhvr>
                                    </p:animEffect>
                                    <p:set>
                                      <p:cBhvr>
                                        <p:cTn id="1774" dur="1" fill="hold">
                                          <p:stCondLst>
                                            <p:cond delay="9"/>
                                          </p:stCondLst>
                                        </p:cTn>
                                        <p:tgtEl>
                                          <p:spTgt spid="499"/>
                                        </p:tgtEl>
                                        <p:attrNameLst>
                                          <p:attrName>style.visibility</p:attrName>
                                        </p:attrNameLst>
                                      </p:cBhvr>
                                      <p:to>
                                        <p:strVal val="hidden"/>
                                      </p:to>
                                    </p:set>
                                  </p:childTnLst>
                                </p:cTn>
                              </p:par>
                              <p:par>
                                <p:cTn id="1775" presetID="10" presetClass="exit" presetSubtype="0" fill="hold" grpId="0" nodeType="withEffect">
                                  <p:stCondLst>
                                    <p:cond delay="0"/>
                                  </p:stCondLst>
                                  <p:childTnLst>
                                    <p:animEffect transition="out" filter="fade">
                                      <p:cBhvr>
                                        <p:cTn id="1776" dur="10"/>
                                        <p:tgtEl>
                                          <p:spTgt spid="500"/>
                                        </p:tgtEl>
                                      </p:cBhvr>
                                    </p:animEffect>
                                    <p:set>
                                      <p:cBhvr>
                                        <p:cTn id="1777" dur="1" fill="hold">
                                          <p:stCondLst>
                                            <p:cond delay="9"/>
                                          </p:stCondLst>
                                        </p:cTn>
                                        <p:tgtEl>
                                          <p:spTgt spid="500"/>
                                        </p:tgtEl>
                                        <p:attrNameLst>
                                          <p:attrName>style.visibility</p:attrName>
                                        </p:attrNameLst>
                                      </p:cBhvr>
                                      <p:to>
                                        <p:strVal val="hidden"/>
                                      </p:to>
                                    </p:set>
                                  </p:childTnLst>
                                </p:cTn>
                              </p:par>
                            </p:childTnLst>
                          </p:cTn>
                        </p:par>
                        <p:par>
                          <p:cTn id="1778" fill="hold">
                            <p:stCondLst>
                              <p:cond delay="4330"/>
                            </p:stCondLst>
                            <p:childTnLst>
                              <p:par>
                                <p:cTn id="1779" presetID="10" presetClass="exit" presetSubtype="0" fill="hold" grpId="0" nodeType="afterEffect">
                                  <p:stCondLst>
                                    <p:cond delay="0"/>
                                  </p:stCondLst>
                                  <p:childTnLst>
                                    <p:animEffect transition="out" filter="fade">
                                      <p:cBhvr>
                                        <p:cTn id="1780" dur="10"/>
                                        <p:tgtEl>
                                          <p:spTgt spid="501"/>
                                        </p:tgtEl>
                                      </p:cBhvr>
                                    </p:animEffect>
                                    <p:set>
                                      <p:cBhvr>
                                        <p:cTn id="1781" dur="1" fill="hold">
                                          <p:stCondLst>
                                            <p:cond delay="9"/>
                                          </p:stCondLst>
                                        </p:cTn>
                                        <p:tgtEl>
                                          <p:spTgt spid="501"/>
                                        </p:tgtEl>
                                        <p:attrNameLst>
                                          <p:attrName>style.visibility</p:attrName>
                                        </p:attrNameLst>
                                      </p:cBhvr>
                                      <p:to>
                                        <p:strVal val="hidden"/>
                                      </p:to>
                                    </p:set>
                                  </p:childTnLst>
                                </p:cTn>
                              </p:par>
                            </p:childTnLst>
                          </p:cTn>
                        </p:par>
                        <p:par>
                          <p:cTn id="1782" fill="hold">
                            <p:stCondLst>
                              <p:cond delay="4340"/>
                            </p:stCondLst>
                            <p:childTnLst>
                              <p:par>
                                <p:cTn id="1783" presetID="10" presetClass="exit" presetSubtype="0" fill="hold" grpId="0" nodeType="afterEffect">
                                  <p:stCondLst>
                                    <p:cond delay="0"/>
                                  </p:stCondLst>
                                  <p:childTnLst>
                                    <p:animEffect transition="out" filter="fade">
                                      <p:cBhvr>
                                        <p:cTn id="1784" dur="10"/>
                                        <p:tgtEl>
                                          <p:spTgt spid="502"/>
                                        </p:tgtEl>
                                      </p:cBhvr>
                                    </p:animEffect>
                                    <p:set>
                                      <p:cBhvr>
                                        <p:cTn id="1785" dur="1" fill="hold">
                                          <p:stCondLst>
                                            <p:cond delay="9"/>
                                          </p:stCondLst>
                                        </p:cTn>
                                        <p:tgtEl>
                                          <p:spTgt spid="502"/>
                                        </p:tgtEl>
                                        <p:attrNameLst>
                                          <p:attrName>style.visibility</p:attrName>
                                        </p:attrNameLst>
                                      </p:cBhvr>
                                      <p:to>
                                        <p:strVal val="hidden"/>
                                      </p:to>
                                    </p:set>
                                  </p:childTnLst>
                                </p:cTn>
                              </p:par>
                            </p:childTnLst>
                          </p:cTn>
                        </p:par>
                        <p:par>
                          <p:cTn id="1786" fill="hold">
                            <p:stCondLst>
                              <p:cond delay="4350"/>
                            </p:stCondLst>
                            <p:childTnLst>
                              <p:par>
                                <p:cTn id="1787" presetID="10" presetClass="exit" presetSubtype="0" fill="hold" grpId="0" nodeType="afterEffect">
                                  <p:stCondLst>
                                    <p:cond delay="0"/>
                                  </p:stCondLst>
                                  <p:childTnLst>
                                    <p:animEffect transition="out" filter="fade">
                                      <p:cBhvr>
                                        <p:cTn id="1788" dur="10"/>
                                        <p:tgtEl>
                                          <p:spTgt spid="503"/>
                                        </p:tgtEl>
                                      </p:cBhvr>
                                    </p:animEffect>
                                    <p:set>
                                      <p:cBhvr>
                                        <p:cTn id="1789" dur="1" fill="hold">
                                          <p:stCondLst>
                                            <p:cond delay="9"/>
                                          </p:stCondLst>
                                        </p:cTn>
                                        <p:tgtEl>
                                          <p:spTgt spid="503"/>
                                        </p:tgtEl>
                                        <p:attrNameLst>
                                          <p:attrName>style.visibility</p:attrName>
                                        </p:attrNameLst>
                                      </p:cBhvr>
                                      <p:to>
                                        <p:strVal val="hidden"/>
                                      </p:to>
                                    </p:set>
                                  </p:childTnLst>
                                </p:cTn>
                              </p:par>
                            </p:childTnLst>
                          </p:cTn>
                        </p:par>
                        <p:par>
                          <p:cTn id="1790" fill="hold">
                            <p:stCondLst>
                              <p:cond delay="4360"/>
                            </p:stCondLst>
                            <p:childTnLst>
                              <p:par>
                                <p:cTn id="1791" presetID="10" presetClass="exit" presetSubtype="0" fill="hold" grpId="0" nodeType="afterEffect">
                                  <p:stCondLst>
                                    <p:cond delay="0"/>
                                  </p:stCondLst>
                                  <p:childTnLst>
                                    <p:animEffect transition="out" filter="fade">
                                      <p:cBhvr>
                                        <p:cTn id="1792" dur="10"/>
                                        <p:tgtEl>
                                          <p:spTgt spid="504"/>
                                        </p:tgtEl>
                                      </p:cBhvr>
                                    </p:animEffect>
                                    <p:set>
                                      <p:cBhvr>
                                        <p:cTn id="1793" dur="1" fill="hold">
                                          <p:stCondLst>
                                            <p:cond delay="9"/>
                                          </p:stCondLst>
                                        </p:cTn>
                                        <p:tgtEl>
                                          <p:spTgt spid="504"/>
                                        </p:tgtEl>
                                        <p:attrNameLst>
                                          <p:attrName>style.visibility</p:attrName>
                                        </p:attrNameLst>
                                      </p:cBhvr>
                                      <p:to>
                                        <p:strVal val="hidden"/>
                                      </p:to>
                                    </p:set>
                                  </p:childTnLst>
                                </p:cTn>
                              </p:par>
                            </p:childTnLst>
                          </p:cTn>
                        </p:par>
                        <p:par>
                          <p:cTn id="1794" fill="hold">
                            <p:stCondLst>
                              <p:cond delay="4370"/>
                            </p:stCondLst>
                            <p:childTnLst>
                              <p:par>
                                <p:cTn id="1795" presetID="10" presetClass="exit" presetSubtype="0" fill="hold" grpId="0" nodeType="afterEffect">
                                  <p:stCondLst>
                                    <p:cond delay="0"/>
                                  </p:stCondLst>
                                  <p:childTnLst>
                                    <p:animEffect transition="out" filter="fade">
                                      <p:cBhvr>
                                        <p:cTn id="1796" dur="10"/>
                                        <p:tgtEl>
                                          <p:spTgt spid="505"/>
                                        </p:tgtEl>
                                      </p:cBhvr>
                                    </p:animEffect>
                                    <p:set>
                                      <p:cBhvr>
                                        <p:cTn id="1797" dur="1" fill="hold">
                                          <p:stCondLst>
                                            <p:cond delay="9"/>
                                          </p:stCondLst>
                                        </p:cTn>
                                        <p:tgtEl>
                                          <p:spTgt spid="505"/>
                                        </p:tgtEl>
                                        <p:attrNameLst>
                                          <p:attrName>style.visibility</p:attrName>
                                        </p:attrNameLst>
                                      </p:cBhvr>
                                      <p:to>
                                        <p:strVal val="hidden"/>
                                      </p:to>
                                    </p:set>
                                  </p:childTnLst>
                                </p:cTn>
                              </p:par>
                            </p:childTnLst>
                          </p:cTn>
                        </p:par>
                        <p:par>
                          <p:cTn id="1798" fill="hold">
                            <p:stCondLst>
                              <p:cond delay="4380"/>
                            </p:stCondLst>
                            <p:childTnLst>
                              <p:par>
                                <p:cTn id="1799" presetID="10" presetClass="exit" presetSubtype="0" fill="hold" grpId="0" nodeType="afterEffect">
                                  <p:stCondLst>
                                    <p:cond delay="0"/>
                                  </p:stCondLst>
                                  <p:childTnLst>
                                    <p:animEffect transition="out" filter="fade">
                                      <p:cBhvr>
                                        <p:cTn id="1800" dur="10"/>
                                        <p:tgtEl>
                                          <p:spTgt spid="506"/>
                                        </p:tgtEl>
                                      </p:cBhvr>
                                    </p:animEffect>
                                    <p:set>
                                      <p:cBhvr>
                                        <p:cTn id="1801" dur="1" fill="hold">
                                          <p:stCondLst>
                                            <p:cond delay="9"/>
                                          </p:stCondLst>
                                        </p:cTn>
                                        <p:tgtEl>
                                          <p:spTgt spid="506"/>
                                        </p:tgtEl>
                                        <p:attrNameLst>
                                          <p:attrName>style.visibility</p:attrName>
                                        </p:attrNameLst>
                                      </p:cBhvr>
                                      <p:to>
                                        <p:strVal val="hidden"/>
                                      </p:to>
                                    </p:set>
                                  </p:childTnLst>
                                </p:cTn>
                              </p:par>
                            </p:childTnLst>
                          </p:cTn>
                        </p:par>
                        <p:par>
                          <p:cTn id="1802" fill="hold">
                            <p:stCondLst>
                              <p:cond delay="4390"/>
                            </p:stCondLst>
                            <p:childTnLst>
                              <p:par>
                                <p:cTn id="1803" presetID="10" presetClass="exit" presetSubtype="0" fill="hold" grpId="0" nodeType="afterEffect">
                                  <p:stCondLst>
                                    <p:cond delay="0"/>
                                  </p:stCondLst>
                                  <p:childTnLst>
                                    <p:animEffect transition="out" filter="fade">
                                      <p:cBhvr>
                                        <p:cTn id="1804" dur="10"/>
                                        <p:tgtEl>
                                          <p:spTgt spid="507"/>
                                        </p:tgtEl>
                                      </p:cBhvr>
                                    </p:animEffect>
                                    <p:set>
                                      <p:cBhvr>
                                        <p:cTn id="1805" dur="1" fill="hold">
                                          <p:stCondLst>
                                            <p:cond delay="9"/>
                                          </p:stCondLst>
                                        </p:cTn>
                                        <p:tgtEl>
                                          <p:spTgt spid="507"/>
                                        </p:tgtEl>
                                        <p:attrNameLst>
                                          <p:attrName>style.visibility</p:attrName>
                                        </p:attrNameLst>
                                      </p:cBhvr>
                                      <p:to>
                                        <p:strVal val="hidden"/>
                                      </p:to>
                                    </p:set>
                                  </p:childTnLst>
                                </p:cTn>
                              </p:par>
                            </p:childTnLst>
                          </p:cTn>
                        </p:par>
                        <p:par>
                          <p:cTn id="1806" fill="hold">
                            <p:stCondLst>
                              <p:cond delay="4400"/>
                            </p:stCondLst>
                            <p:childTnLst>
                              <p:par>
                                <p:cTn id="1807" presetID="10" presetClass="exit" presetSubtype="0" fill="hold" grpId="0" nodeType="afterEffect">
                                  <p:stCondLst>
                                    <p:cond delay="0"/>
                                  </p:stCondLst>
                                  <p:childTnLst>
                                    <p:animEffect transition="out" filter="fade">
                                      <p:cBhvr>
                                        <p:cTn id="1808" dur="10"/>
                                        <p:tgtEl>
                                          <p:spTgt spid="508"/>
                                        </p:tgtEl>
                                      </p:cBhvr>
                                    </p:animEffect>
                                    <p:set>
                                      <p:cBhvr>
                                        <p:cTn id="1809" dur="1" fill="hold">
                                          <p:stCondLst>
                                            <p:cond delay="9"/>
                                          </p:stCondLst>
                                        </p:cTn>
                                        <p:tgtEl>
                                          <p:spTgt spid="508"/>
                                        </p:tgtEl>
                                        <p:attrNameLst>
                                          <p:attrName>style.visibility</p:attrName>
                                        </p:attrNameLst>
                                      </p:cBhvr>
                                      <p:to>
                                        <p:strVal val="hidden"/>
                                      </p:to>
                                    </p:set>
                                  </p:childTnLst>
                                </p:cTn>
                              </p:par>
                              <p:par>
                                <p:cTn id="1810" presetID="10" presetClass="exit" presetSubtype="0" fill="hold" grpId="0" nodeType="withEffect">
                                  <p:stCondLst>
                                    <p:cond delay="0"/>
                                  </p:stCondLst>
                                  <p:childTnLst>
                                    <p:animEffect transition="out" filter="fade">
                                      <p:cBhvr>
                                        <p:cTn id="1811" dur="10"/>
                                        <p:tgtEl>
                                          <p:spTgt spid="509"/>
                                        </p:tgtEl>
                                      </p:cBhvr>
                                    </p:animEffect>
                                    <p:set>
                                      <p:cBhvr>
                                        <p:cTn id="1812" dur="1" fill="hold">
                                          <p:stCondLst>
                                            <p:cond delay="9"/>
                                          </p:stCondLst>
                                        </p:cTn>
                                        <p:tgtEl>
                                          <p:spTgt spid="509"/>
                                        </p:tgtEl>
                                        <p:attrNameLst>
                                          <p:attrName>style.visibility</p:attrName>
                                        </p:attrNameLst>
                                      </p:cBhvr>
                                      <p:to>
                                        <p:strVal val="hidden"/>
                                      </p:to>
                                    </p:set>
                                  </p:childTnLst>
                                </p:cTn>
                              </p:par>
                              <p:par>
                                <p:cTn id="1813" presetID="10" presetClass="exit" presetSubtype="0" fill="hold" grpId="0" nodeType="withEffect">
                                  <p:stCondLst>
                                    <p:cond delay="0"/>
                                  </p:stCondLst>
                                  <p:childTnLst>
                                    <p:animEffect transition="out" filter="fade">
                                      <p:cBhvr>
                                        <p:cTn id="1814" dur="10"/>
                                        <p:tgtEl>
                                          <p:spTgt spid="510"/>
                                        </p:tgtEl>
                                      </p:cBhvr>
                                    </p:animEffect>
                                    <p:set>
                                      <p:cBhvr>
                                        <p:cTn id="1815" dur="1" fill="hold">
                                          <p:stCondLst>
                                            <p:cond delay="9"/>
                                          </p:stCondLst>
                                        </p:cTn>
                                        <p:tgtEl>
                                          <p:spTgt spid="510"/>
                                        </p:tgtEl>
                                        <p:attrNameLst>
                                          <p:attrName>style.visibility</p:attrName>
                                        </p:attrNameLst>
                                      </p:cBhvr>
                                      <p:to>
                                        <p:strVal val="hidden"/>
                                      </p:to>
                                    </p:set>
                                  </p:childTnLst>
                                </p:cTn>
                              </p:par>
                              <p:par>
                                <p:cTn id="1816" presetID="10" presetClass="exit" presetSubtype="0" fill="hold" grpId="0" nodeType="withEffect">
                                  <p:stCondLst>
                                    <p:cond delay="0"/>
                                  </p:stCondLst>
                                  <p:childTnLst>
                                    <p:animEffect transition="out" filter="fade">
                                      <p:cBhvr>
                                        <p:cTn id="1817" dur="10"/>
                                        <p:tgtEl>
                                          <p:spTgt spid="511"/>
                                        </p:tgtEl>
                                      </p:cBhvr>
                                    </p:animEffect>
                                    <p:set>
                                      <p:cBhvr>
                                        <p:cTn id="1818" dur="1" fill="hold">
                                          <p:stCondLst>
                                            <p:cond delay="9"/>
                                          </p:stCondLst>
                                        </p:cTn>
                                        <p:tgtEl>
                                          <p:spTgt spid="511"/>
                                        </p:tgtEl>
                                        <p:attrNameLst>
                                          <p:attrName>style.visibility</p:attrName>
                                        </p:attrNameLst>
                                      </p:cBhvr>
                                      <p:to>
                                        <p:strVal val="hidden"/>
                                      </p:to>
                                    </p:set>
                                  </p:childTnLst>
                                </p:cTn>
                              </p:par>
                              <p:par>
                                <p:cTn id="1819" presetID="10" presetClass="exit" presetSubtype="0" fill="hold" grpId="0" nodeType="withEffect">
                                  <p:stCondLst>
                                    <p:cond delay="0"/>
                                  </p:stCondLst>
                                  <p:childTnLst>
                                    <p:animEffect transition="out" filter="fade">
                                      <p:cBhvr>
                                        <p:cTn id="1820" dur="10"/>
                                        <p:tgtEl>
                                          <p:spTgt spid="512"/>
                                        </p:tgtEl>
                                      </p:cBhvr>
                                    </p:animEffect>
                                    <p:set>
                                      <p:cBhvr>
                                        <p:cTn id="1821" dur="1" fill="hold">
                                          <p:stCondLst>
                                            <p:cond delay="9"/>
                                          </p:stCondLst>
                                        </p:cTn>
                                        <p:tgtEl>
                                          <p:spTgt spid="512"/>
                                        </p:tgtEl>
                                        <p:attrNameLst>
                                          <p:attrName>style.visibility</p:attrName>
                                        </p:attrNameLst>
                                      </p:cBhvr>
                                      <p:to>
                                        <p:strVal val="hidden"/>
                                      </p:to>
                                    </p:set>
                                  </p:childTnLst>
                                </p:cTn>
                              </p:par>
                              <p:par>
                                <p:cTn id="1822" presetID="10" presetClass="exit" presetSubtype="0" fill="hold" grpId="0" nodeType="withEffect">
                                  <p:stCondLst>
                                    <p:cond delay="0"/>
                                  </p:stCondLst>
                                  <p:childTnLst>
                                    <p:animEffect transition="out" filter="fade">
                                      <p:cBhvr>
                                        <p:cTn id="1823" dur="10"/>
                                        <p:tgtEl>
                                          <p:spTgt spid="513"/>
                                        </p:tgtEl>
                                      </p:cBhvr>
                                    </p:animEffect>
                                    <p:set>
                                      <p:cBhvr>
                                        <p:cTn id="1824" dur="1" fill="hold">
                                          <p:stCondLst>
                                            <p:cond delay="9"/>
                                          </p:stCondLst>
                                        </p:cTn>
                                        <p:tgtEl>
                                          <p:spTgt spid="513"/>
                                        </p:tgtEl>
                                        <p:attrNameLst>
                                          <p:attrName>style.visibility</p:attrName>
                                        </p:attrNameLst>
                                      </p:cBhvr>
                                      <p:to>
                                        <p:strVal val="hidden"/>
                                      </p:to>
                                    </p:set>
                                  </p:childTnLst>
                                </p:cTn>
                              </p:par>
                              <p:par>
                                <p:cTn id="1825" presetID="10" presetClass="exit" presetSubtype="0" fill="hold" grpId="0" nodeType="withEffect">
                                  <p:stCondLst>
                                    <p:cond delay="0"/>
                                  </p:stCondLst>
                                  <p:childTnLst>
                                    <p:animEffect transition="out" filter="fade">
                                      <p:cBhvr>
                                        <p:cTn id="1826" dur="10"/>
                                        <p:tgtEl>
                                          <p:spTgt spid="514"/>
                                        </p:tgtEl>
                                      </p:cBhvr>
                                    </p:animEffect>
                                    <p:set>
                                      <p:cBhvr>
                                        <p:cTn id="1827" dur="1" fill="hold">
                                          <p:stCondLst>
                                            <p:cond delay="9"/>
                                          </p:stCondLst>
                                        </p:cTn>
                                        <p:tgtEl>
                                          <p:spTgt spid="514"/>
                                        </p:tgtEl>
                                        <p:attrNameLst>
                                          <p:attrName>style.visibility</p:attrName>
                                        </p:attrNameLst>
                                      </p:cBhvr>
                                      <p:to>
                                        <p:strVal val="hidden"/>
                                      </p:to>
                                    </p:set>
                                  </p:childTnLst>
                                </p:cTn>
                              </p:par>
                              <p:par>
                                <p:cTn id="1828" presetID="10" presetClass="exit" presetSubtype="0" fill="hold" grpId="0" nodeType="withEffect">
                                  <p:stCondLst>
                                    <p:cond delay="0"/>
                                  </p:stCondLst>
                                  <p:childTnLst>
                                    <p:animEffect transition="out" filter="fade">
                                      <p:cBhvr>
                                        <p:cTn id="1829" dur="10"/>
                                        <p:tgtEl>
                                          <p:spTgt spid="515"/>
                                        </p:tgtEl>
                                      </p:cBhvr>
                                    </p:animEffect>
                                    <p:set>
                                      <p:cBhvr>
                                        <p:cTn id="1830" dur="1" fill="hold">
                                          <p:stCondLst>
                                            <p:cond delay="9"/>
                                          </p:stCondLst>
                                        </p:cTn>
                                        <p:tgtEl>
                                          <p:spTgt spid="515"/>
                                        </p:tgtEl>
                                        <p:attrNameLst>
                                          <p:attrName>style.visibility</p:attrName>
                                        </p:attrNameLst>
                                      </p:cBhvr>
                                      <p:to>
                                        <p:strVal val="hidden"/>
                                      </p:to>
                                    </p:set>
                                  </p:childTnLst>
                                </p:cTn>
                              </p:par>
                            </p:childTnLst>
                          </p:cTn>
                        </p:par>
                        <p:par>
                          <p:cTn id="1831" fill="hold">
                            <p:stCondLst>
                              <p:cond delay="4410"/>
                            </p:stCondLst>
                            <p:childTnLst>
                              <p:par>
                                <p:cTn id="1832" presetID="10" presetClass="exit" presetSubtype="0" fill="hold" grpId="0" nodeType="afterEffect">
                                  <p:stCondLst>
                                    <p:cond delay="0"/>
                                  </p:stCondLst>
                                  <p:childTnLst>
                                    <p:animEffect transition="out" filter="fade">
                                      <p:cBhvr>
                                        <p:cTn id="1833" dur="10"/>
                                        <p:tgtEl>
                                          <p:spTgt spid="516"/>
                                        </p:tgtEl>
                                      </p:cBhvr>
                                    </p:animEffect>
                                    <p:set>
                                      <p:cBhvr>
                                        <p:cTn id="1834" dur="1" fill="hold">
                                          <p:stCondLst>
                                            <p:cond delay="9"/>
                                          </p:stCondLst>
                                        </p:cTn>
                                        <p:tgtEl>
                                          <p:spTgt spid="516"/>
                                        </p:tgtEl>
                                        <p:attrNameLst>
                                          <p:attrName>style.visibility</p:attrName>
                                        </p:attrNameLst>
                                      </p:cBhvr>
                                      <p:to>
                                        <p:strVal val="hidden"/>
                                      </p:to>
                                    </p:set>
                                  </p:childTnLst>
                                </p:cTn>
                              </p:par>
                            </p:childTnLst>
                          </p:cTn>
                        </p:par>
                        <p:par>
                          <p:cTn id="1835" fill="hold">
                            <p:stCondLst>
                              <p:cond delay="4420"/>
                            </p:stCondLst>
                            <p:childTnLst>
                              <p:par>
                                <p:cTn id="1836" presetID="10" presetClass="exit" presetSubtype="0" fill="hold" grpId="0" nodeType="afterEffect">
                                  <p:stCondLst>
                                    <p:cond delay="0"/>
                                  </p:stCondLst>
                                  <p:childTnLst>
                                    <p:animEffect transition="out" filter="fade">
                                      <p:cBhvr>
                                        <p:cTn id="1837" dur="10"/>
                                        <p:tgtEl>
                                          <p:spTgt spid="517"/>
                                        </p:tgtEl>
                                      </p:cBhvr>
                                    </p:animEffect>
                                    <p:set>
                                      <p:cBhvr>
                                        <p:cTn id="1838" dur="1" fill="hold">
                                          <p:stCondLst>
                                            <p:cond delay="9"/>
                                          </p:stCondLst>
                                        </p:cTn>
                                        <p:tgtEl>
                                          <p:spTgt spid="517"/>
                                        </p:tgtEl>
                                        <p:attrNameLst>
                                          <p:attrName>style.visibility</p:attrName>
                                        </p:attrNameLst>
                                      </p:cBhvr>
                                      <p:to>
                                        <p:strVal val="hidden"/>
                                      </p:to>
                                    </p:set>
                                  </p:childTnLst>
                                </p:cTn>
                              </p:par>
                            </p:childTnLst>
                          </p:cTn>
                        </p:par>
                        <p:par>
                          <p:cTn id="1839" fill="hold">
                            <p:stCondLst>
                              <p:cond delay="4430"/>
                            </p:stCondLst>
                            <p:childTnLst>
                              <p:par>
                                <p:cTn id="1840" presetID="10" presetClass="exit" presetSubtype="0" fill="hold" grpId="0" nodeType="afterEffect">
                                  <p:stCondLst>
                                    <p:cond delay="0"/>
                                  </p:stCondLst>
                                  <p:childTnLst>
                                    <p:animEffect transition="out" filter="fade">
                                      <p:cBhvr>
                                        <p:cTn id="1841" dur="10"/>
                                        <p:tgtEl>
                                          <p:spTgt spid="518"/>
                                        </p:tgtEl>
                                      </p:cBhvr>
                                    </p:animEffect>
                                    <p:set>
                                      <p:cBhvr>
                                        <p:cTn id="1842" dur="1" fill="hold">
                                          <p:stCondLst>
                                            <p:cond delay="9"/>
                                          </p:stCondLst>
                                        </p:cTn>
                                        <p:tgtEl>
                                          <p:spTgt spid="518"/>
                                        </p:tgtEl>
                                        <p:attrNameLst>
                                          <p:attrName>style.visibility</p:attrName>
                                        </p:attrNameLst>
                                      </p:cBhvr>
                                      <p:to>
                                        <p:strVal val="hidden"/>
                                      </p:to>
                                    </p:set>
                                  </p:childTnLst>
                                </p:cTn>
                              </p:par>
                            </p:childTnLst>
                          </p:cTn>
                        </p:par>
                        <p:par>
                          <p:cTn id="1843" fill="hold">
                            <p:stCondLst>
                              <p:cond delay="4440"/>
                            </p:stCondLst>
                            <p:childTnLst>
                              <p:par>
                                <p:cTn id="1844" presetID="10" presetClass="exit" presetSubtype="0" fill="hold" grpId="0" nodeType="afterEffect">
                                  <p:stCondLst>
                                    <p:cond delay="0"/>
                                  </p:stCondLst>
                                  <p:childTnLst>
                                    <p:animEffect transition="out" filter="fade">
                                      <p:cBhvr>
                                        <p:cTn id="1845" dur="10"/>
                                        <p:tgtEl>
                                          <p:spTgt spid="519"/>
                                        </p:tgtEl>
                                      </p:cBhvr>
                                    </p:animEffect>
                                    <p:set>
                                      <p:cBhvr>
                                        <p:cTn id="1846" dur="1" fill="hold">
                                          <p:stCondLst>
                                            <p:cond delay="9"/>
                                          </p:stCondLst>
                                        </p:cTn>
                                        <p:tgtEl>
                                          <p:spTgt spid="519"/>
                                        </p:tgtEl>
                                        <p:attrNameLst>
                                          <p:attrName>style.visibility</p:attrName>
                                        </p:attrNameLst>
                                      </p:cBhvr>
                                      <p:to>
                                        <p:strVal val="hidden"/>
                                      </p:to>
                                    </p:set>
                                  </p:childTnLst>
                                </p:cTn>
                              </p:par>
                            </p:childTnLst>
                          </p:cTn>
                        </p:par>
                        <p:par>
                          <p:cTn id="1847" fill="hold">
                            <p:stCondLst>
                              <p:cond delay="4450"/>
                            </p:stCondLst>
                            <p:childTnLst>
                              <p:par>
                                <p:cTn id="1848" presetID="10" presetClass="exit" presetSubtype="0" fill="hold" grpId="0" nodeType="afterEffect">
                                  <p:stCondLst>
                                    <p:cond delay="0"/>
                                  </p:stCondLst>
                                  <p:childTnLst>
                                    <p:animEffect transition="out" filter="fade">
                                      <p:cBhvr>
                                        <p:cTn id="1849" dur="10"/>
                                        <p:tgtEl>
                                          <p:spTgt spid="520"/>
                                        </p:tgtEl>
                                      </p:cBhvr>
                                    </p:animEffect>
                                    <p:set>
                                      <p:cBhvr>
                                        <p:cTn id="1850" dur="1" fill="hold">
                                          <p:stCondLst>
                                            <p:cond delay="9"/>
                                          </p:stCondLst>
                                        </p:cTn>
                                        <p:tgtEl>
                                          <p:spTgt spid="520"/>
                                        </p:tgtEl>
                                        <p:attrNameLst>
                                          <p:attrName>style.visibility</p:attrName>
                                        </p:attrNameLst>
                                      </p:cBhvr>
                                      <p:to>
                                        <p:strVal val="hidden"/>
                                      </p:to>
                                    </p:set>
                                  </p:childTnLst>
                                </p:cTn>
                              </p:par>
                            </p:childTnLst>
                          </p:cTn>
                        </p:par>
                        <p:par>
                          <p:cTn id="1851" fill="hold">
                            <p:stCondLst>
                              <p:cond delay="4460"/>
                            </p:stCondLst>
                            <p:childTnLst>
                              <p:par>
                                <p:cTn id="1852" presetID="10" presetClass="exit" presetSubtype="0" fill="hold" grpId="0" nodeType="afterEffect">
                                  <p:stCondLst>
                                    <p:cond delay="0"/>
                                  </p:stCondLst>
                                  <p:childTnLst>
                                    <p:animEffect transition="out" filter="fade">
                                      <p:cBhvr>
                                        <p:cTn id="1853" dur="10"/>
                                        <p:tgtEl>
                                          <p:spTgt spid="521"/>
                                        </p:tgtEl>
                                      </p:cBhvr>
                                    </p:animEffect>
                                    <p:set>
                                      <p:cBhvr>
                                        <p:cTn id="1854" dur="1" fill="hold">
                                          <p:stCondLst>
                                            <p:cond delay="9"/>
                                          </p:stCondLst>
                                        </p:cTn>
                                        <p:tgtEl>
                                          <p:spTgt spid="521"/>
                                        </p:tgtEl>
                                        <p:attrNameLst>
                                          <p:attrName>style.visibility</p:attrName>
                                        </p:attrNameLst>
                                      </p:cBhvr>
                                      <p:to>
                                        <p:strVal val="hidden"/>
                                      </p:to>
                                    </p:set>
                                  </p:childTnLst>
                                </p:cTn>
                              </p:par>
                            </p:childTnLst>
                          </p:cTn>
                        </p:par>
                        <p:par>
                          <p:cTn id="1855" fill="hold">
                            <p:stCondLst>
                              <p:cond delay="4470"/>
                            </p:stCondLst>
                            <p:childTnLst>
                              <p:par>
                                <p:cTn id="1856" presetID="10" presetClass="exit" presetSubtype="0" fill="hold" grpId="0" nodeType="afterEffect">
                                  <p:stCondLst>
                                    <p:cond delay="0"/>
                                  </p:stCondLst>
                                  <p:childTnLst>
                                    <p:animEffect transition="out" filter="fade">
                                      <p:cBhvr>
                                        <p:cTn id="1857" dur="10"/>
                                        <p:tgtEl>
                                          <p:spTgt spid="522"/>
                                        </p:tgtEl>
                                      </p:cBhvr>
                                    </p:animEffect>
                                    <p:set>
                                      <p:cBhvr>
                                        <p:cTn id="1858" dur="1" fill="hold">
                                          <p:stCondLst>
                                            <p:cond delay="9"/>
                                          </p:stCondLst>
                                        </p:cTn>
                                        <p:tgtEl>
                                          <p:spTgt spid="522"/>
                                        </p:tgtEl>
                                        <p:attrNameLst>
                                          <p:attrName>style.visibility</p:attrName>
                                        </p:attrNameLst>
                                      </p:cBhvr>
                                      <p:to>
                                        <p:strVal val="hidden"/>
                                      </p:to>
                                    </p:set>
                                  </p:childTnLst>
                                </p:cTn>
                              </p:par>
                            </p:childTnLst>
                          </p:cTn>
                        </p:par>
                        <p:par>
                          <p:cTn id="1859" fill="hold">
                            <p:stCondLst>
                              <p:cond delay="4480"/>
                            </p:stCondLst>
                            <p:childTnLst>
                              <p:par>
                                <p:cTn id="1860" presetID="10" presetClass="exit" presetSubtype="0" fill="hold" grpId="0" nodeType="afterEffect">
                                  <p:stCondLst>
                                    <p:cond delay="0"/>
                                  </p:stCondLst>
                                  <p:childTnLst>
                                    <p:animEffect transition="out" filter="fade">
                                      <p:cBhvr>
                                        <p:cTn id="1861" dur="10"/>
                                        <p:tgtEl>
                                          <p:spTgt spid="523"/>
                                        </p:tgtEl>
                                      </p:cBhvr>
                                    </p:animEffect>
                                    <p:set>
                                      <p:cBhvr>
                                        <p:cTn id="1862" dur="1" fill="hold">
                                          <p:stCondLst>
                                            <p:cond delay="9"/>
                                          </p:stCondLst>
                                        </p:cTn>
                                        <p:tgtEl>
                                          <p:spTgt spid="523"/>
                                        </p:tgtEl>
                                        <p:attrNameLst>
                                          <p:attrName>style.visibility</p:attrName>
                                        </p:attrNameLst>
                                      </p:cBhvr>
                                      <p:to>
                                        <p:strVal val="hidden"/>
                                      </p:to>
                                    </p:set>
                                  </p:childTnLst>
                                </p:cTn>
                              </p:par>
                            </p:childTnLst>
                          </p:cTn>
                        </p:par>
                        <p:par>
                          <p:cTn id="1863" fill="hold">
                            <p:stCondLst>
                              <p:cond delay="4490"/>
                            </p:stCondLst>
                            <p:childTnLst>
                              <p:par>
                                <p:cTn id="1864" presetID="10" presetClass="exit" presetSubtype="0" fill="hold" grpId="0" nodeType="afterEffect">
                                  <p:stCondLst>
                                    <p:cond delay="0"/>
                                  </p:stCondLst>
                                  <p:childTnLst>
                                    <p:animEffect transition="out" filter="fade">
                                      <p:cBhvr>
                                        <p:cTn id="1865" dur="10"/>
                                        <p:tgtEl>
                                          <p:spTgt spid="524"/>
                                        </p:tgtEl>
                                      </p:cBhvr>
                                    </p:animEffect>
                                    <p:set>
                                      <p:cBhvr>
                                        <p:cTn id="1866" dur="1" fill="hold">
                                          <p:stCondLst>
                                            <p:cond delay="9"/>
                                          </p:stCondLst>
                                        </p:cTn>
                                        <p:tgtEl>
                                          <p:spTgt spid="524"/>
                                        </p:tgtEl>
                                        <p:attrNameLst>
                                          <p:attrName>style.visibility</p:attrName>
                                        </p:attrNameLst>
                                      </p:cBhvr>
                                      <p:to>
                                        <p:strVal val="hidden"/>
                                      </p:to>
                                    </p:set>
                                  </p:childTnLst>
                                </p:cTn>
                              </p:par>
                              <p:par>
                                <p:cTn id="1867" presetID="10" presetClass="exit" presetSubtype="0" fill="hold" grpId="0" nodeType="withEffect">
                                  <p:stCondLst>
                                    <p:cond delay="0"/>
                                  </p:stCondLst>
                                  <p:childTnLst>
                                    <p:animEffect transition="out" filter="fade">
                                      <p:cBhvr>
                                        <p:cTn id="1868" dur="10"/>
                                        <p:tgtEl>
                                          <p:spTgt spid="525"/>
                                        </p:tgtEl>
                                      </p:cBhvr>
                                    </p:animEffect>
                                    <p:set>
                                      <p:cBhvr>
                                        <p:cTn id="1869" dur="1" fill="hold">
                                          <p:stCondLst>
                                            <p:cond delay="9"/>
                                          </p:stCondLst>
                                        </p:cTn>
                                        <p:tgtEl>
                                          <p:spTgt spid="525"/>
                                        </p:tgtEl>
                                        <p:attrNameLst>
                                          <p:attrName>style.visibility</p:attrName>
                                        </p:attrNameLst>
                                      </p:cBhvr>
                                      <p:to>
                                        <p:strVal val="hidden"/>
                                      </p:to>
                                    </p:set>
                                  </p:childTnLst>
                                </p:cTn>
                              </p:par>
                              <p:par>
                                <p:cTn id="1870" presetID="10" presetClass="exit" presetSubtype="0" fill="hold" grpId="0" nodeType="withEffect">
                                  <p:stCondLst>
                                    <p:cond delay="0"/>
                                  </p:stCondLst>
                                  <p:childTnLst>
                                    <p:animEffect transition="out" filter="fade">
                                      <p:cBhvr>
                                        <p:cTn id="1871" dur="10"/>
                                        <p:tgtEl>
                                          <p:spTgt spid="526"/>
                                        </p:tgtEl>
                                      </p:cBhvr>
                                    </p:animEffect>
                                    <p:set>
                                      <p:cBhvr>
                                        <p:cTn id="1872" dur="1" fill="hold">
                                          <p:stCondLst>
                                            <p:cond delay="9"/>
                                          </p:stCondLst>
                                        </p:cTn>
                                        <p:tgtEl>
                                          <p:spTgt spid="526"/>
                                        </p:tgtEl>
                                        <p:attrNameLst>
                                          <p:attrName>style.visibility</p:attrName>
                                        </p:attrNameLst>
                                      </p:cBhvr>
                                      <p:to>
                                        <p:strVal val="hidden"/>
                                      </p:to>
                                    </p:set>
                                  </p:childTnLst>
                                </p:cTn>
                              </p:par>
                              <p:par>
                                <p:cTn id="1873" presetID="10" presetClass="exit" presetSubtype="0" fill="hold" grpId="0" nodeType="withEffect">
                                  <p:stCondLst>
                                    <p:cond delay="0"/>
                                  </p:stCondLst>
                                  <p:childTnLst>
                                    <p:animEffect transition="out" filter="fade">
                                      <p:cBhvr>
                                        <p:cTn id="1874" dur="10"/>
                                        <p:tgtEl>
                                          <p:spTgt spid="527"/>
                                        </p:tgtEl>
                                      </p:cBhvr>
                                    </p:animEffect>
                                    <p:set>
                                      <p:cBhvr>
                                        <p:cTn id="1875" dur="1" fill="hold">
                                          <p:stCondLst>
                                            <p:cond delay="9"/>
                                          </p:stCondLst>
                                        </p:cTn>
                                        <p:tgtEl>
                                          <p:spTgt spid="527"/>
                                        </p:tgtEl>
                                        <p:attrNameLst>
                                          <p:attrName>style.visibility</p:attrName>
                                        </p:attrNameLst>
                                      </p:cBhvr>
                                      <p:to>
                                        <p:strVal val="hidden"/>
                                      </p:to>
                                    </p:set>
                                  </p:childTnLst>
                                </p:cTn>
                              </p:par>
                            </p:childTnLst>
                          </p:cTn>
                        </p:par>
                        <p:par>
                          <p:cTn id="1876" fill="hold">
                            <p:stCondLst>
                              <p:cond delay="4500"/>
                            </p:stCondLst>
                            <p:childTnLst>
                              <p:par>
                                <p:cTn id="1877" presetID="10" presetClass="exit" presetSubtype="0" fill="hold" grpId="0" nodeType="afterEffect">
                                  <p:stCondLst>
                                    <p:cond delay="0"/>
                                  </p:stCondLst>
                                  <p:childTnLst>
                                    <p:animEffect transition="out" filter="fade">
                                      <p:cBhvr>
                                        <p:cTn id="1878" dur="10"/>
                                        <p:tgtEl>
                                          <p:spTgt spid="528"/>
                                        </p:tgtEl>
                                      </p:cBhvr>
                                    </p:animEffect>
                                    <p:set>
                                      <p:cBhvr>
                                        <p:cTn id="1879" dur="1" fill="hold">
                                          <p:stCondLst>
                                            <p:cond delay="9"/>
                                          </p:stCondLst>
                                        </p:cTn>
                                        <p:tgtEl>
                                          <p:spTgt spid="528"/>
                                        </p:tgtEl>
                                        <p:attrNameLst>
                                          <p:attrName>style.visibility</p:attrName>
                                        </p:attrNameLst>
                                      </p:cBhvr>
                                      <p:to>
                                        <p:strVal val="hidden"/>
                                      </p:to>
                                    </p:set>
                                  </p:childTnLst>
                                </p:cTn>
                              </p:par>
                            </p:childTnLst>
                          </p:cTn>
                        </p:par>
                        <p:par>
                          <p:cTn id="1880" fill="hold">
                            <p:stCondLst>
                              <p:cond delay="4510"/>
                            </p:stCondLst>
                            <p:childTnLst>
                              <p:par>
                                <p:cTn id="1881" presetID="10" presetClass="exit" presetSubtype="0" fill="hold" grpId="0" nodeType="afterEffect">
                                  <p:stCondLst>
                                    <p:cond delay="0"/>
                                  </p:stCondLst>
                                  <p:childTnLst>
                                    <p:animEffect transition="out" filter="fade">
                                      <p:cBhvr>
                                        <p:cTn id="1882" dur="10"/>
                                        <p:tgtEl>
                                          <p:spTgt spid="529"/>
                                        </p:tgtEl>
                                      </p:cBhvr>
                                    </p:animEffect>
                                    <p:set>
                                      <p:cBhvr>
                                        <p:cTn id="1883" dur="1" fill="hold">
                                          <p:stCondLst>
                                            <p:cond delay="9"/>
                                          </p:stCondLst>
                                        </p:cTn>
                                        <p:tgtEl>
                                          <p:spTgt spid="529"/>
                                        </p:tgtEl>
                                        <p:attrNameLst>
                                          <p:attrName>style.visibility</p:attrName>
                                        </p:attrNameLst>
                                      </p:cBhvr>
                                      <p:to>
                                        <p:strVal val="hidden"/>
                                      </p:to>
                                    </p:set>
                                  </p:childTnLst>
                                </p:cTn>
                              </p:par>
                            </p:childTnLst>
                          </p:cTn>
                        </p:par>
                        <p:par>
                          <p:cTn id="1884" fill="hold">
                            <p:stCondLst>
                              <p:cond delay="4520"/>
                            </p:stCondLst>
                            <p:childTnLst>
                              <p:par>
                                <p:cTn id="1885" presetID="10" presetClass="exit" presetSubtype="0" fill="hold" grpId="0" nodeType="afterEffect">
                                  <p:stCondLst>
                                    <p:cond delay="0"/>
                                  </p:stCondLst>
                                  <p:childTnLst>
                                    <p:animEffect transition="out" filter="fade">
                                      <p:cBhvr>
                                        <p:cTn id="1886" dur="10"/>
                                        <p:tgtEl>
                                          <p:spTgt spid="530"/>
                                        </p:tgtEl>
                                      </p:cBhvr>
                                    </p:animEffect>
                                    <p:set>
                                      <p:cBhvr>
                                        <p:cTn id="1887" dur="1" fill="hold">
                                          <p:stCondLst>
                                            <p:cond delay="9"/>
                                          </p:stCondLst>
                                        </p:cTn>
                                        <p:tgtEl>
                                          <p:spTgt spid="530"/>
                                        </p:tgtEl>
                                        <p:attrNameLst>
                                          <p:attrName>style.visibility</p:attrName>
                                        </p:attrNameLst>
                                      </p:cBhvr>
                                      <p:to>
                                        <p:strVal val="hidden"/>
                                      </p:to>
                                    </p:set>
                                  </p:childTnLst>
                                </p:cTn>
                              </p:par>
                            </p:childTnLst>
                          </p:cTn>
                        </p:par>
                        <p:par>
                          <p:cTn id="1888" fill="hold">
                            <p:stCondLst>
                              <p:cond delay="4530"/>
                            </p:stCondLst>
                            <p:childTnLst>
                              <p:par>
                                <p:cTn id="1889" presetID="10" presetClass="exit" presetSubtype="0" fill="hold" grpId="0" nodeType="afterEffect">
                                  <p:stCondLst>
                                    <p:cond delay="0"/>
                                  </p:stCondLst>
                                  <p:childTnLst>
                                    <p:animEffect transition="out" filter="fade">
                                      <p:cBhvr>
                                        <p:cTn id="1890" dur="10"/>
                                        <p:tgtEl>
                                          <p:spTgt spid="531"/>
                                        </p:tgtEl>
                                      </p:cBhvr>
                                    </p:animEffect>
                                    <p:set>
                                      <p:cBhvr>
                                        <p:cTn id="1891" dur="1" fill="hold">
                                          <p:stCondLst>
                                            <p:cond delay="9"/>
                                          </p:stCondLst>
                                        </p:cTn>
                                        <p:tgtEl>
                                          <p:spTgt spid="531"/>
                                        </p:tgtEl>
                                        <p:attrNameLst>
                                          <p:attrName>style.visibility</p:attrName>
                                        </p:attrNameLst>
                                      </p:cBhvr>
                                      <p:to>
                                        <p:strVal val="hidden"/>
                                      </p:to>
                                    </p:set>
                                  </p:childTnLst>
                                </p:cTn>
                              </p:par>
                            </p:childTnLst>
                          </p:cTn>
                        </p:par>
                        <p:par>
                          <p:cTn id="1892" fill="hold">
                            <p:stCondLst>
                              <p:cond delay="4540"/>
                            </p:stCondLst>
                            <p:childTnLst>
                              <p:par>
                                <p:cTn id="1893" presetID="10" presetClass="exit" presetSubtype="0" fill="hold" grpId="0" nodeType="afterEffect">
                                  <p:stCondLst>
                                    <p:cond delay="0"/>
                                  </p:stCondLst>
                                  <p:childTnLst>
                                    <p:animEffect transition="out" filter="fade">
                                      <p:cBhvr>
                                        <p:cTn id="1894" dur="10"/>
                                        <p:tgtEl>
                                          <p:spTgt spid="532"/>
                                        </p:tgtEl>
                                      </p:cBhvr>
                                    </p:animEffect>
                                    <p:set>
                                      <p:cBhvr>
                                        <p:cTn id="1895" dur="1" fill="hold">
                                          <p:stCondLst>
                                            <p:cond delay="9"/>
                                          </p:stCondLst>
                                        </p:cTn>
                                        <p:tgtEl>
                                          <p:spTgt spid="532"/>
                                        </p:tgtEl>
                                        <p:attrNameLst>
                                          <p:attrName>style.visibility</p:attrName>
                                        </p:attrNameLst>
                                      </p:cBhvr>
                                      <p:to>
                                        <p:strVal val="hidden"/>
                                      </p:to>
                                    </p:set>
                                  </p:childTnLst>
                                </p:cTn>
                              </p:par>
                            </p:childTnLst>
                          </p:cTn>
                        </p:par>
                        <p:par>
                          <p:cTn id="1896" fill="hold">
                            <p:stCondLst>
                              <p:cond delay="4550"/>
                            </p:stCondLst>
                            <p:childTnLst>
                              <p:par>
                                <p:cTn id="1897" presetID="10" presetClass="exit" presetSubtype="0" fill="hold" grpId="0" nodeType="afterEffect">
                                  <p:stCondLst>
                                    <p:cond delay="0"/>
                                  </p:stCondLst>
                                  <p:childTnLst>
                                    <p:animEffect transition="out" filter="fade">
                                      <p:cBhvr>
                                        <p:cTn id="1898" dur="10"/>
                                        <p:tgtEl>
                                          <p:spTgt spid="533"/>
                                        </p:tgtEl>
                                      </p:cBhvr>
                                    </p:animEffect>
                                    <p:set>
                                      <p:cBhvr>
                                        <p:cTn id="1899" dur="1" fill="hold">
                                          <p:stCondLst>
                                            <p:cond delay="9"/>
                                          </p:stCondLst>
                                        </p:cTn>
                                        <p:tgtEl>
                                          <p:spTgt spid="533"/>
                                        </p:tgtEl>
                                        <p:attrNameLst>
                                          <p:attrName>style.visibility</p:attrName>
                                        </p:attrNameLst>
                                      </p:cBhvr>
                                      <p:to>
                                        <p:strVal val="hidden"/>
                                      </p:to>
                                    </p:set>
                                  </p:childTnLst>
                                </p:cTn>
                              </p:par>
                            </p:childTnLst>
                          </p:cTn>
                        </p:par>
                        <p:par>
                          <p:cTn id="1900" fill="hold">
                            <p:stCondLst>
                              <p:cond delay="4560"/>
                            </p:stCondLst>
                            <p:childTnLst>
                              <p:par>
                                <p:cTn id="1901" presetID="10" presetClass="exit" presetSubtype="0" fill="hold" grpId="0" nodeType="afterEffect">
                                  <p:stCondLst>
                                    <p:cond delay="0"/>
                                  </p:stCondLst>
                                  <p:childTnLst>
                                    <p:animEffect transition="out" filter="fade">
                                      <p:cBhvr>
                                        <p:cTn id="1902" dur="10"/>
                                        <p:tgtEl>
                                          <p:spTgt spid="534"/>
                                        </p:tgtEl>
                                      </p:cBhvr>
                                    </p:animEffect>
                                    <p:set>
                                      <p:cBhvr>
                                        <p:cTn id="1903" dur="1" fill="hold">
                                          <p:stCondLst>
                                            <p:cond delay="9"/>
                                          </p:stCondLst>
                                        </p:cTn>
                                        <p:tgtEl>
                                          <p:spTgt spid="534"/>
                                        </p:tgtEl>
                                        <p:attrNameLst>
                                          <p:attrName>style.visibility</p:attrName>
                                        </p:attrNameLst>
                                      </p:cBhvr>
                                      <p:to>
                                        <p:strVal val="hidden"/>
                                      </p:to>
                                    </p:set>
                                  </p:childTnLst>
                                </p:cTn>
                              </p:par>
                            </p:childTnLst>
                          </p:cTn>
                        </p:par>
                        <p:par>
                          <p:cTn id="1904" fill="hold">
                            <p:stCondLst>
                              <p:cond delay="4570"/>
                            </p:stCondLst>
                            <p:childTnLst>
                              <p:par>
                                <p:cTn id="1905" presetID="10" presetClass="exit" presetSubtype="0" fill="hold" grpId="0" nodeType="afterEffect">
                                  <p:stCondLst>
                                    <p:cond delay="0"/>
                                  </p:stCondLst>
                                  <p:childTnLst>
                                    <p:animEffect transition="out" filter="fade">
                                      <p:cBhvr>
                                        <p:cTn id="1906" dur="10"/>
                                        <p:tgtEl>
                                          <p:spTgt spid="535"/>
                                        </p:tgtEl>
                                      </p:cBhvr>
                                    </p:animEffect>
                                    <p:set>
                                      <p:cBhvr>
                                        <p:cTn id="1907" dur="1" fill="hold">
                                          <p:stCondLst>
                                            <p:cond delay="9"/>
                                          </p:stCondLst>
                                        </p:cTn>
                                        <p:tgtEl>
                                          <p:spTgt spid="535"/>
                                        </p:tgtEl>
                                        <p:attrNameLst>
                                          <p:attrName>style.visibility</p:attrName>
                                        </p:attrNameLst>
                                      </p:cBhvr>
                                      <p:to>
                                        <p:strVal val="hidden"/>
                                      </p:to>
                                    </p:set>
                                  </p:childTnLst>
                                </p:cTn>
                              </p:par>
                            </p:childTnLst>
                          </p:cTn>
                        </p:par>
                        <p:par>
                          <p:cTn id="1908" fill="hold">
                            <p:stCondLst>
                              <p:cond delay="4580"/>
                            </p:stCondLst>
                            <p:childTnLst>
                              <p:par>
                                <p:cTn id="1909" presetID="10" presetClass="exit" presetSubtype="0" fill="hold" grpId="0" nodeType="afterEffect">
                                  <p:stCondLst>
                                    <p:cond delay="0"/>
                                  </p:stCondLst>
                                  <p:childTnLst>
                                    <p:animEffect transition="out" filter="fade">
                                      <p:cBhvr>
                                        <p:cTn id="1910" dur="10"/>
                                        <p:tgtEl>
                                          <p:spTgt spid="536"/>
                                        </p:tgtEl>
                                      </p:cBhvr>
                                    </p:animEffect>
                                    <p:set>
                                      <p:cBhvr>
                                        <p:cTn id="1911" dur="1" fill="hold">
                                          <p:stCondLst>
                                            <p:cond delay="9"/>
                                          </p:stCondLst>
                                        </p:cTn>
                                        <p:tgtEl>
                                          <p:spTgt spid="536"/>
                                        </p:tgtEl>
                                        <p:attrNameLst>
                                          <p:attrName>style.visibility</p:attrName>
                                        </p:attrNameLst>
                                      </p:cBhvr>
                                      <p:to>
                                        <p:strVal val="hidden"/>
                                      </p:to>
                                    </p:set>
                                  </p:childTnLst>
                                </p:cTn>
                              </p:par>
                            </p:childTnLst>
                          </p:cTn>
                        </p:par>
                        <p:par>
                          <p:cTn id="1912" fill="hold">
                            <p:stCondLst>
                              <p:cond delay="4590"/>
                            </p:stCondLst>
                            <p:childTnLst>
                              <p:par>
                                <p:cTn id="1913" presetID="10" presetClass="exit" presetSubtype="0" fill="hold" grpId="0" nodeType="afterEffect">
                                  <p:stCondLst>
                                    <p:cond delay="0"/>
                                  </p:stCondLst>
                                  <p:childTnLst>
                                    <p:animEffect transition="out" filter="fade">
                                      <p:cBhvr>
                                        <p:cTn id="1914" dur="10"/>
                                        <p:tgtEl>
                                          <p:spTgt spid="537"/>
                                        </p:tgtEl>
                                      </p:cBhvr>
                                    </p:animEffect>
                                    <p:set>
                                      <p:cBhvr>
                                        <p:cTn id="1915" dur="1" fill="hold">
                                          <p:stCondLst>
                                            <p:cond delay="9"/>
                                          </p:stCondLst>
                                        </p:cTn>
                                        <p:tgtEl>
                                          <p:spTgt spid="537"/>
                                        </p:tgtEl>
                                        <p:attrNameLst>
                                          <p:attrName>style.visibility</p:attrName>
                                        </p:attrNameLst>
                                      </p:cBhvr>
                                      <p:to>
                                        <p:strVal val="hidden"/>
                                      </p:to>
                                    </p:set>
                                  </p:childTnLst>
                                </p:cTn>
                              </p:par>
                            </p:childTnLst>
                          </p:cTn>
                        </p:par>
                        <p:par>
                          <p:cTn id="1916" fill="hold">
                            <p:stCondLst>
                              <p:cond delay="4600"/>
                            </p:stCondLst>
                            <p:childTnLst>
                              <p:par>
                                <p:cTn id="1917" presetID="10" presetClass="exit" presetSubtype="0" fill="hold" grpId="0" nodeType="afterEffect">
                                  <p:stCondLst>
                                    <p:cond delay="0"/>
                                  </p:stCondLst>
                                  <p:childTnLst>
                                    <p:animEffect transition="out" filter="fade">
                                      <p:cBhvr>
                                        <p:cTn id="1918" dur="10"/>
                                        <p:tgtEl>
                                          <p:spTgt spid="538"/>
                                        </p:tgtEl>
                                      </p:cBhvr>
                                    </p:animEffect>
                                    <p:set>
                                      <p:cBhvr>
                                        <p:cTn id="1919" dur="1" fill="hold">
                                          <p:stCondLst>
                                            <p:cond delay="9"/>
                                          </p:stCondLst>
                                        </p:cTn>
                                        <p:tgtEl>
                                          <p:spTgt spid="538"/>
                                        </p:tgtEl>
                                        <p:attrNameLst>
                                          <p:attrName>style.visibility</p:attrName>
                                        </p:attrNameLst>
                                      </p:cBhvr>
                                      <p:to>
                                        <p:strVal val="hidden"/>
                                      </p:to>
                                    </p:set>
                                  </p:childTnLst>
                                </p:cTn>
                              </p:par>
                            </p:childTnLst>
                          </p:cTn>
                        </p:par>
                        <p:par>
                          <p:cTn id="1920" fill="hold">
                            <p:stCondLst>
                              <p:cond delay="4610"/>
                            </p:stCondLst>
                            <p:childTnLst>
                              <p:par>
                                <p:cTn id="1921" presetID="10" presetClass="exit" presetSubtype="0" fill="hold" grpId="0" nodeType="afterEffect">
                                  <p:stCondLst>
                                    <p:cond delay="0"/>
                                  </p:stCondLst>
                                  <p:childTnLst>
                                    <p:animEffect transition="out" filter="fade">
                                      <p:cBhvr>
                                        <p:cTn id="1922" dur="10"/>
                                        <p:tgtEl>
                                          <p:spTgt spid="539"/>
                                        </p:tgtEl>
                                      </p:cBhvr>
                                    </p:animEffect>
                                    <p:set>
                                      <p:cBhvr>
                                        <p:cTn id="1923" dur="1" fill="hold">
                                          <p:stCondLst>
                                            <p:cond delay="9"/>
                                          </p:stCondLst>
                                        </p:cTn>
                                        <p:tgtEl>
                                          <p:spTgt spid="539"/>
                                        </p:tgtEl>
                                        <p:attrNameLst>
                                          <p:attrName>style.visibility</p:attrName>
                                        </p:attrNameLst>
                                      </p:cBhvr>
                                      <p:to>
                                        <p:strVal val="hidden"/>
                                      </p:to>
                                    </p:set>
                                  </p:childTnLst>
                                </p:cTn>
                              </p:par>
                              <p:par>
                                <p:cTn id="1924" presetID="10" presetClass="exit" presetSubtype="0" fill="hold" grpId="0" nodeType="withEffect">
                                  <p:stCondLst>
                                    <p:cond delay="0"/>
                                  </p:stCondLst>
                                  <p:childTnLst>
                                    <p:animEffect transition="out" filter="fade">
                                      <p:cBhvr>
                                        <p:cTn id="1925" dur="10"/>
                                        <p:tgtEl>
                                          <p:spTgt spid="540"/>
                                        </p:tgtEl>
                                      </p:cBhvr>
                                    </p:animEffect>
                                    <p:set>
                                      <p:cBhvr>
                                        <p:cTn id="1926" dur="1" fill="hold">
                                          <p:stCondLst>
                                            <p:cond delay="9"/>
                                          </p:stCondLst>
                                        </p:cTn>
                                        <p:tgtEl>
                                          <p:spTgt spid="540"/>
                                        </p:tgtEl>
                                        <p:attrNameLst>
                                          <p:attrName>style.visibility</p:attrName>
                                        </p:attrNameLst>
                                      </p:cBhvr>
                                      <p:to>
                                        <p:strVal val="hidden"/>
                                      </p:to>
                                    </p:set>
                                  </p:childTnLst>
                                </p:cTn>
                              </p:par>
                              <p:par>
                                <p:cTn id="1927" presetID="10" presetClass="exit" presetSubtype="0" fill="hold" grpId="0" nodeType="withEffect">
                                  <p:stCondLst>
                                    <p:cond delay="0"/>
                                  </p:stCondLst>
                                  <p:childTnLst>
                                    <p:animEffect transition="out" filter="fade">
                                      <p:cBhvr>
                                        <p:cTn id="1928" dur="10"/>
                                        <p:tgtEl>
                                          <p:spTgt spid="541"/>
                                        </p:tgtEl>
                                      </p:cBhvr>
                                    </p:animEffect>
                                    <p:set>
                                      <p:cBhvr>
                                        <p:cTn id="1929" dur="1" fill="hold">
                                          <p:stCondLst>
                                            <p:cond delay="9"/>
                                          </p:stCondLst>
                                        </p:cTn>
                                        <p:tgtEl>
                                          <p:spTgt spid="541"/>
                                        </p:tgtEl>
                                        <p:attrNameLst>
                                          <p:attrName>style.visibility</p:attrName>
                                        </p:attrNameLst>
                                      </p:cBhvr>
                                      <p:to>
                                        <p:strVal val="hidden"/>
                                      </p:to>
                                    </p:set>
                                  </p:childTnLst>
                                </p:cTn>
                              </p:par>
                              <p:par>
                                <p:cTn id="1930" presetID="10" presetClass="exit" presetSubtype="0" fill="hold" grpId="0" nodeType="withEffect">
                                  <p:stCondLst>
                                    <p:cond delay="0"/>
                                  </p:stCondLst>
                                  <p:childTnLst>
                                    <p:animEffect transition="out" filter="fade">
                                      <p:cBhvr>
                                        <p:cTn id="1931" dur="10"/>
                                        <p:tgtEl>
                                          <p:spTgt spid="542"/>
                                        </p:tgtEl>
                                      </p:cBhvr>
                                    </p:animEffect>
                                    <p:set>
                                      <p:cBhvr>
                                        <p:cTn id="1932" dur="1" fill="hold">
                                          <p:stCondLst>
                                            <p:cond delay="9"/>
                                          </p:stCondLst>
                                        </p:cTn>
                                        <p:tgtEl>
                                          <p:spTgt spid="542"/>
                                        </p:tgtEl>
                                        <p:attrNameLst>
                                          <p:attrName>style.visibility</p:attrName>
                                        </p:attrNameLst>
                                      </p:cBhvr>
                                      <p:to>
                                        <p:strVal val="hidden"/>
                                      </p:to>
                                    </p:set>
                                  </p:childTnLst>
                                </p:cTn>
                              </p:par>
                              <p:par>
                                <p:cTn id="1933" presetID="10" presetClass="exit" presetSubtype="0" fill="hold" grpId="0" nodeType="withEffect">
                                  <p:stCondLst>
                                    <p:cond delay="0"/>
                                  </p:stCondLst>
                                  <p:childTnLst>
                                    <p:animEffect transition="out" filter="fade">
                                      <p:cBhvr>
                                        <p:cTn id="1934" dur="10"/>
                                        <p:tgtEl>
                                          <p:spTgt spid="543"/>
                                        </p:tgtEl>
                                      </p:cBhvr>
                                    </p:animEffect>
                                    <p:set>
                                      <p:cBhvr>
                                        <p:cTn id="1935" dur="1" fill="hold">
                                          <p:stCondLst>
                                            <p:cond delay="9"/>
                                          </p:stCondLst>
                                        </p:cTn>
                                        <p:tgtEl>
                                          <p:spTgt spid="543"/>
                                        </p:tgtEl>
                                        <p:attrNameLst>
                                          <p:attrName>style.visibility</p:attrName>
                                        </p:attrNameLst>
                                      </p:cBhvr>
                                      <p:to>
                                        <p:strVal val="hidden"/>
                                      </p:to>
                                    </p:set>
                                  </p:childTnLst>
                                </p:cTn>
                              </p:par>
                              <p:par>
                                <p:cTn id="1936" presetID="10" presetClass="exit" presetSubtype="0" fill="hold" grpId="0" nodeType="withEffect">
                                  <p:stCondLst>
                                    <p:cond delay="0"/>
                                  </p:stCondLst>
                                  <p:childTnLst>
                                    <p:animEffect transition="out" filter="fade">
                                      <p:cBhvr>
                                        <p:cTn id="1937" dur="10"/>
                                        <p:tgtEl>
                                          <p:spTgt spid="544"/>
                                        </p:tgtEl>
                                      </p:cBhvr>
                                    </p:animEffect>
                                    <p:set>
                                      <p:cBhvr>
                                        <p:cTn id="1938" dur="1" fill="hold">
                                          <p:stCondLst>
                                            <p:cond delay="9"/>
                                          </p:stCondLst>
                                        </p:cTn>
                                        <p:tgtEl>
                                          <p:spTgt spid="544"/>
                                        </p:tgtEl>
                                        <p:attrNameLst>
                                          <p:attrName>style.visibility</p:attrName>
                                        </p:attrNameLst>
                                      </p:cBhvr>
                                      <p:to>
                                        <p:strVal val="hidden"/>
                                      </p:to>
                                    </p:set>
                                  </p:childTnLst>
                                </p:cTn>
                              </p:par>
                              <p:par>
                                <p:cTn id="1939" presetID="10" presetClass="exit" presetSubtype="0" fill="hold" grpId="0" nodeType="withEffect">
                                  <p:stCondLst>
                                    <p:cond delay="0"/>
                                  </p:stCondLst>
                                  <p:childTnLst>
                                    <p:animEffect transition="out" filter="fade">
                                      <p:cBhvr>
                                        <p:cTn id="1940" dur="10"/>
                                        <p:tgtEl>
                                          <p:spTgt spid="545"/>
                                        </p:tgtEl>
                                      </p:cBhvr>
                                    </p:animEffect>
                                    <p:set>
                                      <p:cBhvr>
                                        <p:cTn id="1941" dur="1" fill="hold">
                                          <p:stCondLst>
                                            <p:cond delay="9"/>
                                          </p:stCondLst>
                                        </p:cTn>
                                        <p:tgtEl>
                                          <p:spTgt spid="545"/>
                                        </p:tgtEl>
                                        <p:attrNameLst>
                                          <p:attrName>style.visibility</p:attrName>
                                        </p:attrNameLst>
                                      </p:cBhvr>
                                      <p:to>
                                        <p:strVal val="hidden"/>
                                      </p:to>
                                    </p:set>
                                  </p:childTnLst>
                                </p:cTn>
                              </p:par>
                            </p:childTnLst>
                          </p:cTn>
                        </p:par>
                        <p:par>
                          <p:cTn id="1942" fill="hold">
                            <p:stCondLst>
                              <p:cond delay="4620"/>
                            </p:stCondLst>
                            <p:childTnLst>
                              <p:par>
                                <p:cTn id="1943" presetID="10" presetClass="exit" presetSubtype="0" fill="hold" grpId="0" nodeType="afterEffect">
                                  <p:stCondLst>
                                    <p:cond delay="0"/>
                                  </p:stCondLst>
                                  <p:childTnLst>
                                    <p:animEffect transition="out" filter="fade">
                                      <p:cBhvr>
                                        <p:cTn id="1944" dur="10"/>
                                        <p:tgtEl>
                                          <p:spTgt spid="546"/>
                                        </p:tgtEl>
                                      </p:cBhvr>
                                    </p:animEffect>
                                    <p:set>
                                      <p:cBhvr>
                                        <p:cTn id="1945" dur="1" fill="hold">
                                          <p:stCondLst>
                                            <p:cond delay="9"/>
                                          </p:stCondLst>
                                        </p:cTn>
                                        <p:tgtEl>
                                          <p:spTgt spid="546"/>
                                        </p:tgtEl>
                                        <p:attrNameLst>
                                          <p:attrName>style.visibility</p:attrName>
                                        </p:attrNameLst>
                                      </p:cBhvr>
                                      <p:to>
                                        <p:strVal val="hidden"/>
                                      </p:to>
                                    </p:set>
                                  </p:childTnLst>
                                </p:cTn>
                              </p:par>
                            </p:childTnLst>
                          </p:cTn>
                        </p:par>
                        <p:par>
                          <p:cTn id="1946" fill="hold">
                            <p:stCondLst>
                              <p:cond delay="4630"/>
                            </p:stCondLst>
                            <p:childTnLst>
                              <p:par>
                                <p:cTn id="1947" presetID="10" presetClass="exit" presetSubtype="0" fill="hold" grpId="0" nodeType="afterEffect">
                                  <p:stCondLst>
                                    <p:cond delay="0"/>
                                  </p:stCondLst>
                                  <p:childTnLst>
                                    <p:animEffect transition="out" filter="fade">
                                      <p:cBhvr>
                                        <p:cTn id="1948" dur="10"/>
                                        <p:tgtEl>
                                          <p:spTgt spid="547"/>
                                        </p:tgtEl>
                                      </p:cBhvr>
                                    </p:animEffect>
                                    <p:set>
                                      <p:cBhvr>
                                        <p:cTn id="1949" dur="1" fill="hold">
                                          <p:stCondLst>
                                            <p:cond delay="9"/>
                                          </p:stCondLst>
                                        </p:cTn>
                                        <p:tgtEl>
                                          <p:spTgt spid="547"/>
                                        </p:tgtEl>
                                        <p:attrNameLst>
                                          <p:attrName>style.visibility</p:attrName>
                                        </p:attrNameLst>
                                      </p:cBhvr>
                                      <p:to>
                                        <p:strVal val="hidden"/>
                                      </p:to>
                                    </p:set>
                                  </p:childTnLst>
                                </p:cTn>
                              </p:par>
                            </p:childTnLst>
                          </p:cTn>
                        </p:par>
                        <p:par>
                          <p:cTn id="1950" fill="hold">
                            <p:stCondLst>
                              <p:cond delay="4640"/>
                            </p:stCondLst>
                            <p:childTnLst>
                              <p:par>
                                <p:cTn id="1951" presetID="10" presetClass="exit" presetSubtype="0" fill="hold" grpId="0" nodeType="afterEffect">
                                  <p:stCondLst>
                                    <p:cond delay="0"/>
                                  </p:stCondLst>
                                  <p:childTnLst>
                                    <p:animEffect transition="out" filter="fade">
                                      <p:cBhvr>
                                        <p:cTn id="1952" dur="10"/>
                                        <p:tgtEl>
                                          <p:spTgt spid="548"/>
                                        </p:tgtEl>
                                      </p:cBhvr>
                                    </p:animEffect>
                                    <p:set>
                                      <p:cBhvr>
                                        <p:cTn id="1953" dur="1" fill="hold">
                                          <p:stCondLst>
                                            <p:cond delay="9"/>
                                          </p:stCondLst>
                                        </p:cTn>
                                        <p:tgtEl>
                                          <p:spTgt spid="548"/>
                                        </p:tgtEl>
                                        <p:attrNameLst>
                                          <p:attrName>style.visibility</p:attrName>
                                        </p:attrNameLst>
                                      </p:cBhvr>
                                      <p:to>
                                        <p:strVal val="hidden"/>
                                      </p:to>
                                    </p:set>
                                  </p:childTnLst>
                                </p:cTn>
                              </p:par>
                              <p:par>
                                <p:cTn id="1954" presetID="10" presetClass="exit" presetSubtype="0" fill="hold" grpId="0" nodeType="withEffect">
                                  <p:stCondLst>
                                    <p:cond delay="0"/>
                                  </p:stCondLst>
                                  <p:childTnLst>
                                    <p:animEffect transition="out" filter="fade">
                                      <p:cBhvr>
                                        <p:cTn id="1955" dur="10"/>
                                        <p:tgtEl>
                                          <p:spTgt spid="549"/>
                                        </p:tgtEl>
                                      </p:cBhvr>
                                    </p:animEffect>
                                    <p:set>
                                      <p:cBhvr>
                                        <p:cTn id="1956" dur="1" fill="hold">
                                          <p:stCondLst>
                                            <p:cond delay="9"/>
                                          </p:stCondLst>
                                        </p:cTn>
                                        <p:tgtEl>
                                          <p:spTgt spid="549"/>
                                        </p:tgtEl>
                                        <p:attrNameLst>
                                          <p:attrName>style.visibility</p:attrName>
                                        </p:attrNameLst>
                                      </p:cBhvr>
                                      <p:to>
                                        <p:strVal val="hidden"/>
                                      </p:to>
                                    </p:set>
                                  </p:childTnLst>
                                </p:cTn>
                              </p:par>
                              <p:par>
                                <p:cTn id="1957" presetID="10" presetClass="exit" presetSubtype="0" fill="hold" grpId="0" nodeType="withEffect">
                                  <p:stCondLst>
                                    <p:cond delay="0"/>
                                  </p:stCondLst>
                                  <p:childTnLst>
                                    <p:animEffect transition="out" filter="fade">
                                      <p:cBhvr>
                                        <p:cTn id="1958" dur="10"/>
                                        <p:tgtEl>
                                          <p:spTgt spid="550"/>
                                        </p:tgtEl>
                                      </p:cBhvr>
                                    </p:animEffect>
                                    <p:set>
                                      <p:cBhvr>
                                        <p:cTn id="1959" dur="1" fill="hold">
                                          <p:stCondLst>
                                            <p:cond delay="9"/>
                                          </p:stCondLst>
                                        </p:cTn>
                                        <p:tgtEl>
                                          <p:spTgt spid="550"/>
                                        </p:tgtEl>
                                        <p:attrNameLst>
                                          <p:attrName>style.visibility</p:attrName>
                                        </p:attrNameLst>
                                      </p:cBhvr>
                                      <p:to>
                                        <p:strVal val="hidden"/>
                                      </p:to>
                                    </p:set>
                                  </p:childTnLst>
                                </p:cTn>
                              </p:par>
                              <p:par>
                                <p:cTn id="1960" presetID="10" presetClass="exit" presetSubtype="0" fill="hold" grpId="0" nodeType="withEffect">
                                  <p:stCondLst>
                                    <p:cond delay="0"/>
                                  </p:stCondLst>
                                  <p:childTnLst>
                                    <p:animEffect transition="out" filter="fade">
                                      <p:cBhvr>
                                        <p:cTn id="1961" dur="10"/>
                                        <p:tgtEl>
                                          <p:spTgt spid="551"/>
                                        </p:tgtEl>
                                      </p:cBhvr>
                                    </p:animEffect>
                                    <p:set>
                                      <p:cBhvr>
                                        <p:cTn id="1962" dur="1" fill="hold">
                                          <p:stCondLst>
                                            <p:cond delay="9"/>
                                          </p:stCondLst>
                                        </p:cTn>
                                        <p:tgtEl>
                                          <p:spTgt spid="551"/>
                                        </p:tgtEl>
                                        <p:attrNameLst>
                                          <p:attrName>style.visibility</p:attrName>
                                        </p:attrNameLst>
                                      </p:cBhvr>
                                      <p:to>
                                        <p:strVal val="hidden"/>
                                      </p:to>
                                    </p:set>
                                  </p:childTnLst>
                                </p:cTn>
                              </p:par>
                              <p:par>
                                <p:cTn id="1963" presetID="10" presetClass="exit" presetSubtype="0" fill="hold" grpId="0" nodeType="withEffect">
                                  <p:stCondLst>
                                    <p:cond delay="0"/>
                                  </p:stCondLst>
                                  <p:childTnLst>
                                    <p:animEffect transition="out" filter="fade">
                                      <p:cBhvr>
                                        <p:cTn id="1964" dur="10"/>
                                        <p:tgtEl>
                                          <p:spTgt spid="552"/>
                                        </p:tgtEl>
                                      </p:cBhvr>
                                    </p:animEffect>
                                    <p:set>
                                      <p:cBhvr>
                                        <p:cTn id="1965" dur="1" fill="hold">
                                          <p:stCondLst>
                                            <p:cond delay="9"/>
                                          </p:stCondLst>
                                        </p:cTn>
                                        <p:tgtEl>
                                          <p:spTgt spid="552"/>
                                        </p:tgtEl>
                                        <p:attrNameLst>
                                          <p:attrName>style.visibility</p:attrName>
                                        </p:attrNameLst>
                                      </p:cBhvr>
                                      <p:to>
                                        <p:strVal val="hidden"/>
                                      </p:to>
                                    </p:set>
                                  </p:childTnLst>
                                </p:cTn>
                              </p:par>
                              <p:par>
                                <p:cTn id="1966" presetID="10" presetClass="exit" presetSubtype="0" fill="hold" grpId="0" nodeType="withEffect">
                                  <p:stCondLst>
                                    <p:cond delay="0"/>
                                  </p:stCondLst>
                                  <p:childTnLst>
                                    <p:animEffect transition="out" filter="fade">
                                      <p:cBhvr>
                                        <p:cTn id="1967" dur="10"/>
                                        <p:tgtEl>
                                          <p:spTgt spid="553"/>
                                        </p:tgtEl>
                                      </p:cBhvr>
                                    </p:animEffect>
                                    <p:set>
                                      <p:cBhvr>
                                        <p:cTn id="1968" dur="1" fill="hold">
                                          <p:stCondLst>
                                            <p:cond delay="9"/>
                                          </p:stCondLst>
                                        </p:cTn>
                                        <p:tgtEl>
                                          <p:spTgt spid="553"/>
                                        </p:tgtEl>
                                        <p:attrNameLst>
                                          <p:attrName>style.visibility</p:attrName>
                                        </p:attrNameLst>
                                      </p:cBhvr>
                                      <p:to>
                                        <p:strVal val="hidden"/>
                                      </p:to>
                                    </p:set>
                                  </p:childTnLst>
                                </p:cTn>
                              </p:par>
                              <p:par>
                                <p:cTn id="1969" presetID="10" presetClass="exit" presetSubtype="0" fill="hold" grpId="0" nodeType="withEffect">
                                  <p:stCondLst>
                                    <p:cond delay="0"/>
                                  </p:stCondLst>
                                  <p:childTnLst>
                                    <p:animEffect transition="out" filter="fade">
                                      <p:cBhvr>
                                        <p:cTn id="1970" dur="10"/>
                                        <p:tgtEl>
                                          <p:spTgt spid="554"/>
                                        </p:tgtEl>
                                      </p:cBhvr>
                                    </p:animEffect>
                                    <p:set>
                                      <p:cBhvr>
                                        <p:cTn id="1971" dur="1" fill="hold">
                                          <p:stCondLst>
                                            <p:cond delay="9"/>
                                          </p:stCondLst>
                                        </p:cTn>
                                        <p:tgtEl>
                                          <p:spTgt spid="554"/>
                                        </p:tgtEl>
                                        <p:attrNameLst>
                                          <p:attrName>style.visibility</p:attrName>
                                        </p:attrNameLst>
                                      </p:cBhvr>
                                      <p:to>
                                        <p:strVal val="hidden"/>
                                      </p:to>
                                    </p:set>
                                  </p:childTnLst>
                                </p:cTn>
                              </p:par>
                              <p:par>
                                <p:cTn id="1972" presetID="10" presetClass="exit" presetSubtype="0" fill="hold" grpId="0" nodeType="withEffect">
                                  <p:stCondLst>
                                    <p:cond delay="0"/>
                                  </p:stCondLst>
                                  <p:childTnLst>
                                    <p:animEffect transition="out" filter="fade">
                                      <p:cBhvr>
                                        <p:cTn id="1973" dur="10"/>
                                        <p:tgtEl>
                                          <p:spTgt spid="555"/>
                                        </p:tgtEl>
                                      </p:cBhvr>
                                    </p:animEffect>
                                    <p:set>
                                      <p:cBhvr>
                                        <p:cTn id="1974" dur="1" fill="hold">
                                          <p:stCondLst>
                                            <p:cond delay="9"/>
                                          </p:stCondLst>
                                        </p:cTn>
                                        <p:tgtEl>
                                          <p:spTgt spid="555"/>
                                        </p:tgtEl>
                                        <p:attrNameLst>
                                          <p:attrName>style.visibility</p:attrName>
                                        </p:attrNameLst>
                                      </p:cBhvr>
                                      <p:to>
                                        <p:strVal val="hidden"/>
                                      </p:to>
                                    </p:set>
                                  </p:childTnLst>
                                </p:cTn>
                              </p:par>
                              <p:par>
                                <p:cTn id="1975" presetID="10" presetClass="exit" presetSubtype="0" fill="hold" grpId="0" nodeType="withEffect">
                                  <p:stCondLst>
                                    <p:cond delay="0"/>
                                  </p:stCondLst>
                                  <p:childTnLst>
                                    <p:animEffect transition="out" filter="fade">
                                      <p:cBhvr>
                                        <p:cTn id="1976" dur="10"/>
                                        <p:tgtEl>
                                          <p:spTgt spid="556"/>
                                        </p:tgtEl>
                                      </p:cBhvr>
                                    </p:animEffect>
                                    <p:set>
                                      <p:cBhvr>
                                        <p:cTn id="1977" dur="1" fill="hold">
                                          <p:stCondLst>
                                            <p:cond delay="9"/>
                                          </p:stCondLst>
                                        </p:cTn>
                                        <p:tgtEl>
                                          <p:spTgt spid="556"/>
                                        </p:tgtEl>
                                        <p:attrNameLst>
                                          <p:attrName>style.visibility</p:attrName>
                                        </p:attrNameLst>
                                      </p:cBhvr>
                                      <p:to>
                                        <p:strVal val="hidden"/>
                                      </p:to>
                                    </p:set>
                                  </p:childTnLst>
                                </p:cTn>
                              </p:par>
                              <p:par>
                                <p:cTn id="1978" presetID="10" presetClass="exit" presetSubtype="0" fill="hold" grpId="0" nodeType="withEffect">
                                  <p:stCondLst>
                                    <p:cond delay="0"/>
                                  </p:stCondLst>
                                  <p:childTnLst>
                                    <p:animEffect transition="out" filter="fade">
                                      <p:cBhvr>
                                        <p:cTn id="1979" dur="10"/>
                                        <p:tgtEl>
                                          <p:spTgt spid="557"/>
                                        </p:tgtEl>
                                      </p:cBhvr>
                                    </p:animEffect>
                                    <p:set>
                                      <p:cBhvr>
                                        <p:cTn id="1980" dur="1" fill="hold">
                                          <p:stCondLst>
                                            <p:cond delay="9"/>
                                          </p:stCondLst>
                                        </p:cTn>
                                        <p:tgtEl>
                                          <p:spTgt spid="557"/>
                                        </p:tgtEl>
                                        <p:attrNameLst>
                                          <p:attrName>style.visibility</p:attrName>
                                        </p:attrNameLst>
                                      </p:cBhvr>
                                      <p:to>
                                        <p:strVal val="hidden"/>
                                      </p:to>
                                    </p:set>
                                  </p:childTnLst>
                                </p:cTn>
                              </p:par>
                              <p:par>
                                <p:cTn id="1981" presetID="10" presetClass="exit" presetSubtype="0" fill="hold" grpId="0" nodeType="withEffect">
                                  <p:stCondLst>
                                    <p:cond delay="0"/>
                                  </p:stCondLst>
                                  <p:childTnLst>
                                    <p:animEffect transition="out" filter="fade">
                                      <p:cBhvr>
                                        <p:cTn id="1982" dur="10"/>
                                        <p:tgtEl>
                                          <p:spTgt spid="558"/>
                                        </p:tgtEl>
                                      </p:cBhvr>
                                    </p:animEffect>
                                    <p:set>
                                      <p:cBhvr>
                                        <p:cTn id="1983" dur="1" fill="hold">
                                          <p:stCondLst>
                                            <p:cond delay="9"/>
                                          </p:stCondLst>
                                        </p:cTn>
                                        <p:tgtEl>
                                          <p:spTgt spid="558"/>
                                        </p:tgtEl>
                                        <p:attrNameLst>
                                          <p:attrName>style.visibility</p:attrName>
                                        </p:attrNameLst>
                                      </p:cBhvr>
                                      <p:to>
                                        <p:strVal val="hidden"/>
                                      </p:to>
                                    </p:set>
                                  </p:childTnLst>
                                </p:cTn>
                              </p:par>
                              <p:par>
                                <p:cTn id="1984" presetID="10" presetClass="exit" presetSubtype="0" fill="hold" grpId="0" nodeType="withEffect">
                                  <p:stCondLst>
                                    <p:cond delay="0"/>
                                  </p:stCondLst>
                                  <p:childTnLst>
                                    <p:animEffect transition="out" filter="fade">
                                      <p:cBhvr>
                                        <p:cTn id="1985" dur="10"/>
                                        <p:tgtEl>
                                          <p:spTgt spid="559"/>
                                        </p:tgtEl>
                                      </p:cBhvr>
                                    </p:animEffect>
                                    <p:set>
                                      <p:cBhvr>
                                        <p:cTn id="1986" dur="1" fill="hold">
                                          <p:stCondLst>
                                            <p:cond delay="9"/>
                                          </p:stCondLst>
                                        </p:cTn>
                                        <p:tgtEl>
                                          <p:spTgt spid="559"/>
                                        </p:tgtEl>
                                        <p:attrNameLst>
                                          <p:attrName>style.visibility</p:attrName>
                                        </p:attrNameLst>
                                      </p:cBhvr>
                                      <p:to>
                                        <p:strVal val="hidden"/>
                                      </p:to>
                                    </p:set>
                                  </p:childTnLst>
                                </p:cTn>
                              </p:par>
                              <p:par>
                                <p:cTn id="1987" presetID="10" presetClass="exit" presetSubtype="0" fill="hold" grpId="0" nodeType="withEffect">
                                  <p:stCondLst>
                                    <p:cond delay="0"/>
                                  </p:stCondLst>
                                  <p:childTnLst>
                                    <p:animEffect transition="out" filter="fade">
                                      <p:cBhvr>
                                        <p:cTn id="1988" dur="10"/>
                                        <p:tgtEl>
                                          <p:spTgt spid="560"/>
                                        </p:tgtEl>
                                      </p:cBhvr>
                                    </p:animEffect>
                                    <p:set>
                                      <p:cBhvr>
                                        <p:cTn id="1989" dur="1" fill="hold">
                                          <p:stCondLst>
                                            <p:cond delay="9"/>
                                          </p:stCondLst>
                                        </p:cTn>
                                        <p:tgtEl>
                                          <p:spTgt spid="560"/>
                                        </p:tgtEl>
                                        <p:attrNameLst>
                                          <p:attrName>style.visibility</p:attrName>
                                        </p:attrNameLst>
                                      </p:cBhvr>
                                      <p:to>
                                        <p:strVal val="hidden"/>
                                      </p:to>
                                    </p:set>
                                  </p:childTnLst>
                                </p:cTn>
                              </p:par>
                              <p:par>
                                <p:cTn id="1990" presetID="10" presetClass="exit" presetSubtype="0" fill="hold" grpId="0" nodeType="withEffect">
                                  <p:stCondLst>
                                    <p:cond delay="0"/>
                                  </p:stCondLst>
                                  <p:childTnLst>
                                    <p:animEffect transition="out" filter="fade">
                                      <p:cBhvr>
                                        <p:cTn id="1991" dur="10"/>
                                        <p:tgtEl>
                                          <p:spTgt spid="561"/>
                                        </p:tgtEl>
                                      </p:cBhvr>
                                    </p:animEffect>
                                    <p:set>
                                      <p:cBhvr>
                                        <p:cTn id="1992" dur="1" fill="hold">
                                          <p:stCondLst>
                                            <p:cond delay="9"/>
                                          </p:stCondLst>
                                        </p:cTn>
                                        <p:tgtEl>
                                          <p:spTgt spid="561"/>
                                        </p:tgtEl>
                                        <p:attrNameLst>
                                          <p:attrName>style.visibility</p:attrName>
                                        </p:attrNameLst>
                                      </p:cBhvr>
                                      <p:to>
                                        <p:strVal val="hidden"/>
                                      </p:to>
                                    </p:set>
                                  </p:childTnLst>
                                </p:cTn>
                              </p:par>
                            </p:childTnLst>
                          </p:cTn>
                        </p:par>
                        <p:par>
                          <p:cTn id="1993" fill="hold">
                            <p:stCondLst>
                              <p:cond delay="4650"/>
                            </p:stCondLst>
                            <p:childTnLst>
                              <p:par>
                                <p:cTn id="1994" presetID="10" presetClass="exit" presetSubtype="0" fill="hold" grpId="0" nodeType="afterEffect">
                                  <p:stCondLst>
                                    <p:cond delay="0"/>
                                  </p:stCondLst>
                                  <p:childTnLst>
                                    <p:animEffect transition="out" filter="fade">
                                      <p:cBhvr>
                                        <p:cTn id="1995" dur="10"/>
                                        <p:tgtEl>
                                          <p:spTgt spid="562"/>
                                        </p:tgtEl>
                                      </p:cBhvr>
                                    </p:animEffect>
                                    <p:set>
                                      <p:cBhvr>
                                        <p:cTn id="1996" dur="1" fill="hold">
                                          <p:stCondLst>
                                            <p:cond delay="9"/>
                                          </p:stCondLst>
                                        </p:cTn>
                                        <p:tgtEl>
                                          <p:spTgt spid="562"/>
                                        </p:tgtEl>
                                        <p:attrNameLst>
                                          <p:attrName>style.visibility</p:attrName>
                                        </p:attrNameLst>
                                      </p:cBhvr>
                                      <p:to>
                                        <p:strVal val="hidden"/>
                                      </p:to>
                                    </p:set>
                                  </p:childTnLst>
                                </p:cTn>
                              </p:par>
                            </p:childTnLst>
                          </p:cTn>
                        </p:par>
                        <p:par>
                          <p:cTn id="1997" fill="hold">
                            <p:stCondLst>
                              <p:cond delay="4660"/>
                            </p:stCondLst>
                            <p:childTnLst>
                              <p:par>
                                <p:cTn id="1998" presetID="10" presetClass="exit" presetSubtype="0" fill="hold" grpId="0" nodeType="afterEffect">
                                  <p:stCondLst>
                                    <p:cond delay="0"/>
                                  </p:stCondLst>
                                  <p:childTnLst>
                                    <p:animEffect transition="out" filter="fade">
                                      <p:cBhvr>
                                        <p:cTn id="1999" dur="10"/>
                                        <p:tgtEl>
                                          <p:spTgt spid="563"/>
                                        </p:tgtEl>
                                      </p:cBhvr>
                                    </p:animEffect>
                                    <p:set>
                                      <p:cBhvr>
                                        <p:cTn id="2000" dur="1" fill="hold">
                                          <p:stCondLst>
                                            <p:cond delay="9"/>
                                          </p:stCondLst>
                                        </p:cTn>
                                        <p:tgtEl>
                                          <p:spTgt spid="563"/>
                                        </p:tgtEl>
                                        <p:attrNameLst>
                                          <p:attrName>style.visibility</p:attrName>
                                        </p:attrNameLst>
                                      </p:cBhvr>
                                      <p:to>
                                        <p:strVal val="hidden"/>
                                      </p:to>
                                    </p:set>
                                  </p:childTnLst>
                                </p:cTn>
                              </p:par>
                            </p:childTnLst>
                          </p:cTn>
                        </p:par>
                        <p:par>
                          <p:cTn id="2001" fill="hold">
                            <p:stCondLst>
                              <p:cond delay="4670"/>
                            </p:stCondLst>
                            <p:childTnLst>
                              <p:par>
                                <p:cTn id="2002" presetID="10" presetClass="exit" presetSubtype="0" fill="hold" grpId="0" nodeType="afterEffect">
                                  <p:stCondLst>
                                    <p:cond delay="0"/>
                                  </p:stCondLst>
                                  <p:childTnLst>
                                    <p:animEffect transition="out" filter="fade">
                                      <p:cBhvr>
                                        <p:cTn id="2003" dur="10"/>
                                        <p:tgtEl>
                                          <p:spTgt spid="564"/>
                                        </p:tgtEl>
                                      </p:cBhvr>
                                    </p:animEffect>
                                    <p:set>
                                      <p:cBhvr>
                                        <p:cTn id="2004" dur="1" fill="hold">
                                          <p:stCondLst>
                                            <p:cond delay="9"/>
                                          </p:stCondLst>
                                        </p:cTn>
                                        <p:tgtEl>
                                          <p:spTgt spid="564"/>
                                        </p:tgtEl>
                                        <p:attrNameLst>
                                          <p:attrName>style.visibility</p:attrName>
                                        </p:attrNameLst>
                                      </p:cBhvr>
                                      <p:to>
                                        <p:strVal val="hidden"/>
                                      </p:to>
                                    </p:set>
                                  </p:childTnLst>
                                </p:cTn>
                              </p:par>
                            </p:childTnLst>
                          </p:cTn>
                        </p:par>
                        <p:par>
                          <p:cTn id="2005" fill="hold">
                            <p:stCondLst>
                              <p:cond delay="4680"/>
                            </p:stCondLst>
                            <p:childTnLst>
                              <p:par>
                                <p:cTn id="2006" presetID="10" presetClass="exit" presetSubtype="0" fill="hold" grpId="0" nodeType="afterEffect">
                                  <p:stCondLst>
                                    <p:cond delay="0"/>
                                  </p:stCondLst>
                                  <p:childTnLst>
                                    <p:animEffect transition="out" filter="fade">
                                      <p:cBhvr>
                                        <p:cTn id="2007" dur="10"/>
                                        <p:tgtEl>
                                          <p:spTgt spid="565"/>
                                        </p:tgtEl>
                                      </p:cBhvr>
                                    </p:animEffect>
                                    <p:set>
                                      <p:cBhvr>
                                        <p:cTn id="2008" dur="1" fill="hold">
                                          <p:stCondLst>
                                            <p:cond delay="9"/>
                                          </p:stCondLst>
                                        </p:cTn>
                                        <p:tgtEl>
                                          <p:spTgt spid="565"/>
                                        </p:tgtEl>
                                        <p:attrNameLst>
                                          <p:attrName>style.visibility</p:attrName>
                                        </p:attrNameLst>
                                      </p:cBhvr>
                                      <p:to>
                                        <p:strVal val="hidden"/>
                                      </p:to>
                                    </p:set>
                                  </p:childTnLst>
                                </p:cTn>
                              </p:par>
                            </p:childTnLst>
                          </p:cTn>
                        </p:par>
                        <p:par>
                          <p:cTn id="2009" fill="hold">
                            <p:stCondLst>
                              <p:cond delay="4690"/>
                            </p:stCondLst>
                            <p:childTnLst>
                              <p:par>
                                <p:cTn id="2010" presetID="10" presetClass="exit" presetSubtype="0" fill="hold" grpId="0" nodeType="afterEffect">
                                  <p:stCondLst>
                                    <p:cond delay="0"/>
                                  </p:stCondLst>
                                  <p:childTnLst>
                                    <p:animEffect transition="out" filter="fade">
                                      <p:cBhvr>
                                        <p:cTn id="2011" dur="10"/>
                                        <p:tgtEl>
                                          <p:spTgt spid="566"/>
                                        </p:tgtEl>
                                      </p:cBhvr>
                                    </p:animEffect>
                                    <p:set>
                                      <p:cBhvr>
                                        <p:cTn id="2012" dur="1" fill="hold">
                                          <p:stCondLst>
                                            <p:cond delay="9"/>
                                          </p:stCondLst>
                                        </p:cTn>
                                        <p:tgtEl>
                                          <p:spTgt spid="566"/>
                                        </p:tgtEl>
                                        <p:attrNameLst>
                                          <p:attrName>style.visibility</p:attrName>
                                        </p:attrNameLst>
                                      </p:cBhvr>
                                      <p:to>
                                        <p:strVal val="hidden"/>
                                      </p:to>
                                    </p:set>
                                  </p:childTnLst>
                                </p:cTn>
                              </p:par>
                            </p:childTnLst>
                          </p:cTn>
                        </p:par>
                        <p:par>
                          <p:cTn id="2013" fill="hold">
                            <p:stCondLst>
                              <p:cond delay="4700"/>
                            </p:stCondLst>
                            <p:childTnLst>
                              <p:par>
                                <p:cTn id="2014" presetID="10" presetClass="exit" presetSubtype="0" fill="hold" grpId="0" nodeType="afterEffect">
                                  <p:stCondLst>
                                    <p:cond delay="0"/>
                                  </p:stCondLst>
                                  <p:childTnLst>
                                    <p:animEffect transition="out" filter="fade">
                                      <p:cBhvr>
                                        <p:cTn id="2015" dur="10"/>
                                        <p:tgtEl>
                                          <p:spTgt spid="567"/>
                                        </p:tgtEl>
                                      </p:cBhvr>
                                    </p:animEffect>
                                    <p:set>
                                      <p:cBhvr>
                                        <p:cTn id="2016" dur="1" fill="hold">
                                          <p:stCondLst>
                                            <p:cond delay="9"/>
                                          </p:stCondLst>
                                        </p:cTn>
                                        <p:tgtEl>
                                          <p:spTgt spid="567"/>
                                        </p:tgtEl>
                                        <p:attrNameLst>
                                          <p:attrName>style.visibility</p:attrName>
                                        </p:attrNameLst>
                                      </p:cBhvr>
                                      <p:to>
                                        <p:strVal val="hidden"/>
                                      </p:to>
                                    </p:set>
                                  </p:childTnLst>
                                </p:cTn>
                              </p:par>
                            </p:childTnLst>
                          </p:cTn>
                        </p:par>
                        <p:par>
                          <p:cTn id="2017" fill="hold">
                            <p:stCondLst>
                              <p:cond delay="4710"/>
                            </p:stCondLst>
                            <p:childTnLst>
                              <p:par>
                                <p:cTn id="2018" presetID="10" presetClass="exit" presetSubtype="0" fill="hold" grpId="0" nodeType="afterEffect">
                                  <p:stCondLst>
                                    <p:cond delay="0"/>
                                  </p:stCondLst>
                                  <p:childTnLst>
                                    <p:animEffect transition="out" filter="fade">
                                      <p:cBhvr>
                                        <p:cTn id="2019" dur="10"/>
                                        <p:tgtEl>
                                          <p:spTgt spid="568"/>
                                        </p:tgtEl>
                                      </p:cBhvr>
                                    </p:animEffect>
                                    <p:set>
                                      <p:cBhvr>
                                        <p:cTn id="2020" dur="1" fill="hold">
                                          <p:stCondLst>
                                            <p:cond delay="9"/>
                                          </p:stCondLst>
                                        </p:cTn>
                                        <p:tgtEl>
                                          <p:spTgt spid="568"/>
                                        </p:tgtEl>
                                        <p:attrNameLst>
                                          <p:attrName>style.visibility</p:attrName>
                                        </p:attrNameLst>
                                      </p:cBhvr>
                                      <p:to>
                                        <p:strVal val="hidden"/>
                                      </p:to>
                                    </p:set>
                                  </p:childTnLst>
                                </p:cTn>
                              </p:par>
                            </p:childTnLst>
                          </p:cTn>
                        </p:par>
                        <p:par>
                          <p:cTn id="2021" fill="hold">
                            <p:stCondLst>
                              <p:cond delay="4720"/>
                            </p:stCondLst>
                            <p:childTnLst>
                              <p:par>
                                <p:cTn id="2022" presetID="10" presetClass="exit" presetSubtype="0" fill="hold" grpId="0" nodeType="afterEffect">
                                  <p:stCondLst>
                                    <p:cond delay="0"/>
                                  </p:stCondLst>
                                  <p:childTnLst>
                                    <p:animEffect transition="out" filter="fade">
                                      <p:cBhvr>
                                        <p:cTn id="2023" dur="10"/>
                                        <p:tgtEl>
                                          <p:spTgt spid="569"/>
                                        </p:tgtEl>
                                      </p:cBhvr>
                                    </p:animEffect>
                                    <p:set>
                                      <p:cBhvr>
                                        <p:cTn id="2024" dur="1" fill="hold">
                                          <p:stCondLst>
                                            <p:cond delay="9"/>
                                          </p:stCondLst>
                                        </p:cTn>
                                        <p:tgtEl>
                                          <p:spTgt spid="569"/>
                                        </p:tgtEl>
                                        <p:attrNameLst>
                                          <p:attrName>style.visibility</p:attrName>
                                        </p:attrNameLst>
                                      </p:cBhvr>
                                      <p:to>
                                        <p:strVal val="hidden"/>
                                      </p:to>
                                    </p:set>
                                  </p:childTnLst>
                                </p:cTn>
                              </p:par>
                              <p:par>
                                <p:cTn id="2025" presetID="10" presetClass="exit" presetSubtype="0" fill="hold" grpId="0" nodeType="withEffect">
                                  <p:stCondLst>
                                    <p:cond delay="0"/>
                                  </p:stCondLst>
                                  <p:childTnLst>
                                    <p:animEffect transition="out" filter="fade">
                                      <p:cBhvr>
                                        <p:cTn id="2026" dur="10"/>
                                        <p:tgtEl>
                                          <p:spTgt spid="570"/>
                                        </p:tgtEl>
                                      </p:cBhvr>
                                    </p:animEffect>
                                    <p:set>
                                      <p:cBhvr>
                                        <p:cTn id="2027" dur="1" fill="hold">
                                          <p:stCondLst>
                                            <p:cond delay="9"/>
                                          </p:stCondLst>
                                        </p:cTn>
                                        <p:tgtEl>
                                          <p:spTgt spid="570"/>
                                        </p:tgtEl>
                                        <p:attrNameLst>
                                          <p:attrName>style.visibility</p:attrName>
                                        </p:attrNameLst>
                                      </p:cBhvr>
                                      <p:to>
                                        <p:strVal val="hidden"/>
                                      </p:to>
                                    </p:set>
                                  </p:childTnLst>
                                </p:cTn>
                              </p:par>
                              <p:par>
                                <p:cTn id="2028" presetID="10" presetClass="exit" presetSubtype="0" fill="hold" grpId="0" nodeType="withEffect">
                                  <p:stCondLst>
                                    <p:cond delay="0"/>
                                  </p:stCondLst>
                                  <p:childTnLst>
                                    <p:animEffect transition="out" filter="fade">
                                      <p:cBhvr>
                                        <p:cTn id="2029" dur="10"/>
                                        <p:tgtEl>
                                          <p:spTgt spid="571"/>
                                        </p:tgtEl>
                                      </p:cBhvr>
                                    </p:animEffect>
                                    <p:set>
                                      <p:cBhvr>
                                        <p:cTn id="2030" dur="1" fill="hold">
                                          <p:stCondLst>
                                            <p:cond delay="9"/>
                                          </p:stCondLst>
                                        </p:cTn>
                                        <p:tgtEl>
                                          <p:spTgt spid="571"/>
                                        </p:tgtEl>
                                        <p:attrNameLst>
                                          <p:attrName>style.visibility</p:attrName>
                                        </p:attrNameLst>
                                      </p:cBhvr>
                                      <p:to>
                                        <p:strVal val="hidden"/>
                                      </p:to>
                                    </p:set>
                                  </p:childTnLst>
                                </p:cTn>
                              </p:par>
                              <p:par>
                                <p:cTn id="2031" presetID="10" presetClass="exit" presetSubtype="0" fill="hold" grpId="0" nodeType="withEffect">
                                  <p:stCondLst>
                                    <p:cond delay="0"/>
                                  </p:stCondLst>
                                  <p:childTnLst>
                                    <p:animEffect transition="out" filter="fade">
                                      <p:cBhvr>
                                        <p:cTn id="2032" dur="10"/>
                                        <p:tgtEl>
                                          <p:spTgt spid="572"/>
                                        </p:tgtEl>
                                      </p:cBhvr>
                                    </p:animEffect>
                                    <p:set>
                                      <p:cBhvr>
                                        <p:cTn id="2033" dur="1" fill="hold">
                                          <p:stCondLst>
                                            <p:cond delay="9"/>
                                          </p:stCondLst>
                                        </p:cTn>
                                        <p:tgtEl>
                                          <p:spTgt spid="572"/>
                                        </p:tgtEl>
                                        <p:attrNameLst>
                                          <p:attrName>style.visibility</p:attrName>
                                        </p:attrNameLst>
                                      </p:cBhvr>
                                      <p:to>
                                        <p:strVal val="hidden"/>
                                      </p:to>
                                    </p:set>
                                  </p:childTnLst>
                                </p:cTn>
                              </p:par>
                            </p:childTnLst>
                          </p:cTn>
                        </p:par>
                        <p:par>
                          <p:cTn id="2034" fill="hold">
                            <p:stCondLst>
                              <p:cond delay="4730"/>
                            </p:stCondLst>
                            <p:childTnLst>
                              <p:par>
                                <p:cTn id="2035" presetID="10" presetClass="exit" presetSubtype="0" fill="hold" grpId="0" nodeType="afterEffect">
                                  <p:stCondLst>
                                    <p:cond delay="0"/>
                                  </p:stCondLst>
                                  <p:childTnLst>
                                    <p:animEffect transition="out" filter="fade">
                                      <p:cBhvr>
                                        <p:cTn id="2036" dur="10"/>
                                        <p:tgtEl>
                                          <p:spTgt spid="573"/>
                                        </p:tgtEl>
                                      </p:cBhvr>
                                    </p:animEffect>
                                    <p:set>
                                      <p:cBhvr>
                                        <p:cTn id="2037" dur="1" fill="hold">
                                          <p:stCondLst>
                                            <p:cond delay="9"/>
                                          </p:stCondLst>
                                        </p:cTn>
                                        <p:tgtEl>
                                          <p:spTgt spid="573"/>
                                        </p:tgtEl>
                                        <p:attrNameLst>
                                          <p:attrName>style.visibility</p:attrName>
                                        </p:attrNameLst>
                                      </p:cBhvr>
                                      <p:to>
                                        <p:strVal val="hidden"/>
                                      </p:to>
                                    </p:set>
                                  </p:childTnLst>
                                </p:cTn>
                              </p:par>
                            </p:childTnLst>
                          </p:cTn>
                        </p:par>
                        <p:par>
                          <p:cTn id="2038" fill="hold">
                            <p:stCondLst>
                              <p:cond delay="4740"/>
                            </p:stCondLst>
                            <p:childTnLst>
                              <p:par>
                                <p:cTn id="2039" presetID="10" presetClass="exit" presetSubtype="0" fill="hold" grpId="0" nodeType="afterEffect">
                                  <p:stCondLst>
                                    <p:cond delay="0"/>
                                  </p:stCondLst>
                                  <p:childTnLst>
                                    <p:animEffect transition="out" filter="fade">
                                      <p:cBhvr>
                                        <p:cTn id="2040" dur="10"/>
                                        <p:tgtEl>
                                          <p:spTgt spid="574"/>
                                        </p:tgtEl>
                                      </p:cBhvr>
                                    </p:animEffect>
                                    <p:set>
                                      <p:cBhvr>
                                        <p:cTn id="2041" dur="1" fill="hold">
                                          <p:stCondLst>
                                            <p:cond delay="9"/>
                                          </p:stCondLst>
                                        </p:cTn>
                                        <p:tgtEl>
                                          <p:spTgt spid="574"/>
                                        </p:tgtEl>
                                        <p:attrNameLst>
                                          <p:attrName>style.visibility</p:attrName>
                                        </p:attrNameLst>
                                      </p:cBhvr>
                                      <p:to>
                                        <p:strVal val="hidden"/>
                                      </p:to>
                                    </p:set>
                                  </p:childTnLst>
                                </p:cTn>
                              </p:par>
                            </p:childTnLst>
                          </p:cTn>
                        </p:par>
                        <p:par>
                          <p:cTn id="2042" fill="hold">
                            <p:stCondLst>
                              <p:cond delay="4750"/>
                            </p:stCondLst>
                            <p:childTnLst>
                              <p:par>
                                <p:cTn id="2043" presetID="10" presetClass="exit" presetSubtype="0" fill="hold" grpId="0" nodeType="afterEffect">
                                  <p:stCondLst>
                                    <p:cond delay="0"/>
                                  </p:stCondLst>
                                  <p:childTnLst>
                                    <p:animEffect transition="out" filter="fade">
                                      <p:cBhvr>
                                        <p:cTn id="2044" dur="10"/>
                                        <p:tgtEl>
                                          <p:spTgt spid="575"/>
                                        </p:tgtEl>
                                      </p:cBhvr>
                                    </p:animEffect>
                                    <p:set>
                                      <p:cBhvr>
                                        <p:cTn id="2045" dur="1" fill="hold">
                                          <p:stCondLst>
                                            <p:cond delay="9"/>
                                          </p:stCondLst>
                                        </p:cTn>
                                        <p:tgtEl>
                                          <p:spTgt spid="575"/>
                                        </p:tgtEl>
                                        <p:attrNameLst>
                                          <p:attrName>style.visibility</p:attrName>
                                        </p:attrNameLst>
                                      </p:cBhvr>
                                      <p:to>
                                        <p:strVal val="hidden"/>
                                      </p:to>
                                    </p:set>
                                  </p:childTnLst>
                                </p:cTn>
                              </p:par>
                            </p:childTnLst>
                          </p:cTn>
                        </p:par>
                        <p:par>
                          <p:cTn id="2046" fill="hold">
                            <p:stCondLst>
                              <p:cond delay="4760"/>
                            </p:stCondLst>
                            <p:childTnLst>
                              <p:par>
                                <p:cTn id="2047" presetID="10" presetClass="exit" presetSubtype="0" fill="hold" grpId="0" nodeType="afterEffect">
                                  <p:stCondLst>
                                    <p:cond delay="0"/>
                                  </p:stCondLst>
                                  <p:childTnLst>
                                    <p:animEffect transition="out" filter="fade">
                                      <p:cBhvr>
                                        <p:cTn id="2048" dur="10"/>
                                        <p:tgtEl>
                                          <p:spTgt spid="576"/>
                                        </p:tgtEl>
                                      </p:cBhvr>
                                    </p:animEffect>
                                    <p:set>
                                      <p:cBhvr>
                                        <p:cTn id="2049" dur="1" fill="hold">
                                          <p:stCondLst>
                                            <p:cond delay="9"/>
                                          </p:stCondLst>
                                        </p:cTn>
                                        <p:tgtEl>
                                          <p:spTgt spid="576"/>
                                        </p:tgtEl>
                                        <p:attrNameLst>
                                          <p:attrName>style.visibility</p:attrName>
                                        </p:attrNameLst>
                                      </p:cBhvr>
                                      <p:to>
                                        <p:strVal val="hidden"/>
                                      </p:to>
                                    </p:set>
                                  </p:childTnLst>
                                </p:cTn>
                              </p:par>
                            </p:childTnLst>
                          </p:cTn>
                        </p:par>
                        <p:par>
                          <p:cTn id="2050" fill="hold">
                            <p:stCondLst>
                              <p:cond delay="4770"/>
                            </p:stCondLst>
                            <p:childTnLst>
                              <p:par>
                                <p:cTn id="2051" presetID="10" presetClass="exit" presetSubtype="0" fill="hold" grpId="0" nodeType="afterEffect">
                                  <p:stCondLst>
                                    <p:cond delay="0"/>
                                  </p:stCondLst>
                                  <p:childTnLst>
                                    <p:animEffect transition="out" filter="fade">
                                      <p:cBhvr>
                                        <p:cTn id="2052" dur="10"/>
                                        <p:tgtEl>
                                          <p:spTgt spid="577"/>
                                        </p:tgtEl>
                                      </p:cBhvr>
                                    </p:animEffect>
                                    <p:set>
                                      <p:cBhvr>
                                        <p:cTn id="2053" dur="1" fill="hold">
                                          <p:stCondLst>
                                            <p:cond delay="9"/>
                                          </p:stCondLst>
                                        </p:cTn>
                                        <p:tgtEl>
                                          <p:spTgt spid="577"/>
                                        </p:tgtEl>
                                        <p:attrNameLst>
                                          <p:attrName>style.visibility</p:attrName>
                                        </p:attrNameLst>
                                      </p:cBhvr>
                                      <p:to>
                                        <p:strVal val="hidden"/>
                                      </p:to>
                                    </p:set>
                                  </p:childTnLst>
                                </p:cTn>
                              </p:par>
                            </p:childTnLst>
                          </p:cTn>
                        </p:par>
                        <p:par>
                          <p:cTn id="2054" fill="hold">
                            <p:stCondLst>
                              <p:cond delay="4780"/>
                            </p:stCondLst>
                            <p:childTnLst>
                              <p:par>
                                <p:cTn id="2055" presetID="10" presetClass="exit" presetSubtype="0" fill="hold" grpId="0" nodeType="afterEffect">
                                  <p:stCondLst>
                                    <p:cond delay="0"/>
                                  </p:stCondLst>
                                  <p:childTnLst>
                                    <p:animEffect transition="out" filter="fade">
                                      <p:cBhvr>
                                        <p:cTn id="2056" dur="10"/>
                                        <p:tgtEl>
                                          <p:spTgt spid="578"/>
                                        </p:tgtEl>
                                      </p:cBhvr>
                                    </p:animEffect>
                                    <p:set>
                                      <p:cBhvr>
                                        <p:cTn id="2057" dur="1" fill="hold">
                                          <p:stCondLst>
                                            <p:cond delay="9"/>
                                          </p:stCondLst>
                                        </p:cTn>
                                        <p:tgtEl>
                                          <p:spTgt spid="578"/>
                                        </p:tgtEl>
                                        <p:attrNameLst>
                                          <p:attrName>style.visibility</p:attrName>
                                        </p:attrNameLst>
                                      </p:cBhvr>
                                      <p:to>
                                        <p:strVal val="hidden"/>
                                      </p:to>
                                    </p:set>
                                  </p:childTnLst>
                                </p:cTn>
                              </p:par>
                            </p:childTnLst>
                          </p:cTn>
                        </p:par>
                        <p:par>
                          <p:cTn id="2058" fill="hold">
                            <p:stCondLst>
                              <p:cond delay="4790"/>
                            </p:stCondLst>
                            <p:childTnLst>
                              <p:par>
                                <p:cTn id="2059" presetID="10" presetClass="exit" presetSubtype="0" fill="hold" grpId="0" nodeType="afterEffect">
                                  <p:stCondLst>
                                    <p:cond delay="0"/>
                                  </p:stCondLst>
                                  <p:childTnLst>
                                    <p:animEffect transition="out" filter="fade">
                                      <p:cBhvr>
                                        <p:cTn id="2060" dur="10"/>
                                        <p:tgtEl>
                                          <p:spTgt spid="579"/>
                                        </p:tgtEl>
                                      </p:cBhvr>
                                    </p:animEffect>
                                    <p:set>
                                      <p:cBhvr>
                                        <p:cTn id="2061" dur="1" fill="hold">
                                          <p:stCondLst>
                                            <p:cond delay="9"/>
                                          </p:stCondLst>
                                        </p:cTn>
                                        <p:tgtEl>
                                          <p:spTgt spid="579"/>
                                        </p:tgtEl>
                                        <p:attrNameLst>
                                          <p:attrName>style.visibility</p:attrName>
                                        </p:attrNameLst>
                                      </p:cBhvr>
                                      <p:to>
                                        <p:strVal val="hidden"/>
                                      </p:to>
                                    </p:set>
                                  </p:childTnLst>
                                </p:cTn>
                              </p:par>
                            </p:childTnLst>
                          </p:cTn>
                        </p:par>
                        <p:par>
                          <p:cTn id="2062" fill="hold">
                            <p:stCondLst>
                              <p:cond delay="4800"/>
                            </p:stCondLst>
                            <p:childTnLst>
                              <p:par>
                                <p:cTn id="2063" presetID="10" presetClass="exit" presetSubtype="0" fill="hold" grpId="0" nodeType="afterEffect">
                                  <p:stCondLst>
                                    <p:cond delay="0"/>
                                  </p:stCondLst>
                                  <p:childTnLst>
                                    <p:animEffect transition="out" filter="fade">
                                      <p:cBhvr>
                                        <p:cTn id="2064" dur="10"/>
                                        <p:tgtEl>
                                          <p:spTgt spid="580"/>
                                        </p:tgtEl>
                                      </p:cBhvr>
                                    </p:animEffect>
                                    <p:set>
                                      <p:cBhvr>
                                        <p:cTn id="2065" dur="1" fill="hold">
                                          <p:stCondLst>
                                            <p:cond delay="9"/>
                                          </p:stCondLst>
                                        </p:cTn>
                                        <p:tgtEl>
                                          <p:spTgt spid="580"/>
                                        </p:tgtEl>
                                        <p:attrNameLst>
                                          <p:attrName>style.visibility</p:attrName>
                                        </p:attrNameLst>
                                      </p:cBhvr>
                                      <p:to>
                                        <p:strVal val="hidden"/>
                                      </p:to>
                                    </p:set>
                                  </p:childTnLst>
                                </p:cTn>
                              </p:par>
                            </p:childTnLst>
                          </p:cTn>
                        </p:par>
                        <p:par>
                          <p:cTn id="2066" fill="hold">
                            <p:stCondLst>
                              <p:cond delay="4810"/>
                            </p:stCondLst>
                            <p:childTnLst>
                              <p:par>
                                <p:cTn id="2067" presetID="10" presetClass="exit" presetSubtype="0" fill="hold" grpId="0" nodeType="afterEffect">
                                  <p:stCondLst>
                                    <p:cond delay="0"/>
                                  </p:stCondLst>
                                  <p:childTnLst>
                                    <p:animEffect transition="out" filter="fade">
                                      <p:cBhvr>
                                        <p:cTn id="2068" dur="10"/>
                                        <p:tgtEl>
                                          <p:spTgt spid="581"/>
                                        </p:tgtEl>
                                      </p:cBhvr>
                                    </p:animEffect>
                                    <p:set>
                                      <p:cBhvr>
                                        <p:cTn id="2069" dur="1" fill="hold">
                                          <p:stCondLst>
                                            <p:cond delay="9"/>
                                          </p:stCondLst>
                                        </p:cTn>
                                        <p:tgtEl>
                                          <p:spTgt spid="581"/>
                                        </p:tgtEl>
                                        <p:attrNameLst>
                                          <p:attrName>style.visibility</p:attrName>
                                        </p:attrNameLst>
                                      </p:cBhvr>
                                      <p:to>
                                        <p:strVal val="hidden"/>
                                      </p:to>
                                    </p:set>
                                  </p:childTnLst>
                                </p:cTn>
                              </p:par>
                            </p:childTnLst>
                          </p:cTn>
                        </p:par>
                        <p:par>
                          <p:cTn id="2070" fill="hold">
                            <p:stCondLst>
                              <p:cond delay="4820"/>
                            </p:stCondLst>
                            <p:childTnLst>
                              <p:par>
                                <p:cTn id="2071" presetID="10" presetClass="exit" presetSubtype="0" fill="hold" grpId="0" nodeType="afterEffect">
                                  <p:stCondLst>
                                    <p:cond delay="0"/>
                                  </p:stCondLst>
                                  <p:childTnLst>
                                    <p:animEffect transition="out" filter="fade">
                                      <p:cBhvr>
                                        <p:cTn id="2072" dur="10"/>
                                        <p:tgtEl>
                                          <p:spTgt spid="582"/>
                                        </p:tgtEl>
                                      </p:cBhvr>
                                    </p:animEffect>
                                    <p:set>
                                      <p:cBhvr>
                                        <p:cTn id="2073" dur="1" fill="hold">
                                          <p:stCondLst>
                                            <p:cond delay="9"/>
                                          </p:stCondLst>
                                        </p:cTn>
                                        <p:tgtEl>
                                          <p:spTgt spid="582"/>
                                        </p:tgtEl>
                                        <p:attrNameLst>
                                          <p:attrName>style.visibility</p:attrName>
                                        </p:attrNameLst>
                                      </p:cBhvr>
                                      <p:to>
                                        <p:strVal val="hidden"/>
                                      </p:to>
                                    </p:set>
                                  </p:childTnLst>
                                </p:cTn>
                              </p:par>
                            </p:childTnLst>
                          </p:cTn>
                        </p:par>
                        <p:par>
                          <p:cTn id="2074" fill="hold">
                            <p:stCondLst>
                              <p:cond delay="4830"/>
                            </p:stCondLst>
                            <p:childTnLst>
                              <p:par>
                                <p:cTn id="2075" presetID="10" presetClass="exit" presetSubtype="0" fill="hold" grpId="0" nodeType="afterEffect">
                                  <p:stCondLst>
                                    <p:cond delay="0"/>
                                  </p:stCondLst>
                                  <p:childTnLst>
                                    <p:animEffect transition="out" filter="fade">
                                      <p:cBhvr>
                                        <p:cTn id="2076" dur="10"/>
                                        <p:tgtEl>
                                          <p:spTgt spid="583"/>
                                        </p:tgtEl>
                                      </p:cBhvr>
                                    </p:animEffect>
                                    <p:set>
                                      <p:cBhvr>
                                        <p:cTn id="2077" dur="1" fill="hold">
                                          <p:stCondLst>
                                            <p:cond delay="9"/>
                                          </p:stCondLst>
                                        </p:cTn>
                                        <p:tgtEl>
                                          <p:spTgt spid="583"/>
                                        </p:tgtEl>
                                        <p:attrNameLst>
                                          <p:attrName>style.visibility</p:attrName>
                                        </p:attrNameLst>
                                      </p:cBhvr>
                                      <p:to>
                                        <p:strVal val="hidden"/>
                                      </p:to>
                                    </p:set>
                                  </p:childTnLst>
                                </p:cTn>
                              </p:par>
                              <p:par>
                                <p:cTn id="2078" presetID="10" presetClass="exit" presetSubtype="0" fill="hold" grpId="0" nodeType="withEffect">
                                  <p:stCondLst>
                                    <p:cond delay="0"/>
                                  </p:stCondLst>
                                  <p:childTnLst>
                                    <p:animEffect transition="out" filter="fade">
                                      <p:cBhvr>
                                        <p:cTn id="2079" dur="10"/>
                                        <p:tgtEl>
                                          <p:spTgt spid="584"/>
                                        </p:tgtEl>
                                      </p:cBhvr>
                                    </p:animEffect>
                                    <p:set>
                                      <p:cBhvr>
                                        <p:cTn id="2080" dur="1" fill="hold">
                                          <p:stCondLst>
                                            <p:cond delay="9"/>
                                          </p:stCondLst>
                                        </p:cTn>
                                        <p:tgtEl>
                                          <p:spTgt spid="584"/>
                                        </p:tgtEl>
                                        <p:attrNameLst>
                                          <p:attrName>style.visibility</p:attrName>
                                        </p:attrNameLst>
                                      </p:cBhvr>
                                      <p:to>
                                        <p:strVal val="hidden"/>
                                      </p:to>
                                    </p:set>
                                  </p:childTnLst>
                                </p:cTn>
                              </p:par>
                              <p:par>
                                <p:cTn id="2081" presetID="10" presetClass="exit" presetSubtype="0" fill="hold" grpId="0" nodeType="withEffect">
                                  <p:stCondLst>
                                    <p:cond delay="0"/>
                                  </p:stCondLst>
                                  <p:childTnLst>
                                    <p:animEffect transition="out" filter="fade">
                                      <p:cBhvr>
                                        <p:cTn id="2082" dur="10"/>
                                        <p:tgtEl>
                                          <p:spTgt spid="585"/>
                                        </p:tgtEl>
                                      </p:cBhvr>
                                    </p:animEffect>
                                    <p:set>
                                      <p:cBhvr>
                                        <p:cTn id="2083" dur="1" fill="hold">
                                          <p:stCondLst>
                                            <p:cond delay="9"/>
                                          </p:stCondLst>
                                        </p:cTn>
                                        <p:tgtEl>
                                          <p:spTgt spid="585"/>
                                        </p:tgtEl>
                                        <p:attrNameLst>
                                          <p:attrName>style.visibility</p:attrName>
                                        </p:attrNameLst>
                                      </p:cBhvr>
                                      <p:to>
                                        <p:strVal val="hidden"/>
                                      </p:to>
                                    </p:set>
                                  </p:childTnLst>
                                </p:cTn>
                              </p:par>
                              <p:par>
                                <p:cTn id="2084" presetID="10" presetClass="exit" presetSubtype="0" fill="hold" grpId="0" nodeType="withEffect">
                                  <p:stCondLst>
                                    <p:cond delay="0"/>
                                  </p:stCondLst>
                                  <p:childTnLst>
                                    <p:animEffect transition="out" filter="fade">
                                      <p:cBhvr>
                                        <p:cTn id="2085" dur="10"/>
                                        <p:tgtEl>
                                          <p:spTgt spid="586"/>
                                        </p:tgtEl>
                                      </p:cBhvr>
                                    </p:animEffect>
                                    <p:set>
                                      <p:cBhvr>
                                        <p:cTn id="2086" dur="1" fill="hold">
                                          <p:stCondLst>
                                            <p:cond delay="9"/>
                                          </p:stCondLst>
                                        </p:cTn>
                                        <p:tgtEl>
                                          <p:spTgt spid="586"/>
                                        </p:tgtEl>
                                        <p:attrNameLst>
                                          <p:attrName>style.visibility</p:attrName>
                                        </p:attrNameLst>
                                      </p:cBhvr>
                                      <p:to>
                                        <p:strVal val="hidden"/>
                                      </p:to>
                                    </p:set>
                                  </p:childTnLst>
                                </p:cTn>
                              </p:par>
                              <p:par>
                                <p:cTn id="2087" presetID="10" presetClass="exit" presetSubtype="0" fill="hold" grpId="0" nodeType="withEffect">
                                  <p:stCondLst>
                                    <p:cond delay="0"/>
                                  </p:stCondLst>
                                  <p:childTnLst>
                                    <p:animEffect transition="out" filter="fade">
                                      <p:cBhvr>
                                        <p:cTn id="2088" dur="10"/>
                                        <p:tgtEl>
                                          <p:spTgt spid="587"/>
                                        </p:tgtEl>
                                      </p:cBhvr>
                                    </p:animEffect>
                                    <p:set>
                                      <p:cBhvr>
                                        <p:cTn id="2089" dur="1" fill="hold">
                                          <p:stCondLst>
                                            <p:cond delay="9"/>
                                          </p:stCondLst>
                                        </p:cTn>
                                        <p:tgtEl>
                                          <p:spTgt spid="587"/>
                                        </p:tgtEl>
                                        <p:attrNameLst>
                                          <p:attrName>style.visibility</p:attrName>
                                        </p:attrNameLst>
                                      </p:cBhvr>
                                      <p:to>
                                        <p:strVal val="hidden"/>
                                      </p:to>
                                    </p:set>
                                  </p:childTnLst>
                                </p:cTn>
                              </p:par>
                              <p:par>
                                <p:cTn id="2090" presetID="10" presetClass="exit" presetSubtype="0" fill="hold" grpId="0" nodeType="withEffect">
                                  <p:stCondLst>
                                    <p:cond delay="0"/>
                                  </p:stCondLst>
                                  <p:childTnLst>
                                    <p:animEffect transition="out" filter="fade">
                                      <p:cBhvr>
                                        <p:cTn id="2091" dur="10"/>
                                        <p:tgtEl>
                                          <p:spTgt spid="588"/>
                                        </p:tgtEl>
                                      </p:cBhvr>
                                    </p:animEffect>
                                    <p:set>
                                      <p:cBhvr>
                                        <p:cTn id="2092" dur="1" fill="hold">
                                          <p:stCondLst>
                                            <p:cond delay="9"/>
                                          </p:stCondLst>
                                        </p:cTn>
                                        <p:tgtEl>
                                          <p:spTgt spid="588"/>
                                        </p:tgtEl>
                                        <p:attrNameLst>
                                          <p:attrName>style.visibility</p:attrName>
                                        </p:attrNameLst>
                                      </p:cBhvr>
                                      <p:to>
                                        <p:strVal val="hidden"/>
                                      </p:to>
                                    </p:set>
                                  </p:childTnLst>
                                </p:cTn>
                              </p:par>
                              <p:par>
                                <p:cTn id="2093" presetID="10" presetClass="exit" presetSubtype="0" fill="hold" grpId="0" nodeType="withEffect">
                                  <p:stCondLst>
                                    <p:cond delay="0"/>
                                  </p:stCondLst>
                                  <p:childTnLst>
                                    <p:animEffect transition="out" filter="fade">
                                      <p:cBhvr>
                                        <p:cTn id="2094" dur="10"/>
                                        <p:tgtEl>
                                          <p:spTgt spid="589"/>
                                        </p:tgtEl>
                                      </p:cBhvr>
                                    </p:animEffect>
                                    <p:set>
                                      <p:cBhvr>
                                        <p:cTn id="2095" dur="1" fill="hold">
                                          <p:stCondLst>
                                            <p:cond delay="9"/>
                                          </p:stCondLst>
                                        </p:cTn>
                                        <p:tgtEl>
                                          <p:spTgt spid="589"/>
                                        </p:tgtEl>
                                        <p:attrNameLst>
                                          <p:attrName>style.visibility</p:attrName>
                                        </p:attrNameLst>
                                      </p:cBhvr>
                                      <p:to>
                                        <p:strVal val="hidden"/>
                                      </p:to>
                                    </p:set>
                                  </p:childTnLst>
                                </p:cTn>
                              </p:par>
                              <p:par>
                                <p:cTn id="2096" presetID="10" presetClass="exit" presetSubtype="0" fill="hold" grpId="0" nodeType="withEffect">
                                  <p:stCondLst>
                                    <p:cond delay="0"/>
                                  </p:stCondLst>
                                  <p:childTnLst>
                                    <p:animEffect transition="out" filter="fade">
                                      <p:cBhvr>
                                        <p:cTn id="2097" dur="10"/>
                                        <p:tgtEl>
                                          <p:spTgt spid="590"/>
                                        </p:tgtEl>
                                      </p:cBhvr>
                                    </p:animEffect>
                                    <p:set>
                                      <p:cBhvr>
                                        <p:cTn id="2098" dur="1" fill="hold">
                                          <p:stCondLst>
                                            <p:cond delay="9"/>
                                          </p:stCondLst>
                                        </p:cTn>
                                        <p:tgtEl>
                                          <p:spTgt spid="590"/>
                                        </p:tgtEl>
                                        <p:attrNameLst>
                                          <p:attrName>style.visibility</p:attrName>
                                        </p:attrNameLst>
                                      </p:cBhvr>
                                      <p:to>
                                        <p:strVal val="hidden"/>
                                      </p:to>
                                    </p:set>
                                  </p:childTnLst>
                                </p:cTn>
                              </p:par>
                            </p:childTnLst>
                          </p:cTn>
                        </p:par>
                        <p:par>
                          <p:cTn id="2099" fill="hold">
                            <p:stCondLst>
                              <p:cond delay="4840"/>
                            </p:stCondLst>
                            <p:childTnLst>
                              <p:par>
                                <p:cTn id="2100" presetID="10" presetClass="exit" presetSubtype="0" fill="hold" grpId="0" nodeType="afterEffect">
                                  <p:stCondLst>
                                    <p:cond delay="0"/>
                                  </p:stCondLst>
                                  <p:childTnLst>
                                    <p:animEffect transition="out" filter="fade">
                                      <p:cBhvr>
                                        <p:cTn id="2101" dur="10"/>
                                        <p:tgtEl>
                                          <p:spTgt spid="591"/>
                                        </p:tgtEl>
                                      </p:cBhvr>
                                    </p:animEffect>
                                    <p:set>
                                      <p:cBhvr>
                                        <p:cTn id="2102" dur="1" fill="hold">
                                          <p:stCondLst>
                                            <p:cond delay="9"/>
                                          </p:stCondLst>
                                        </p:cTn>
                                        <p:tgtEl>
                                          <p:spTgt spid="591"/>
                                        </p:tgtEl>
                                        <p:attrNameLst>
                                          <p:attrName>style.visibility</p:attrName>
                                        </p:attrNameLst>
                                      </p:cBhvr>
                                      <p:to>
                                        <p:strVal val="hidden"/>
                                      </p:to>
                                    </p:set>
                                  </p:childTnLst>
                                </p:cTn>
                              </p:par>
                            </p:childTnLst>
                          </p:cTn>
                        </p:par>
                        <p:par>
                          <p:cTn id="2103" fill="hold">
                            <p:stCondLst>
                              <p:cond delay="4850"/>
                            </p:stCondLst>
                            <p:childTnLst>
                              <p:par>
                                <p:cTn id="2104" presetID="10" presetClass="exit" presetSubtype="0" fill="hold" grpId="0" nodeType="afterEffect">
                                  <p:stCondLst>
                                    <p:cond delay="0"/>
                                  </p:stCondLst>
                                  <p:childTnLst>
                                    <p:animEffect transition="out" filter="fade">
                                      <p:cBhvr>
                                        <p:cTn id="2105" dur="10"/>
                                        <p:tgtEl>
                                          <p:spTgt spid="592"/>
                                        </p:tgtEl>
                                      </p:cBhvr>
                                    </p:animEffect>
                                    <p:set>
                                      <p:cBhvr>
                                        <p:cTn id="2106" dur="1" fill="hold">
                                          <p:stCondLst>
                                            <p:cond delay="9"/>
                                          </p:stCondLst>
                                        </p:cTn>
                                        <p:tgtEl>
                                          <p:spTgt spid="592"/>
                                        </p:tgtEl>
                                        <p:attrNameLst>
                                          <p:attrName>style.visibility</p:attrName>
                                        </p:attrNameLst>
                                      </p:cBhvr>
                                      <p:to>
                                        <p:strVal val="hidden"/>
                                      </p:to>
                                    </p:set>
                                  </p:childTnLst>
                                </p:cTn>
                              </p:par>
                            </p:childTnLst>
                          </p:cTn>
                        </p:par>
                        <p:par>
                          <p:cTn id="2107" fill="hold">
                            <p:stCondLst>
                              <p:cond delay="4860"/>
                            </p:stCondLst>
                            <p:childTnLst>
                              <p:par>
                                <p:cTn id="2108" presetID="10" presetClass="exit" presetSubtype="0" fill="hold" grpId="0" nodeType="afterEffect">
                                  <p:stCondLst>
                                    <p:cond delay="0"/>
                                  </p:stCondLst>
                                  <p:childTnLst>
                                    <p:animEffect transition="out" filter="fade">
                                      <p:cBhvr>
                                        <p:cTn id="2109" dur="10"/>
                                        <p:tgtEl>
                                          <p:spTgt spid="593"/>
                                        </p:tgtEl>
                                      </p:cBhvr>
                                    </p:animEffect>
                                    <p:set>
                                      <p:cBhvr>
                                        <p:cTn id="2110" dur="1" fill="hold">
                                          <p:stCondLst>
                                            <p:cond delay="9"/>
                                          </p:stCondLst>
                                        </p:cTn>
                                        <p:tgtEl>
                                          <p:spTgt spid="593"/>
                                        </p:tgtEl>
                                        <p:attrNameLst>
                                          <p:attrName>style.visibility</p:attrName>
                                        </p:attrNameLst>
                                      </p:cBhvr>
                                      <p:to>
                                        <p:strVal val="hidden"/>
                                      </p:to>
                                    </p:set>
                                  </p:childTnLst>
                                </p:cTn>
                              </p:par>
                              <p:par>
                                <p:cTn id="2111" presetID="10" presetClass="exit" presetSubtype="0" fill="hold" grpId="0" nodeType="withEffect">
                                  <p:stCondLst>
                                    <p:cond delay="0"/>
                                  </p:stCondLst>
                                  <p:childTnLst>
                                    <p:animEffect transition="out" filter="fade">
                                      <p:cBhvr>
                                        <p:cTn id="2112" dur="10"/>
                                        <p:tgtEl>
                                          <p:spTgt spid="594"/>
                                        </p:tgtEl>
                                      </p:cBhvr>
                                    </p:animEffect>
                                    <p:set>
                                      <p:cBhvr>
                                        <p:cTn id="2113" dur="1" fill="hold">
                                          <p:stCondLst>
                                            <p:cond delay="9"/>
                                          </p:stCondLst>
                                        </p:cTn>
                                        <p:tgtEl>
                                          <p:spTgt spid="594"/>
                                        </p:tgtEl>
                                        <p:attrNameLst>
                                          <p:attrName>style.visibility</p:attrName>
                                        </p:attrNameLst>
                                      </p:cBhvr>
                                      <p:to>
                                        <p:strVal val="hidden"/>
                                      </p:to>
                                    </p:set>
                                  </p:childTnLst>
                                </p:cTn>
                              </p:par>
                              <p:par>
                                <p:cTn id="2114" presetID="10" presetClass="exit" presetSubtype="0" fill="hold" grpId="0" nodeType="withEffect">
                                  <p:stCondLst>
                                    <p:cond delay="0"/>
                                  </p:stCondLst>
                                  <p:childTnLst>
                                    <p:animEffect transition="out" filter="fade">
                                      <p:cBhvr>
                                        <p:cTn id="2115" dur="10"/>
                                        <p:tgtEl>
                                          <p:spTgt spid="595"/>
                                        </p:tgtEl>
                                      </p:cBhvr>
                                    </p:animEffect>
                                    <p:set>
                                      <p:cBhvr>
                                        <p:cTn id="2116" dur="1" fill="hold">
                                          <p:stCondLst>
                                            <p:cond delay="9"/>
                                          </p:stCondLst>
                                        </p:cTn>
                                        <p:tgtEl>
                                          <p:spTgt spid="595"/>
                                        </p:tgtEl>
                                        <p:attrNameLst>
                                          <p:attrName>style.visibility</p:attrName>
                                        </p:attrNameLst>
                                      </p:cBhvr>
                                      <p:to>
                                        <p:strVal val="hidden"/>
                                      </p:to>
                                    </p:set>
                                  </p:childTnLst>
                                </p:cTn>
                              </p:par>
                              <p:par>
                                <p:cTn id="2117" presetID="10" presetClass="exit" presetSubtype="0" fill="hold" grpId="0" nodeType="withEffect">
                                  <p:stCondLst>
                                    <p:cond delay="0"/>
                                  </p:stCondLst>
                                  <p:childTnLst>
                                    <p:animEffect transition="out" filter="fade">
                                      <p:cBhvr>
                                        <p:cTn id="2118" dur="10"/>
                                        <p:tgtEl>
                                          <p:spTgt spid="596"/>
                                        </p:tgtEl>
                                      </p:cBhvr>
                                    </p:animEffect>
                                    <p:set>
                                      <p:cBhvr>
                                        <p:cTn id="2119" dur="1" fill="hold">
                                          <p:stCondLst>
                                            <p:cond delay="9"/>
                                          </p:stCondLst>
                                        </p:cTn>
                                        <p:tgtEl>
                                          <p:spTgt spid="596"/>
                                        </p:tgtEl>
                                        <p:attrNameLst>
                                          <p:attrName>style.visibility</p:attrName>
                                        </p:attrNameLst>
                                      </p:cBhvr>
                                      <p:to>
                                        <p:strVal val="hidden"/>
                                      </p:to>
                                    </p:set>
                                  </p:childTnLst>
                                </p:cTn>
                              </p:par>
                              <p:par>
                                <p:cTn id="2120" presetID="10" presetClass="exit" presetSubtype="0" fill="hold" grpId="0" nodeType="withEffect">
                                  <p:stCondLst>
                                    <p:cond delay="0"/>
                                  </p:stCondLst>
                                  <p:childTnLst>
                                    <p:animEffect transition="out" filter="fade">
                                      <p:cBhvr>
                                        <p:cTn id="2121" dur="10"/>
                                        <p:tgtEl>
                                          <p:spTgt spid="597"/>
                                        </p:tgtEl>
                                      </p:cBhvr>
                                    </p:animEffect>
                                    <p:set>
                                      <p:cBhvr>
                                        <p:cTn id="2122" dur="1" fill="hold">
                                          <p:stCondLst>
                                            <p:cond delay="9"/>
                                          </p:stCondLst>
                                        </p:cTn>
                                        <p:tgtEl>
                                          <p:spTgt spid="597"/>
                                        </p:tgtEl>
                                        <p:attrNameLst>
                                          <p:attrName>style.visibility</p:attrName>
                                        </p:attrNameLst>
                                      </p:cBhvr>
                                      <p:to>
                                        <p:strVal val="hidden"/>
                                      </p:to>
                                    </p:set>
                                  </p:childTnLst>
                                </p:cTn>
                              </p:par>
                            </p:childTnLst>
                          </p:cTn>
                        </p:par>
                        <p:par>
                          <p:cTn id="2123" fill="hold">
                            <p:stCondLst>
                              <p:cond delay="4870"/>
                            </p:stCondLst>
                            <p:childTnLst>
                              <p:par>
                                <p:cTn id="2124" presetID="10" presetClass="exit" presetSubtype="0" fill="hold" grpId="0" nodeType="afterEffect">
                                  <p:stCondLst>
                                    <p:cond delay="0"/>
                                  </p:stCondLst>
                                  <p:childTnLst>
                                    <p:animEffect transition="out" filter="fade">
                                      <p:cBhvr>
                                        <p:cTn id="2125" dur="10"/>
                                        <p:tgtEl>
                                          <p:spTgt spid="598"/>
                                        </p:tgtEl>
                                      </p:cBhvr>
                                    </p:animEffect>
                                    <p:set>
                                      <p:cBhvr>
                                        <p:cTn id="2126" dur="1" fill="hold">
                                          <p:stCondLst>
                                            <p:cond delay="9"/>
                                          </p:stCondLst>
                                        </p:cTn>
                                        <p:tgtEl>
                                          <p:spTgt spid="598"/>
                                        </p:tgtEl>
                                        <p:attrNameLst>
                                          <p:attrName>style.visibility</p:attrName>
                                        </p:attrNameLst>
                                      </p:cBhvr>
                                      <p:to>
                                        <p:strVal val="hidden"/>
                                      </p:to>
                                    </p:set>
                                  </p:childTnLst>
                                </p:cTn>
                              </p:par>
                            </p:childTnLst>
                          </p:cTn>
                        </p:par>
                        <p:par>
                          <p:cTn id="2127" fill="hold">
                            <p:stCondLst>
                              <p:cond delay="4880"/>
                            </p:stCondLst>
                            <p:childTnLst>
                              <p:par>
                                <p:cTn id="2128" presetID="10" presetClass="exit" presetSubtype="0" fill="hold" grpId="0" nodeType="afterEffect">
                                  <p:stCondLst>
                                    <p:cond delay="0"/>
                                  </p:stCondLst>
                                  <p:childTnLst>
                                    <p:animEffect transition="out" filter="fade">
                                      <p:cBhvr>
                                        <p:cTn id="2129" dur="10"/>
                                        <p:tgtEl>
                                          <p:spTgt spid="599"/>
                                        </p:tgtEl>
                                      </p:cBhvr>
                                    </p:animEffect>
                                    <p:set>
                                      <p:cBhvr>
                                        <p:cTn id="2130" dur="1" fill="hold">
                                          <p:stCondLst>
                                            <p:cond delay="9"/>
                                          </p:stCondLst>
                                        </p:cTn>
                                        <p:tgtEl>
                                          <p:spTgt spid="599"/>
                                        </p:tgtEl>
                                        <p:attrNameLst>
                                          <p:attrName>style.visibility</p:attrName>
                                        </p:attrNameLst>
                                      </p:cBhvr>
                                      <p:to>
                                        <p:strVal val="hidden"/>
                                      </p:to>
                                    </p:set>
                                  </p:childTnLst>
                                </p:cTn>
                              </p:par>
                            </p:childTnLst>
                          </p:cTn>
                        </p:par>
                        <p:par>
                          <p:cTn id="2131" fill="hold">
                            <p:stCondLst>
                              <p:cond delay="4890"/>
                            </p:stCondLst>
                            <p:childTnLst>
                              <p:par>
                                <p:cTn id="2132" presetID="10" presetClass="exit" presetSubtype="0" fill="hold" grpId="0" nodeType="afterEffect">
                                  <p:stCondLst>
                                    <p:cond delay="0"/>
                                  </p:stCondLst>
                                  <p:childTnLst>
                                    <p:animEffect transition="out" filter="fade">
                                      <p:cBhvr>
                                        <p:cTn id="2133" dur="10"/>
                                        <p:tgtEl>
                                          <p:spTgt spid="600"/>
                                        </p:tgtEl>
                                      </p:cBhvr>
                                    </p:animEffect>
                                    <p:set>
                                      <p:cBhvr>
                                        <p:cTn id="2134" dur="1" fill="hold">
                                          <p:stCondLst>
                                            <p:cond delay="9"/>
                                          </p:stCondLst>
                                        </p:cTn>
                                        <p:tgtEl>
                                          <p:spTgt spid="600"/>
                                        </p:tgtEl>
                                        <p:attrNameLst>
                                          <p:attrName>style.visibility</p:attrName>
                                        </p:attrNameLst>
                                      </p:cBhvr>
                                      <p:to>
                                        <p:strVal val="hidden"/>
                                      </p:to>
                                    </p:set>
                                  </p:childTnLst>
                                </p:cTn>
                              </p:par>
                              <p:par>
                                <p:cTn id="2135" presetID="10" presetClass="exit" presetSubtype="0" fill="hold" grpId="0" nodeType="withEffect">
                                  <p:stCondLst>
                                    <p:cond delay="0"/>
                                  </p:stCondLst>
                                  <p:childTnLst>
                                    <p:animEffect transition="out" filter="fade">
                                      <p:cBhvr>
                                        <p:cTn id="2136" dur="10"/>
                                        <p:tgtEl>
                                          <p:spTgt spid="601"/>
                                        </p:tgtEl>
                                      </p:cBhvr>
                                    </p:animEffect>
                                    <p:set>
                                      <p:cBhvr>
                                        <p:cTn id="2137" dur="1" fill="hold">
                                          <p:stCondLst>
                                            <p:cond delay="9"/>
                                          </p:stCondLst>
                                        </p:cTn>
                                        <p:tgtEl>
                                          <p:spTgt spid="601"/>
                                        </p:tgtEl>
                                        <p:attrNameLst>
                                          <p:attrName>style.visibility</p:attrName>
                                        </p:attrNameLst>
                                      </p:cBhvr>
                                      <p:to>
                                        <p:strVal val="hidden"/>
                                      </p:to>
                                    </p:set>
                                  </p:childTnLst>
                                </p:cTn>
                              </p:par>
                              <p:par>
                                <p:cTn id="2138" presetID="10" presetClass="exit" presetSubtype="0" fill="hold" grpId="0" nodeType="withEffect">
                                  <p:stCondLst>
                                    <p:cond delay="0"/>
                                  </p:stCondLst>
                                  <p:childTnLst>
                                    <p:animEffect transition="out" filter="fade">
                                      <p:cBhvr>
                                        <p:cTn id="2139" dur="10"/>
                                        <p:tgtEl>
                                          <p:spTgt spid="602"/>
                                        </p:tgtEl>
                                      </p:cBhvr>
                                    </p:animEffect>
                                    <p:set>
                                      <p:cBhvr>
                                        <p:cTn id="2140" dur="1" fill="hold">
                                          <p:stCondLst>
                                            <p:cond delay="9"/>
                                          </p:stCondLst>
                                        </p:cTn>
                                        <p:tgtEl>
                                          <p:spTgt spid="602"/>
                                        </p:tgtEl>
                                        <p:attrNameLst>
                                          <p:attrName>style.visibility</p:attrName>
                                        </p:attrNameLst>
                                      </p:cBhvr>
                                      <p:to>
                                        <p:strVal val="hidden"/>
                                      </p:to>
                                    </p:set>
                                  </p:childTnLst>
                                </p:cTn>
                              </p:par>
                              <p:par>
                                <p:cTn id="2141" presetID="10" presetClass="exit" presetSubtype="0" fill="hold" grpId="0" nodeType="withEffect">
                                  <p:stCondLst>
                                    <p:cond delay="0"/>
                                  </p:stCondLst>
                                  <p:childTnLst>
                                    <p:animEffect transition="out" filter="fade">
                                      <p:cBhvr>
                                        <p:cTn id="2142" dur="10"/>
                                        <p:tgtEl>
                                          <p:spTgt spid="603"/>
                                        </p:tgtEl>
                                      </p:cBhvr>
                                    </p:animEffect>
                                    <p:set>
                                      <p:cBhvr>
                                        <p:cTn id="2143" dur="1" fill="hold">
                                          <p:stCondLst>
                                            <p:cond delay="9"/>
                                          </p:stCondLst>
                                        </p:cTn>
                                        <p:tgtEl>
                                          <p:spTgt spid="603"/>
                                        </p:tgtEl>
                                        <p:attrNameLst>
                                          <p:attrName>style.visibility</p:attrName>
                                        </p:attrNameLst>
                                      </p:cBhvr>
                                      <p:to>
                                        <p:strVal val="hidden"/>
                                      </p:to>
                                    </p:set>
                                  </p:childTnLst>
                                </p:cTn>
                              </p:par>
                            </p:childTnLst>
                          </p:cTn>
                        </p:par>
                        <p:par>
                          <p:cTn id="2144" fill="hold">
                            <p:stCondLst>
                              <p:cond delay="4900"/>
                            </p:stCondLst>
                            <p:childTnLst>
                              <p:par>
                                <p:cTn id="2145" presetID="10" presetClass="exit" presetSubtype="0" fill="hold" grpId="0" nodeType="afterEffect">
                                  <p:stCondLst>
                                    <p:cond delay="0"/>
                                  </p:stCondLst>
                                  <p:childTnLst>
                                    <p:animEffect transition="out" filter="fade">
                                      <p:cBhvr>
                                        <p:cTn id="2146" dur="10"/>
                                        <p:tgtEl>
                                          <p:spTgt spid="604"/>
                                        </p:tgtEl>
                                      </p:cBhvr>
                                    </p:animEffect>
                                    <p:set>
                                      <p:cBhvr>
                                        <p:cTn id="2147" dur="1" fill="hold">
                                          <p:stCondLst>
                                            <p:cond delay="9"/>
                                          </p:stCondLst>
                                        </p:cTn>
                                        <p:tgtEl>
                                          <p:spTgt spid="604"/>
                                        </p:tgtEl>
                                        <p:attrNameLst>
                                          <p:attrName>style.visibility</p:attrName>
                                        </p:attrNameLst>
                                      </p:cBhvr>
                                      <p:to>
                                        <p:strVal val="hidden"/>
                                      </p:to>
                                    </p:set>
                                  </p:childTnLst>
                                </p:cTn>
                              </p:par>
                            </p:childTnLst>
                          </p:cTn>
                        </p:par>
                        <p:par>
                          <p:cTn id="2148" fill="hold">
                            <p:stCondLst>
                              <p:cond delay="4910"/>
                            </p:stCondLst>
                            <p:childTnLst>
                              <p:par>
                                <p:cTn id="2149" presetID="10" presetClass="exit" presetSubtype="0" fill="hold" grpId="0" nodeType="afterEffect">
                                  <p:stCondLst>
                                    <p:cond delay="0"/>
                                  </p:stCondLst>
                                  <p:childTnLst>
                                    <p:animEffect transition="out" filter="fade">
                                      <p:cBhvr>
                                        <p:cTn id="2150" dur="10"/>
                                        <p:tgtEl>
                                          <p:spTgt spid="605"/>
                                        </p:tgtEl>
                                      </p:cBhvr>
                                    </p:animEffect>
                                    <p:set>
                                      <p:cBhvr>
                                        <p:cTn id="2151" dur="1" fill="hold">
                                          <p:stCondLst>
                                            <p:cond delay="9"/>
                                          </p:stCondLst>
                                        </p:cTn>
                                        <p:tgtEl>
                                          <p:spTgt spid="605"/>
                                        </p:tgtEl>
                                        <p:attrNameLst>
                                          <p:attrName>style.visibility</p:attrName>
                                        </p:attrNameLst>
                                      </p:cBhvr>
                                      <p:to>
                                        <p:strVal val="hidden"/>
                                      </p:to>
                                    </p:set>
                                  </p:childTnLst>
                                </p:cTn>
                              </p:par>
                            </p:childTnLst>
                          </p:cTn>
                        </p:par>
                        <p:par>
                          <p:cTn id="2152" fill="hold">
                            <p:stCondLst>
                              <p:cond delay="4920"/>
                            </p:stCondLst>
                            <p:childTnLst>
                              <p:par>
                                <p:cTn id="2153" presetID="10" presetClass="exit" presetSubtype="0" fill="hold" grpId="0" nodeType="afterEffect">
                                  <p:stCondLst>
                                    <p:cond delay="0"/>
                                  </p:stCondLst>
                                  <p:childTnLst>
                                    <p:animEffect transition="out" filter="fade">
                                      <p:cBhvr>
                                        <p:cTn id="2154" dur="10"/>
                                        <p:tgtEl>
                                          <p:spTgt spid="606"/>
                                        </p:tgtEl>
                                      </p:cBhvr>
                                    </p:animEffect>
                                    <p:set>
                                      <p:cBhvr>
                                        <p:cTn id="2155" dur="1" fill="hold">
                                          <p:stCondLst>
                                            <p:cond delay="9"/>
                                          </p:stCondLst>
                                        </p:cTn>
                                        <p:tgtEl>
                                          <p:spTgt spid="606"/>
                                        </p:tgtEl>
                                        <p:attrNameLst>
                                          <p:attrName>style.visibility</p:attrName>
                                        </p:attrNameLst>
                                      </p:cBhvr>
                                      <p:to>
                                        <p:strVal val="hidden"/>
                                      </p:to>
                                    </p:set>
                                  </p:childTnLst>
                                </p:cTn>
                              </p:par>
                            </p:childTnLst>
                          </p:cTn>
                        </p:par>
                        <p:par>
                          <p:cTn id="2156" fill="hold">
                            <p:stCondLst>
                              <p:cond delay="4930"/>
                            </p:stCondLst>
                            <p:childTnLst>
                              <p:par>
                                <p:cTn id="2157" presetID="10" presetClass="exit" presetSubtype="0" fill="hold" grpId="0" nodeType="afterEffect">
                                  <p:stCondLst>
                                    <p:cond delay="0"/>
                                  </p:stCondLst>
                                  <p:childTnLst>
                                    <p:animEffect transition="out" filter="fade">
                                      <p:cBhvr>
                                        <p:cTn id="2158" dur="10"/>
                                        <p:tgtEl>
                                          <p:spTgt spid="607"/>
                                        </p:tgtEl>
                                      </p:cBhvr>
                                    </p:animEffect>
                                    <p:set>
                                      <p:cBhvr>
                                        <p:cTn id="2159" dur="1" fill="hold">
                                          <p:stCondLst>
                                            <p:cond delay="9"/>
                                          </p:stCondLst>
                                        </p:cTn>
                                        <p:tgtEl>
                                          <p:spTgt spid="607"/>
                                        </p:tgtEl>
                                        <p:attrNameLst>
                                          <p:attrName>style.visibility</p:attrName>
                                        </p:attrNameLst>
                                      </p:cBhvr>
                                      <p:to>
                                        <p:strVal val="hidden"/>
                                      </p:to>
                                    </p:set>
                                  </p:childTnLst>
                                </p:cTn>
                              </p:par>
                            </p:childTnLst>
                          </p:cTn>
                        </p:par>
                        <p:par>
                          <p:cTn id="2160" fill="hold">
                            <p:stCondLst>
                              <p:cond delay="4940"/>
                            </p:stCondLst>
                            <p:childTnLst>
                              <p:par>
                                <p:cTn id="2161" presetID="10" presetClass="exit" presetSubtype="0" fill="hold" grpId="0" nodeType="afterEffect">
                                  <p:stCondLst>
                                    <p:cond delay="0"/>
                                  </p:stCondLst>
                                  <p:childTnLst>
                                    <p:animEffect transition="out" filter="fade">
                                      <p:cBhvr>
                                        <p:cTn id="2162" dur="10"/>
                                        <p:tgtEl>
                                          <p:spTgt spid="608"/>
                                        </p:tgtEl>
                                      </p:cBhvr>
                                    </p:animEffect>
                                    <p:set>
                                      <p:cBhvr>
                                        <p:cTn id="2163" dur="1" fill="hold">
                                          <p:stCondLst>
                                            <p:cond delay="9"/>
                                          </p:stCondLst>
                                        </p:cTn>
                                        <p:tgtEl>
                                          <p:spTgt spid="608"/>
                                        </p:tgtEl>
                                        <p:attrNameLst>
                                          <p:attrName>style.visibility</p:attrName>
                                        </p:attrNameLst>
                                      </p:cBhvr>
                                      <p:to>
                                        <p:strVal val="hidden"/>
                                      </p:to>
                                    </p:set>
                                  </p:childTnLst>
                                </p:cTn>
                              </p:par>
                            </p:childTnLst>
                          </p:cTn>
                        </p:par>
                        <p:par>
                          <p:cTn id="2164" fill="hold">
                            <p:stCondLst>
                              <p:cond delay="4950"/>
                            </p:stCondLst>
                            <p:childTnLst>
                              <p:par>
                                <p:cTn id="2165" presetID="10" presetClass="exit" presetSubtype="0" fill="hold" grpId="0" nodeType="afterEffect">
                                  <p:stCondLst>
                                    <p:cond delay="0"/>
                                  </p:stCondLst>
                                  <p:childTnLst>
                                    <p:animEffect transition="out" filter="fade">
                                      <p:cBhvr>
                                        <p:cTn id="2166" dur="10"/>
                                        <p:tgtEl>
                                          <p:spTgt spid="609"/>
                                        </p:tgtEl>
                                      </p:cBhvr>
                                    </p:animEffect>
                                    <p:set>
                                      <p:cBhvr>
                                        <p:cTn id="2167" dur="1" fill="hold">
                                          <p:stCondLst>
                                            <p:cond delay="9"/>
                                          </p:stCondLst>
                                        </p:cTn>
                                        <p:tgtEl>
                                          <p:spTgt spid="609"/>
                                        </p:tgtEl>
                                        <p:attrNameLst>
                                          <p:attrName>style.visibility</p:attrName>
                                        </p:attrNameLst>
                                      </p:cBhvr>
                                      <p:to>
                                        <p:strVal val="hidden"/>
                                      </p:to>
                                    </p:set>
                                  </p:childTnLst>
                                </p:cTn>
                              </p:par>
                              <p:par>
                                <p:cTn id="2168" presetID="10" presetClass="exit" presetSubtype="0" fill="hold" grpId="0" nodeType="withEffect">
                                  <p:stCondLst>
                                    <p:cond delay="0"/>
                                  </p:stCondLst>
                                  <p:childTnLst>
                                    <p:animEffect transition="out" filter="fade">
                                      <p:cBhvr>
                                        <p:cTn id="2169" dur="10"/>
                                        <p:tgtEl>
                                          <p:spTgt spid="610"/>
                                        </p:tgtEl>
                                      </p:cBhvr>
                                    </p:animEffect>
                                    <p:set>
                                      <p:cBhvr>
                                        <p:cTn id="2170" dur="1" fill="hold">
                                          <p:stCondLst>
                                            <p:cond delay="9"/>
                                          </p:stCondLst>
                                        </p:cTn>
                                        <p:tgtEl>
                                          <p:spTgt spid="610"/>
                                        </p:tgtEl>
                                        <p:attrNameLst>
                                          <p:attrName>style.visibility</p:attrName>
                                        </p:attrNameLst>
                                      </p:cBhvr>
                                      <p:to>
                                        <p:strVal val="hidden"/>
                                      </p:to>
                                    </p:set>
                                  </p:childTnLst>
                                </p:cTn>
                              </p:par>
                              <p:par>
                                <p:cTn id="2171" presetID="10" presetClass="exit" presetSubtype="0" fill="hold" grpId="0" nodeType="withEffect">
                                  <p:stCondLst>
                                    <p:cond delay="0"/>
                                  </p:stCondLst>
                                  <p:childTnLst>
                                    <p:animEffect transition="out" filter="fade">
                                      <p:cBhvr>
                                        <p:cTn id="2172" dur="10"/>
                                        <p:tgtEl>
                                          <p:spTgt spid="611"/>
                                        </p:tgtEl>
                                      </p:cBhvr>
                                    </p:animEffect>
                                    <p:set>
                                      <p:cBhvr>
                                        <p:cTn id="2173" dur="1" fill="hold">
                                          <p:stCondLst>
                                            <p:cond delay="9"/>
                                          </p:stCondLst>
                                        </p:cTn>
                                        <p:tgtEl>
                                          <p:spTgt spid="611"/>
                                        </p:tgtEl>
                                        <p:attrNameLst>
                                          <p:attrName>style.visibility</p:attrName>
                                        </p:attrNameLst>
                                      </p:cBhvr>
                                      <p:to>
                                        <p:strVal val="hidden"/>
                                      </p:to>
                                    </p:set>
                                  </p:childTnLst>
                                </p:cTn>
                              </p:par>
                              <p:par>
                                <p:cTn id="2174" presetID="10" presetClass="exit" presetSubtype="0" fill="hold" grpId="0" nodeType="withEffect">
                                  <p:stCondLst>
                                    <p:cond delay="0"/>
                                  </p:stCondLst>
                                  <p:childTnLst>
                                    <p:animEffect transition="out" filter="fade">
                                      <p:cBhvr>
                                        <p:cTn id="2175" dur="10"/>
                                        <p:tgtEl>
                                          <p:spTgt spid="612"/>
                                        </p:tgtEl>
                                      </p:cBhvr>
                                    </p:animEffect>
                                    <p:set>
                                      <p:cBhvr>
                                        <p:cTn id="2176" dur="1" fill="hold">
                                          <p:stCondLst>
                                            <p:cond delay="9"/>
                                          </p:stCondLst>
                                        </p:cTn>
                                        <p:tgtEl>
                                          <p:spTgt spid="612"/>
                                        </p:tgtEl>
                                        <p:attrNameLst>
                                          <p:attrName>style.visibility</p:attrName>
                                        </p:attrNameLst>
                                      </p:cBhvr>
                                      <p:to>
                                        <p:strVal val="hidden"/>
                                      </p:to>
                                    </p:set>
                                  </p:childTnLst>
                                </p:cTn>
                              </p:par>
                              <p:par>
                                <p:cTn id="2177" presetID="10" presetClass="exit" presetSubtype="0" fill="hold" grpId="0" nodeType="withEffect">
                                  <p:stCondLst>
                                    <p:cond delay="0"/>
                                  </p:stCondLst>
                                  <p:childTnLst>
                                    <p:animEffect transition="out" filter="fade">
                                      <p:cBhvr>
                                        <p:cTn id="2178" dur="10"/>
                                        <p:tgtEl>
                                          <p:spTgt spid="613"/>
                                        </p:tgtEl>
                                      </p:cBhvr>
                                    </p:animEffect>
                                    <p:set>
                                      <p:cBhvr>
                                        <p:cTn id="2179" dur="1" fill="hold">
                                          <p:stCondLst>
                                            <p:cond delay="9"/>
                                          </p:stCondLst>
                                        </p:cTn>
                                        <p:tgtEl>
                                          <p:spTgt spid="613"/>
                                        </p:tgtEl>
                                        <p:attrNameLst>
                                          <p:attrName>style.visibility</p:attrName>
                                        </p:attrNameLst>
                                      </p:cBhvr>
                                      <p:to>
                                        <p:strVal val="hidden"/>
                                      </p:to>
                                    </p:set>
                                  </p:childTnLst>
                                </p:cTn>
                              </p:par>
                            </p:childTnLst>
                          </p:cTn>
                        </p:par>
                        <p:par>
                          <p:cTn id="2180" fill="hold">
                            <p:stCondLst>
                              <p:cond delay="4960"/>
                            </p:stCondLst>
                            <p:childTnLst>
                              <p:par>
                                <p:cTn id="2181" presetID="10" presetClass="exit" presetSubtype="0" fill="hold" grpId="0" nodeType="afterEffect">
                                  <p:stCondLst>
                                    <p:cond delay="0"/>
                                  </p:stCondLst>
                                  <p:childTnLst>
                                    <p:animEffect transition="out" filter="fade">
                                      <p:cBhvr>
                                        <p:cTn id="2182" dur="10"/>
                                        <p:tgtEl>
                                          <p:spTgt spid="614"/>
                                        </p:tgtEl>
                                      </p:cBhvr>
                                    </p:animEffect>
                                    <p:set>
                                      <p:cBhvr>
                                        <p:cTn id="2183" dur="1" fill="hold">
                                          <p:stCondLst>
                                            <p:cond delay="9"/>
                                          </p:stCondLst>
                                        </p:cTn>
                                        <p:tgtEl>
                                          <p:spTgt spid="614"/>
                                        </p:tgtEl>
                                        <p:attrNameLst>
                                          <p:attrName>style.visibility</p:attrName>
                                        </p:attrNameLst>
                                      </p:cBhvr>
                                      <p:to>
                                        <p:strVal val="hidden"/>
                                      </p:to>
                                    </p:set>
                                  </p:childTnLst>
                                </p:cTn>
                              </p:par>
                            </p:childTnLst>
                          </p:cTn>
                        </p:par>
                        <p:par>
                          <p:cTn id="2184" fill="hold">
                            <p:stCondLst>
                              <p:cond delay="4970"/>
                            </p:stCondLst>
                            <p:childTnLst>
                              <p:par>
                                <p:cTn id="2185" presetID="10" presetClass="exit" presetSubtype="0" fill="hold" grpId="0" nodeType="afterEffect">
                                  <p:stCondLst>
                                    <p:cond delay="0"/>
                                  </p:stCondLst>
                                  <p:childTnLst>
                                    <p:animEffect transition="out" filter="fade">
                                      <p:cBhvr>
                                        <p:cTn id="2186" dur="10"/>
                                        <p:tgtEl>
                                          <p:spTgt spid="615"/>
                                        </p:tgtEl>
                                      </p:cBhvr>
                                    </p:animEffect>
                                    <p:set>
                                      <p:cBhvr>
                                        <p:cTn id="2187" dur="1" fill="hold">
                                          <p:stCondLst>
                                            <p:cond delay="9"/>
                                          </p:stCondLst>
                                        </p:cTn>
                                        <p:tgtEl>
                                          <p:spTgt spid="615"/>
                                        </p:tgtEl>
                                        <p:attrNameLst>
                                          <p:attrName>style.visibility</p:attrName>
                                        </p:attrNameLst>
                                      </p:cBhvr>
                                      <p:to>
                                        <p:strVal val="hidden"/>
                                      </p:to>
                                    </p:set>
                                  </p:childTnLst>
                                </p:cTn>
                              </p:par>
                            </p:childTnLst>
                          </p:cTn>
                        </p:par>
                        <p:par>
                          <p:cTn id="2188" fill="hold">
                            <p:stCondLst>
                              <p:cond delay="4980"/>
                            </p:stCondLst>
                            <p:childTnLst>
                              <p:par>
                                <p:cTn id="2189" presetID="10" presetClass="exit" presetSubtype="0" fill="hold" grpId="0" nodeType="afterEffect">
                                  <p:stCondLst>
                                    <p:cond delay="0"/>
                                  </p:stCondLst>
                                  <p:childTnLst>
                                    <p:animEffect transition="out" filter="fade">
                                      <p:cBhvr>
                                        <p:cTn id="2190" dur="10"/>
                                        <p:tgtEl>
                                          <p:spTgt spid="616"/>
                                        </p:tgtEl>
                                      </p:cBhvr>
                                    </p:animEffect>
                                    <p:set>
                                      <p:cBhvr>
                                        <p:cTn id="2191" dur="1" fill="hold">
                                          <p:stCondLst>
                                            <p:cond delay="9"/>
                                          </p:stCondLst>
                                        </p:cTn>
                                        <p:tgtEl>
                                          <p:spTgt spid="616"/>
                                        </p:tgtEl>
                                        <p:attrNameLst>
                                          <p:attrName>style.visibility</p:attrName>
                                        </p:attrNameLst>
                                      </p:cBhvr>
                                      <p:to>
                                        <p:strVal val="hidden"/>
                                      </p:to>
                                    </p:set>
                                  </p:childTnLst>
                                </p:cTn>
                              </p:par>
                              <p:par>
                                <p:cTn id="2192" presetID="10" presetClass="exit" presetSubtype="0" fill="hold" grpId="0" nodeType="withEffect">
                                  <p:stCondLst>
                                    <p:cond delay="0"/>
                                  </p:stCondLst>
                                  <p:childTnLst>
                                    <p:animEffect transition="out" filter="fade">
                                      <p:cBhvr>
                                        <p:cTn id="2193" dur="10"/>
                                        <p:tgtEl>
                                          <p:spTgt spid="617"/>
                                        </p:tgtEl>
                                      </p:cBhvr>
                                    </p:animEffect>
                                    <p:set>
                                      <p:cBhvr>
                                        <p:cTn id="2194" dur="1" fill="hold">
                                          <p:stCondLst>
                                            <p:cond delay="9"/>
                                          </p:stCondLst>
                                        </p:cTn>
                                        <p:tgtEl>
                                          <p:spTgt spid="617"/>
                                        </p:tgtEl>
                                        <p:attrNameLst>
                                          <p:attrName>style.visibility</p:attrName>
                                        </p:attrNameLst>
                                      </p:cBhvr>
                                      <p:to>
                                        <p:strVal val="hidden"/>
                                      </p:to>
                                    </p:set>
                                  </p:childTnLst>
                                </p:cTn>
                              </p:par>
                              <p:par>
                                <p:cTn id="2195" presetID="10" presetClass="exit" presetSubtype="0" fill="hold" grpId="0" nodeType="withEffect">
                                  <p:stCondLst>
                                    <p:cond delay="0"/>
                                  </p:stCondLst>
                                  <p:childTnLst>
                                    <p:animEffect transition="out" filter="fade">
                                      <p:cBhvr>
                                        <p:cTn id="2196" dur="10"/>
                                        <p:tgtEl>
                                          <p:spTgt spid="618"/>
                                        </p:tgtEl>
                                      </p:cBhvr>
                                    </p:animEffect>
                                    <p:set>
                                      <p:cBhvr>
                                        <p:cTn id="2197" dur="1" fill="hold">
                                          <p:stCondLst>
                                            <p:cond delay="9"/>
                                          </p:stCondLst>
                                        </p:cTn>
                                        <p:tgtEl>
                                          <p:spTgt spid="618"/>
                                        </p:tgtEl>
                                        <p:attrNameLst>
                                          <p:attrName>style.visibility</p:attrName>
                                        </p:attrNameLst>
                                      </p:cBhvr>
                                      <p:to>
                                        <p:strVal val="hidden"/>
                                      </p:to>
                                    </p:set>
                                  </p:childTnLst>
                                </p:cTn>
                              </p:par>
                              <p:par>
                                <p:cTn id="2198" presetID="10" presetClass="exit" presetSubtype="0" fill="hold" grpId="0" nodeType="withEffect">
                                  <p:stCondLst>
                                    <p:cond delay="0"/>
                                  </p:stCondLst>
                                  <p:childTnLst>
                                    <p:animEffect transition="out" filter="fade">
                                      <p:cBhvr>
                                        <p:cTn id="2199" dur="10"/>
                                        <p:tgtEl>
                                          <p:spTgt spid="619"/>
                                        </p:tgtEl>
                                      </p:cBhvr>
                                    </p:animEffect>
                                    <p:set>
                                      <p:cBhvr>
                                        <p:cTn id="2200" dur="1" fill="hold">
                                          <p:stCondLst>
                                            <p:cond delay="9"/>
                                          </p:stCondLst>
                                        </p:cTn>
                                        <p:tgtEl>
                                          <p:spTgt spid="619"/>
                                        </p:tgtEl>
                                        <p:attrNameLst>
                                          <p:attrName>style.visibility</p:attrName>
                                        </p:attrNameLst>
                                      </p:cBhvr>
                                      <p:to>
                                        <p:strVal val="hidden"/>
                                      </p:to>
                                    </p:set>
                                  </p:childTnLst>
                                </p:cTn>
                              </p:par>
                            </p:childTnLst>
                          </p:cTn>
                        </p:par>
                        <p:par>
                          <p:cTn id="2201" fill="hold">
                            <p:stCondLst>
                              <p:cond delay="4990"/>
                            </p:stCondLst>
                            <p:childTnLst>
                              <p:par>
                                <p:cTn id="2202" presetID="10" presetClass="exit" presetSubtype="0" fill="hold" grpId="0" nodeType="afterEffect">
                                  <p:stCondLst>
                                    <p:cond delay="0"/>
                                  </p:stCondLst>
                                  <p:childTnLst>
                                    <p:animEffect transition="out" filter="fade">
                                      <p:cBhvr>
                                        <p:cTn id="2203" dur="10"/>
                                        <p:tgtEl>
                                          <p:spTgt spid="620"/>
                                        </p:tgtEl>
                                      </p:cBhvr>
                                    </p:animEffect>
                                    <p:set>
                                      <p:cBhvr>
                                        <p:cTn id="2204" dur="1" fill="hold">
                                          <p:stCondLst>
                                            <p:cond delay="9"/>
                                          </p:stCondLst>
                                        </p:cTn>
                                        <p:tgtEl>
                                          <p:spTgt spid="620"/>
                                        </p:tgtEl>
                                        <p:attrNameLst>
                                          <p:attrName>style.visibility</p:attrName>
                                        </p:attrNameLst>
                                      </p:cBhvr>
                                      <p:to>
                                        <p:strVal val="hidden"/>
                                      </p:to>
                                    </p:set>
                                  </p:childTnLst>
                                </p:cTn>
                              </p:par>
                            </p:childTnLst>
                          </p:cTn>
                        </p:par>
                        <p:par>
                          <p:cTn id="2205" fill="hold">
                            <p:stCondLst>
                              <p:cond delay="5000"/>
                            </p:stCondLst>
                            <p:childTnLst>
                              <p:par>
                                <p:cTn id="2206" presetID="10" presetClass="exit" presetSubtype="0" fill="hold" grpId="0" nodeType="afterEffect">
                                  <p:stCondLst>
                                    <p:cond delay="0"/>
                                  </p:stCondLst>
                                  <p:childTnLst>
                                    <p:animEffect transition="out" filter="fade">
                                      <p:cBhvr>
                                        <p:cTn id="2207" dur="10"/>
                                        <p:tgtEl>
                                          <p:spTgt spid="621"/>
                                        </p:tgtEl>
                                      </p:cBhvr>
                                    </p:animEffect>
                                    <p:set>
                                      <p:cBhvr>
                                        <p:cTn id="2208" dur="1" fill="hold">
                                          <p:stCondLst>
                                            <p:cond delay="9"/>
                                          </p:stCondLst>
                                        </p:cTn>
                                        <p:tgtEl>
                                          <p:spTgt spid="621"/>
                                        </p:tgtEl>
                                        <p:attrNameLst>
                                          <p:attrName>style.visibility</p:attrName>
                                        </p:attrNameLst>
                                      </p:cBhvr>
                                      <p:to>
                                        <p:strVal val="hidden"/>
                                      </p:to>
                                    </p:set>
                                  </p:childTnLst>
                                </p:cTn>
                              </p:par>
                            </p:childTnLst>
                          </p:cTn>
                        </p:par>
                        <p:par>
                          <p:cTn id="2209" fill="hold">
                            <p:stCondLst>
                              <p:cond delay="5010"/>
                            </p:stCondLst>
                            <p:childTnLst>
                              <p:par>
                                <p:cTn id="2210" presetID="10" presetClass="exit" presetSubtype="0" fill="hold" grpId="0" nodeType="afterEffect">
                                  <p:stCondLst>
                                    <p:cond delay="0"/>
                                  </p:stCondLst>
                                  <p:childTnLst>
                                    <p:animEffect transition="out" filter="fade">
                                      <p:cBhvr>
                                        <p:cTn id="2211" dur="10"/>
                                        <p:tgtEl>
                                          <p:spTgt spid="622"/>
                                        </p:tgtEl>
                                      </p:cBhvr>
                                    </p:animEffect>
                                    <p:set>
                                      <p:cBhvr>
                                        <p:cTn id="2212" dur="1" fill="hold">
                                          <p:stCondLst>
                                            <p:cond delay="9"/>
                                          </p:stCondLst>
                                        </p:cTn>
                                        <p:tgtEl>
                                          <p:spTgt spid="622"/>
                                        </p:tgtEl>
                                        <p:attrNameLst>
                                          <p:attrName>style.visibility</p:attrName>
                                        </p:attrNameLst>
                                      </p:cBhvr>
                                      <p:to>
                                        <p:strVal val="hidden"/>
                                      </p:to>
                                    </p:set>
                                  </p:childTnLst>
                                </p:cTn>
                              </p:par>
                            </p:childTnLst>
                          </p:cTn>
                        </p:par>
                        <p:par>
                          <p:cTn id="2213" fill="hold">
                            <p:stCondLst>
                              <p:cond delay="5020"/>
                            </p:stCondLst>
                            <p:childTnLst>
                              <p:par>
                                <p:cTn id="2214" presetID="10" presetClass="exit" presetSubtype="0" fill="hold" grpId="0" nodeType="afterEffect">
                                  <p:stCondLst>
                                    <p:cond delay="0"/>
                                  </p:stCondLst>
                                  <p:childTnLst>
                                    <p:animEffect transition="out" filter="fade">
                                      <p:cBhvr>
                                        <p:cTn id="2215" dur="10"/>
                                        <p:tgtEl>
                                          <p:spTgt spid="623"/>
                                        </p:tgtEl>
                                      </p:cBhvr>
                                    </p:animEffect>
                                    <p:set>
                                      <p:cBhvr>
                                        <p:cTn id="2216" dur="1" fill="hold">
                                          <p:stCondLst>
                                            <p:cond delay="9"/>
                                          </p:stCondLst>
                                        </p:cTn>
                                        <p:tgtEl>
                                          <p:spTgt spid="623"/>
                                        </p:tgtEl>
                                        <p:attrNameLst>
                                          <p:attrName>style.visibility</p:attrName>
                                        </p:attrNameLst>
                                      </p:cBhvr>
                                      <p:to>
                                        <p:strVal val="hidden"/>
                                      </p:to>
                                    </p:set>
                                  </p:childTnLst>
                                </p:cTn>
                              </p:par>
                              <p:par>
                                <p:cTn id="2217" presetID="10" presetClass="exit" presetSubtype="0" fill="hold" grpId="0" nodeType="withEffect">
                                  <p:stCondLst>
                                    <p:cond delay="0"/>
                                  </p:stCondLst>
                                  <p:childTnLst>
                                    <p:animEffect transition="out" filter="fade">
                                      <p:cBhvr>
                                        <p:cTn id="2218" dur="10"/>
                                        <p:tgtEl>
                                          <p:spTgt spid="624"/>
                                        </p:tgtEl>
                                      </p:cBhvr>
                                    </p:animEffect>
                                    <p:set>
                                      <p:cBhvr>
                                        <p:cTn id="2219" dur="1" fill="hold">
                                          <p:stCondLst>
                                            <p:cond delay="9"/>
                                          </p:stCondLst>
                                        </p:cTn>
                                        <p:tgtEl>
                                          <p:spTgt spid="624"/>
                                        </p:tgtEl>
                                        <p:attrNameLst>
                                          <p:attrName>style.visibility</p:attrName>
                                        </p:attrNameLst>
                                      </p:cBhvr>
                                      <p:to>
                                        <p:strVal val="hidden"/>
                                      </p:to>
                                    </p:set>
                                  </p:childTnLst>
                                </p:cTn>
                              </p:par>
                              <p:par>
                                <p:cTn id="2220" presetID="10" presetClass="exit" presetSubtype="0" fill="hold" grpId="0" nodeType="withEffect">
                                  <p:stCondLst>
                                    <p:cond delay="0"/>
                                  </p:stCondLst>
                                  <p:childTnLst>
                                    <p:animEffect transition="out" filter="fade">
                                      <p:cBhvr>
                                        <p:cTn id="2221" dur="10"/>
                                        <p:tgtEl>
                                          <p:spTgt spid="625"/>
                                        </p:tgtEl>
                                      </p:cBhvr>
                                    </p:animEffect>
                                    <p:set>
                                      <p:cBhvr>
                                        <p:cTn id="2222" dur="1" fill="hold">
                                          <p:stCondLst>
                                            <p:cond delay="9"/>
                                          </p:stCondLst>
                                        </p:cTn>
                                        <p:tgtEl>
                                          <p:spTgt spid="625"/>
                                        </p:tgtEl>
                                        <p:attrNameLst>
                                          <p:attrName>style.visibility</p:attrName>
                                        </p:attrNameLst>
                                      </p:cBhvr>
                                      <p:to>
                                        <p:strVal val="hidden"/>
                                      </p:to>
                                    </p:set>
                                  </p:childTnLst>
                                </p:cTn>
                              </p:par>
                              <p:par>
                                <p:cTn id="2223" presetID="10" presetClass="exit" presetSubtype="0" fill="hold" grpId="0" nodeType="withEffect">
                                  <p:stCondLst>
                                    <p:cond delay="0"/>
                                  </p:stCondLst>
                                  <p:childTnLst>
                                    <p:animEffect transition="out" filter="fade">
                                      <p:cBhvr>
                                        <p:cTn id="2224" dur="10"/>
                                        <p:tgtEl>
                                          <p:spTgt spid="626"/>
                                        </p:tgtEl>
                                      </p:cBhvr>
                                    </p:animEffect>
                                    <p:set>
                                      <p:cBhvr>
                                        <p:cTn id="2225" dur="1" fill="hold">
                                          <p:stCondLst>
                                            <p:cond delay="9"/>
                                          </p:stCondLst>
                                        </p:cTn>
                                        <p:tgtEl>
                                          <p:spTgt spid="626"/>
                                        </p:tgtEl>
                                        <p:attrNameLst>
                                          <p:attrName>style.visibility</p:attrName>
                                        </p:attrNameLst>
                                      </p:cBhvr>
                                      <p:to>
                                        <p:strVal val="hidden"/>
                                      </p:to>
                                    </p:set>
                                  </p:childTnLst>
                                </p:cTn>
                              </p:par>
                              <p:par>
                                <p:cTn id="2226" presetID="10" presetClass="exit" presetSubtype="0" fill="hold" grpId="0" nodeType="withEffect">
                                  <p:stCondLst>
                                    <p:cond delay="0"/>
                                  </p:stCondLst>
                                  <p:childTnLst>
                                    <p:animEffect transition="out" filter="fade">
                                      <p:cBhvr>
                                        <p:cTn id="2227" dur="10"/>
                                        <p:tgtEl>
                                          <p:spTgt spid="627"/>
                                        </p:tgtEl>
                                      </p:cBhvr>
                                    </p:animEffect>
                                    <p:set>
                                      <p:cBhvr>
                                        <p:cTn id="2228" dur="1" fill="hold">
                                          <p:stCondLst>
                                            <p:cond delay="9"/>
                                          </p:stCondLst>
                                        </p:cTn>
                                        <p:tgtEl>
                                          <p:spTgt spid="627"/>
                                        </p:tgtEl>
                                        <p:attrNameLst>
                                          <p:attrName>style.visibility</p:attrName>
                                        </p:attrNameLst>
                                      </p:cBhvr>
                                      <p:to>
                                        <p:strVal val="hidden"/>
                                      </p:to>
                                    </p:set>
                                  </p:childTnLst>
                                </p:cTn>
                              </p:par>
                            </p:childTnLst>
                          </p:cTn>
                        </p:par>
                        <p:par>
                          <p:cTn id="2229" fill="hold">
                            <p:stCondLst>
                              <p:cond delay="5030"/>
                            </p:stCondLst>
                            <p:childTnLst>
                              <p:par>
                                <p:cTn id="2230" presetID="10" presetClass="exit" presetSubtype="0" fill="hold" grpId="0" nodeType="afterEffect">
                                  <p:stCondLst>
                                    <p:cond delay="0"/>
                                  </p:stCondLst>
                                  <p:childTnLst>
                                    <p:animEffect transition="out" filter="fade">
                                      <p:cBhvr>
                                        <p:cTn id="2231" dur="10"/>
                                        <p:tgtEl>
                                          <p:spTgt spid="628"/>
                                        </p:tgtEl>
                                      </p:cBhvr>
                                    </p:animEffect>
                                    <p:set>
                                      <p:cBhvr>
                                        <p:cTn id="2232" dur="1" fill="hold">
                                          <p:stCondLst>
                                            <p:cond delay="9"/>
                                          </p:stCondLst>
                                        </p:cTn>
                                        <p:tgtEl>
                                          <p:spTgt spid="628"/>
                                        </p:tgtEl>
                                        <p:attrNameLst>
                                          <p:attrName>style.visibility</p:attrName>
                                        </p:attrNameLst>
                                      </p:cBhvr>
                                      <p:to>
                                        <p:strVal val="hidden"/>
                                      </p:to>
                                    </p:set>
                                  </p:childTnLst>
                                </p:cTn>
                              </p:par>
                            </p:childTnLst>
                          </p:cTn>
                        </p:par>
                        <p:par>
                          <p:cTn id="2233" fill="hold">
                            <p:stCondLst>
                              <p:cond delay="5040"/>
                            </p:stCondLst>
                            <p:childTnLst>
                              <p:par>
                                <p:cTn id="2234" presetID="10" presetClass="exit" presetSubtype="0" fill="hold" grpId="0" nodeType="afterEffect">
                                  <p:stCondLst>
                                    <p:cond delay="0"/>
                                  </p:stCondLst>
                                  <p:childTnLst>
                                    <p:animEffect transition="out" filter="fade">
                                      <p:cBhvr>
                                        <p:cTn id="2235" dur="10"/>
                                        <p:tgtEl>
                                          <p:spTgt spid="629"/>
                                        </p:tgtEl>
                                      </p:cBhvr>
                                    </p:animEffect>
                                    <p:set>
                                      <p:cBhvr>
                                        <p:cTn id="2236" dur="1" fill="hold">
                                          <p:stCondLst>
                                            <p:cond delay="9"/>
                                          </p:stCondLst>
                                        </p:cTn>
                                        <p:tgtEl>
                                          <p:spTgt spid="629"/>
                                        </p:tgtEl>
                                        <p:attrNameLst>
                                          <p:attrName>style.visibility</p:attrName>
                                        </p:attrNameLst>
                                      </p:cBhvr>
                                      <p:to>
                                        <p:strVal val="hidden"/>
                                      </p:to>
                                    </p:set>
                                  </p:childTnLst>
                                </p:cTn>
                              </p:par>
                            </p:childTnLst>
                          </p:cTn>
                        </p:par>
                        <p:par>
                          <p:cTn id="2237" fill="hold">
                            <p:stCondLst>
                              <p:cond delay="5050"/>
                            </p:stCondLst>
                            <p:childTnLst>
                              <p:par>
                                <p:cTn id="2238" presetID="10" presetClass="exit" presetSubtype="0" fill="hold" grpId="0" nodeType="afterEffect">
                                  <p:stCondLst>
                                    <p:cond delay="0"/>
                                  </p:stCondLst>
                                  <p:childTnLst>
                                    <p:animEffect transition="out" filter="fade">
                                      <p:cBhvr>
                                        <p:cTn id="2239" dur="10"/>
                                        <p:tgtEl>
                                          <p:spTgt spid="630"/>
                                        </p:tgtEl>
                                      </p:cBhvr>
                                    </p:animEffect>
                                    <p:set>
                                      <p:cBhvr>
                                        <p:cTn id="2240" dur="1" fill="hold">
                                          <p:stCondLst>
                                            <p:cond delay="9"/>
                                          </p:stCondLst>
                                        </p:cTn>
                                        <p:tgtEl>
                                          <p:spTgt spid="630"/>
                                        </p:tgtEl>
                                        <p:attrNameLst>
                                          <p:attrName>style.visibility</p:attrName>
                                        </p:attrNameLst>
                                      </p:cBhvr>
                                      <p:to>
                                        <p:strVal val="hidden"/>
                                      </p:to>
                                    </p:set>
                                  </p:childTnLst>
                                </p:cTn>
                              </p:par>
                            </p:childTnLst>
                          </p:cTn>
                        </p:par>
                        <p:par>
                          <p:cTn id="2241" fill="hold">
                            <p:stCondLst>
                              <p:cond delay="5060"/>
                            </p:stCondLst>
                            <p:childTnLst>
                              <p:par>
                                <p:cTn id="2242" presetID="10" presetClass="exit" presetSubtype="0" fill="hold" grpId="0" nodeType="afterEffect">
                                  <p:stCondLst>
                                    <p:cond delay="0"/>
                                  </p:stCondLst>
                                  <p:childTnLst>
                                    <p:animEffect transition="out" filter="fade">
                                      <p:cBhvr>
                                        <p:cTn id="2243" dur="10"/>
                                        <p:tgtEl>
                                          <p:spTgt spid="631"/>
                                        </p:tgtEl>
                                      </p:cBhvr>
                                    </p:animEffect>
                                    <p:set>
                                      <p:cBhvr>
                                        <p:cTn id="2244" dur="1" fill="hold">
                                          <p:stCondLst>
                                            <p:cond delay="9"/>
                                          </p:stCondLst>
                                        </p:cTn>
                                        <p:tgtEl>
                                          <p:spTgt spid="631"/>
                                        </p:tgtEl>
                                        <p:attrNameLst>
                                          <p:attrName>style.visibility</p:attrName>
                                        </p:attrNameLst>
                                      </p:cBhvr>
                                      <p:to>
                                        <p:strVal val="hidden"/>
                                      </p:to>
                                    </p:set>
                                  </p:childTnLst>
                                </p:cTn>
                              </p:par>
                            </p:childTnLst>
                          </p:cTn>
                        </p:par>
                        <p:par>
                          <p:cTn id="2245" fill="hold">
                            <p:stCondLst>
                              <p:cond delay="5070"/>
                            </p:stCondLst>
                            <p:childTnLst>
                              <p:par>
                                <p:cTn id="2246" presetID="10" presetClass="exit" presetSubtype="0" fill="hold" grpId="0" nodeType="afterEffect">
                                  <p:stCondLst>
                                    <p:cond delay="0"/>
                                  </p:stCondLst>
                                  <p:childTnLst>
                                    <p:animEffect transition="out" filter="fade">
                                      <p:cBhvr>
                                        <p:cTn id="2247" dur="10"/>
                                        <p:tgtEl>
                                          <p:spTgt spid="632"/>
                                        </p:tgtEl>
                                      </p:cBhvr>
                                    </p:animEffect>
                                    <p:set>
                                      <p:cBhvr>
                                        <p:cTn id="2248" dur="1" fill="hold">
                                          <p:stCondLst>
                                            <p:cond delay="9"/>
                                          </p:stCondLst>
                                        </p:cTn>
                                        <p:tgtEl>
                                          <p:spTgt spid="632"/>
                                        </p:tgtEl>
                                        <p:attrNameLst>
                                          <p:attrName>style.visibility</p:attrName>
                                        </p:attrNameLst>
                                      </p:cBhvr>
                                      <p:to>
                                        <p:strVal val="hidden"/>
                                      </p:to>
                                    </p:set>
                                  </p:childTnLst>
                                </p:cTn>
                              </p:par>
                            </p:childTnLst>
                          </p:cTn>
                        </p:par>
                        <p:par>
                          <p:cTn id="2249" fill="hold">
                            <p:stCondLst>
                              <p:cond delay="5080"/>
                            </p:stCondLst>
                            <p:childTnLst>
                              <p:par>
                                <p:cTn id="2250" presetID="10" presetClass="exit" presetSubtype="0" fill="hold" grpId="0" nodeType="afterEffect">
                                  <p:stCondLst>
                                    <p:cond delay="0"/>
                                  </p:stCondLst>
                                  <p:childTnLst>
                                    <p:animEffect transition="out" filter="fade">
                                      <p:cBhvr>
                                        <p:cTn id="2251" dur="10"/>
                                        <p:tgtEl>
                                          <p:spTgt spid="633"/>
                                        </p:tgtEl>
                                      </p:cBhvr>
                                    </p:animEffect>
                                    <p:set>
                                      <p:cBhvr>
                                        <p:cTn id="2252" dur="1" fill="hold">
                                          <p:stCondLst>
                                            <p:cond delay="9"/>
                                          </p:stCondLst>
                                        </p:cTn>
                                        <p:tgtEl>
                                          <p:spTgt spid="633"/>
                                        </p:tgtEl>
                                        <p:attrNameLst>
                                          <p:attrName>style.visibility</p:attrName>
                                        </p:attrNameLst>
                                      </p:cBhvr>
                                      <p:to>
                                        <p:strVal val="hidden"/>
                                      </p:to>
                                    </p:set>
                                  </p:childTnLst>
                                </p:cTn>
                              </p:par>
                            </p:childTnLst>
                          </p:cTn>
                        </p:par>
                        <p:par>
                          <p:cTn id="2253" fill="hold">
                            <p:stCondLst>
                              <p:cond delay="5090"/>
                            </p:stCondLst>
                            <p:childTnLst>
                              <p:par>
                                <p:cTn id="2254" presetID="10" presetClass="exit" presetSubtype="0" fill="hold" grpId="0" nodeType="afterEffect">
                                  <p:stCondLst>
                                    <p:cond delay="0"/>
                                  </p:stCondLst>
                                  <p:childTnLst>
                                    <p:animEffect transition="out" filter="fade">
                                      <p:cBhvr>
                                        <p:cTn id="2255" dur="10"/>
                                        <p:tgtEl>
                                          <p:spTgt spid="634"/>
                                        </p:tgtEl>
                                      </p:cBhvr>
                                    </p:animEffect>
                                    <p:set>
                                      <p:cBhvr>
                                        <p:cTn id="2256" dur="1" fill="hold">
                                          <p:stCondLst>
                                            <p:cond delay="9"/>
                                          </p:stCondLst>
                                        </p:cTn>
                                        <p:tgtEl>
                                          <p:spTgt spid="634"/>
                                        </p:tgtEl>
                                        <p:attrNameLst>
                                          <p:attrName>style.visibility</p:attrName>
                                        </p:attrNameLst>
                                      </p:cBhvr>
                                      <p:to>
                                        <p:strVal val="hidden"/>
                                      </p:to>
                                    </p:set>
                                  </p:childTnLst>
                                </p:cTn>
                              </p:par>
                            </p:childTnLst>
                          </p:cTn>
                        </p:par>
                        <p:par>
                          <p:cTn id="2257" fill="hold">
                            <p:stCondLst>
                              <p:cond delay="5100"/>
                            </p:stCondLst>
                            <p:childTnLst>
                              <p:par>
                                <p:cTn id="2258" presetID="10" presetClass="exit" presetSubtype="0" fill="hold" grpId="0" nodeType="afterEffect">
                                  <p:stCondLst>
                                    <p:cond delay="0"/>
                                  </p:stCondLst>
                                  <p:childTnLst>
                                    <p:animEffect transition="out" filter="fade">
                                      <p:cBhvr>
                                        <p:cTn id="2259" dur="10"/>
                                        <p:tgtEl>
                                          <p:spTgt spid="635"/>
                                        </p:tgtEl>
                                      </p:cBhvr>
                                    </p:animEffect>
                                    <p:set>
                                      <p:cBhvr>
                                        <p:cTn id="2260" dur="1" fill="hold">
                                          <p:stCondLst>
                                            <p:cond delay="9"/>
                                          </p:stCondLst>
                                        </p:cTn>
                                        <p:tgtEl>
                                          <p:spTgt spid="635"/>
                                        </p:tgtEl>
                                        <p:attrNameLst>
                                          <p:attrName>style.visibility</p:attrName>
                                        </p:attrNameLst>
                                      </p:cBhvr>
                                      <p:to>
                                        <p:strVal val="hidden"/>
                                      </p:to>
                                    </p:set>
                                  </p:childTnLst>
                                </p:cTn>
                              </p:par>
                            </p:childTnLst>
                          </p:cTn>
                        </p:par>
                        <p:par>
                          <p:cTn id="2261" fill="hold">
                            <p:stCondLst>
                              <p:cond delay="5110"/>
                            </p:stCondLst>
                            <p:childTnLst>
                              <p:par>
                                <p:cTn id="2262" presetID="10" presetClass="exit" presetSubtype="0" fill="hold" grpId="0" nodeType="afterEffect">
                                  <p:stCondLst>
                                    <p:cond delay="0"/>
                                  </p:stCondLst>
                                  <p:childTnLst>
                                    <p:animEffect transition="out" filter="fade">
                                      <p:cBhvr>
                                        <p:cTn id="2263" dur="10"/>
                                        <p:tgtEl>
                                          <p:spTgt spid="636"/>
                                        </p:tgtEl>
                                      </p:cBhvr>
                                    </p:animEffect>
                                    <p:set>
                                      <p:cBhvr>
                                        <p:cTn id="2264" dur="1" fill="hold">
                                          <p:stCondLst>
                                            <p:cond delay="9"/>
                                          </p:stCondLst>
                                        </p:cTn>
                                        <p:tgtEl>
                                          <p:spTgt spid="636"/>
                                        </p:tgtEl>
                                        <p:attrNameLst>
                                          <p:attrName>style.visibility</p:attrName>
                                        </p:attrNameLst>
                                      </p:cBhvr>
                                      <p:to>
                                        <p:strVal val="hidden"/>
                                      </p:to>
                                    </p:set>
                                  </p:childTnLst>
                                </p:cTn>
                              </p:par>
                            </p:childTnLst>
                          </p:cTn>
                        </p:par>
                        <p:par>
                          <p:cTn id="2265" fill="hold">
                            <p:stCondLst>
                              <p:cond delay="5120"/>
                            </p:stCondLst>
                            <p:childTnLst>
                              <p:par>
                                <p:cTn id="2266" presetID="10" presetClass="exit" presetSubtype="0" fill="hold" grpId="0" nodeType="afterEffect">
                                  <p:stCondLst>
                                    <p:cond delay="0"/>
                                  </p:stCondLst>
                                  <p:childTnLst>
                                    <p:animEffect transition="out" filter="fade">
                                      <p:cBhvr>
                                        <p:cTn id="2267" dur="10"/>
                                        <p:tgtEl>
                                          <p:spTgt spid="637"/>
                                        </p:tgtEl>
                                      </p:cBhvr>
                                    </p:animEffect>
                                    <p:set>
                                      <p:cBhvr>
                                        <p:cTn id="2268" dur="1" fill="hold">
                                          <p:stCondLst>
                                            <p:cond delay="9"/>
                                          </p:stCondLst>
                                        </p:cTn>
                                        <p:tgtEl>
                                          <p:spTgt spid="637"/>
                                        </p:tgtEl>
                                        <p:attrNameLst>
                                          <p:attrName>style.visibility</p:attrName>
                                        </p:attrNameLst>
                                      </p:cBhvr>
                                      <p:to>
                                        <p:strVal val="hidden"/>
                                      </p:to>
                                    </p:set>
                                  </p:childTnLst>
                                </p:cTn>
                              </p:par>
                              <p:par>
                                <p:cTn id="2269" presetID="10" presetClass="exit" presetSubtype="0" fill="hold" grpId="0" nodeType="withEffect">
                                  <p:stCondLst>
                                    <p:cond delay="0"/>
                                  </p:stCondLst>
                                  <p:childTnLst>
                                    <p:animEffect transition="out" filter="fade">
                                      <p:cBhvr>
                                        <p:cTn id="2270" dur="10"/>
                                        <p:tgtEl>
                                          <p:spTgt spid="638"/>
                                        </p:tgtEl>
                                      </p:cBhvr>
                                    </p:animEffect>
                                    <p:set>
                                      <p:cBhvr>
                                        <p:cTn id="2271" dur="1" fill="hold">
                                          <p:stCondLst>
                                            <p:cond delay="9"/>
                                          </p:stCondLst>
                                        </p:cTn>
                                        <p:tgtEl>
                                          <p:spTgt spid="638"/>
                                        </p:tgtEl>
                                        <p:attrNameLst>
                                          <p:attrName>style.visibility</p:attrName>
                                        </p:attrNameLst>
                                      </p:cBhvr>
                                      <p:to>
                                        <p:strVal val="hidden"/>
                                      </p:to>
                                    </p:set>
                                  </p:childTnLst>
                                </p:cTn>
                              </p:par>
                              <p:par>
                                <p:cTn id="2272" presetID="10" presetClass="exit" presetSubtype="0" fill="hold" grpId="0" nodeType="withEffect">
                                  <p:stCondLst>
                                    <p:cond delay="0"/>
                                  </p:stCondLst>
                                  <p:childTnLst>
                                    <p:animEffect transition="out" filter="fade">
                                      <p:cBhvr>
                                        <p:cTn id="2273" dur="10"/>
                                        <p:tgtEl>
                                          <p:spTgt spid="639"/>
                                        </p:tgtEl>
                                      </p:cBhvr>
                                    </p:animEffect>
                                    <p:set>
                                      <p:cBhvr>
                                        <p:cTn id="2274" dur="1" fill="hold">
                                          <p:stCondLst>
                                            <p:cond delay="9"/>
                                          </p:stCondLst>
                                        </p:cTn>
                                        <p:tgtEl>
                                          <p:spTgt spid="639"/>
                                        </p:tgtEl>
                                        <p:attrNameLst>
                                          <p:attrName>style.visibility</p:attrName>
                                        </p:attrNameLst>
                                      </p:cBhvr>
                                      <p:to>
                                        <p:strVal val="hidden"/>
                                      </p:to>
                                    </p:set>
                                  </p:childTnLst>
                                </p:cTn>
                              </p:par>
                              <p:par>
                                <p:cTn id="2275" presetID="10" presetClass="exit" presetSubtype="0" fill="hold" grpId="0" nodeType="withEffect">
                                  <p:stCondLst>
                                    <p:cond delay="0"/>
                                  </p:stCondLst>
                                  <p:childTnLst>
                                    <p:animEffect transition="out" filter="fade">
                                      <p:cBhvr>
                                        <p:cTn id="2276" dur="10"/>
                                        <p:tgtEl>
                                          <p:spTgt spid="640"/>
                                        </p:tgtEl>
                                      </p:cBhvr>
                                    </p:animEffect>
                                    <p:set>
                                      <p:cBhvr>
                                        <p:cTn id="2277" dur="1" fill="hold">
                                          <p:stCondLst>
                                            <p:cond delay="9"/>
                                          </p:stCondLst>
                                        </p:cTn>
                                        <p:tgtEl>
                                          <p:spTgt spid="640"/>
                                        </p:tgtEl>
                                        <p:attrNameLst>
                                          <p:attrName>style.visibility</p:attrName>
                                        </p:attrNameLst>
                                      </p:cBhvr>
                                      <p:to>
                                        <p:strVal val="hidden"/>
                                      </p:to>
                                    </p:set>
                                  </p:childTnLst>
                                </p:cTn>
                              </p:par>
                              <p:par>
                                <p:cTn id="2278" presetID="10" presetClass="exit" presetSubtype="0" fill="hold" grpId="0" nodeType="withEffect">
                                  <p:stCondLst>
                                    <p:cond delay="0"/>
                                  </p:stCondLst>
                                  <p:childTnLst>
                                    <p:animEffect transition="out" filter="fade">
                                      <p:cBhvr>
                                        <p:cTn id="2279" dur="10"/>
                                        <p:tgtEl>
                                          <p:spTgt spid="641"/>
                                        </p:tgtEl>
                                      </p:cBhvr>
                                    </p:animEffect>
                                    <p:set>
                                      <p:cBhvr>
                                        <p:cTn id="2280" dur="1" fill="hold">
                                          <p:stCondLst>
                                            <p:cond delay="9"/>
                                          </p:stCondLst>
                                        </p:cTn>
                                        <p:tgtEl>
                                          <p:spTgt spid="641"/>
                                        </p:tgtEl>
                                        <p:attrNameLst>
                                          <p:attrName>style.visibility</p:attrName>
                                        </p:attrNameLst>
                                      </p:cBhvr>
                                      <p:to>
                                        <p:strVal val="hidden"/>
                                      </p:to>
                                    </p:set>
                                  </p:childTnLst>
                                </p:cTn>
                              </p:par>
                              <p:par>
                                <p:cTn id="2281" presetID="10" presetClass="exit" presetSubtype="0" fill="hold" grpId="0" nodeType="withEffect">
                                  <p:stCondLst>
                                    <p:cond delay="0"/>
                                  </p:stCondLst>
                                  <p:childTnLst>
                                    <p:animEffect transition="out" filter="fade">
                                      <p:cBhvr>
                                        <p:cTn id="2282" dur="10"/>
                                        <p:tgtEl>
                                          <p:spTgt spid="642"/>
                                        </p:tgtEl>
                                      </p:cBhvr>
                                    </p:animEffect>
                                    <p:set>
                                      <p:cBhvr>
                                        <p:cTn id="2283" dur="1" fill="hold">
                                          <p:stCondLst>
                                            <p:cond delay="9"/>
                                          </p:stCondLst>
                                        </p:cTn>
                                        <p:tgtEl>
                                          <p:spTgt spid="642"/>
                                        </p:tgtEl>
                                        <p:attrNameLst>
                                          <p:attrName>style.visibility</p:attrName>
                                        </p:attrNameLst>
                                      </p:cBhvr>
                                      <p:to>
                                        <p:strVal val="hidden"/>
                                      </p:to>
                                    </p:set>
                                  </p:childTnLst>
                                </p:cTn>
                              </p:par>
                              <p:par>
                                <p:cTn id="2284" presetID="10" presetClass="exit" presetSubtype="0" fill="hold" grpId="0" nodeType="withEffect">
                                  <p:stCondLst>
                                    <p:cond delay="0"/>
                                  </p:stCondLst>
                                  <p:childTnLst>
                                    <p:animEffect transition="out" filter="fade">
                                      <p:cBhvr>
                                        <p:cTn id="2285" dur="10"/>
                                        <p:tgtEl>
                                          <p:spTgt spid="643"/>
                                        </p:tgtEl>
                                      </p:cBhvr>
                                    </p:animEffect>
                                    <p:set>
                                      <p:cBhvr>
                                        <p:cTn id="2286" dur="1" fill="hold">
                                          <p:stCondLst>
                                            <p:cond delay="9"/>
                                          </p:stCondLst>
                                        </p:cTn>
                                        <p:tgtEl>
                                          <p:spTgt spid="643"/>
                                        </p:tgtEl>
                                        <p:attrNameLst>
                                          <p:attrName>style.visibility</p:attrName>
                                        </p:attrNameLst>
                                      </p:cBhvr>
                                      <p:to>
                                        <p:strVal val="hidden"/>
                                      </p:to>
                                    </p:set>
                                  </p:childTnLst>
                                </p:cTn>
                              </p:par>
                              <p:par>
                                <p:cTn id="2287" presetID="10" presetClass="exit" presetSubtype="0" fill="hold" grpId="0" nodeType="withEffect">
                                  <p:stCondLst>
                                    <p:cond delay="0"/>
                                  </p:stCondLst>
                                  <p:childTnLst>
                                    <p:animEffect transition="out" filter="fade">
                                      <p:cBhvr>
                                        <p:cTn id="2288" dur="10"/>
                                        <p:tgtEl>
                                          <p:spTgt spid="644"/>
                                        </p:tgtEl>
                                      </p:cBhvr>
                                    </p:animEffect>
                                    <p:set>
                                      <p:cBhvr>
                                        <p:cTn id="2289" dur="1" fill="hold">
                                          <p:stCondLst>
                                            <p:cond delay="9"/>
                                          </p:stCondLst>
                                        </p:cTn>
                                        <p:tgtEl>
                                          <p:spTgt spid="644"/>
                                        </p:tgtEl>
                                        <p:attrNameLst>
                                          <p:attrName>style.visibility</p:attrName>
                                        </p:attrNameLst>
                                      </p:cBhvr>
                                      <p:to>
                                        <p:strVal val="hidden"/>
                                      </p:to>
                                    </p:set>
                                  </p:childTnLst>
                                </p:cTn>
                              </p:par>
                              <p:par>
                                <p:cTn id="2290" presetID="10" presetClass="exit" presetSubtype="0" fill="hold" grpId="0" nodeType="withEffect">
                                  <p:stCondLst>
                                    <p:cond delay="0"/>
                                  </p:stCondLst>
                                  <p:childTnLst>
                                    <p:animEffect transition="out" filter="fade">
                                      <p:cBhvr>
                                        <p:cTn id="2291" dur="10"/>
                                        <p:tgtEl>
                                          <p:spTgt spid="645"/>
                                        </p:tgtEl>
                                      </p:cBhvr>
                                    </p:animEffect>
                                    <p:set>
                                      <p:cBhvr>
                                        <p:cTn id="2292" dur="1" fill="hold">
                                          <p:stCondLst>
                                            <p:cond delay="9"/>
                                          </p:stCondLst>
                                        </p:cTn>
                                        <p:tgtEl>
                                          <p:spTgt spid="645"/>
                                        </p:tgtEl>
                                        <p:attrNameLst>
                                          <p:attrName>style.visibility</p:attrName>
                                        </p:attrNameLst>
                                      </p:cBhvr>
                                      <p:to>
                                        <p:strVal val="hidden"/>
                                      </p:to>
                                    </p:set>
                                  </p:childTnLst>
                                </p:cTn>
                              </p:par>
                              <p:par>
                                <p:cTn id="2293" presetID="10" presetClass="exit" presetSubtype="0" fill="hold" grpId="0" nodeType="withEffect">
                                  <p:stCondLst>
                                    <p:cond delay="0"/>
                                  </p:stCondLst>
                                  <p:childTnLst>
                                    <p:animEffect transition="out" filter="fade">
                                      <p:cBhvr>
                                        <p:cTn id="2294" dur="10"/>
                                        <p:tgtEl>
                                          <p:spTgt spid="646"/>
                                        </p:tgtEl>
                                      </p:cBhvr>
                                    </p:animEffect>
                                    <p:set>
                                      <p:cBhvr>
                                        <p:cTn id="2295" dur="1" fill="hold">
                                          <p:stCondLst>
                                            <p:cond delay="9"/>
                                          </p:stCondLst>
                                        </p:cTn>
                                        <p:tgtEl>
                                          <p:spTgt spid="646"/>
                                        </p:tgtEl>
                                        <p:attrNameLst>
                                          <p:attrName>style.visibility</p:attrName>
                                        </p:attrNameLst>
                                      </p:cBhvr>
                                      <p:to>
                                        <p:strVal val="hidden"/>
                                      </p:to>
                                    </p:set>
                                  </p:childTnLst>
                                </p:cTn>
                              </p:par>
                              <p:par>
                                <p:cTn id="2296" presetID="10" presetClass="exit" presetSubtype="0" fill="hold" grpId="0" nodeType="withEffect">
                                  <p:stCondLst>
                                    <p:cond delay="0"/>
                                  </p:stCondLst>
                                  <p:childTnLst>
                                    <p:animEffect transition="out" filter="fade">
                                      <p:cBhvr>
                                        <p:cTn id="2297" dur="10"/>
                                        <p:tgtEl>
                                          <p:spTgt spid="647"/>
                                        </p:tgtEl>
                                      </p:cBhvr>
                                    </p:animEffect>
                                    <p:set>
                                      <p:cBhvr>
                                        <p:cTn id="2298" dur="1" fill="hold">
                                          <p:stCondLst>
                                            <p:cond delay="9"/>
                                          </p:stCondLst>
                                        </p:cTn>
                                        <p:tgtEl>
                                          <p:spTgt spid="647"/>
                                        </p:tgtEl>
                                        <p:attrNameLst>
                                          <p:attrName>style.visibility</p:attrName>
                                        </p:attrNameLst>
                                      </p:cBhvr>
                                      <p:to>
                                        <p:strVal val="hidden"/>
                                      </p:to>
                                    </p:set>
                                  </p:childTnLst>
                                </p:cTn>
                              </p:par>
                              <p:par>
                                <p:cTn id="2299" presetID="10" presetClass="exit" presetSubtype="0" fill="hold" grpId="0" nodeType="withEffect">
                                  <p:stCondLst>
                                    <p:cond delay="0"/>
                                  </p:stCondLst>
                                  <p:childTnLst>
                                    <p:animEffect transition="out" filter="fade">
                                      <p:cBhvr>
                                        <p:cTn id="2300" dur="10"/>
                                        <p:tgtEl>
                                          <p:spTgt spid="648"/>
                                        </p:tgtEl>
                                      </p:cBhvr>
                                    </p:animEffect>
                                    <p:set>
                                      <p:cBhvr>
                                        <p:cTn id="2301" dur="1" fill="hold">
                                          <p:stCondLst>
                                            <p:cond delay="9"/>
                                          </p:stCondLst>
                                        </p:cTn>
                                        <p:tgtEl>
                                          <p:spTgt spid="648"/>
                                        </p:tgtEl>
                                        <p:attrNameLst>
                                          <p:attrName>style.visibility</p:attrName>
                                        </p:attrNameLst>
                                      </p:cBhvr>
                                      <p:to>
                                        <p:strVal val="hidden"/>
                                      </p:to>
                                    </p:set>
                                  </p:childTnLst>
                                </p:cTn>
                              </p:par>
                              <p:par>
                                <p:cTn id="2302" presetID="10" presetClass="exit" presetSubtype="0" fill="hold" grpId="0" nodeType="withEffect">
                                  <p:stCondLst>
                                    <p:cond delay="0"/>
                                  </p:stCondLst>
                                  <p:childTnLst>
                                    <p:animEffect transition="out" filter="fade">
                                      <p:cBhvr>
                                        <p:cTn id="2303" dur="10"/>
                                        <p:tgtEl>
                                          <p:spTgt spid="649"/>
                                        </p:tgtEl>
                                      </p:cBhvr>
                                    </p:animEffect>
                                    <p:set>
                                      <p:cBhvr>
                                        <p:cTn id="2304" dur="1" fill="hold">
                                          <p:stCondLst>
                                            <p:cond delay="9"/>
                                          </p:stCondLst>
                                        </p:cTn>
                                        <p:tgtEl>
                                          <p:spTgt spid="649"/>
                                        </p:tgtEl>
                                        <p:attrNameLst>
                                          <p:attrName>style.visibility</p:attrName>
                                        </p:attrNameLst>
                                      </p:cBhvr>
                                      <p:to>
                                        <p:strVal val="hidden"/>
                                      </p:to>
                                    </p:set>
                                  </p:childTnLst>
                                </p:cTn>
                              </p:par>
                              <p:par>
                                <p:cTn id="2305" presetID="10" presetClass="exit" presetSubtype="0" fill="hold" grpId="0" nodeType="withEffect">
                                  <p:stCondLst>
                                    <p:cond delay="0"/>
                                  </p:stCondLst>
                                  <p:childTnLst>
                                    <p:animEffect transition="out" filter="fade">
                                      <p:cBhvr>
                                        <p:cTn id="2306" dur="10"/>
                                        <p:tgtEl>
                                          <p:spTgt spid="650"/>
                                        </p:tgtEl>
                                      </p:cBhvr>
                                    </p:animEffect>
                                    <p:set>
                                      <p:cBhvr>
                                        <p:cTn id="2307" dur="1" fill="hold">
                                          <p:stCondLst>
                                            <p:cond delay="9"/>
                                          </p:stCondLst>
                                        </p:cTn>
                                        <p:tgtEl>
                                          <p:spTgt spid="650"/>
                                        </p:tgtEl>
                                        <p:attrNameLst>
                                          <p:attrName>style.visibility</p:attrName>
                                        </p:attrNameLst>
                                      </p:cBhvr>
                                      <p:to>
                                        <p:strVal val="hidden"/>
                                      </p:to>
                                    </p:set>
                                  </p:childTnLst>
                                </p:cTn>
                              </p:par>
                              <p:par>
                                <p:cTn id="2308" presetID="10" presetClass="exit" presetSubtype="0" fill="hold" grpId="0" nodeType="withEffect">
                                  <p:stCondLst>
                                    <p:cond delay="0"/>
                                  </p:stCondLst>
                                  <p:childTnLst>
                                    <p:animEffect transition="out" filter="fade">
                                      <p:cBhvr>
                                        <p:cTn id="2309" dur="10"/>
                                        <p:tgtEl>
                                          <p:spTgt spid="651"/>
                                        </p:tgtEl>
                                      </p:cBhvr>
                                    </p:animEffect>
                                    <p:set>
                                      <p:cBhvr>
                                        <p:cTn id="2310" dur="1" fill="hold">
                                          <p:stCondLst>
                                            <p:cond delay="9"/>
                                          </p:stCondLst>
                                        </p:cTn>
                                        <p:tgtEl>
                                          <p:spTgt spid="651"/>
                                        </p:tgtEl>
                                        <p:attrNameLst>
                                          <p:attrName>style.visibility</p:attrName>
                                        </p:attrNameLst>
                                      </p:cBhvr>
                                      <p:to>
                                        <p:strVal val="hidden"/>
                                      </p:to>
                                    </p:set>
                                  </p:childTnLst>
                                </p:cTn>
                              </p:par>
                              <p:par>
                                <p:cTn id="2311" presetID="10" presetClass="exit" presetSubtype="0" fill="hold" grpId="0" nodeType="withEffect">
                                  <p:stCondLst>
                                    <p:cond delay="0"/>
                                  </p:stCondLst>
                                  <p:childTnLst>
                                    <p:animEffect transition="out" filter="fade">
                                      <p:cBhvr>
                                        <p:cTn id="2312" dur="10"/>
                                        <p:tgtEl>
                                          <p:spTgt spid="652"/>
                                        </p:tgtEl>
                                      </p:cBhvr>
                                    </p:animEffect>
                                    <p:set>
                                      <p:cBhvr>
                                        <p:cTn id="2313" dur="1" fill="hold">
                                          <p:stCondLst>
                                            <p:cond delay="9"/>
                                          </p:stCondLst>
                                        </p:cTn>
                                        <p:tgtEl>
                                          <p:spTgt spid="652"/>
                                        </p:tgtEl>
                                        <p:attrNameLst>
                                          <p:attrName>style.visibility</p:attrName>
                                        </p:attrNameLst>
                                      </p:cBhvr>
                                      <p:to>
                                        <p:strVal val="hidden"/>
                                      </p:to>
                                    </p:set>
                                  </p:childTnLst>
                                </p:cTn>
                              </p:par>
                            </p:childTnLst>
                          </p:cTn>
                        </p:par>
                        <p:par>
                          <p:cTn id="2314" fill="hold">
                            <p:stCondLst>
                              <p:cond delay="5130"/>
                            </p:stCondLst>
                            <p:childTnLst>
                              <p:par>
                                <p:cTn id="2315" presetID="10" presetClass="exit" presetSubtype="0" fill="hold" grpId="0" nodeType="afterEffect">
                                  <p:stCondLst>
                                    <p:cond delay="0"/>
                                  </p:stCondLst>
                                  <p:childTnLst>
                                    <p:animEffect transition="out" filter="fade">
                                      <p:cBhvr>
                                        <p:cTn id="2316" dur="10"/>
                                        <p:tgtEl>
                                          <p:spTgt spid="653"/>
                                        </p:tgtEl>
                                      </p:cBhvr>
                                    </p:animEffect>
                                    <p:set>
                                      <p:cBhvr>
                                        <p:cTn id="2317" dur="1" fill="hold">
                                          <p:stCondLst>
                                            <p:cond delay="9"/>
                                          </p:stCondLst>
                                        </p:cTn>
                                        <p:tgtEl>
                                          <p:spTgt spid="653"/>
                                        </p:tgtEl>
                                        <p:attrNameLst>
                                          <p:attrName>style.visibility</p:attrName>
                                        </p:attrNameLst>
                                      </p:cBhvr>
                                      <p:to>
                                        <p:strVal val="hidden"/>
                                      </p:to>
                                    </p:set>
                                  </p:childTnLst>
                                </p:cTn>
                              </p:par>
                            </p:childTnLst>
                          </p:cTn>
                        </p:par>
                        <p:par>
                          <p:cTn id="2318" fill="hold">
                            <p:stCondLst>
                              <p:cond delay="5140"/>
                            </p:stCondLst>
                            <p:childTnLst>
                              <p:par>
                                <p:cTn id="2319" presetID="10" presetClass="exit" presetSubtype="0" fill="hold" grpId="0" nodeType="afterEffect">
                                  <p:stCondLst>
                                    <p:cond delay="0"/>
                                  </p:stCondLst>
                                  <p:childTnLst>
                                    <p:animEffect transition="out" filter="fade">
                                      <p:cBhvr>
                                        <p:cTn id="2320" dur="10"/>
                                        <p:tgtEl>
                                          <p:spTgt spid="654"/>
                                        </p:tgtEl>
                                      </p:cBhvr>
                                    </p:animEffect>
                                    <p:set>
                                      <p:cBhvr>
                                        <p:cTn id="2321" dur="1" fill="hold">
                                          <p:stCondLst>
                                            <p:cond delay="9"/>
                                          </p:stCondLst>
                                        </p:cTn>
                                        <p:tgtEl>
                                          <p:spTgt spid="654"/>
                                        </p:tgtEl>
                                        <p:attrNameLst>
                                          <p:attrName>style.visibility</p:attrName>
                                        </p:attrNameLst>
                                      </p:cBhvr>
                                      <p:to>
                                        <p:strVal val="hidden"/>
                                      </p:to>
                                    </p:set>
                                  </p:childTnLst>
                                </p:cTn>
                              </p:par>
                            </p:childTnLst>
                          </p:cTn>
                        </p:par>
                        <p:par>
                          <p:cTn id="2322" fill="hold">
                            <p:stCondLst>
                              <p:cond delay="5150"/>
                            </p:stCondLst>
                            <p:childTnLst>
                              <p:par>
                                <p:cTn id="2323" presetID="10" presetClass="exit" presetSubtype="0" fill="hold" grpId="0" nodeType="afterEffect">
                                  <p:stCondLst>
                                    <p:cond delay="0"/>
                                  </p:stCondLst>
                                  <p:childTnLst>
                                    <p:animEffect transition="out" filter="fade">
                                      <p:cBhvr>
                                        <p:cTn id="2324" dur="10"/>
                                        <p:tgtEl>
                                          <p:spTgt spid="655"/>
                                        </p:tgtEl>
                                      </p:cBhvr>
                                    </p:animEffect>
                                    <p:set>
                                      <p:cBhvr>
                                        <p:cTn id="2325" dur="1" fill="hold">
                                          <p:stCondLst>
                                            <p:cond delay="9"/>
                                          </p:stCondLst>
                                        </p:cTn>
                                        <p:tgtEl>
                                          <p:spTgt spid="655"/>
                                        </p:tgtEl>
                                        <p:attrNameLst>
                                          <p:attrName>style.visibility</p:attrName>
                                        </p:attrNameLst>
                                      </p:cBhvr>
                                      <p:to>
                                        <p:strVal val="hidden"/>
                                      </p:to>
                                    </p:set>
                                  </p:childTnLst>
                                </p:cTn>
                              </p:par>
                            </p:childTnLst>
                          </p:cTn>
                        </p:par>
                        <p:par>
                          <p:cTn id="2326" fill="hold">
                            <p:stCondLst>
                              <p:cond delay="5160"/>
                            </p:stCondLst>
                            <p:childTnLst>
                              <p:par>
                                <p:cTn id="2327" presetID="10" presetClass="exit" presetSubtype="0" fill="hold" grpId="0" nodeType="afterEffect">
                                  <p:stCondLst>
                                    <p:cond delay="0"/>
                                  </p:stCondLst>
                                  <p:childTnLst>
                                    <p:animEffect transition="out" filter="fade">
                                      <p:cBhvr>
                                        <p:cTn id="2328" dur="10"/>
                                        <p:tgtEl>
                                          <p:spTgt spid="656"/>
                                        </p:tgtEl>
                                      </p:cBhvr>
                                    </p:animEffect>
                                    <p:set>
                                      <p:cBhvr>
                                        <p:cTn id="2329" dur="1" fill="hold">
                                          <p:stCondLst>
                                            <p:cond delay="9"/>
                                          </p:stCondLst>
                                        </p:cTn>
                                        <p:tgtEl>
                                          <p:spTgt spid="656"/>
                                        </p:tgtEl>
                                        <p:attrNameLst>
                                          <p:attrName>style.visibility</p:attrName>
                                        </p:attrNameLst>
                                      </p:cBhvr>
                                      <p:to>
                                        <p:strVal val="hidden"/>
                                      </p:to>
                                    </p:set>
                                  </p:childTnLst>
                                </p:cTn>
                              </p:par>
                            </p:childTnLst>
                          </p:cTn>
                        </p:par>
                        <p:par>
                          <p:cTn id="2330" fill="hold">
                            <p:stCondLst>
                              <p:cond delay="5170"/>
                            </p:stCondLst>
                            <p:childTnLst>
                              <p:par>
                                <p:cTn id="2331" presetID="10" presetClass="exit" presetSubtype="0" fill="hold" grpId="0" nodeType="afterEffect">
                                  <p:stCondLst>
                                    <p:cond delay="0"/>
                                  </p:stCondLst>
                                  <p:childTnLst>
                                    <p:animEffect transition="out" filter="fade">
                                      <p:cBhvr>
                                        <p:cTn id="2332" dur="10"/>
                                        <p:tgtEl>
                                          <p:spTgt spid="657"/>
                                        </p:tgtEl>
                                      </p:cBhvr>
                                    </p:animEffect>
                                    <p:set>
                                      <p:cBhvr>
                                        <p:cTn id="2333" dur="1" fill="hold">
                                          <p:stCondLst>
                                            <p:cond delay="9"/>
                                          </p:stCondLst>
                                        </p:cTn>
                                        <p:tgtEl>
                                          <p:spTgt spid="657"/>
                                        </p:tgtEl>
                                        <p:attrNameLst>
                                          <p:attrName>style.visibility</p:attrName>
                                        </p:attrNameLst>
                                      </p:cBhvr>
                                      <p:to>
                                        <p:strVal val="hidden"/>
                                      </p:to>
                                    </p:set>
                                  </p:childTnLst>
                                </p:cTn>
                              </p:par>
                            </p:childTnLst>
                          </p:cTn>
                        </p:par>
                        <p:par>
                          <p:cTn id="2334" fill="hold">
                            <p:stCondLst>
                              <p:cond delay="5180"/>
                            </p:stCondLst>
                            <p:childTnLst>
                              <p:par>
                                <p:cTn id="2335" presetID="10" presetClass="exit" presetSubtype="0" fill="hold" grpId="0" nodeType="afterEffect">
                                  <p:stCondLst>
                                    <p:cond delay="0"/>
                                  </p:stCondLst>
                                  <p:childTnLst>
                                    <p:animEffect transition="out" filter="fade">
                                      <p:cBhvr>
                                        <p:cTn id="2336" dur="10"/>
                                        <p:tgtEl>
                                          <p:spTgt spid="658"/>
                                        </p:tgtEl>
                                      </p:cBhvr>
                                    </p:animEffect>
                                    <p:set>
                                      <p:cBhvr>
                                        <p:cTn id="2337" dur="1" fill="hold">
                                          <p:stCondLst>
                                            <p:cond delay="9"/>
                                          </p:stCondLst>
                                        </p:cTn>
                                        <p:tgtEl>
                                          <p:spTgt spid="658"/>
                                        </p:tgtEl>
                                        <p:attrNameLst>
                                          <p:attrName>style.visibility</p:attrName>
                                        </p:attrNameLst>
                                      </p:cBhvr>
                                      <p:to>
                                        <p:strVal val="hidden"/>
                                      </p:to>
                                    </p:set>
                                  </p:childTnLst>
                                </p:cTn>
                              </p:par>
                            </p:childTnLst>
                          </p:cTn>
                        </p:par>
                        <p:par>
                          <p:cTn id="2338" fill="hold">
                            <p:stCondLst>
                              <p:cond delay="5190"/>
                            </p:stCondLst>
                            <p:childTnLst>
                              <p:par>
                                <p:cTn id="2339" presetID="10" presetClass="exit" presetSubtype="0" fill="hold" grpId="0" nodeType="afterEffect">
                                  <p:stCondLst>
                                    <p:cond delay="0"/>
                                  </p:stCondLst>
                                  <p:childTnLst>
                                    <p:animEffect transition="out" filter="fade">
                                      <p:cBhvr>
                                        <p:cTn id="2340" dur="10"/>
                                        <p:tgtEl>
                                          <p:spTgt spid="659"/>
                                        </p:tgtEl>
                                      </p:cBhvr>
                                    </p:animEffect>
                                    <p:set>
                                      <p:cBhvr>
                                        <p:cTn id="2341" dur="1" fill="hold">
                                          <p:stCondLst>
                                            <p:cond delay="9"/>
                                          </p:stCondLst>
                                        </p:cTn>
                                        <p:tgtEl>
                                          <p:spTgt spid="659"/>
                                        </p:tgtEl>
                                        <p:attrNameLst>
                                          <p:attrName>style.visibility</p:attrName>
                                        </p:attrNameLst>
                                      </p:cBhvr>
                                      <p:to>
                                        <p:strVal val="hidden"/>
                                      </p:to>
                                    </p:set>
                                  </p:childTnLst>
                                </p:cTn>
                              </p:par>
                              <p:par>
                                <p:cTn id="2342" presetID="10" presetClass="exit" presetSubtype="0" fill="hold" grpId="0" nodeType="withEffect">
                                  <p:stCondLst>
                                    <p:cond delay="0"/>
                                  </p:stCondLst>
                                  <p:childTnLst>
                                    <p:animEffect transition="out" filter="fade">
                                      <p:cBhvr>
                                        <p:cTn id="2343" dur="10"/>
                                        <p:tgtEl>
                                          <p:spTgt spid="660"/>
                                        </p:tgtEl>
                                      </p:cBhvr>
                                    </p:animEffect>
                                    <p:set>
                                      <p:cBhvr>
                                        <p:cTn id="2344" dur="1" fill="hold">
                                          <p:stCondLst>
                                            <p:cond delay="9"/>
                                          </p:stCondLst>
                                        </p:cTn>
                                        <p:tgtEl>
                                          <p:spTgt spid="660"/>
                                        </p:tgtEl>
                                        <p:attrNameLst>
                                          <p:attrName>style.visibility</p:attrName>
                                        </p:attrNameLst>
                                      </p:cBhvr>
                                      <p:to>
                                        <p:strVal val="hidden"/>
                                      </p:to>
                                    </p:set>
                                  </p:childTnLst>
                                </p:cTn>
                              </p:par>
                              <p:par>
                                <p:cTn id="2345" presetID="10" presetClass="exit" presetSubtype="0" fill="hold" grpId="0" nodeType="withEffect">
                                  <p:stCondLst>
                                    <p:cond delay="0"/>
                                  </p:stCondLst>
                                  <p:childTnLst>
                                    <p:animEffect transition="out" filter="fade">
                                      <p:cBhvr>
                                        <p:cTn id="2346" dur="10"/>
                                        <p:tgtEl>
                                          <p:spTgt spid="661"/>
                                        </p:tgtEl>
                                      </p:cBhvr>
                                    </p:animEffect>
                                    <p:set>
                                      <p:cBhvr>
                                        <p:cTn id="2347" dur="1" fill="hold">
                                          <p:stCondLst>
                                            <p:cond delay="9"/>
                                          </p:stCondLst>
                                        </p:cTn>
                                        <p:tgtEl>
                                          <p:spTgt spid="661"/>
                                        </p:tgtEl>
                                        <p:attrNameLst>
                                          <p:attrName>style.visibility</p:attrName>
                                        </p:attrNameLst>
                                      </p:cBhvr>
                                      <p:to>
                                        <p:strVal val="hidden"/>
                                      </p:to>
                                    </p:set>
                                  </p:childTnLst>
                                </p:cTn>
                              </p:par>
                              <p:par>
                                <p:cTn id="2348" presetID="10" presetClass="exit" presetSubtype="0" fill="hold" grpId="0" nodeType="withEffect">
                                  <p:stCondLst>
                                    <p:cond delay="0"/>
                                  </p:stCondLst>
                                  <p:childTnLst>
                                    <p:animEffect transition="out" filter="fade">
                                      <p:cBhvr>
                                        <p:cTn id="2349" dur="10"/>
                                        <p:tgtEl>
                                          <p:spTgt spid="662"/>
                                        </p:tgtEl>
                                      </p:cBhvr>
                                    </p:animEffect>
                                    <p:set>
                                      <p:cBhvr>
                                        <p:cTn id="2350" dur="1" fill="hold">
                                          <p:stCondLst>
                                            <p:cond delay="9"/>
                                          </p:stCondLst>
                                        </p:cTn>
                                        <p:tgtEl>
                                          <p:spTgt spid="662"/>
                                        </p:tgtEl>
                                        <p:attrNameLst>
                                          <p:attrName>style.visibility</p:attrName>
                                        </p:attrNameLst>
                                      </p:cBhvr>
                                      <p:to>
                                        <p:strVal val="hidden"/>
                                      </p:to>
                                    </p:set>
                                  </p:childTnLst>
                                </p:cTn>
                              </p:par>
                              <p:par>
                                <p:cTn id="2351" presetID="10" presetClass="exit" presetSubtype="0" fill="hold" grpId="0" nodeType="withEffect">
                                  <p:stCondLst>
                                    <p:cond delay="0"/>
                                  </p:stCondLst>
                                  <p:childTnLst>
                                    <p:animEffect transition="out" filter="fade">
                                      <p:cBhvr>
                                        <p:cTn id="2352" dur="10"/>
                                        <p:tgtEl>
                                          <p:spTgt spid="663"/>
                                        </p:tgtEl>
                                      </p:cBhvr>
                                    </p:animEffect>
                                    <p:set>
                                      <p:cBhvr>
                                        <p:cTn id="2353" dur="1" fill="hold">
                                          <p:stCondLst>
                                            <p:cond delay="9"/>
                                          </p:stCondLst>
                                        </p:cTn>
                                        <p:tgtEl>
                                          <p:spTgt spid="663"/>
                                        </p:tgtEl>
                                        <p:attrNameLst>
                                          <p:attrName>style.visibility</p:attrName>
                                        </p:attrNameLst>
                                      </p:cBhvr>
                                      <p:to>
                                        <p:strVal val="hidden"/>
                                      </p:to>
                                    </p:set>
                                  </p:childTnLst>
                                </p:cTn>
                              </p:par>
                              <p:par>
                                <p:cTn id="2354" presetID="10" presetClass="exit" presetSubtype="0" fill="hold" grpId="0" nodeType="withEffect">
                                  <p:stCondLst>
                                    <p:cond delay="0"/>
                                  </p:stCondLst>
                                  <p:childTnLst>
                                    <p:animEffect transition="out" filter="fade">
                                      <p:cBhvr>
                                        <p:cTn id="2355" dur="10"/>
                                        <p:tgtEl>
                                          <p:spTgt spid="664"/>
                                        </p:tgtEl>
                                      </p:cBhvr>
                                    </p:animEffect>
                                    <p:set>
                                      <p:cBhvr>
                                        <p:cTn id="2356" dur="1" fill="hold">
                                          <p:stCondLst>
                                            <p:cond delay="9"/>
                                          </p:stCondLst>
                                        </p:cTn>
                                        <p:tgtEl>
                                          <p:spTgt spid="664"/>
                                        </p:tgtEl>
                                        <p:attrNameLst>
                                          <p:attrName>style.visibility</p:attrName>
                                        </p:attrNameLst>
                                      </p:cBhvr>
                                      <p:to>
                                        <p:strVal val="hidden"/>
                                      </p:to>
                                    </p:set>
                                  </p:childTnLst>
                                </p:cTn>
                              </p:par>
                            </p:childTnLst>
                          </p:cTn>
                        </p:par>
                        <p:par>
                          <p:cTn id="2357" fill="hold">
                            <p:stCondLst>
                              <p:cond delay="5200"/>
                            </p:stCondLst>
                            <p:childTnLst>
                              <p:par>
                                <p:cTn id="2358" presetID="10" presetClass="exit" presetSubtype="0" fill="hold" grpId="0" nodeType="afterEffect">
                                  <p:stCondLst>
                                    <p:cond delay="0"/>
                                  </p:stCondLst>
                                  <p:childTnLst>
                                    <p:animEffect transition="out" filter="fade">
                                      <p:cBhvr>
                                        <p:cTn id="2359" dur="10"/>
                                        <p:tgtEl>
                                          <p:spTgt spid="665"/>
                                        </p:tgtEl>
                                      </p:cBhvr>
                                    </p:animEffect>
                                    <p:set>
                                      <p:cBhvr>
                                        <p:cTn id="2360" dur="1" fill="hold">
                                          <p:stCondLst>
                                            <p:cond delay="9"/>
                                          </p:stCondLst>
                                        </p:cTn>
                                        <p:tgtEl>
                                          <p:spTgt spid="665"/>
                                        </p:tgtEl>
                                        <p:attrNameLst>
                                          <p:attrName>style.visibility</p:attrName>
                                        </p:attrNameLst>
                                      </p:cBhvr>
                                      <p:to>
                                        <p:strVal val="hidden"/>
                                      </p:to>
                                    </p:set>
                                  </p:childTnLst>
                                </p:cTn>
                              </p:par>
                            </p:childTnLst>
                          </p:cTn>
                        </p:par>
                        <p:par>
                          <p:cTn id="2361" fill="hold">
                            <p:stCondLst>
                              <p:cond delay="5210"/>
                            </p:stCondLst>
                            <p:childTnLst>
                              <p:par>
                                <p:cTn id="2362" presetID="10" presetClass="exit" presetSubtype="0" fill="hold" grpId="0" nodeType="afterEffect">
                                  <p:stCondLst>
                                    <p:cond delay="0"/>
                                  </p:stCondLst>
                                  <p:childTnLst>
                                    <p:animEffect transition="out" filter="fade">
                                      <p:cBhvr>
                                        <p:cTn id="2363" dur="10"/>
                                        <p:tgtEl>
                                          <p:spTgt spid="666"/>
                                        </p:tgtEl>
                                      </p:cBhvr>
                                    </p:animEffect>
                                    <p:set>
                                      <p:cBhvr>
                                        <p:cTn id="2364" dur="1" fill="hold">
                                          <p:stCondLst>
                                            <p:cond delay="9"/>
                                          </p:stCondLst>
                                        </p:cTn>
                                        <p:tgtEl>
                                          <p:spTgt spid="666"/>
                                        </p:tgtEl>
                                        <p:attrNameLst>
                                          <p:attrName>style.visibility</p:attrName>
                                        </p:attrNameLst>
                                      </p:cBhvr>
                                      <p:to>
                                        <p:strVal val="hidden"/>
                                      </p:to>
                                    </p:set>
                                  </p:childTnLst>
                                </p:cTn>
                              </p:par>
                            </p:childTnLst>
                          </p:cTn>
                        </p:par>
                        <p:par>
                          <p:cTn id="2365" fill="hold">
                            <p:stCondLst>
                              <p:cond delay="5220"/>
                            </p:stCondLst>
                            <p:childTnLst>
                              <p:par>
                                <p:cTn id="2366" presetID="10" presetClass="exit" presetSubtype="0" fill="hold" grpId="0" nodeType="afterEffect">
                                  <p:stCondLst>
                                    <p:cond delay="0"/>
                                  </p:stCondLst>
                                  <p:childTnLst>
                                    <p:animEffect transition="out" filter="fade">
                                      <p:cBhvr>
                                        <p:cTn id="2367" dur="10"/>
                                        <p:tgtEl>
                                          <p:spTgt spid="667"/>
                                        </p:tgtEl>
                                      </p:cBhvr>
                                    </p:animEffect>
                                    <p:set>
                                      <p:cBhvr>
                                        <p:cTn id="2368" dur="1" fill="hold">
                                          <p:stCondLst>
                                            <p:cond delay="9"/>
                                          </p:stCondLst>
                                        </p:cTn>
                                        <p:tgtEl>
                                          <p:spTgt spid="667"/>
                                        </p:tgtEl>
                                        <p:attrNameLst>
                                          <p:attrName>style.visibility</p:attrName>
                                        </p:attrNameLst>
                                      </p:cBhvr>
                                      <p:to>
                                        <p:strVal val="hidden"/>
                                      </p:to>
                                    </p:set>
                                  </p:childTnLst>
                                </p:cTn>
                              </p:par>
                            </p:childTnLst>
                          </p:cTn>
                        </p:par>
                        <p:par>
                          <p:cTn id="2369" fill="hold">
                            <p:stCondLst>
                              <p:cond delay="5230"/>
                            </p:stCondLst>
                            <p:childTnLst>
                              <p:par>
                                <p:cTn id="2370" presetID="10" presetClass="exit" presetSubtype="0" fill="hold" grpId="0" nodeType="afterEffect">
                                  <p:stCondLst>
                                    <p:cond delay="0"/>
                                  </p:stCondLst>
                                  <p:childTnLst>
                                    <p:animEffect transition="out" filter="fade">
                                      <p:cBhvr>
                                        <p:cTn id="2371" dur="10"/>
                                        <p:tgtEl>
                                          <p:spTgt spid="668"/>
                                        </p:tgtEl>
                                      </p:cBhvr>
                                    </p:animEffect>
                                    <p:set>
                                      <p:cBhvr>
                                        <p:cTn id="2372" dur="1" fill="hold">
                                          <p:stCondLst>
                                            <p:cond delay="9"/>
                                          </p:stCondLst>
                                        </p:cTn>
                                        <p:tgtEl>
                                          <p:spTgt spid="668"/>
                                        </p:tgtEl>
                                        <p:attrNameLst>
                                          <p:attrName>style.visibility</p:attrName>
                                        </p:attrNameLst>
                                      </p:cBhvr>
                                      <p:to>
                                        <p:strVal val="hidden"/>
                                      </p:to>
                                    </p:set>
                                  </p:childTnLst>
                                </p:cTn>
                              </p:par>
                            </p:childTnLst>
                          </p:cTn>
                        </p:par>
                        <p:par>
                          <p:cTn id="2373" fill="hold">
                            <p:stCondLst>
                              <p:cond delay="5240"/>
                            </p:stCondLst>
                            <p:childTnLst>
                              <p:par>
                                <p:cTn id="2374" presetID="10" presetClass="exit" presetSubtype="0" fill="hold" grpId="0" nodeType="afterEffect">
                                  <p:stCondLst>
                                    <p:cond delay="0"/>
                                  </p:stCondLst>
                                  <p:childTnLst>
                                    <p:animEffect transition="out" filter="fade">
                                      <p:cBhvr>
                                        <p:cTn id="2375" dur="10"/>
                                        <p:tgtEl>
                                          <p:spTgt spid="669"/>
                                        </p:tgtEl>
                                      </p:cBhvr>
                                    </p:animEffect>
                                    <p:set>
                                      <p:cBhvr>
                                        <p:cTn id="2376" dur="1" fill="hold">
                                          <p:stCondLst>
                                            <p:cond delay="9"/>
                                          </p:stCondLst>
                                        </p:cTn>
                                        <p:tgtEl>
                                          <p:spTgt spid="669"/>
                                        </p:tgtEl>
                                        <p:attrNameLst>
                                          <p:attrName>style.visibility</p:attrName>
                                        </p:attrNameLst>
                                      </p:cBhvr>
                                      <p:to>
                                        <p:strVal val="hidden"/>
                                      </p:to>
                                    </p:set>
                                  </p:childTnLst>
                                </p:cTn>
                              </p:par>
                            </p:childTnLst>
                          </p:cTn>
                        </p:par>
                        <p:par>
                          <p:cTn id="2377" fill="hold">
                            <p:stCondLst>
                              <p:cond delay="5250"/>
                            </p:stCondLst>
                            <p:childTnLst>
                              <p:par>
                                <p:cTn id="2378" presetID="10" presetClass="exit" presetSubtype="0" fill="hold" grpId="0" nodeType="afterEffect">
                                  <p:stCondLst>
                                    <p:cond delay="0"/>
                                  </p:stCondLst>
                                  <p:childTnLst>
                                    <p:animEffect transition="out" filter="fade">
                                      <p:cBhvr>
                                        <p:cTn id="2379" dur="10"/>
                                        <p:tgtEl>
                                          <p:spTgt spid="670"/>
                                        </p:tgtEl>
                                      </p:cBhvr>
                                    </p:animEffect>
                                    <p:set>
                                      <p:cBhvr>
                                        <p:cTn id="2380" dur="1" fill="hold">
                                          <p:stCondLst>
                                            <p:cond delay="9"/>
                                          </p:stCondLst>
                                        </p:cTn>
                                        <p:tgtEl>
                                          <p:spTgt spid="670"/>
                                        </p:tgtEl>
                                        <p:attrNameLst>
                                          <p:attrName>style.visibility</p:attrName>
                                        </p:attrNameLst>
                                      </p:cBhvr>
                                      <p:to>
                                        <p:strVal val="hidden"/>
                                      </p:to>
                                    </p:set>
                                  </p:childTnLst>
                                </p:cTn>
                              </p:par>
                              <p:par>
                                <p:cTn id="2381" presetID="10" presetClass="exit" presetSubtype="0" fill="hold" grpId="0" nodeType="withEffect">
                                  <p:stCondLst>
                                    <p:cond delay="0"/>
                                  </p:stCondLst>
                                  <p:childTnLst>
                                    <p:animEffect transition="out" filter="fade">
                                      <p:cBhvr>
                                        <p:cTn id="2382" dur="10"/>
                                        <p:tgtEl>
                                          <p:spTgt spid="671"/>
                                        </p:tgtEl>
                                      </p:cBhvr>
                                    </p:animEffect>
                                    <p:set>
                                      <p:cBhvr>
                                        <p:cTn id="2383" dur="1" fill="hold">
                                          <p:stCondLst>
                                            <p:cond delay="9"/>
                                          </p:stCondLst>
                                        </p:cTn>
                                        <p:tgtEl>
                                          <p:spTgt spid="671"/>
                                        </p:tgtEl>
                                        <p:attrNameLst>
                                          <p:attrName>style.visibility</p:attrName>
                                        </p:attrNameLst>
                                      </p:cBhvr>
                                      <p:to>
                                        <p:strVal val="hidden"/>
                                      </p:to>
                                    </p:set>
                                  </p:childTnLst>
                                </p:cTn>
                              </p:par>
                              <p:par>
                                <p:cTn id="2384" presetID="10" presetClass="exit" presetSubtype="0" fill="hold" grpId="0" nodeType="withEffect">
                                  <p:stCondLst>
                                    <p:cond delay="0"/>
                                  </p:stCondLst>
                                  <p:childTnLst>
                                    <p:animEffect transition="out" filter="fade">
                                      <p:cBhvr>
                                        <p:cTn id="2385" dur="10"/>
                                        <p:tgtEl>
                                          <p:spTgt spid="672"/>
                                        </p:tgtEl>
                                      </p:cBhvr>
                                    </p:animEffect>
                                    <p:set>
                                      <p:cBhvr>
                                        <p:cTn id="2386" dur="1" fill="hold">
                                          <p:stCondLst>
                                            <p:cond delay="9"/>
                                          </p:stCondLst>
                                        </p:cTn>
                                        <p:tgtEl>
                                          <p:spTgt spid="672"/>
                                        </p:tgtEl>
                                        <p:attrNameLst>
                                          <p:attrName>style.visibility</p:attrName>
                                        </p:attrNameLst>
                                      </p:cBhvr>
                                      <p:to>
                                        <p:strVal val="hidden"/>
                                      </p:to>
                                    </p:set>
                                  </p:childTnLst>
                                </p:cTn>
                              </p:par>
                              <p:par>
                                <p:cTn id="2387" presetID="10" presetClass="exit" presetSubtype="0" fill="hold" grpId="0" nodeType="withEffect">
                                  <p:stCondLst>
                                    <p:cond delay="0"/>
                                  </p:stCondLst>
                                  <p:childTnLst>
                                    <p:animEffect transition="out" filter="fade">
                                      <p:cBhvr>
                                        <p:cTn id="2388" dur="10"/>
                                        <p:tgtEl>
                                          <p:spTgt spid="673"/>
                                        </p:tgtEl>
                                      </p:cBhvr>
                                    </p:animEffect>
                                    <p:set>
                                      <p:cBhvr>
                                        <p:cTn id="2389" dur="1" fill="hold">
                                          <p:stCondLst>
                                            <p:cond delay="9"/>
                                          </p:stCondLst>
                                        </p:cTn>
                                        <p:tgtEl>
                                          <p:spTgt spid="673"/>
                                        </p:tgtEl>
                                        <p:attrNameLst>
                                          <p:attrName>style.visibility</p:attrName>
                                        </p:attrNameLst>
                                      </p:cBhvr>
                                      <p:to>
                                        <p:strVal val="hidden"/>
                                      </p:to>
                                    </p:set>
                                  </p:childTnLst>
                                </p:cTn>
                              </p:par>
                              <p:par>
                                <p:cTn id="2390" presetID="10" presetClass="exit" presetSubtype="0" fill="hold" grpId="0" nodeType="withEffect">
                                  <p:stCondLst>
                                    <p:cond delay="0"/>
                                  </p:stCondLst>
                                  <p:childTnLst>
                                    <p:animEffect transition="out" filter="fade">
                                      <p:cBhvr>
                                        <p:cTn id="2391" dur="10"/>
                                        <p:tgtEl>
                                          <p:spTgt spid="674"/>
                                        </p:tgtEl>
                                      </p:cBhvr>
                                    </p:animEffect>
                                    <p:set>
                                      <p:cBhvr>
                                        <p:cTn id="2392" dur="1" fill="hold">
                                          <p:stCondLst>
                                            <p:cond delay="9"/>
                                          </p:stCondLst>
                                        </p:cTn>
                                        <p:tgtEl>
                                          <p:spTgt spid="674"/>
                                        </p:tgtEl>
                                        <p:attrNameLst>
                                          <p:attrName>style.visibility</p:attrName>
                                        </p:attrNameLst>
                                      </p:cBhvr>
                                      <p:to>
                                        <p:strVal val="hidden"/>
                                      </p:to>
                                    </p:set>
                                  </p:childTnLst>
                                </p:cTn>
                              </p:par>
                              <p:par>
                                <p:cTn id="2393" presetID="10" presetClass="exit" presetSubtype="0" fill="hold" grpId="0" nodeType="withEffect">
                                  <p:stCondLst>
                                    <p:cond delay="0"/>
                                  </p:stCondLst>
                                  <p:childTnLst>
                                    <p:animEffect transition="out" filter="fade">
                                      <p:cBhvr>
                                        <p:cTn id="2394" dur="10"/>
                                        <p:tgtEl>
                                          <p:spTgt spid="675"/>
                                        </p:tgtEl>
                                      </p:cBhvr>
                                    </p:animEffect>
                                    <p:set>
                                      <p:cBhvr>
                                        <p:cTn id="2395" dur="1" fill="hold">
                                          <p:stCondLst>
                                            <p:cond delay="9"/>
                                          </p:stCondLst>
                                        </p:cTn>
                                        <p:tgtEl>
                                          <p:spTgt spid="675"/>
                                        </p:tgtEl>
                                        <p:attrNameLst>
                                          <p:attrName>style.visibility</p:attrName>
                                        </p:attrNameLst>
                                      </p:cBhvr>
                                      <p:to>
                                        <p:strVal val="hidden"/>
                                      </p:to>
                                    </p:set>
                                  </p:childTnLst>
                                </p:cTn>
                              </p:par>
                              <p:par>
                                <p:cTn id="2396" presetID="10" presetClass="exit" presetSubtype="0" fill="hold" grpId="0" nodeType="withEffect">
                                  <p:stCondLst>
                                    <p:cond delay="0"/>
                                  </p:stCondLst>
                                  <p:childTnLst>
                                    <p:animEffect transition="out" filter="fade">
                                      <p:cBhvr>
                                        <p:cTn id="2397" dur="10"/>
                                        <p:tgtEl>
                                          <p:spTgt spid="676"/>
                                        </p:tgtEl>
                                      </p:cBhvr>
                                    </p:animEffect>
                                    <p:set>
                                      <p:cBhvr>
                                        <p:cTn id="2398" dur="1" fill="hold">
                                          <p:stCondLst>
                                            <p:cond delay="9"/>
                                          </p:stCondLst>
                                        </p:cTn>
                                        <p:tgtEl>
                                          <p:spTgt spid="676"/>
                                        </p:tgtEl>
                                        <p:attrNameLst>
                                          <p:attrName>style.visibility</p:attrName>
                                        </p:attrNameLst>
                                      </p:cBhvr>
                                      <p:to>
                                        <p:strVal val="hidden"/>
                                      </p:to>
                                    </p:set>
                                  </p:childTnLst>
                                </p:cTn>
                              </p:par>
                              <p:par>
                                <p:cTn id="2399" presetID="10" presetClass="exit" presetSubtype="0" fill="hold" grpId="0" nodeType="withEffect">
                                  <p:stCondLst>
                                    <p:cond delay="0"/>
                                  </p:stCondLst>
                                  <p:childTnLst>
                                    <p:animEffect transition="out" filter="fade">
                                      <p:cBhvr>
                                        <p:cTn id="2400" dur="10"/>
                                        <p:tgtEl>
                                          <p:spTgt spid="677"/>
                                        </p:tgtEl>
                                      </p:cBhvr>
                                    </p:animEffect>
                                    <p:set>
                                      <p:cBhvr>
                                        <p:cTn id="2401" dur="1" fill="hold">
                                          <p:stCondLst>
                                            <p:cond delay="9"/>
                                          </p:stCondLst>
                                        </p:cTn>
                                        <p:tgtEl>
                                          <p:spTgt spid="677"/>
                                        </p:tgtEl>
                                        <p:attrNameLst>
                                          <p:attrName>style.visibility</p:attrName>
                                        </p:attrNameLst>
                                      </p:cBhvr>
                                      <p:to>
                                        <p:strVal val="hidden"/>
                                      </p:to>
                                    </p:set>
                                  </p:childTnLst>
                                </p:cTn>
                              </p:par>
                              <p:par>
                                <p:cTn id="2402" presetID="10" presetClass="exit" presetSubtype="0" fill="hold" grpId="0" nodeType="withEffect">
                                  <p:stCondLst>
                                    <p:cond delay="0"/>
                                  </p:stCondLst>
                                  <p:childTnLst>
                                    <p:animEffect transition="out" filter="fade">
                                      <p:cBhvr>
                                        <p:cTn id="2403" dur="10"/>
                                        <p:tgtEl>
                                          <p:spTgt spid="678"/>
                                        </p:tgtEl>
                                      </p:cBhvr>
                                    </p:animEffect>
                                    <p:set>
                                      <p:cBhvr>
                                        <p:cTn id="2404" dur="1" fill="hold">
                                          <p:stCondLst>
                                            <p:cond delay="9"/>
                                          </p:stCondLst>
                                        </p:cTn>
                                        <p:tgtEl>
                                          <p:spTgt spid="678"/>
                                        </p:tgtEl>
                                        <p:attrNameLst>
                                          <p:attrName>style.visibility</p:attrName>
                                        </p:attrNameLst>
                                      </p:cBhvr>
                                      <p:to>
                                        <p:strVal val="hidden"/>
                                      </p:to>
                                    </p:set>
                                  </p:childTnLst>
                                </p:cTn>
                              </p:par>
                              <p:par>
                                <p:cTn id="2405" presetID="10" presetClass="exit" presetSubtype="0" fill="hold" grpId="0" nodeType="withEffect">
                                  <p:stCondLst>
                                    <p:cond delay="0"/>
                                  </p:stCondLst>
                                  <p:childTnLst>
                                    <p:animEffect transition="out" filter="fade">
                                      <p:cBhvr>
                                        <p:cTn id="2406" dur="10"/>
                                        <p:tgtEl>
                                          <p:spTgt spid="679"/>
                                        </p:tgtEl>
                                      </p:cBhvr>
                                    </p:animEffect>
                                    <p:set>
                                      <p:cBhvr>
                                        <p:cTn id="2407" dur="1" fill="hold">
                                          <p:stCondLst>
                                            <p:cond delay="9"/>
                                          </p:stCondLst>
                                        </p:cTn>
                                        <p:tgtEl>
                                          <p:spTgt spid="679"/>
                                        </p:tgtEl>
                                        <p:attrNameLst>
                                          <p:attrName>style.visibility</p:attrName>
                                        </p:attrNameLst>
                                      </p:cBhvr>
                                      <p:to>
                                        <p:strVal val="hidden"/>
                                      </p:to>
                                    </p:set>
                                  </p:childTnLst>
                                </p:cTn>
                              </p:par>
                            </p:childTnLst>
                          </p:cTn>
                        </p:par>
                        <p:par>
                          <p:cTn id="2408" fill="hold">
                            <p:stCondLst>
                              <p:cond delay="5260"/>
                            </p:stCondLst>
                            <p:childTnLst>
                              <p:par>
                                <p:cTn id="2409" presetID="10" presetClass="exit" presetSubtype="0" fill="hold" grpId="0" nodeType="afterEffect">
                                  <p:stCondLst>
                                    <p:cond delay="0"/>
                                  </p:stCondLst>
                                  <p:childTnLst>
                                    <p:animEffect transition="out" filter="fade">
                                      <p:cBhvr>
                                        <p:cTn id="2410" dur="10"/>
                                        <p:tgtEl>
                                          <p:spTgt spid="680"/>
                                        </p:tgtEl>
                                      </p:cBhvr>
                                    </p:animEffect>
                                    <p:set>
                                      <p:cBhvr>
                                        <p:cTn id="2411" dur="1" fill="hold">
                                          <p:stCondLst>
                                            <p:cond delay="9"/>
                                          </p:stCondLst>
                                        </p:cTn>
                                        <p:tgtEl>
                                          <p:spTgt spid="680"/>
                                        </p:tgtEl>
                                        <p:attrNameLst>
                                          <p:attrName>style.visibility</p:attrName>
                                        </p:attrNameLst>
                                      </p:cBhvr>
                                      <p:to>
                                        <p:strVal val="hidden"/>
                                      </p:to>
                                    </p:set>
                                  </p:childTnLst>
                                </p:cTn>
                              </p:par>
                            </p:childTnLst>
                          </p:cTn>
                        </p:par>
                        <p:par>
                          <p:cTn id="2412" fill="hold">
                            <p:stCondLst>
                              <p:cond delay="5270"/>
                            </p:stCondLst>
                            <p:childTnLst>
                              <p:par>
                                <p:cTn id="2413" presetID="10" presetClass="exit" presetSubtype="0" fill="hold" grpId="0" nodeType="afterEffect">
                                  <p:stCondLst>
                                    <p:cond delay="0"/>
                                  </p:stCondLst>
                                  <p:childTnLst>
                                    <p:animEffect transition="out" filter="fade">
                                      <p:cBhvr>
                                        <p:cTn id="2414" dur="10"/>
                                        <p:tgtEl>
                                          <p:spTgt spid="681"/>
                                        </p:tgtEl>
                                      </p:cBhvr>
                                    </p:animEffect>
                                    <p:set>
                                      <p:cBhvr>
                                        <p:cTn id="2415" dur="1" fill="hold">
                                          <p:stCondLst>
                                            <p:cond delay="9"/>
                                          </p:stCondLst>
                                        </p:cTn>
                                        <p:tgtEl>
                                          <p:spTgt spid="681"/>
                                        </p:tgtEl>
                                        <p:attrNameLst>
                                          <p:attrName>style.visibility</p:attrName>
                                        </p:attrNameLst>
                                      </p:cBhvr>
                                      <p:to>
                                        <p:strVal val="hidden"/>
                                      </p:to>
                                    </p:set>
                                  </p:childTnLst>
                                </p:cTn>
                              </p:par>
                            </p:childTnLst>
                          </p:cTn>
                        </p:par>
                        <p:par>
                          <p:cTn id="2416" fill="hold">
                            <p:stCondLst>
                              <p:cond delay="5280"/>
                            </p:stCondLst>
                            <p:childTnLst>
                              <p:par>
                                <p:cTn id="2417" presetID="10" presetClass="exit" presetSubtype="0" fill="hold" grpId="0" nodeType="afterEffect">
                                  <p:stCondLst>
                                    <p:cond delay="0"/>
                                  </p:stCondLst>
                                  <p:childTnLst>
                                    <p:animEffect transition="out" filter="fade">
                                      <p:cBhvr>
                                        <p:cTn id="2418" dur="10"/>
                                        <p:tgtEl>
                                          <p:spTgt spid="682"/>
                                        </p:tgtEl>
                                      </p:cBhvr>
                                    </p:animEffect>
                                    <p:set>
                                      <p:cBhvr>
                                        <p:cTn id="2419" dur="1" fill="hold">
                                          <p:stCondLst>
                                            <p:cond delay="9"/>
                                          </p:stCondLst>
                                        </p:cTn>
                                        <p:tgtEl>
                                          <p:spTgt spid="682"/>
                                        </p:tgtEl>
                                        <p:attrNameLst>
                                          <p:attrName>style.visibility</p:attrName>
                                        </p:attrNameLst>
                                      </p:cBhvr>
                                      <p:to>
                                        <p:strVal val="hidden"/>
                                      </p:to>
                                    </p:set>
                                  </p:childTnLst>
                                </p:cTn>
                              </p:par>
                            </p:childTnLst>
                          </p:cTn>
                        </p:par>
                        <p:par>
                          <p:cTn id="2420" fill="hold">
                            <p:stCondLst>
                              <p:cond delay="5290"/>
                            </p:stCondLst>
                            <p:childTnLst>
                              <p:par>
                                <p:cTn id="2421" presetID="10" presetClass="exit" presetSubtype="0" fill="hold" grpId="0" nodeType="afterEffect">
                                  <p:stCondLst>
                                    <p:cond delay="0"/>
                                  </p:stCondLst>
                                  <p:childTnLst>
                                    <p:animEffect transition="out" filter="fade">
                                      <p:cBhvr>
                                        <p:cTn id="2422" dur="10"/>
                                        <p:tgtEl>
                                          <p:spTgt spid="683"/>
                                        </p:tgtEl>
                                      </p:cBhvr>
                                    </p:animEffect>
                                    <p:set>
                                      <p:cBhvr>
                                        <p:cTn id="2423" dur="1" fill="hold">
                                          <p:stCondLst>
                                            <p:cond delay="9"/>
                                          </p:stCondLst>
                                        </p:cTn>
                                        <p:tgtEl>
                                          <p:spTgt spid="683"/>
                                        </p:tgtEl>
                                        <p:attrNameLst>
                                          <p:attrName>style.visibility</p:attrName>
                                        </p:attrNameLst>
                                      </p:cBhvr>
                                      <p:to>
                                        <p:strVal val="hidden"/>
                                      </p:to>
                                    </p:set>
                                  </p:childTnLst>
                                </p:cTn>
                              </p:par>
                            </p:childTnLst>
                          </p:cTn>
                        </p:par>
                        <p:par>
                          <p:cTn id="2424" fill="hold">
                            <p:stCondLst>
                              <p:cond delay="5300"/>
                            </p:stCondLst>
                            <p:childTnLst>
                              <p:par>
                                <p:cTn id="2425" presetID="10" presetClass="exit" presetSubtype="0" fill="hold" grpId="0" nodeType="afterEffect">
                                  <p:stCondLst>
                                    <p:cond delay="0"/>
                                  </p:stCondLst>
                                  <p:childTnLst>
                                    <p:animEffect transition="out" filter="fade">
                                      <p:cBhvr>
                                        <p:cTn id="2426" dur="10"/>
                                        <p:tgtEl>
                                          <p:spTgt spid="684"/>
                                        </p:tgtEl>
                                      </p:cBhvr>
                                    </p:animEffect>
                                    <p:set>
                                      <p:cBhvr>
                                        <p:cTn id="2427" dur="1" fill="hold">
                                          <p:stCondLst>
                                            <p:cond delay="9"/>
                                          </p:stCondLst>
                                        </p:cTn>
                                        <p:tgtEl>
                                          <p:spTgt spid="684"/>
                                        </p:tgtEl>
                                        <p:attrNameLst>
                                          <p:attrName>style.visibility</p:attrName>
                                        </p:attrNameLst>
                                      </p:cBhvr>
                                      <p:to>
                                        <p:strVal val="hidden"/>
                                      </p:to>
                                    </p:set>
                                  </p:childTnLst>
                                </p:cTn>
                              </p:par>
                              <p:par>
                                <p:cTn id="2428" presetID="10" presetClass="exit" presetSubtype="0" fill="hold" grpId="0" nodeType="withEffect">
                                  <p:stCondLst>
                                    <p:cond delay="0"/>
                                  </p:stCondLst>
                                  <p:childTnLst>
                                    <p:animEffect transition="out" filter="fade">
                                      <p:cBhvr>
                                        <p:cTn id="2429" dur="10"/>
                                        <p:tgtEl>
                                          <p:spTgt spid="685"/>
                                        </p:tgtEl>
                                      </p:cBhvr>
                                    </p:animEffect>
                                    <p:set>
                                      <p:cBhvr>
                                        <p:cTn id="2430" dur="1" fill="hold">
                                          <p:stCondLst>
                                            <p:cond delay="9"/>
                                          </p:stCondLst>
                                        </p:cTn>
                                        <p:tgtEl>
                                          <p:spTgt spid="685"/>
                                        </p:tgtEl>
                                        <p:attrNameLst>
                                          <p:attrName>style.visibility</p:attrName>
                                        </p:attrNameLst>
                                      </p:cBhvr>
                                      <p:to>
                                        <p:strVal val="hidden"/>
                                      </p:to>
                                    </p:set>
                                  </p:childTnLst>
                                </p:cTn>
                              </p:par>
                              <p:par>
                                <p:cTn id="2431" presetID="10" presetClass="exit" presetSubtype="0" fill="hold" grpId="0" nodeType="withEffect">
                                  <p:stCondLst>
                                    <p:cond delay="0"/>
                                  </p:stCondLst>
                                  <p:childTnLst>
                                    <p:animEffect transition="out" filter="fade">
                                      <p:cBhvr>
                                        <p:cTn id="2432" dur="10"/>
                                        <p:tgtEl>
                                          <p:spTgt spid="686"/>
                                        </p:tgtEl>
                                      </p:cBhvr>
                                    </p:animEffect>
                                    <p:set>
                                      <p:cBhvr>
                                        <p:cTn id="2433" dur="1" fill="hold">
                                          <p:stCondLst>
                                            <p:cond delay="9"/>
                                          </p:stCondLst>
                                        </p:cTn>
                                        <p:tgtEl>
                                          <p:spTgt spid="686"/>
                                        </p:tgtEl>
                                        <p:attrNameLst>
                                          <p:attrName>style.visibility</p:attrName>
                                        </p:attrNameLst>
                                      </p:cBhvr>
                                      <p:to>
                                        <p:strVal val="hidden"/>
                                      </p:to>
                                    </p:set>
                                  </p:childTnLst>
                                </p:cTn>
                              </p:par>
                              <p:par>
                                <p:cTn id="2434" presetID="10" presetClass="exit" presetSubtype="0" fill="hold" grpId="0" nodeType="withEffect">
                                  <p:stCondLst>
                                    <p:cond delay="0"/>
                                  </p:stCondLst>
                                  <p:childTnLst>
                                    <p:animEffect transition="out" filter="fade">
                                      <p:cBhvr>
                                        <p:cTn id="2435" dur="10"/>
                                        <p:tgtEl>
                                          <p:spTgt spid="687"/>
                                        </p:tgtEl>
                                      </p:cBhvr>
                                    </p:animEffect>
                                    <p:set>
                                      <p:cBhvr>
                                        <p:cTn id="2436" dur="1" fill="hold">
                                          <p:stCondLst>
                                            <p:cond delay="9"/>
                                          </p:stCondLst>
                                        </p:cTn>
                                        <p:tgtEl>
                                          <p:spTgt spid="687"/>
                                        </p:tgtEl>
                                        <p:attrNameLst>
                                          <p:attrName>style.visibility</p:attrName>
                                        </p:attrNameLst>
                                      </p:cBhvr>
                                      <p:to>
                                        <p:strVal val="hidden"/>
                                      </p:to>
                                    </p:set>
                                  </p:childTnLst>
                                </p:cTn>
                              </p:par>
                              <p:par>
                                <p:cTn id="2437" presetID="10" presetClass="exit" presetSubtype="0" fill="hold" grpId="0" nodeType="withEffect">
                                  <p:stCondLst>
                                    <p:cond delay="0"/>
                                  </p:stCondLst>
                                  <p:childTnLst>
                                    <p:animEffect transition="out" filter="fade">
                                      <p:cBhvr>
                                        <p:cTn id="2438" dur="10"/>
                                        <p:tgtEl>
                                          <p:spTgt spid="688"/>
                                        </p:tgtEl>
                                      </p:cBhvr>
                                    </p:animEffect>
                                    <p:set>
                                      <p:cBhvr>
                                        <p:cTn id="2439" dur="1" fill="hold">
                                          <p:stCondLst>
                                            <p:cond delay="9"/>
                                          </p:stCondLst>
                                        </p:cTn>
                                        <p:tgtEl>
                                          <p:spTgt spid="688"/>
                                        </p:tgtEl>
                                        <p:attrNameLst>
                                          <p:attrName>style.visibility</p:attrName>
                                        </p:attrNameLst>
                                      </p:cBhvr>
                                      <p:to>
                                        <p:strVal val="hidden"/>
                                      </p:to>
                                    </p:set>
                                  </p:childTnLst>
                                </p:cTn>
                              </p:par>
                            </p:childTnLst>
                          </p:cTn>
                        </p:par>
                        <p:par>
                          <p:cTn id="2440" fill="hold">
                            <p:stCondLst>
                              <p:cond delay="5310"/>
                            </p:stCondLst>
                            <p:childTnLst>
                              <p:par>
                                <p:cTn id="2441" presetID="10" presetClass="exit" presetSubtype="0" fill="hold" grpId="0" nodeType="afterEffect">
                                  <p:stCondLst>
                                    <p:cond delay="0"/>
                                  </p:stCondLst>
                                  <p:childTnLst>
                                    <p:animEffect transition="out" filter="fade">
                                      <p:cBhvr>
                                        <p:cTn id="2442" dur="10"/>
                                        <p:tgtEl>
                                          <p:spTgt spid="689"/>
                                        </p:tgtEl>
                                      </p:cBhvr>
                                    </p:animEffect>
                                    <p:set>
                                      <p:cBhvr>
                                        <p:cTn id="2443" dur="1" fill="hold">
                                          <p:stCondLst>
                                            <p:cond delay="9"/>
                                          </p:stCondLst>
                                        </p:cTn>
                                        <p:tgtEl>
                                          <p:spTgt spid="689"/>
                                        </p:tgtEl>
                                        <p:attrNameLst>
                                          <p:attrName>style.visibility</p:attrName>
                                        </p:attrNameLst>
                                      </p:cBhvr>
                                      <p:to>
                                        <p:strVal val="hidden"/>
                                      </p:to>
                                    </p:set>
                                  </p:childTnLst>
                                </p:cTn>
                              </p:par>
                            </p:childTnLst>
                          </p:cTn>
                        </p:par>
                        <p:par>
                          <p:cTn id="2444" fill="hold">
                            <p:stCondLst>
                              <p:cond delay="5320"/>
                            </p:stCondLst>
                            <p:childTnLst>
                              <p:par>
                                <p:cTn id="2445" presetID="10" presetClass="exit" presetSubtype="0" fill="hold" grpId="0" nodeType="afterEffect">
                                  <p:stCondLst>
                                    <p:cond delay="0"/>
                                  </p:stCondLst>
                                  <p:childTnLst>
                                    <p:animEffect transition="out" filter="fade">
                                      <p:cBhvr>
                                        <p:cTn id="2446" dur="10"/>
                                        <p:tgtEl>
                                          <p:spTgt spid="690"/>
                                        </p:tgtEl>
                                      </p:cBhvr>
                                    </p:animEffect>
                                    <p:set>
                                      <p:cBhvr>
                                        <p:cTn id="2447" dur="1" fill="hold">
                                          <p:stCondLst>
                                            <p:cond delay="9"/>
                                          </p:stCondLst>
                                        </p:cTn>
                                        <p:tgtEl>
                                          <p:spTgt spid="690"/>
                                        </p:tgtEl>
                                        <p:attrNameLst>
                                          <p:attrName>style.visibility</p:attrName>
                                        </p:attrNameLst>
                                      </p:cBhvr>
                                      <p:to>
                                        <p:strVal val="hidden"/>
                                      </p:to>
                                    </p:set>
                                  </p:childTnLst>
                                </p:cTn>
                              </p:par>
                            </p:childTnLst>
                          </p:cTn>
                        </p:par>
                        <p:par>
                          <p:cTn id="2448" fill="hold">
                            <p:stCondLst>
                              <p:cond delay="5330"/>
                            </p:stCondLst>
                            <p:childTnLst>
                              <p:par>
                                <p:cTn id="2449" presetID="10" presetClass="exit" presetSubtype="0" fill="hold" grpId="0" nodeType="afterEffect">
                                  <p:stCondLst>
                                    <p:cond delay="0"/>
                                  </p:stCondLst>
                                  <p:childTnLst>
                                    <p:animEffect transition="out" filter="fade">
                                      <p:cBhvr>
                                        <p:cTn id="2450" dur="10"/>
                                        <p:tgtEl>
                                          <p:spTgt spid="691"/>
                                        </p:tgtEl>
                                      </p:cBhvr>
                                    </p:animEffect>
                                    <p:set>
                                      <p:cBhvr>
                                        <p:cTn id="2451" dur="1" fill="hold">
                                          <p:stCondLst>
                                            <p:cond delay="9"/>
                                          </p:stCondLst>
                                        </p:cTn>
                                        <p:tgtEl>
                                          <p:spTgt spid="691"/>
                                        </p:tgtEl>
                                        <p:attrNameLst>
                                          <p:attrName>style.visibility</p:attrName>
                                        </p:attrNameLst>
                                      </p:cBhvr>
                                      <p:to>
                                        <p:strVal val="hidden"/>
                                      </p:to>
                                    </p:set>
                                  </p:childTnLst>
                                </p:cTn>
                              </p:par>
                            </p:childTnLst>
                          </p:cTn>
                        </p:par>
                        <p:par>
                          <p:cTn id="2452" fill="hold">
                            <p:stCondLst>
                              <p:cond delay="5340"/>
                            </p:stCondLst>
                            <p:childTnLst>
                              <p:par>
                                <p:cTn id="2453" presetID="10" presetClass="exit" presetSubtype="0" fill="hold" grpId="0" nodeType="afterEffect">
                                  <p:stCondLst>
                                    <p:cond delay="0"/>
                                  </p:stCondLst>
                                  <p:childTnLst>
                                    <p:animEffect transition="out" filter="fade">
                                      <p:cBhvr>
                                        <p:cTn id="2454" dur="10"/>
                                        <p:tgtEl>
                                          <p:spTgt spid="692"/>
                                        </p:tgtEl>
                                      </p:cBhvr>
                                    </p:animEffect>
                                    <p:set>
                                      <p:cBhvr>
                                        <p:cTn id="2455" dur="1" fill="hold">
                                          <p:stCondLst>
                                            <p:cond delay="9"/>
                                          </p:stCondLst>
                                        </p:cTn>
                                        <p:tgtEl>
                                          <p:spTgt spid="692"/>
                                        </p:tgtEl>
                                        <p:attrNameLst>
                                          <p:attrName>style.visibility</p:attrName>
                                        </p:attrNameLst>
                                      </p:cBhvr>
                                      <p:to>
                                        <p:strVal val="hidden"/>
                                      </p:to>
                                    </p:set>
                                  </p:childTnLst>
                                </p:cTn>
                              </p:par>
                            </p:childTnLst>
                          </p:cTn>
                        </p:par>
                        <p:par>
                          <p:cTn id="2456" fill="hold">
                            <p:stCondLst>
                              <p:cond delay="5350"/>
                            </p:stCondLst>
                            <p:childTnLst>
                              <p:par>
                                <p:cTn id="2457" presetID="10" presetClass="exit" presetSubtype="0" fill="hold" grpId="0" nodeType="afterEffect">
                                  <p:stCondLst>
                                    <p:cond delay="0"/>
                                  </p:stCondLst>
                                  <p:childTnLst>
                                    <p:animEffect transition="out" filter="fade">
                                      <p:cBhvr>
                                        <p:cTn id="2458" dur="10"/>
                                        <p:tgtEl>
                                          <p:spTgt spid="693"/>
                                        </p:tgtEl>
                                      </p:cBhvr>
                                    </p:animEffect>
                                    <p:set>
                                      <p:cBhvr>
                                        <p:cTn id="2459" dur="1" fill="hold">
                                          <p:stCondLst>
                                            <p:cond delay="9"/>
                                          </p:stCondLst>
                                        </p:cTn>
                                        <p:tgtEl>
                                          <p:spTgt spid="693"/>
                                        </p:tgtEl>
                                        <p:attrNameLst>
                                          <p:attrName>style.visibility</p:attrName>
                                        </p:attrNameLst>
                                      </p:cBhvr>
                                      <p:to>
                                        <p:strVal val="hidden"/>
                                      </p:to>
                                    </p:set>
                                  </p:childTnLst>
                                </p:cTn>
                              </p:par>
                            </p:childTnLst>
                          </p:cTn>
                        </p:par>
                        <p:par>
                          <p:cTn id="2460" fill="hold">
                            <p:stCondLst>
                              <p:cond delay="5360"/>
                            </p:stCondLst>
                            <p:childTnLst>
                              <p:par>
                                <p:cTn id="2461" presetID="10" presetClass="exit" presetSubtype="0" fill="hold" grpId="0" nodeType="afterEffect">
                                  <p:stCondLst>
                                    <p:cond delay="0"/>
                                  </p:stCondLst>
                                  <p:childTnLst>
                                    <p:animEffect transition="out" filter="fade">
                                      <p:cBhvr>
                                        <p:cTn id="2462" dur="10"/>
                                        <p:tgtEl>
                                          <p:spTgt spid="694"/>
                                        </p:tgtEl>
                                      </p:cBhvr>
                                    </p:animEffect>
                                    <p:set>
                                      <p:cBhvr>
                                        <p:cTn id="2463" dur="1" fill="hold">
                                          <p:stCondLst>
                                            <p:cond delay="9"/>
                                          </p:stCondLst>
                                        </p:cTn>
                                        <p:tgtEl>
                                          <p:spTgt spid="694"/>
                                        </p:tgtEl>
                                        <p:attrNameLst>
                                          <p:attrName>style.visibility</p:attrName>
                                        </p:attrNameLst>
                                      </p:cBhvr>
                                      <p:to>
                                        <p:strVal val="hidden"/>
                                      </p:to>
                                    </p:set>
                                  </p:childTnLst>
                                </p:cTn>
                              </p:par>
                              <p:par>
                                <p:cTn id="2464" presetID="10" presetClass="exit" presetSubtype="0" fill="hold" grpId="0" nodeType="withEffect">
                                  <p:stCondLst>
                                    <p:cond delay="0"/>
                                  </p:stCondLst>
                                  <p:childTnLst>
                                    <p:animEffect transition="out" filter="fade">
                                      <p:cBhvr>
                                        <p:cTn id="2465" dur="10"/>
                                        <p:tgtEl>
                                          <p:spTgt spid="695"/>
                                        </p:tgtEl>
                                      </p:cBhvr>
                                    </p:animEffect>
                                    <p:set>
                                      <p:cBhvr>
                                        <p:cTn id="2466" dur="1" fill="hold">
                                          <p:stCondLst>
                                            <p:cond delay="9"/>
                                          </p:stCondLst>
                                        </p:cTn>
                                        <p:tgtEl>
                                          <p:spTgt spid="695"/>
                                        </p:tgtEl>
                                        <p:attrNameLst>
                                          <p:attrName>style.visibility</p:attrName>
                                        </p:attrNameLst>
                                      </p:cBhvr>
                                      <p:to>
                                        <p:strVal val="hidden"/>
                                      </p:to>
                                    </p:set>
                                  </p:childTnLst>
                                </p:cTn>
                              </p:par>
                              <p:par>
                                <p:cTn id="2467" presetID="10" presetClass="exit" presetSubtype="0" fill="hold" grpId="0" nodeType="withEffect">
                                  <p:stCondLst>
                                    <p:cond delay="0"/>
                                  </p:stCondLst>
                                  <p:childTnLst>
                                    <p:animEffect transition="out" filter="fade">
                                      <p:cBhvr>
                                        <p:cTn id="2468" dur="10"/>
                                        <p:tgtEl>
                                          <p:spTgt spid="696"/>
                                        </p:tgtEl>
                                      </p:cBhvr>
                                    </p:animEffect>
                                    <p:set>
                                      <p:cBhvr>
                                        <p:cTn id="2469" dur="1" fill="hold">
                                          <p:stCondLst>
                                            <p:cond delay="9"/>
                                          </p:stCondLst>
                                        </p:cTn>
                                        <p:tgtEl>
                                          <p:spTgt spid="696"/>
                                        </p:tgtEl>
                                        <p:attrNameLst>
                                          <p:attrName>style.visibility</p:attrName>
                                        </p:attrNameLst>
                                      </p:cBhvr>
                                      <p:to>
                                        <p:strVal val="hidden"/>
                                      </p:to>
                                    </p:set>
                                  </p:childTnLst>
                                </p:cTn>
                              </p:par>
                              <p:par>
                                <p:cTn id="2470" presetID="10" presetClass="exit" presetSubtype="0" fill="hold" grpId="0" nodeType="withEffect">
                                  <p:stCondLst>
                                    <p:cond delay="0"/>
                                  </p:stCondLst>
                                  <p:childTnLst>
                                    <p:animEffect transition="out" filter="fade">
                                      <p:cBhvr>
                                        <p:cTn id="2471" dur="10"/>
                                        <p:tgtEl>
                                          <p:spTgt spid="697"/>
                                        </p:tgtEl>
                                      </p:cBhvr>
                                    </p:animEffect>
                                    <p:set>
                                      <p:cBhvr>
                                        <p:cTn id="2472" dur="1" fill="hold">
                                          <p:stCondLst>
                                            <p:cond delay="9"/>
                                          </p:stCondLst>
                                        </p:cTn>
                                        <p:tgtEl>
                                          <p:spTgt spid="697"/>
                                        </p:tgtEl>
                                        <p:attrNameLst>
                                          <p:attrName>style.visibility</p:attrName>
                                        </p:attrNameLst>
                                      </p:cBhvr>
                                      <p:to>
                                        <p:strVal val="hidden"/>
                                      </p:to>
                                    </p:set>
                                  </p:childTnLst>
                                </p:cTn>
                              </p:par>
                              <p:par>
                                <p:cTn id="2473" presetID="10" presetClass="exit" presetSubtype="0" fill="hold" grpId="0" nodeType="withEffect">
                                  <p:stCondLst>
                                    <p:cond delay="0"/>
                                  </p:stCondLst>
                                  <p:childTnLst>
                                    <p:animEffect transition="out" filter="fade">
                                      <p:cBhvr>
                                        <p:cTn id="2474" dur="10"/>
                                        <p:tgtEl>
                                          <p:spTgt spid="698"/>
                                        </p:tgtEl>
                                      </p:cBhvr>
                                    </p:animEffect>
                                    <p:set>
                                      <p:cBhvr>
                                        <p:cTn id="2475" dur="1" fill="hold">
                                          <p:stCondLst>
                                            <p:cond delay="9"/>
                                          </p:stCondLst>
                                        </p:cTn>
                                        <p:tgtEl>
                                          <p:spTgt spid="698"/>
                                        </p:tgtEl>
                                        <p:attrNameLst>
                                          <p:attrName>style.visibility</p:attrName>
                                        </p:attrNameLst>
                                      </p:cBhvr>
                                      <p:to>
                                        <p:strVal val="hidden"/>
                                      </p:to>
                                    </p:set>
                                  </p:childTnLst>
                                </p:cTn>
                              </p:par>
                              <p:par>
                                <p:cTn id="2476" presetID="10" presetClass="exit" presetSubtype="0" fill="hold" grpId="0" nodeType="withEffect">
                                  <p:stCondLst>
                                    <p:cond delay="0"/>
                                  </p:stCondLst>
                                  <p:childTnLst>
                                    <p:animEffect transition="out" filter="fade">
                                      <p:cBhvr>
                                        <p:cTn id="2477" dur="10"/>
                                        <p:tgtEl>
                                          <p:spTgt spid="699"/>
                                        </p:tgtEl>
                                      </p:cBhvr>
                                    </p:animEffect>
                                    <p:set>
                                      <p:cBhvr>
                                        <p:cTn id="2478" dur="1" fill="hold">
                                          <p:stCondLst>
                                            <p:cond delay="9"/>
                                          </p:stCondLst>
                                        </p:cTn>
                                        <p:tgtEl>
                                          <p:spTgt spid="699"/>
                                        </p:tgtEl>
                                        <p:attrNameLst>
                                          <p:attrName>style.visibility</p:attrName>
                                        </p:attrNameLst>
                                      </p:cBhvr>
                                      <p:to>
                                        <p:strVal val="hidden"/>
                                      </p:to>
                                    </p:set>
                                  </p:childTnLst>
                                </p:cTn>
                              </p:par>
                              <p:par>
                                <p:cTn id="2479" presetID="10" presetClass="exit" presetSubtype="0" fill="hold" grpId="0" nodeType="withEffect">
                                  <p:stCondLst>
                                    <p:cond delay="0"/>
                                  </p:stCondLst>
                                  <p:childTnLst>
                                    <p:animEffect transition="out" filter="fade">
                                      <p:cBhvr>
                                        <p:cTn id="2480" dur="10"/>
                                        <p:tgtEl>
                                          <p:spTgt spid="700"/>
                                        </p:tgtEl>
                                      </p:cBhvr>
                                    </p:animEffect>
                                    <p:set>
                                      <p:cBhvr>
                                        <p:cTn id="2481" dur="1" fill="hold">
                                          <p:stCondLst>
                                            <p:cond delay="9"/>
                                          </p:stCondLst>
                                        </p:cTn>
                                        <p:tgtEl>
                                          <p:spTgt spid="700"/>
                                        </p:tgtEl>
                                        <p:attrNameLst>
                                          <p:attrName>style.visibility</p:attrName>
                                        </p:attrNameLst>
                                      </p:cBhvr>
                                      <p:to>
                                        <p:strVal val="hidden"/>
                                      </p:to>
                                    </p:set>
                                  </p:childTnLst>
                                </p:cTn>
                              </p:par>
                            </p:childTnLst>
                          </p:cTn>
                        </p:par>
                        <p:par>
                          <p:cTn id="2482" fill="hold">
                            <p:stCondLst>
                              <p:cond delay="5370"/>
                            </p:stCondLst>
                            <p:childTnLst>
                              <p:par>
                                <p:cTn id="2483" presetID="10" presetClass="exit" presetSubtype="0" fill="hold" grpId="0" nodeType="afterEffect">
                                  <p:stCondLst>
                                    <p:cond delay="0"/>
                                  </p:stCondLst>
                                  <p:childTnLst>
                                    <p:animEffect transition="out" filter="fade">
                                      <p:cBhvr>
                                        <p:cTn id="2484" dur="10"/>
                                        <p:tgtEl>
                                          <p:spTgt spid="701"/>
                                        </p:tgtEl>
                                      </p:cBhvr>
                                    </p:animEffect>
                                    <p:set>
                                      <p:cBhvr>
                                        <p:cTn id="2485" dur="1" fill="hold">
                                          <p:stCondLst>
                                            <p:cond delay="9"/>
                                          </p:stCondLst>
                                        </p:cTn>
                                        <p:tgtEl>
                                          <p:spTgt spid="701"/>
                                        </p:tgtEl>
                                        <p:attrNameLst>
                                          <p:attrName>style.visibility</p:attrName>
                                        </p:attrNameLst>
                                      </p:cBhvr>
                                      <p:to>
                                        <p:strVal val="hidden"/>
                                      </p:to>
                                    </p:set>
                                  </p:childTnLst>
                                </p:cTn>
                              </p:par>
                            </p:childTnLst>
                          </p:cTn>
                        </p:par>
                        <p:par>
                          <p:cTn id="2486" fill="hold">
                            <p:stCondLst>
                              <p:cond delay="5380"/>
                            </p:stCondLst>
                            <p:childTnLst>
                              <p:par>
                                <p:cTn id="2487" presetID="10" presetClass="exit" presetSubtype="0" fill="hold" grpId="0" nodeType="afterEffect">
                                  <p:stCondLst>
                                    <p:cond delay="0"/>
                                  </p:stCondLst>
                                  <p:childTnLst>
                                    <p:animEffect transition="out" filter="fade">
                                      <p:cBhvr>
                                        <p:cTn id="2488" dur="10"/>
                                        <p:tgtEl>
                                          <p:spTgt spid="702"/>
                                        </p:tgtEl>
                                      </p:cBhvr>
                                    </p:animEffect>
                                    <p:set>
                                      <p:cBhvr>
                                        <p:cTn id="2489" dur="1" fill="hold">
                                          <p:stCondLst>
                                            <p:cond delay="9"/>
                                          </p:stCondLst>
                                        </p:cTn>
                                        <p:tgtEl>
                                          <p:spTgt spid="702"/>
                                        </p:tgtEl>
                                        <p:attrNameLst>
                                          <p:attrName>style.visibility</p:attrName>
                                        </p:attrNameLst>
                                      </p:cBhvr>
                                      <p:to>
                                        <p:strVal val="hidden"/>
                                      </p:to>
                                    </p:set>
                                  </p:childTnLst>
                                </p:cTn>
                              </p:par>
                            </p:childTnLst>
                          </p:cTn>
                        </p:par>
                        <p:par>
                          <p:cTn id="2490" fill="hold">
                            <p:stCondLst>
                              <p:cond delay="5390"/>
                            </p:stCondLst>
                            <p:childTnLst>
                              <p:par>
                                <p:cTn id="2491" presetID="10" presetClass="exit" presetSubtype="0" fill="hold" grpId="0" nodeType="afterEffect">
                                  <p:stCondLst>
                                    <p:cond delay="0"/>
                                  </p:stCondLst>
                                  <p:childTnLst>
                                    <p:animEffect transition="out" filter="fade">
                                      <p:cBhvr>
                                        <p:cTn id="2492" dur="10"/>
                                        <p:tgtEl>
                                          <p:spTgt spid="703"/>
                                        </p:tgtEl>
                                      </p:cBhvr>
                                    </p:animEffect>
                                    <p:set>
                                      <p:cBhvr>
                                        <p:cTn id="2493" dur="1" fill="hold">
                                          <p:stCondLst>
                                            <p:cond delay="9"/>
                                          </p:stCondLst>
                                        </p:cTn>
                                        <p:tgtEl>
                                          <p:spTgt spid="703"/>
                                        </p:tgtEl>
                                        <p:attrNameLst>
                                          <p:attrName>style.visibility</p:attrName>
                                        </p:attrNameLst>
                                      </p:cBhvr>
                                      <p:to>
                                        <p:strVal val="hidden"/>
                                      </p:to>
                                    </p:set>
                                  </p:childTnLst>
                                </p:cTn>
                              </p:par>
                            </p:childTnLst>
                          </p:cTn>
                        </p:par>
                        <p:par>
                          <p:cTn id="2494" fill="hold">
                            <p:stCondLst>
                              <p:cond delay="5400"/>
                            </p:stCondLst>
                            <p:childTnLst>
                              <p:par>
                                <p:cTn id="2495" presetID="10" presetClass="exit" presetSubtype="0" fill="hold" grpId="0" nodeType="afterEffect">
                                  <p:stCondLst>
                                    <p:cond delay="0"/>
                                  </p:stCondLst>
                                  <p:childTnLst>
                                    <p:animEffect transition="out" filter="fade">
                                      <p:cBhvr>
                                        <p:cTn id="2496" dur="10"/>
                                        <p:tgtEl>
                                          <p:spTgt spid="704"/>
                                        </p:tgtEl>
                                      </p:cBhvr>
                                    </p:animEffect>
                                    <p:set>
                                      <p:cBhvr>
                                        <p:cTn id="2497" dur="1" fill="hold">
                                          <p:stCondLst>
                                            <p:cond delay="9"/>
                                          </p:stCondLst>
                                        </p:cTn>
                                        <p:tgtEl>
                                          <p:spTgt spid="704"/>
                                        </p:tgtEl>
                                        <p:attrNameLst>
                                          <p:attrName>style.visibility</p:attrName>
                                        </p:attrNameLst>
                                      </p:cBhvr>
                                      <p:to>
                                        <p:strVal val="hidden"/>
                                      </p:to>
                                    </p:set>
                                  </p:childTnLst>
                                </p:cTn>
                              </p:par>
                            </p:childTnLst>
                          </p:cTn>
                        </p:par>
                        <p:par>
                          <p:cTn id="2498" fill="hold">
                            <p:stCondLst>
                              <p:cond delay="5410"/>
                            </p:stCondLst>
                            <p:childTnLst>
                              <p:par>
                                <p:cTn id="2499" presetID="10" presetClass="exit" presetSubtype="0" fill="hold" grpId="0" nodeType="afterEffect">
                                  <p:stCondLst>
                                    <p:cond delay="0"/>
                                  </p:stCondLst>
                                  <p:childTnLst>
                                    <p:animEffect transition="out" filter="fade">
                                      <p:cBhvr>
                                        <p:cTn id="2500" dur="10"/>
                                        <p:tgtEl>
                                          <p:spTgt spid="705"/>
                                        </p:tgtEl>
                                      </p:cBhvr>
                                    </p:animEffect>
                                    <p:set>
                                      <p:cBhvr>
                                        <p:cTn id="2501" dur="1" fill="hold">
                                          <p:stCondLst>
                                            <p:cond delay="9"/>
                                          </p:stCondLst>
                                        </p:cTn>
                                        <p:tgtEl>
                                          <p:spTgt spid="705"/>
                                        </p:tgtEl>
                                        <p:attrNameLst>
                                          <p:attrName>style.visibility</p:attrName>
                                        </p:attrNameLst>
                                      </p:cBhvr>
                                      <p:to>
                                        <p:strVal val="hidden"/>
                                      </p:to>
                                    </p:set>
                                  </p:childTnLst>
                                </p:cTn>
                              </p:par>
                            </p:childTnLst>
                          </p:cTn>
                        </p:par>
                        <p:par>
                          <p:cTn id="2502" fill="hold">
                            <p:stCondLst>
                              <p:cond delay="5420"/>
                            </p:stCondLst>
                            <p:childTnLst>
                              <p:par>
                                <p:cTn id="2503" presetID="10" presetClass="exit" presetSubtype="0" fill="hold" grpId="0" nodeType="afterEffect">
                                  <p:stCondLst>
                                    <p:cond delay="0"/>
                                  </p:stCondLst>
                                  <p:childTnLst>
                                    <p:animEffect transition="out" filter="fade">
                                      <p:cBhvr>
                                        <p:cTn id="2504" dur="10"/>
                                        <p:tgtEl>
                                          <p:spTgt spid="706"/>
                                        </p:tgtEl>
                                      </p:cBhvr>
                                    </p:animEffect>
                                    <p:set>
                                      <p:cBhvr>
                                        <p:cTn id="2505" dur="1" fill="hold">
                                          <p:stCondLst>
                                            <p:cond delay="9"/>
                                          </p:stCondLst>
                                        </p:cTn>
                                        <p:tgtEl>
                                          <p:spTgt spid="706"/>
                                        </p:tgtEl>
                                        <p:attrNameLst>
                                          <p:attrName>style.visibility</p:attrName>
                                        </p:attrNameLst>
                                      </p:cBhvr>
                                      <p:to>
                                        <p:strVal val="hidden"/>
                                      </p:to>
                                    </p:set>
                                  </p:childTnLst>
                                </p:cTn>
                              </p:par>
                            </p:childTnLst>
                          </p:cTn>
                        </p:par>
                        <p:par>
                          <p:cTn id="2506" fill="hold">
                            <p:stCondLst>
                              <p:cond delay="5430"/>
                            </p:stCondLst>
                            <p:childTnLst>
                              <p:par>
                                <p:cTn id="2507" presetID="10" presetClass="exit" presetSubtype="0" fill="hold" grpId="0" nodeType="afterEffect">
                                  <p:stCondLst>
                                    <p:cond delay="0"/>
                                  </p:stCondLst>
                                  <p:childTnLst>
                                    <p:animEffect transition="out" filter="fade">
                                      <p:cBhvr>
                                        <p:cTn id="2508" dur="10"/>
                                        <p:tgtEl>
                                          <p:spTgt spid="707"/>
                                        </p:tgtEl>
                                      </p:cBhvr>
                                    </p:animEffect>
                                    <p:set>
                                      <p:cBhvr>
                                        <p:cTn id="2509" dur="1" fill="hold">
                                          <p:stCondLst>
                                            <p:cond delay="9"/>
                                          </p:stCondLst>
                                        </p:cTn>
                                        <p:tgtEl>
                                          <p:spTgt spid="707"/>
                                        </p:tgtEl>
                                        <p:attrNameLst>
                                          <p:attrName>style.visibility</p:attrName>
                                        </p:attrNameLst>
                                      </p:cBhvr>
                                      <p:to>
                                        <p:strVal val="hidden"/>
                                      </p:to>
                                    </p:set>
                                  </p:childTnLst>
                                </p:cTn>
                              </p:par>
                            </p:childTnLst>
                          </p:cTn>
                        </p:par>
                        <p:par>
                          <p:cTn id="2510" fill="hold">
                            <p:stCondLst>
                              <p:cond delay="5440"/>
                            </p:stCondLst>
                            <p:childTnLst>
                              <p:par>
                                <p:cTn id="2511" presetID="10" presetClass="exit" presetSubtype="0" fill="hold" grpId="0" nodeType="afterEffect">
                                  <p:stCondLst>
                                    <p:cond delay="0"/>
                                  </p:stCondLst>
                                  <p:childTnLst>
                                    <p:animEffect transition="out" filter="fade">
                                      <p:cBhvr>
                                        <p:cTn id="2512" dur="10"/>
                                        <p:tgtEl>
                                          <p:spTgt spid="708"/>
                                        </p:tgtEl>
                                      </p:cBhvr>
                                    </p:animEffect>
                                    <p:set>
                                      <p:cBhvr>
                                        <p:cTn id="2513" dur="1" fill="hold">
                                          <p:stCondLst>
                                            <p:cond delay="9"/>
                                          </p:stCondLst>
                                        </p:cTn>
                                        <p:tgtEl>
                                          <p:spTgt spid="708"/>
                                        </p:tgtEl>
                                        <p:attrNameLst>
                                          <p:attrName>style.visibility</p:attrName>
                                        </p:attrNameLst>
                                      </p:cBhvr>
                                      <p:to>
                                        <p:strVal val="hidden"/>
                                      </p:to>
                                    </p:set>
                                  </p:childTnLst>
                                </p:cTn>
                              </p:par>
                              <p:par>
                                <p:cTn id="2514" presetID="10" presetClass="exit" presetSubtype="0" fill="hold" grpId="0" nodeType="withEffect">
                                  <p:stCondLst>
                                    <p:cond delay="0"/>
                                  </p:stCondLst>
                                  <p:childTnLst>
                                    <p:animEffect transition="out" filter="fade">
                                      <p:cBhvr>
                                        <p:cTn id="2515" dur="10"/>
                                        <p:tgtEl>
                                          <p:spTgt spid="709"/>
                                        </p:tgtEl>
                                      </p:cBhvr>
                                    </p:animEffect>
                                    <p:set>
                                      <p:cBhvr>
                                        <p:cTn id="2516" dur="1" fill="hold">
                                          <p:stCondLst>
                                            <p:cond delay="9"/>
                                          </p:stCondLst>
                                        </p:cTn>
                                        <p:tgtEl>
                                          <p:spTgt spid="709"/>
                                        </p:tgtEl>
                                        <p:attrNameLst>
                                          <p:attrName>style.visibility</p:attrName>
                                        </p:attrNameLst>
                                      </p:cBhvr>
                                      <p:to>
                                        <p:strVal val="hidden"/>
                                      </p:to>
                                    </p:set>
                                  </p:childTnLst>
                                </p:cTn>
                              </p:par>
                              <p:par>
                                <p:cTn id="2517" presetID="10" presetClass="exit" presetSubtype="0" fill="hold" grpId="0" nodeType="withEffect">
                                  <p:stCondLst>
                                    <p:cond delay="0"/>
                                  </p:stCondLst>
                                  <p:childTnLst>
                                    <p:animEffect transition="out" filter="fade">
                                      <p:cBhvr>
                                        <p:cTn id="2518" dur="10"/>
                                        <p:tgtEl>
                                          <p:spTgt spid="710"/>
                                        </p:tgtEl>
                                      </p:cBhvr>
                                    </p:animEffect>
                                    <p:set>
                                      <p:cBhvr>
                                        <p:cTn id="2519" dur="1" fill="hold">
                                          <p:stCondLst>
                                            <p:cond delay="9"/>
                                          </p:stCondLst>
                                        </p:cTn>
                                        <p:tgtEl>
                                          <p:spTgt spid="710"/>
                                        </p:tgtEl>
                                        <p:attrNameLst>
                                          <p:attrName>style.visibility</p:attrName>
                                        </p:attrNameLst>
                                      </p:cBhvr>
                                      <p:to>
                                        <p:strVal val="hidden"/>
                                      </p:to>
                                    </p:set>
                                  </p:childTnLst>
                                </p:cTn>
                              </p:par>
                              <p:par>
                                <p:cTn id="2520" presetID="10" presetClass="exit" presetSubtype="0" fill="hold" grpId="0" nodeType="withEffect">
                                  <p:stCondLst>
                                    <p:cond delay="0"/>
                                  </p:stCondLst>
                                  <p:childTnLst>
                                    <p:animEffect transition="out" filter="fade">
                                      <p:cBhvr>
                                        <p:cTn id="2521" dur="10"/>
                                        <p:tgtEl>
                                          <p:spTgt spid="711"/>
                                        </p:tgtEl>
                                      </p:cBhvr>
                                    </p:animEffect>
                                    <p:set>
                                      <p:cBhvr>
                                        <p:cTn id="2522" dur="1" fill="hold">
                                          <p:stCondLst>
                                            <p:cond delay="9"/>
                                          </p:stCondLst>
                                        </p:cTn>
                                        <p:tgtEl>
                                          <p:spTgt spid="711"/>
                                        </p:tgtEl>
                                        <p:attrNameLst>
                                          <p:attrName>style.visibility</p:attrName>
                                        </p:attrNameLst>
                                      </p:cBhvr>
                                      <p:to>
                                        <p:strVal val="hidden"/>
                                      </p:to>
                                    </p:set>
                                  </p:childTnLst>
                                </p:cTn>
                              </p:par>
                              <p:par>
                                <p:cTn id="2523" presetID="10" presetClass="exit" presetSubtype="0" fill="hold" grpId="0" nodeType="withEffect">
                                  <p:stCondLst>
                                    <p:cond delay="0"/>
                                  </p:stCondLst>
                                  <p:childTnLst>
                                    <p:animEffect transition="out" filter="fade">
                                      <p:cBhvr>
                                        <p:cTn id="2524" dur="10"/>
                                        <p:tgtEl>
                                          <p:spTgt spid="712"/>
                                        </p:tgtEl>
                                      </p:cBhvr>
                                    </p:animEffect>
                                    <p:set>
                                      <p:cBhvr>
                                        <p:cTn id="2525" dur="1" fill="hold">
                                          <p:stCondLst>
                                            <p:cond delay="9"/>
                                          </p:stCondLst>
                                        </p:cTn>
                                        <p:tgtEl>
                                          <p:spTgt spid="712"/>
                                        </p:tgtEl>
                                        <p:attrNameLst>
                                          <p:attrName>style.visibility</p:attrName>
                                        </p:attrNameLst>
                                      </p:cBhvr>
                                      <p:to>
                                        <p:strVal val="hidden"/>
                                      </p:to>
                                    </p:set>
                                  </p:childTnLst>
                                </p:cTn>
                              </p:par>
                              <p:par>
                                <p:cTn id="2526" presetID="10" presetClass="exit" presetSubtype="0" fill="hold" grpId="0" nodeType="withEffect">
                                  <p:stCondLst>
                                    <p:cond delay="0"/>
                                  </p:stCondLst>
                                  <p:childTnLst>
                                    <p:animEffect transition="out" filter="fade">
                                      <p:cBhvr>
                                        <p:cTn id="2527" dur="10"/>
                                        <p:tgtEl>
                                          <p:spTgt spid="713"/>
                                        </p:tgtEl>
                                      </p:cBhvr>
                                    </p:animEffect>
                                    <p:set>
                                      <p:cBhvr>
                                        <p:cTn id="2528" dur="1" fill="hold">
                                          <p:stCondLst>
                                            <p:cond delay="9"/>
                                          </p:stCondLst>
                                        </p:cTn>
                                        <p:tgtEl>
                                          <p:spTgt spid="713"/>
                                        </p:tgtEl>
                                        <p:attrNameLst>
                                          <p:attrName>style.visibility</p:attrName>
                                        </p:attrNameLst>
                                      </p:cBhvr>
                                      <p:to>
                                        <p:strVal val="hidden"/>
                                      </p:to>
                                    </p:set>
                                  </p:childTnLst>
                                </p:cTn>
                              </p:par>
                            </p:childTnLst>
                          </p:cTn>
                        </p:par>
                        <p:par>
                          <p:cTn id="2529" fill="hold">
                            <p:stCondLst>
                              <p:cond delay="5450"/>
                            </p:stCondLst>
                            <p:childTnLst>
                              <p:par>
                                <p:cTn id="2530" presetID="10" presetClass="exit" presetSubtype="0" fill="hold" grpId="0" nodeType="afterEffect">
                                  <p:stCondLst>
                                    <p:cond delay="0"/>
                                  </p:stCondLst>
                                  <p:childTnLst>
                                    <p:animEffect transition="out" filter="fade">
                                      <p:cBhvr>
                                        <p:cTn id="2531" dur="10"/>
                                        <p:tgtEl>
                                          <p:spTgt spid="714"/>
                                        </p:tgtEl>
                                      </p:cBhvr>
                                    </p:animEffect>
                                    <p:set>
                                      <p:cBhvr>
                                        <p:cTn id="2532" dur="1" fill="hold">
                                          <p:stCondLst>
                                            <p:cond delay="9"/>
                                          </p:stCondLst>
                                        </p:cTn>
                                        <p:tgtEl>
                                          <p:spTgt spid="714"/>
                                        </p:tgtEl>
                                        <p:attrNameLst>
                                          <p:attrName>style.visibility</p:attrName>
                                        </p:attrNameLst>
                                      </p:cBhvr>
                                      <p:to>
                                        <p:strVal val="hidden"/>
                                      </p:to>
                                    </p:set>
                                  </p:childTnLst>
                                </p:cTn>
                              </p:par>
                            </p:childTnLst>
                          </p:cTn>
                        </p:par>
                        <p:par>
                          <p:cTn id="2533" fill="hold">
                            <p:stCondLst>
                              <p:cond delay="5460"/>
                            </p:stCondLst>
                            <p:childTnLst>
                              <p:par>
                                <p:cTn id="2534" presetID="10" presetClass="exit" presetSubtype="0" fill="hold" grpId="0" nodeType="afterEffect">
                                  <p:stCondLst>
                                    <p:cond delay="0"/>
                                  </p:stCondLst>
                                  <p:childTnLst>
                                    <p:animEffect transition="out" filter="fade">
                                      <p:cBhvr>
                                        <p:cTn id="2535" dur="10"/>
                                        <p:tgtEl>
                                          <p:spTgt spid="715"/>
                                        </p:tgtEl>
                                      </p:cBhvr>
                                    </p:animEffect>
                                    <p:set>
                                      <p:cBhvr>
                                        <p:cTn id="2536" dur="1" fill="hold">
                                          <p:stCondLst>
                                            <p:cond delay="9"/>
                                          </p:stCondLst>
                                        </p:cTn>
                                        <p:tgtEl>
                                          <p:spTgt spid="715"/>
                                        </p:tgtEl>
                                        <p:attrNameLst>
                                          <p:attrName>style.visibility</p:attrName>
                                        </p:attrNameLst>
                                      </p:cBhvr>
                                      <p:to>
                                        <p:strVal val="hidden"/>
                                      </p:to>
                                    </p:set>
                                  </p:childTnLst>
                                </p:cTn>
                              </p:par>
                            </p:childTnLst>
                          </p:cTn>
                        </p:par>
                        <p:par>
                          <p:cTn id="2537" fill="hold">
                            <p:stCondLst>
                              <p:cond delay="5470"/>
                            </p:stCondLst>
                            <p:childTnLst>
                              <p:par>
                                <p:cTn id="2538" presetID="10" presetClass="exit" presetSubtype="0" fill="hold" grpId="0" nodeType="afterEffect">
                                  <p:stCondLst>
                                    <p:cond delay="0"/>
                                  </p:stCondLst>
                                  <p:childTnLst>
                                    <p:animEffect transition="out" filter="fade">
                                      <p:cBhvr>
                                        <p:cTn id="2539" dur="10"/>
                                        <p:tgtEl>
                                          <p:spTgt spid="716"/>
                                        </p:tgtEl>
                                      </p:cBhvr>
                                    </p:animEffect>
                                    <p:set>
                                      <p:cBhvr>
                                        <p:cTn id="2540" dur="1" fill="hold">
                                          <p:stCondLst>
                                            <p:cond delay="9"/>
                                          </p:stCondLst>
                                        </p:cTn>
                                        <p:tgtEl>
                                          <p:spTgt spid="716"/>
                                        </p:tgtEl>
                                        <p:attrNameLst>
                                          <p:attrName>style.visibility</p:attrName>
                                        </p:attrNameLst>
                                      </p:cBhvr>
                                      <p:to>
                                        <p:strVal val="hidden"/>
                                      </p:to>
                                    </p:set>
                                  </p:childTnLst>
                                </p:cTn>
                              </p:par>
                            </p:childTnLst>
                          </p:cTn>
                        </p:par>
                        <p:par>
                          <p:cTn id="2541" fill="hold">
                            <p:stCondLst>
                              <p:cond delay="5480"/>
                            </p:stCondLst>
                            <p:childTnLst>
                              <p:par>
                                <p:cTn id="2542" presetID="10" presetClass="exit" presetSubtype="0" fill="hold" grpId="0" nodeType="afterEffect">
                                  <p:stCondLst>
                                    <p:cond delay="0"/>
                                  </p:stCondLst>
                                  <p:childTnLst>
                                    <p:animEffect transition="out" filter="fade">
                                      <p:cBhvr>
                                        <p:cTn id="2543" dur="10"/>
                                        <p:tgtEl>
                                          <p:spTgt spid="717"/>
                                        </p:tgtEl>
                                      </p:cBhvr>
                                    </p:animEffect>
                                    <p:set>
                                      <p:cBhvr>
                                        <p:cTn id="2544" dur="1" fill="hold">
                                          <p:stCondLst>
                                            <p:cond delay="9"/>
                                          </p:stCondLst>
                                        </p:cTn>
                                        <p:tgtEl>
                                          <p:spTgt spid="717"/>
                                        </p:tgtEl>
                                        <p:attrNameLst>
                                          <p:attrName>style.visibility</p:attrName>
                                        </p:attrNameLst>
                                      </p:cBhvr>
                                      <p:to>
                                        <p:strVal val="hidden"/>
                                      </p:to>
                                    </p:set>
                                  </p:childTnLst>
                                </p:cTn>
                              </p:par>
                            </p:childTnLst>
                          </p:cTn>
                        </p:par>
                        <p:par>
                          <p:cTn id="2545" fill="hold">
                            <p:stCondLst>
                              <p:cond delay="5490"/>
                            </p:stCondLst>
                            <p:childTnLst>
                              <p:par>
                                <p:cTn id="2546" presetID="10" presetClass="exit" presetSubtype="0" fill="hold" grpId="0" nodeType="afterEffect">
                                  <p:stCondLst>
                                    <p:cond delay="0"/>
                                  </p:stCondLst>
                                  <p:childTnLst>
                                    <p:animEffect transition="out" filter="fade">
                                      <p:cBhvr>
                                        <p:cTn id="2547" dur="10"/>
                                        <p:tgtEl>
                                          <p:spTgt spid="718"/>
                                        </p:tgtEl>
                                      </p:cBhvr>
                                    </p:animEffect>
                                    <p:set>
                                      <p:cBhvr>
                                        <p:cTn id="2548" dur="1" fill="hold">
                                          <p:stCondLst>
                                            <p:cond delay="9"/>
                                          </p:stCondLst>
                                        </p:cTn>
                                        <p:tgtEl>
                                          <p:spTgt spid="718"/>
                                        </p:tgtEl>
                                        <p:attrNameLst>
                                          <p:attrName>style.visibility</p:attrName>
                                        </p:attrNameLst>
                                      </p:cBhvr>
                                      <p:to>
                                        <p:strVal val="hidden"/>
                                      </p:to>
                                    </p:set>
                                  </p:childTnLst>
                                </p:cTn>
                              </p:par>
                            </p:childTnLst>
                          </p:cTn>
                        </p:par>
                        <p:par>
                          <p:cTn id="2549" fill="hold">
                            <p:stCondLst>
                              <p:cond delay="5500"/>
                            </p:stCondLst>
                            <p:childTnLst>
                              <p:par>
                                <p:cTn id="2550" presetID="10" presetClass="exit" presetSubtype="0" fill="hold" grpId="0" nodeType="afterEffect">
                                  <p:stCondLst>
                                    <p:cond delay="0"/>
                                  </p:stCondLst>
                                  <p:childTnLst>
                                    <p:animEffect transition="out" filter="fade">
                                      <p:cBhvr>
                                        <p:cTn id="2551" dur="10"/>
                                        <p:tgtEl>
                                          <p:spTgt spid="719"/>
                                        </p:tgtEl>
                                      </p:cBhvr>
                                    </p:animEffect>
                                    <p:set>
                                      <p:cBhvr>
                                        <p:cTn id="2552" dur="1" fill="hold">
                                          <p:stCondLst>
                                            <p:cond delay="9"/>
                                          </p:stCondLst>
                                        </p:cTn>
                                        <p:tgtEl>
                                          <p:spTgt spid="719"/>
                                        </p:tgtEl>
                                        <p:attrNameLst>
                                          <p:attrName>style.visibility</p:attrName>
                                        </p:attrNameLst>
                                      </p:cBhvr>
                                      <p:to>
                                        <p:strVal val="hidden"/>
                                      </p:to>
                                    </p:set>
                                  </p:childTnLst>
                                </p:cTn>
                              </p:par>
                            </p:childTnLst>
                          </p:cTn>
                        </p:par>
                        <p:par>
                          <p:cTn id="2553" fill="hold">
                            <p:stCondLst>
                              <p:cond delay="5510"/>
                            </p:stCondLst>
                            <p:childTnLst>
                              <p:par>
                                <p:cTn id="2554" presetID="10" presetClass="exit" presetSubtype="0" fill="hold" grpId="0" nodeType="afterEffect">
                                  <p:stCondLst>
                                    <p:cond delay="0"/>
                                  </p:stCondLst>
                                  <p:childTnLst>
                                    <p:animEffect transition="out" filter="fade">
                                      <p:cBhvr>
                                        <p:cTn id="2555" dur="10"/>
                                        <p:tgtEl>
                                          <p:spTgt spid="720"/>
                                        </p:tgtEl>
                                      </p:cBhvr>
                                    </p:animEffect>
                                    <p:set>
                                      <p:cBhvr>
                                        <p:cTn id="2556" dur="1" fill="hold">
                                          <p:stCondLst>
                                            <p:cond delay="9"/>
                                          </p:stCondLst>
                                        </p:cTn>
                                        <p:tgtEl>
                                          <p:spTgt spid="720"/>
                                        </p:tgtEl>
                                        <p:attrNameLst>
                                          <p:attrName>style.visibility</p:attrName>
                                        </p:attrNameLst>
                                      </p:cBhvr>
                                      <p:to>
                                        <p:strVal val="hidden"/>
                                      </p:to>
                                    </p:set>
                                  </p:childTnLst>
                                </p:cTn>
                              </p:par>
                            </p:childTnLst>
                          </p:cTn>
                        </p:par>
                        <p:par>
                          <p:cTn id="2557" fill="hold">
                            <p:stCondLst>
                              <p:cond delay="5520"/>
                            </p:stCondLst>
                            <p:childTnLst>
                              <p:par>
                                <p:cTn id="2558" presetID="10" presetClass="exit" presetSubtype="0" fill="hold" grpId="0" nodeType="afterEffect">
                                  <p:stCondLst>
                                    <p:cond delay="0"/>
                                  </p:stCondLst>
                                  <p:childTnLst>
                                    <p:animEffect transition="out" filter="fade">
                                      <p:cBhvr>
                                        <p:cTn id="2559" dur="10"/>
                                        <p:tgtEl>
                                          <p:spTgt spid="721"/>
                                        </p:tgtEl>
                                      </p:cBhvr>
                                    </p:animEffect>
                                    <p:set>
                                      <p:cBhvr>
                                        <p:cTn id="2560" dur="1" fill="hold">
                                          <p:stCondLst>
                                            <p:cond delay="9"/>
                                          </p:stCondLst>
                                        </p:cTn>
                                        <p:tgtEl>
                                          <p:spTgt spid="721"/>
                                        </p:tgtEl>
                                        <p:attrNameLst>
                                          <p:attrName>style.visibility</p:attrName>
                                        </p:attrNameLst>
                                      </p:cBhvr>
                                      <p:to>
                                        <p:strVal val="hidden"/>
                                      </p:to>
                                    </p:set>
                                  </p:childTnLst>
                                </p:cTn>
                              </p:par>
                            </p:childTnLst>
                          </p:cTn>
                        </p:par>
                        <p:par>
                          <p:cTn id="2561" fill="hold">
                            <p:stCondLst>
                              <p:cond delay="5530"/>
                            </p:stCondLst>
                            <p:childTnLst>
                              <p:par>
                                <p:cTn id="2562" presetID="10" presetClass="exit" presetSubtype="0" fill="hold" grpId="0" nodeType="afterEffect">
                                  <p:stCondLst>
                                    <p:cond delay="0"/>
                                  </p:stCondLst>
                                  <p:childTnLst>
                                    <p:animEffect transition="out" filter="fade">
                                      <p:cBhvr>
                                        <p:cTn id="2563" dur="10"/>
                                        <p:tgtEl>
                                          <p:spTgt spid="722"/>
                                        </p:tgtEl>
                                      </p:cBhvr>
                                    </p:animEffect>
                                    <p:set>
                                      <p:cBhvr>
                                        <p:cTn id="2564" dur="1" fill="hold">
                                          <p:stCondLst>
                                            <p:cond delay="9"/>
                                          </p:stCondLst>
                                        </p:cTn>
                                        <p:tgtEl>
                                          <p:spTgt spid="722"/>
                                        </p:tgtEl>
                                        <p:attrNameLst>
                                          <p:attrName>style.visibility</p:attrName>
                                        </p:attrNameLst>
                                      </p:cBhvr>
                                      <p:to>
                                        <p:strVal val="hidden"/>
                                      </p:to>
                                    </p:set>
                                  </p:childTnLst>
                                </p:cTn>
                              </p:par>
                            </p:childTnLst>
                          </p:cTn>
                        </p:par>
                        <p:par>
                          <p:cTn id="2565" fill="hold">
                            <p:stCondLst>
                              <p:cond delay="5540"/>
                            </p:stCondLst>
                            <p:childTnLst>
                              <p:par>
                                <p:cTn id="2566" presetID="10" presetClass="exit" presetSubtype="0" fill="hold" grpId="0" nodeType="afterEffect">
                                  <p:stCondLst>
                                    <p:cond delay="0"/>
                                  </p:stCondLst>
                                  <p:childTnLst>
                                    <p:animEffect transition="out" filter="fade">
                                      <p:cBhvr>
                                        <p:cTn id="2567" dur="10"/>
                                        <p:tgtEl>
                                          <p:spTgt spid="723"/>
                                        </p:tgtEl>
                                      </p:cBhvr>
                                    </p:animEffect>
                                    <p:set>
                                      <p:cBhvr>
                                        <p:cTn id="2568" dur="1" fill="hold">
                                          <p:stCondLst>
                                            <p:cond delay="9"/>
                                          </p:stCondLst>
                                        </p:cTn>
                                        <p:tgtEl>
                                          <p:spTgt spid="723"/>
                                        </p:tgtEl>
                                        <p:attrNameLst>
                                          <p:attrName>style.visibility</p:attrName>
                                        </p:attrNameLst>
                                      </p:cBhvr>
                                      <p:to>
                                        <p:strVal val="hidden"/>
                                      </p:to>
                                    </p:set>
                                  </p:childTnLst>
                                </p:cTn>
                              </p:par>
                            </p:childTnLst>
                          </p:cTn>
                        </p:par>
                        <p:par>
                          <p:cTn id="2569" fill="hold">
                            <p:stCondLst>
                              <p:cond delay="5550"/>
                            </p:stCondLst>
                            <p:childTnLst>
                              <p:par>
                                <p:cTn id="2570" presetID="10" presetClass="exit" presetSubtype="0" fill="hold" grpId="0" nodeType="afterEffect">
                                  <p:stCondLst>
                                    <p:cond delay="0"/>
                                  </p:stCondLst>
                                  <p:childTnLst>
                                    <p:animEffect transition="out" filter="fade">
                                      <p:cBhvr>
                                        <p:cTn id="2571" dur="10"/>
                                        <p:tgtEl>
                                          <p:spTgt spid="724"/>
                                        </p:tgtEl>
                                      </p:cBhvr>
                                    </p:animEffect>
                                    <p:set>
                                      <p:cBhvr>
                                        <p:cTn id="2572" dur="1" fill="hold">
                                          <p:stCondLst>
                                            <p:cond delay="9"/>
                                          </p:stCondLst>
                                        </p:cTn>
                                        <p:tgtEl>
                                          <p:spTgt spid="724"/>
                                        </p:tgtEl>
                                        <p:attrNameLst>
                                          <p:attrName>style.visibility</p:attrName>
                                        </p:attrNameLst>
                                      </p:cBhvr>
                                      <p:to>
                                        <p:strVal val="hidden"/>
                                      </p:to>
                                    </p:set>
                                  </p:childTnLst>
                                </p:cTn>
                              </p:par>
                            </p:childTnLst>
                          </p:cTn>
                        </p:par>
                        <p:par>
                          <p:cTn id="2573" fill="hold">
                            <p:stCondLst>
                              <p:cond delay="5560"/>
                            </p:stCondLst>
                            <p:childTnLst>
                              <p:par>
                                <p:cTn id="2574" presetID="10" presetClass="exit" presetSubtype="0" fill="hold" grpId="0" nodeType="afterEffect">
                                  <p:stCondLst>
                                    <p:cond delay="0"/>
                                  </p:stCondLst>
                                  <p:childTnLst>
                                    <p:animEffect transition="out" filter="fade">
                                      <p:cBhvr>
                                        <p:cTn id="2575" dur="10"/>
                                        <p:tgtEl>
                                          <p:spTgt spid="725"/>
                                        </p:tgtEl>
                                      </p:cBhvr>
                                    </p:animEffect>
                                    <p:set>
                                      <p:cBhvr>
                                        <p:cTn id="2576" dur="1" fill="hold">
                                          <p:stCondLst>
                                            <p:cond delay="9"/>
                                          </p:stCondLst>
                                        </p:cTn>
                                        <p:tgtEl>
                                          <p:spTgt spid="725"/>
                                        </p:tgtEl>
                                        <p:attrNameLst>
                                          <p:attrName>style.visibility</p:attrName>
                                        </p:attrNameLst>
                                      </p:cBhvr>
                                      <p:to>
                                        <p:strVal val="hidden"/>
                                      </p:to>
                                    </p:set>
                                  </p:childTnLst>
                                </p:cTn>
                              </p:par>
                            </p:childTnLst>
                          </p:cTn>
                        </p:par>
                        <p:par>
                          <p:cTn id="2577" fill="hold">
                            <p:stCondLst>
                              <p:cond delay="5570"/>
                            </p:stCondLst>
                            <p:childTnLst>
                              <p:par>
                                <p:cTn id="2578" presetID="10" presetClass="exit" presetSubtype="0" fill="hold" grpId="0" nodeType="afterEffect">
                                  <p:stCondLst>
                                    <p:cond delay="0"/>
                                  </p:stCondLst>
                                  <p:childTnLst>
                                    <p:animEffect transition="out" filter="fade">
                                      <p:cBhvr>
                                        <p:cTn id="2579" dur="10"/>
                                        <p:tgtEl>
                                          <p:spTgt spid="726"/>
                                        </p:tgtEl>
                                      </p:cBhvr>
                                    </p:animEffect>
                                    <p:set>
                                      <p:cBhvr>
                                        <p:cTn id="2580" dur="1" fill="hold">
                                          <p:stCondLst>
                                            <p:cond delay="9"/>
                                          </p:stCondLst>
                                        </p:cTn>
                                        <p:tgtEl>
                                          <p:spTgt spid="726"/>
                                        </p:tgtEl>
                                        <p:attrNameLst>
                                          <p:attrName>style.visibility</p:attrName>
                                        </p:attrNameLst>
                                      </p:cBhvr>
                                      <p:to>
                                        <p:strVal val="hidden"/>
                                      </p:to>
                                    </p:set>
                                  </p:childTnLst>
                                </p:cTn>
                              </p:par>
                            </p:childTnLst>
                          </p:cTn>
                        </p:par>
                        <p:par>
                          <p:cTn id="2581" fill="hold">
                            <p:stCondLst>
                              <p:cond delay="5580"/>
                            </p:stCondLst>
                            <p:childTnLst>
                              <p:par>
                                <p:cTn id="2582" presetID="10" presetClass="exit" presetSubtype="0" fill="hold" grpId="0" nodeType="afterEffect">
                                  <p:stCondLst>
                                    <p:cond delay="0"/>
                                  </p:stCondLst>
                                  <p:childTnLst>
                                    <p:animEffect transition="out" filter="fade">
                                      <p:cBhvr>
                                        <p:cTn id="2583" dur="10"/>
                                        <p:tgtEl>
                                          <p:spTgt spid="727"/>
                                        </p:tgtEl>
                                      </p:cBhvr>
                                    </p:animEffect>
                                    <p:set>
                                      <p:cBhvr>
                                        <p:cTn id="2584" dur="1" fill="hold">
                                          <p:stCondLst>
                                            <p:cond delay="9"/>
                                          </p:stCondLst>
                                        </p:cTn>
                                        <p:tgtEl>
                                          <p:spTgt spid="727"/>
                                        </p:tgtEl>
                                        <p:attrNameLst>
                                          <p:attrName>style.visibility</p:attrName>
                                        </p:attrNameLst>
                                      </p:cBhvr>
                                      <p:to>
                                        <p:strVal val="hidden"/>
                                      </p:to>
                                    </p:set>
                                  </p:childTnLst>
                                </p:cTn>
                              </p:par>
                            </p:childTnLst>
                          </p:cTn>
                        </p:par>
                        <p:par>
                          <p:cTn id="2585" fill="hold">
                            <p:stCondLst>
                              <p:cond delay="5590"/>
                            </p:stCondLst>
                            <p:childTnLst>
                              <p:par>
                                <p:cTn id="2586" presetID="10" presetClass="exit" presetSubtype="0" fill="hold" grpId="0" nodeType="afterEffect">
                                  <p:stCondLst>
                                    <p:cond delay="0"/>
                                  </p:stCondLst>
                                  <p:childTnLst>
                                    <p:animEffect transition="out" filter="fade">
                                      <p:cBhvr>
                                        <p:cTn id="2587" dur="10"/>
                                        <p:tgtEl>
                                          <p:spTgt spid="728"/>
                                        </p:tgtEl>
                                      </p:cBhvr>
                                    </p:animEffect>
                                    <p:set>
                                      <p:cBhvr>
                                        <p:cTn id="2588" dur="1" fill="hold">
                                          <p:stCondLst>
                                            <p:cond delay="9"/>
                                          </p:stCondLst>
                                        </p:cTn>
                                        <p:tgtEl>
                                          <p:spTgt spid="728"/>
                                        </p:tgtEl>
                                        <p:attrNameLst>
                                          <p:attrName>style.visibility</p:attrName>
                                        </p:attrNameLst>
                                      </p:cBhvr>
                                      <p:to>
                                        <p:strVal val="hidden"/>
                                      </p:to>
                                    </p:set>
                                  </p:childTnLst>
                                </p:cTn>
                              </p:par>
                              <p:par>
                                <p:cTn id="2589" presetID="10" presetClass="exit" presetSubtype="0" fill="hold" grpId="0" nodeType="withEffect">
                                  <p:stCondLst>
                                    <p:cond delay="0"/>
                                  </p:stCondLst>
                                  <p:childTnLst>
                                    <p:animEffect transition="out" filter="fade">
                                      <p:cBhvr>
                                        <p:cTn id="2590" dur="10"/>
                                        <p:tgtEl>
                                          <p:spTgt spid="729"/>
                                        </p:tgtEl>
                                      </p:cBhvr>
                                    </p:animEffect>
                                    <p:set>
                                      <p:cBhvr>
                                        <p:cTn id="2591" dur="1" fill="hold">
                                          <p:stCondLst>
                                            <p:cond delay="9"/>
                                          </p:stCondLst>
                                        </p:cTn>
                                        <p:tgtEl>
                                          <p:spTgt spid="729"/>
                                        </p:tgtEl>
                                        <p:attrNameLst>
                                          <p:attrName>style.visibility</p:attrName>
                                        </p:attrNameLst>
                                      </p:cBhvr>
                                      <p:to>
                                        <p:strVal val="hidden"/>
                                      </p:to>
                                    </p:set>
                                  </p:childTnLst>
                                </p:cTn>
                              </p:par>
                              <p:par>
                                <p:cTn id="2592" presetID="10" presetClass="exit" presetSubtype="0" fill="hold" grpId="0" nodeType="withEffect">
                                  <p:stCondLst>
                                    <p:cond delay="0"/>
                                  </p:stCondLst>
                                  <p:childTnLst>
                                    <p:animEffect transition="out" filter="fade">
                                      <p:cBhvr>
                                        <p:cTn id="2593" dur="10"/>
                                        <p:tgtEl>
                                          <p:spTgt spid="730"/>
                                        </p:tgtEl>
                                      </p:cBhvr>
                                    </p:animEffect>
                                    <p:set>
                                      <p:cBhvr>
                                        <p:cTn id="2594" dur="1" fill="hold">
                                          <p:stCondLst>
                                            <p:cond delay="9"/>
                                          </p:stCondLst>
                                        </p:cTn>
                                        <p:tgtEl>
                                          <p:spTgt spid="730"/>
                                        </p:tgtEl>
                                        <p:attrNameLst>
                                          <p:attrName>style.visibility</p:attrName>
                                        </p:attrNameLst>
                                      </p:cBhvr>
                                      <p:to>
                                        <p:strVal val="hidden"/>
                                      </p:to>
                                    </p:set>
                                  </p:childTnLst>
                                </p:cTn>
                              </p:par>
                              <p:par>
                                <p:cTn id="2595" presetID="10" presetClass="exit" presetSubtype="0" fill="hold" grpId="0" nodeType="withEffect">
                                  <p:stCondLst>
                                    <p:cond delay="0"/>
                                  </p:stCondLst>
                                  <p:childTnLst>
                                    <p:animEffect transition="out" filter="fade">
                                      <p:cBhvr>
                                        <p:cTn id="2596" dur="10"/>
                                        <p:tgtEl>
                                          <p:spTgt spid="731"/>
                                        </p:tgtEl>
                                      </p:cBhvr>
                                    </p:animEffect>
                                    <p:set>
                                      <p:cBhvr>
                                        <p:cTn id="2597" dur="1" fill="hold">
                                          <p:stCondLst>
                                            <p:cond delay="9"/>
                                          </p:stCondLst>
                                        </p:cTn>
                                        <p:tgtEl>
                                          <p:spTgt spid="731"/>
                                        </p:tgtEl>
                                        <p:attrNameLst>
                                          <p:attrName>style.visibility</p:attrName>
                                        </p:attrNameLst>
                                      </p:cBhvr>
                                      <p:to>
                                        <p:strVal val="hidden"/>
                                      </p:to>
                                    </p:set>
                                  </p:childTnLst>
                                </p:cTn>
                              </p:par>
                              <p:par>
                                <p:cTn id="2598" presetID="10" presetClass="exit" presetSubtype="0" fill="hold" grpId="0" nodeType="withEffect">
                                  <p:stCondLst>
                                    <p:cond delay="0"/>
                                  </p:stCondLst>
                                  <p:childTnLst>
                                    <p:animEffect transition="out" filter="fade">
                                      <p:cBhvr>
                                        <p:cTn id="2599" dur="10"/>
                                        <p:tgtEl>
                                          <p:spTgt spid="732"/>
                                        </p:tgtEl>
                                      </p:cBhvr>
                                    </p:animEffect>
                                    <p:set>
                                      <p:cBhvr>
                                        <p:cTn id="2600" dur="1" fill="hold">
                                          <p:stCondLst>
                                            <p:cond delay="9"/>
                                          </p:stCondLst>
                                        </p:cTn>
                                        <p:tgtEl>
                                          <p:spTgt spid="732"/>
                                        </p:tgtEl>
                                        <p:attrNameLst>
                                          <p:attrName>style.visibility</p:attrName>
                                        </p:attrNameLst>
                                      </p:cBhvr>
                                      <p:to>
                                        <p:strVal val="hidden"/>
                                      </p:to>
                                    </p:set>
                                  </p:childTnLst>
                                </p:cTn>
                              </p:par>
                              <p:par>
                                <p:cTn id="2601" presetID="10" presetClass="exit" presetSubtype="0" fill="hold" grpId="0" nodeType="withEffect">
                                  <p:stCondLst>
                                    <p:cond delay="0"/>
                                  </p:stCondLst>
                                  <p:childTnLst>
                                    <p:animEffect transition="out" filter="fade">
                                      <p:cBhvr>
                                        <p:cTn id="2602" dur="10"/>
                                        <p:tgtEl>
                                          <p:spTgt spid="733"/>
                                        </p:tgtEl>
                                      </p:cBhvr>
                                    </p:animEffect>
                                    <p:set>
                                      <p:cBhvr>
                                        <p:cTn id="2603" dur="1" fill="hold">
                                          <p:stCondLst>
                                            <p:cond delay="9"/>
                                          </p:stCondLst>
                                        </p:cTn>
                                        <p:tgtEl>
                                          <p:spTgt spid="733"/>
                                        </p:tgtEl>
                                        <p:attrNameLst>
                                          <p:attrName>style.visibility</p:attrName>
                                        </p:attrNameLst>
                                      </p:cBhvr>
                                      <p:to>
                                        <p:strVal val="hidden"/>
                                      </p:to>
                                    </p:set>
                                  </p:childTnLst>
                                </p:cTn>
                              </p:par>
                              <p:par>
                                <p:cTn id="2604" presetID="10" presetClass="exit" presetSubtype="0" fill="hold" grpId="0" nodeType="withEffect">
                                  <p:stCondLst>
                                    <p:cond delay="0"/>
                                  </p:stCondLst>
                                  <p:childTnLst>
                                    <p:animEffect transition="out" filter="fade">
                                      <p:cBhvr>
                                        <p:cTn id="2605" dur="10"/>
                                        <p:tgtEl>
                                          <p:spTgt spid="734"/>
                                        </p:tgtEl>
                                      </p:cBhvr>
                                    </p:animEffect>
                                    <p:set>
                                      <p:cBhvr>
                                        <p:cTn id="2606" dur="1" fill="hold">
                                          <p:stCondLst>
                                            <p:cond delay="9"/>
                                          </p:stCondLst>
                                        </p:cTn>
                                        <p:tgtEl>
                                          <p:spTgt spid="734"/>
                                        </p:tgtEl>
                                        <p:attrNameLst>
                                          <p:attrName>style.visibility</p:attrName>
                                        </p:attrNameLst>
                                      </p:cBhvr>
                                      <p:to>
                                        <p:strVal val="hidden"/>
                                      </p:to>
                                    </p:set>
                                  </p:childTnLst>
                                </p:cTn>
                              </p:par>
                              <p:par>
                                <p:cTn id="2607" presetID="10" presetClass="exit" presetSubtype="0" fill="hold" grpId="0" nodeType="withEffect">
                                  <p:stCondLst>
                                    <p:cond delay="0"/>
                                  </p:stCondLst>
                                  <p:childTnLst>
                                    <p:animEffect transition="out" filter="fade">
                                      <p:cBhvr>
                                        <p:cTn id="2608" dur="10"/>
                                        <p:tgtEl>
                                          <p:spTgt spid="735"/>
                                        </p:tgtEl>
                                      </p:cBhvr>
                                    </p:animEffect>
                                    <p:set>
                                      <p:cBhvr>
                                        <p:cTn id="2609" dur="1" fill="hold">
                                          <p:stCondLst>
                                            <p:cond delay="9"/>
                                          </p:stCondLst>
                                        </p:cTn>
                                        <p:tgtEl>
                                          <p:spTgt spid="735"/>
                                        </p:tgtEl>
                                        <p:attrNameLst>
                                          <p:attrName>style.visibility</p:attrName>
                                        </p:attrNameLst>
                                      </p:cBhvr>
                                      <p:to>
                                        <p:strVal val="hidden"/>
                                      </p:to>
                                    </p:set>
                                  </p:childTnLst>
                                </p:cTn>
                              </p:par>
                              <p:par>
                                <p:cTn id="2610" presetID="10" presetClass="exit" presetSubtype="0" fill="hold" grpId="0" nodeType="withEffect">
                                  <p:stCondLst>
                                    <p:cond delay="0"/>
                                  </p:stCondLst>
                                  <p:childTnLst>
                                    <p:animEffect transition="out" filter="fade">
                                      <p:cBhvr>
                                        <p:cTn id="2611" dur="10"/>
                                        <p:tgtEl>
                                          <p:spTgt spid="736"/>
                                        </p:tgtEl>
                                      </p:cBhvr>
                                    </p:animEffect>
                                    <p:set>
                                      <p:cBhvr>
                                        <p:cTn id="2612" dur="1" fill="hold">
                                          <p:stCondLst>
                                            <p:cond delay="9"/>
                                          </p:stCondLst>
                                        </p:cTn>
                                        <p:tgtEl>
                                          <p:spTgt spid="736"/>
                                        </p:tgtEl>
                                        <p:attrNameLst>
                                          <p:attrName>style.visibility</p:attrName>
                                        </p:attrNameLst>
                                      </p:cBhvr>
                                      <p:to>
                                        <p:strVal val="hidden"/>
                                      </p:to>
                                    </p:set>
                                  </p:childTnLst>
                                </p:cTn>
                              </p:par>
                              <p:par>
                                <p:cTn id="2613" presetID="10" presetClass="exit" presetSubtype="0" fill="hold" grpId="0" nodeType="withEffect">
                                  <p:stCondLst>
                                    <p:cond delay="0"/>
                                  </p:stCondLst>
                                  <p:childTnLst>
                                    <p:animEffect transition="out" filter="fade">
                                      <p:cBhvr>
                                        <p:cTn id="2614" dur="10"/>
                                        <p:tgtEl>
                                          <p:spTgt spid="737"/>
                                        </p:tgtEl>
                                      </p:cBhvr>
                                    </p:animEffect>
                                    <p:set>
                                      <p:cBhvr>
                                        <p:cTn id="2615" dur="1" fill="hold">
                                          <p:stCondLst>
                                            <p:cond delay="9"/>
                                          </p:stCondLst>
                                        </p:cTn>
                                        <p:tgtEl>
                                          <p:spTgt spid="737"/>
                                        </p:tgtEl>
                                        <p:attrNameLst>
                                          <p:attrName>style.visibility</p:attrName>
                                        </p:attrNameLst>
                                      </p:cBhvr>
                                      <p:to>
                                        <p:strVal val="hidden"/>
                                      </p:to>
                                    </p:set>
                                  </p:childTnLst>
                                </p:cTn>
                              </p:par>
                              <p:par>
                                <p:cTn id="2616" presetID="10" presetClass="exit" presetSubtype="0" fill="hold" grpId="0" nodeType="withEffect">
                                  <p:stCondLst>
                                    <p:cond delay="0"/>
                                  </p:stCondLst>
                                  <p:childTnLst>
                                    <p:animEffect transition="out" filter="fade">
                                      <p:cBhvr>
                                        <p:cTn id="2617" dur="10"/>
                                        <p:tgtEl>
                                          <p:spTgt spid="738"/>
                                        </p:tgtEl>
                                      </p:cBhvr>
                                    </p:animEffect>
                                    <p:set>
                                      <p:cBhvr>
                                        <p:cTn id="2618" dur="1" fill="hold">
                                          <p:stCondLst>
                                            <p:cond delay="9"/>
                                          </p:stCondLst>
                                        </p:cTn>
                                        <p:tgtEl>
                                          <p:spTgt spid="738"/>
                                        </p:tgtEl>
                                        <p:attrNameLst>
                                          <p:attrName>style.visibility</p:attrName>
                                        </p:attrNameLst>
                                      </p:cBhvr>
                                      <p:to>
                                        <p:strVal val="hidden"/>
                                      </p:to>
                                    </p:set>
                                  </p:childTnLst>
                                </p:cTn>
                              </p:par>
                              <p:par>
                                <p:cTn id="2619" presetID="10" presetClass="exit" presetSubtype="0" fill="hold" grpId="0" nodeType="withEffect">
                                  <p:stCondLst>
                                    <p:cond delay="0"/>
                                  </p:stCondLst>
                                  <p:childTnLst>
                                    <p:animEffect transition="out" filter="fade">
                                      <p:cBhvr>
                                        <p:cTn id="2620" dur="10"/>
                                        <p:tgtEl>
                                          <p:spTgt spid="739"/>
                                        </p:tgtEl>
                                      </p:cBhvr>
                                    </p:animEffect>
                                    <p:set>
                                      <p:cBhvr>
                                        <p:cTn id="2621" dur="1" fill="hold">
                                          <p:stCondLst>
                                            <p:cond delay="9"/>
                                          </p:stCondLst>
                                        </p:cTn>
                                        <p:tgtEl>
                                          <p:spTgt spid="739"/>
                                        </p:tgtEl>
                                        <p:attrNameLst>
                                          <p:attrName>style.visibility</p:attrName>
                                        </p:attrNameLst>
                                      </p:cBhvr>
                                      <p:to>
                                        <p:strVal val="hidden"/>
                                      </p:to>
                                    </p:set>
                                  </p:childTnLst>
                                </p:cTn>
                              </p:par>
                              <p:par>
                                <p:cTn id="2622" presetID="10" presetClass="exit" presetSubtype="0" fill="hold" grpId="0" nodeType="withEffect">
                                  <p:stCondLst>
                                    <p:cond delay="0"/>
                                  </p:stCondLst>
                                  <p:childTnLst>
                                    <p:animEffect transition="out" filter="fade">
                                      <p:cBhvr>
                                        <p:cTn id="2623" dur="10"/>
                                        <p:tgtEl>
                                          <p:spTgt spid="740"/>
                                        </p:tgtEl>
                                      </p:cBhvr>
                                    </p:animEffect>
                                    <p:set>
                                      <p:cBhvr>
                                        <p:cTn id="2624" dur="1" fill="hold">
                                          <p:stCondLst>
                                            <p:cond delay="9"/>
                                          </p:stCondLst>
                                        </p:cTn>
                                        <p:tgtEl>
                                          <p:spTgt spid="740"/>
                                        </p:tgtEl>
                                        <p:attrNameLst>
                                          <p:attrName>style.visibility</p:attrName>
                                        </p:attrNameLst>
                                      </p:cBhvr>
                                      <p:to>
                                        <p:strVal val="hidden"/>
                                      </p:to>
                                    </p:set>
                                  </p:childTnLst>
                                </p:cTn>
                              </p:par>
                              <p:par>
                                <p:cTn id="2625" presetID="10" presetClass="exit" presetSubtype="0" fill="hold" grpId="0" nodeType="withEffect">
                                  <p:stCondLst>
                                    <p:cond delay="0"/>
                                  </p:stCondLst>
                                  <p:childTnLst>
                                    <p:animEffect transition="out" filter="fade">
                                      <p:cBhvr>
                                        <p:cTn id="2626" dur="10"/>
                                        <p:tgtEl>
                                          <p:spTgt spid="741"/>
                                        </p:tgtEl>
                                      </p:cBhvr>
                                    </p:animEffect>
                                    <p:set>
                                      <p:cBhvr>
                                        <p:cTn id="2627" dur="1" fill="hold">
                                          <p:stCondLst>
                                            <p:cond delay="9"/>
                                          </p:stCondLst>
                                        </p:cTn>
                                        <p:tgtEl>
                                          <p:spTgt spid="741"/>
                                        </p:tgtEl>
                                        <p:attrNameLst>
                                          <p:attrName>style.visibility</p:attrName>
                                        </p:attrNameLst>
                                      </p:cBhvr>
                                      <p:to>
                                        <p:strVal val="hidden"/>
                                      </p:to>
                                    </p:set>
                                  </p:childTnLst>
                                </p:cTn>
                              </p:par>
                              <p:par>
                                <p:cTn id="2628" presetID="10" presetClass="exit" presetSubtype="0" fill="hold" grpId="0" nodeType="withEffect">
                                  <p:stCondLst>
                                    <p:cond delay="0"/>
                                  </p:stCondLst>
                                  <p:childTnLst>
                                    <p:animEffect transition="out" filter="fade">
                                      <p:cBhvr>
                                        <p:cTn id="2629" dur="10"/>
                                        <p:tgtEl>
                                          <p:spTgt spid="742"/>
                                        </p:tgtEl>
                                      </p:cBhvr>
                                    </p:animEffect>
                                    <p:set>
                                      <p:cBhvr>
                                        <p:cTn id="2630" dur="1" fill="hold">
                                          <p:stCondLst>
                                            <p:cond delay="9"/>
                                          </p:stCondLst>
                                        </p:cTn>
                                        <p:tgtEl>
                                          <p:spTgt spid="742"/>
                                        </p:tgtEl>
                                        <p:attrNameLst>
                                          <p:attrName>style.visibility</p:attrName>
                                        </p:attrNameLst>
                                      </p:cBhvr>
                                      <p:to>
                                        <p:strVal val="hidden"/>
                                      </p:to>
                                    </p:set>
                                  </p:childTnLst>
                                </p:cTn>
                              </p:par>
                              <p:par>
                                <p:cTn id="2631" presetID="10" presetClass="exit" presetSubtype="0" fill="hold" grpId="0" nodeType="withEffect">
                                  <p:stCondLst>
                                    <p:cond delay="0"/>
                                  </p:stCondLst>
                                  <p:childTnLst>
                                    <p:animEffect transition="out" filter="fade">
                                      <p:cBhvr>
                                        <p:cTn id="2632" dur="10"/>
                                        <p:tgtEl>
                                          <p:spTgt spid="743"/>
                                        </p:tgtEl>
                                      </p:cBhvr>
                                    </p:animEffect>
                                    <p:set>
                                      <p:cBhvr>
                                        <p:cTn id="2633" dur="1" fill="hold">
                                          <p:stCondLst>
                                            <p:cond delay="9"/>
                                          </p:stCondLst>
                                        </p:cTn>
                                        <p:tgtEl>
                                          <p:spTgt spid="743"/>
                                        </p:tgtEl>
                                        <p:attrNameLst>
                                          <p:attrName>style.visibility</p:attrName>
                                        </p:attrNameLst>
                                      </p:cBhvr>
                                      <p:to>
                                        <p:strVal val="hidden"/>
                                      </p:to>
                                    </p:set>
                                  </p:childTnLst>
                                </p:cTn>
                              </p:par>
                              <p:par>
                                <p:cTn id="2634" presetID="10" presetClass="exit" presetSubtype="0" fill="hold" grpId="0" nodeType="withEffect">
                                  <p:stCondLst>
                                    <p:cond delay="0"/>
                                  </p:stCondLst>
                                  <p:childTnLst>
                                    <p:animEffect transition="out" filter="fade">
                                      <p:cBhvr>
                                        <p:cTn id="2635" dur="10"/>
                                        <p:tgtEl>
                                          <p:spTgt spid="744"/>
                                        </p:tgtEl>
                                      </p:cBhvr>
                                    </p:animEffect>
                                    <p:set>
                                      <p:cBhvr>
                                        <p:cTn id="2636" dur="1" fill="hold">
                                          <p:stCondLst>
                                            <p:cond delay="9"/>
                                          </p:stCondLst>
                                        </p:cTn>
                                        <p:tgtEl>
                                          <p:spTgt spid="744"/>
                                        </p:tgtEl>
                                        <p:attrNameLst>
                                          <p:attrName>style.visibility</p:attrName>
                                        </p:attrNameLst>
                                      </p:cBhvr>
                                      <p:to>
                                        <p:strVal val="hidden"/>
                                      </p:to>
                                    </p:set>
                                  </p:childTnLst>
                                </p:cTn>
                              </p:par>
                              <p:par>
                                <p:cTn id="2637" presetID="10" presetClass="exit" presetSubtype="0" fill="hold" grpId="0" nodeType="withEffect">
                                  <p:stCondLst>
                                    <p:cond delay="0"/>
                                  </p:stCondLst>
                                  <p:childTnLst>
                                    <p:animEffect transition="out" filter="fade">
                                      <p:cBhvr>
                                        <p:cTn id="2638" dur="10"/>
                                        <p:tgtEl>
                                          <p:spTgt spid="745"/>
                                        </p:tgtEl>
                                      </p:cBhvr>
                                    </p:animEffect>
                                    <p:set>
                                      <p:cBhvr>
                                        <p:cTn id="2639" dur="1" fill="hold">
                                          <p:stCondLst>
                                            <p:cond delay="9"/>
                                          </p:stCondLst>
                                        </p:cTn>
                                        <p:tgtEl>
                                          <p:spTgt spid="745"/>
                                        </p:tgtEl>
                                        <p:attrNameLst>
                                          <p:attrName>style.visibility</p:attrName>
                                        </p:attrNameLst>
                                      </p:cBhvr>
                                      <p:to>
                                        <p:strVal val="hidden"/>
                                      </p:to>
                                    </p:set>
                                  </p:childTnLst>
                                </p:cTn>
                              </p:par>
                              <p:par>
                                <p:cTn id="2640" presetID="10" presetClass="exit" presetSubtype="0" fill="hold" grpId="0" nodeType="withEffect">
                                  <p:stCondLst>
                                    <p:cond delay="0"/>
                                  </p:stCondLst>
                                  <p:childTnLst>
                                    <p:animEffect transition="out" filter="fade">
                                      <p:cBhvr>
                                        <p:cTn id="2641" dur="10"/>
                                        <p:tgtEl>
                                          <p:spTgt spid="746"/>
                                        </p:tgtEl>
                                      </p:cBhvr>
                                    </p:animEffect>
                                    <p:set>
                                      <p:cBhvr>
                                        <p:cTn id="2642" dur="1" fill="hold">
                                          <p:stCondLst>
                                            <p:cond delay="9"/>
                                          </p:stCondLst>
                                        </p:cTn>
                                        <p:tgtEl>
                                          <p:spTgt spid="746"/>
                                        </p:tgtEl>
                                        <p:attrNameLst>
                                          <p:attrName>style.visibility</p:attrName>
                                        </p:attrNameLst>
                                      </p:cBhvr>
                                      <p:to>
                                        <p:strVal val="hidden"/>
                                      </p:to>
                                    </p:set>
                                  </p:childTnLst>
                                </p:cTn>
                              </p:par>
                            </p:childTnLst>
                          </p:cTn>
                        </p:par>
                        <p:par>
                          <p:cTn id="2643" fill="hold">
                            <p:stCondLst>
                              <p:cond delay="5600"/>
                            </p:stCondLst>
                            <p:childTnLst>
                              <p:par>
                                <p:cTn id="2644" presetID="10" presetClass="exit" presetSubtype="0" fill="hold" grpId="0" nodeType="afterEffect">
                                  <p:stCondLst>
                                    <p:cond delay="0"/>
                                  </p:stCondLst>
                                  <p:childTnLst>
                                    <p:animEffect transition="out" filter="fade">
                                      <p:cBhvr>
                                        <p:cTn id="2645" dur="10"/>
                                        <p:tgtEl>
                                          <p:spTgt spid="747"/>
                                        </p:tgtEl>
                                      </p:cBhvr>
                                    </p:animEffect>
                                    <p:set>
                                      <p:cBhvr>
                                        <p:cTn id="2646" dur="1" fill="hold">
                                          <p:stCondLst>
                                            <p:cond delay="9"/>
                                          </p:stCondLst>
                                        </p:cTn>
                                        <p:tgtEl>
                                          <p:spTgt spid="747"/>
                                        </p:tgtEl>
                                        <p:attrNameLst>
                                          <p:attrName>style.visibility</p:attrName>
                                        </p:attrNameLst>
                                      </p:cBhvr>
                                      <p:to>
                                        <p:strVal val="hidden"/>
                                      </p:to>
                                    </p:set>
                                  </p:childTnLst>
                                </p:cTn>
                              </p:par>
                            </p:childTnLst>
                          </p:cTn>
                        </p:par>
                        <p:par>
                          <p:cTn id="2647" fill="hold">
                            <p:stCondLst>
                              <p:cond delay="5610"/>
                            </p:stCondLst>
                            <p:childTnLst>
                              <p:par>
                                <p:cTn id="2648" presetID="10" presetClass="exit" presetSubtype="0" fill="hold" grpId="0" nodeType="afterEffect">
                                  <p:stCondLst>
                                    <p:cond delay="0"/>
                                  </p:stCondLst>
                                  <p:childTnLst>
                                    <p:animEffect transition="out" filter="fade">
                                      <p:cBhvr>
                                        <p:cTn id="2649" dur="10"/>
                                        <p:tgtEl>
                                          <p:spTgt spid="748"/>
                                        </p:tgtEl>
                                      </p:cBhvr>
                                    </p:animEffect>
                                    <p:set>
                                      <p:cBhvr>
                                        <p:cTn id="2650" dur="1" fill="hold">
                                          <p:stCondLst>
                                            <p:cond delay="9"/>
                                          </p:stCondLst>
                                        </p:cTn>
                                        <p:tgtEl>
                                          <p:spTgt spid="748"/>
                                        </p:tgtEl>
                                        <p:attrNameLst>
                                          <p:attrName>style.visibility</p:attrName>
                                        </p:attrNameLst>
                                      </p:cBhvr>
                                      <p:to>
                                        <p:strVal val="hidden"/>
                                      </p:to>
                                    </p:set>
                                  </p:childTnLst>
                                </p:cTn>
                              </p:par>
                            </p:childTnLst>
                          </p:cTn>
                        </p:par>
                        <p:par>
                          <p:cTn id="2651" fill="hold">
                            <p:stCondLst>
                              <p:cond delay="5620"/>
                            </p:stCondLst>
                            <p:childTnLst>
                              <p:par>
                                <p:cTn id="2652" presetID="10" presetClass="exit" presetSubtype="0" fill="hold" grpId="0" nodeType="afterEffect">
                                  <p:stCondLst>
                                    <p:cond delay="0"/>
                                  </p:stCondLst>
                                  <p:childTnLst>
                                    <p:animEffect transition="out" filter="fade">
                                      <p:cBhvr>
                                        <p:cTn id="2653" dur="10"/>
                                        <p:tgtEl>
                                          <p:spTgt spid="749"/>
                                        </p:tgtEl>
                                      </p:cBhvr>
                                    </p:animEffect>
                                    <p:set>
                                      <p:cBhvr>
                                        <p:cTn id="2654" dur="1" fill="hold">
                                          <p:stCondLst>
                                            <p:cond delay="9"/>
                                          </p:stCondLst>
                                        </p:cTn>
                                        <p:tgtEl>
                                          <p:spTgt spid="749"/>
                                        </p:tgtEl>
                                        <p:attrNameLst>
                                          <p:attrName>style.visibility</p:attrName>
                                        </p:attrNameLst>
                                      </p:cBhvr>
                                      <p:to>
                                        <p:strVal val="hidden"/>
                                      </p:to>
                                    </p:set>
                                  </p:childTnLst>
                                </p:cTn>
                              </p:par>
                            </p:childTnLst>
                          </p:cTn>
                        </p:par>
                        <p:par>
                          <p:cTn id="2655" fill="hold">
                            <p:stCondLst>
                              <p:cond delay="5630"/>
                            </p:stCondLst>
                            <p:childTnLst>
                              <p:par>
                                <p:cTn id="2656" presetID="10" presetClass="exit" presetSubtype="0" fill="hold" grpId="0" nodeType="afterEffect">
                                  <p:stCondLst>
                                    <p:cond delay="0"/>
                                  </p:stCondLst>
                                  <p:childTnLst>
                                    <p:animEffect transition="out" filter="fade">
                                      <p:cBhvr>
                                        <p:cTn id="2657" dur="10"/>
                                        <p:tgtEl>
                                          <p:spTgt spid="750"/>
                                        </p:tgtEl>
                                      </p:cBhvr>
                                    </p:animEffect>
                                    <p:set>
                                      <p:cBhvr>
                                        <p:cTn id="2658" dur="1" fill="hold">
                                          <p:stCondLst>
                                            <p:cond delay="9"/>
                                          </p:stCondLst>
                                        </p:cTn>
                                        <p:tgtEl>
                                          <p:spTgt spid="750"/>
                                        </p:tgtEl>
                                        <p:attrNameLst>
                                          <p:attrName>style.visibility</p:attrName>
                                        </p:attrNameLst>
                                      </p:cBhvr>
                                      <p:to>
                                        <p:strVal val="hidden"/>
                                      </p:to>
                                    </p:set>
                                  </p:childTnLst>
                                </p:cTn>
                              </p:par>
                            </p:childTnLst>
                          </p:cTn>
                        </p:par>
                        <p:par>
                          <p:cTn id="2659" fill="hold">
                            <p:stCondLst>
                              <p:cond delay="5640"/>
                            </p:stCondLst>
                            <p:childTnLst>
                              <p:par>
                                <p:cTn id="2660" presetID="10" presetClass="exit" presetSubtype="0" fill="hold" grpId="0" nodeType="afterEffect">
                                  <p:stCondLst>
                                    <p:cond delay="0"/>
                                  </p:stCondLst>
                                  <p:childTnLst>
                                    <p:animEffect transition="out" filter="fade">
                                      <p:cBhvr>
                                        <p:cTn id="2661" dur="10"/>
                                        <p:tgtEl>
                                          <p:spTgt spid="751"/>
                                        </p:tgtEl>
                                      </p:cBhvr>
                                    </p:animEffect>
                                    <p:set>
                                      <p:cBhvr>
                                        <p:cTn id="2662" dur="1" fill="hold">
                                          <p:stCondLst>
                                            <p:cond delay="9"/>
                                          </p:stCondLst>
                                        </p:cTn>
                                        <p:tgtEl>
                                          <p:spTgt spid="751"/>
                                        </p:tgtEl>
                                        <p:attrNameLst>
                                          <p:attrName>style.visibility</p:attrName>
                                        </p:attrNameLst>
                                      </p:cBhvr>
                                      <p:to>
                                        <p:strVal val="hidden"/>
                                      </p:to>
                                    </p:set>
                                  </p:childTnLst>
                                </p:cTn>
                              </p:par>
                            </p:childTnLst>
                          </p:cTn>
                        </p:par>
                        <p:par>
                          <p:cTn id="2663" fill="hold">
                            <p:stCondLst>
                              <p:cond delay="5650"/>
                            </p:stCondLst>
                            <p:childTnLst>
                              <p:par>
                                <p:cTn id="2664" presetID="10" presetClass="exit" presetSubtype="0" fill="hold" grpId="0" nodeType="afterEffect">
                                  <p:stCondLst>
                                    <p:cond delay="0"/>
                                  </p:stCondLst>
                                  <p:childTnLst>
                                    <p:animEffect transition="out" filter="fade">
                                      <p:cBhvr>
                                        <p:cTn id="2665" dur="10"/>
                                        <p:tgtEl>
                                          <p:spTgt spid="752"/>
                                        </p:tgtEl>
                                      </p:cBhvr>
                                    </p:animEffect>
                                    <p:set>
                                      <p:cBhvr>
                                        <p:cTn id="2666" dur="1" fill="hold">
                                          <p:stCondLst>
                                            <p:cond delay="9"/>
                                          </p:stCondLst>
                                        </p:cTn>
                                        <p:tgtEl>
                                          <p:spTgt spid="752"/>
                                        </p:tgtEl>
                                        <p:attrNameLst>
                                          <p:attrName>style.visibility</p:attrName>
                                        </p:attrNameLst>
                                      </p:cBhvr>
                                      <p:to>
                                        <p:strVal val="hidden"/>
                                      </p:to>
                                    </p:set>
                                  </p:childTnLst>
                                </p:cTn>
                              </p:par>
                            </p:childTnLst>
                          </p:cTn>
                        </p:par>
                        <p:par>
                          <p:cTn id="2667" fill="hold">
                            <p:stCondLst>
                              <p:cond delay="5660"/>
                            </p:stCondLst>
                            <p:childTnLst>
                              <p:par>
                                <p:cTn id="2668" presetID="10" presetClass="exit" presetSubtype="0" fill="hold" grpId="0" nodeType="afterEffect">
                                  <p:stCondLst>
                                    <p:cond delay="0"/>
                                  </p:stCondLst>
                                  <p:childTnLst>
                                    <p:animEffect transition="out" filter="fade">
                                      <p:cBhvr>
                                        <p:cTn id="2669" dur="10"/>
                                        <p:tgtEl>
                                          <p:spTgt spid="753"/>
                                        </p:tgtEl>
                                      </p:cBhvr>
                                    </p:animEffect>
                                    <p:set>
                                      <p:cBhvr>
                                        <p:cTn id="2670" dur="1" fill="hold">
                                          <p:stCondLst>
                                            <p:cond delay="9"/>
                                          </p:stCondLst>
                                        </p:cTn>
                                        <p:tgtEl>
                                          <p:spTgt spid="753"/>
                                        </p:tgtEl>
                                        <p:attrNameLst>
                                          <p:attrName>style.visibility</p:attrName>
                                        </p:attrNameLst>
                                      </p:cBhvr>
                                      <p:to>
                                        <p:strVal val="hidden"/>
                                      </p:to>
                                    </p:set>
                                  </p:childTnLst>
                                </p:cTn>
                              </p:par>
                              <p:par>
                                <p:cTn id="2671" presetID="10" presetClass="exit" presetSubtype="0" fill="hold" grpId="0" nodeType="withEffect">
                                  <p:stCondLst>
                                    <p:cond delay="0"/>
                                  </p:stCondLst>
                                  <p:childTnLst>
                                    <p:animEffect transition="out" filter="fade">
                                      <p:cBhvr>
                                        <p:cTn id="2672" dur="10"/>
                                        <p:tgtEl>
                                          <p:spTgt spid="754"/>
                                        </p:tgtEl>
                                      </p:cBhvr>
                                    </p:animEffect>
                                    <p:set>
                                      <p:cBhvr>
                                        <p:cTn id="2673" dur="1" fill="hold">
                                          <p:stCondLst>
                                            <p:cond delay="9"/>
                                          </p:stCondLst>
                                        </p:cTn>
                                        <p:tgtEl>
                                          <p:spTgt spid="754"/>
                                        </p:tgtEl>
                                        <p:attrNameLst>
                                          <p:attrName>style.visibility</p:attrName>
                                        </p:attrNameLst>
                                      </p:cBhvr>
                                      <p:to>
                                        <p:strVal val="hidden"/>
                                      </p:to>
                                    </p:set>
                                  </p:childTnLst>
                                </p:cTn>
                              </p:par>
                              <p:par>
                                <p:cTn id="2674" presetID="10" presetClass="exit" presetSubtype="0" fill="hold" grpId="0" nodeType="withEffect">
                                  <p:stCondLst>
                                    <p:cond delay="0"/>
                                  </p:stCondLst>
                                  <p:childTnLst>
                                    <p:animEffect transition="out" filter="fade">
                                      <p:cBhvr>
                                        <p:cTn id="2675" dur="10"/>
                                        <p:tgtEl>
                                          <p:spTgt spid="755"/>
                                        </p:tgtEl>
                                      </p:cBhvr>
                                    </p:animEffect>
                                    <p:set>
                                      <p:cBhvr>
                                        <p:cTn id="2676" dur="1" fill="hold">
                                          <p:stCondLst>
                                            <p:cond delay="9"/>
                                          </p:stCondLst>
                                        </p:cTn>
                                        <p:tgtEl>
                                          <p:spTgt spid="755"/>
                                        </p:tgtEl>
                                        <p:attrNameLst>
                                          <p:attrName>style.visibility</p:attrName>
                                        </p:attrNameLst>
                                      </p:cBhvr>
                                      <p:to>
                                        <p:strVal val="hidden"/>
                                      </p:to>
                                    </p:set>
                                  </p:childTnLst>
                                </p:cTn>
                              </p:par>
                              <p:par>
                                <p:cTn id="2677" presetID="10" presetClass="exit" presetSubtype="0" fill="hold" grpId="0" nodeType="withEffect">
                                  <p:stCondLst>
                                    <p:cond delay="0"/>
                                  </p:stCondLst>
                                  <p:childTnLst>
                                    <p:animEffect transition="out" filter="fade">
                                      <p:cBhvr>
                                        <p:cTn id="2678" dur="10"/>
                                        <p:tgtEl>
                                          <p:spTgt spid="756"/>
                                        </p:tgtEl>
                                      </p:cBhvr>
                                    </p:animEffect>
                                    <p:set>
                                      <p:cBhvr>
                                        <p:cTn id="2679" dur="1" fill="hold">
                                          <p:stCondLst>
                                            <p:cond delay="9"/>
                                          </p:stCondLst>
                                        </p:cTn>
                                        <p:tgtEl>
                                          <p:spTgt spid="756"/>
                                        </p:tgtEl>
                                        <p:attrNameLst>
                                          <p:attrName>style.visibility</p:attrName>
                                        </p:attrNameLst>
                                      </p:cBhvr>
                                      <p:to>
                                        <p:strVal val="hidden"/>
                                      </p:to>
                                    </p:set>
                                  </p:childTnLst>
                                </p:cTn>
                              </p:par>
                              <p:par>
                                <p:cTn id="2680" presetID="10" presetClass="exit" presetSubtype="0" fill="hold" grpId="0" nodeType="withEffect">
                                  <p:stCondLst>
                                    <p:cond delay="0"/>
                                  </p:stCondLst>
                                  <p:childTnLst>
                                    <p:animEffect transition="out" filter="fade">
                                      <p:cBhvr>
                                        <p:cTn id="2681" dur="10"/>
                                        <p:tgtEl>
                                          <p:spTgt spid="757"/>
                                        </p:tgtEl>
                                      </p:cBhvr>
                                    </p:animEffect>
                                    <p:set>
                                      <p:cBhvr>
                                        <p:cTn id="2682" dur="1" fill="hold">
                                          <p:stCondLst>
                                            <p:cond delay="9"/>
                                          </p:stCondLst>
                                        </p:cTn>
                                        <p:tgtEl>
                                          <p:spTgt spid="757"/>
                                        </p:tgtEl>
                                        <p:attrNameLst>
                                          <p:attrName>style.visibility</p:attrName>
                                        </p:attrNameLst>
                                      </p:cBhvr>
                                      <p:to>
                                        <p:strVal val="hidden"/>
                                      </p:to>
                                    </p:set>
                                  </p:childTnLst>
                                </p:cTn>
                              </p:par>
                              <p:par>
                                <p:cTn id="2683" presetID="10" presetClass="exit" presetSubtype="0" fill="hold" grpId="0" nodeType="withEffect">
                                  <p:stCondLst>
                                    <p:cond delay="0"/>
                                  </p:stCondLst>
                                  <p:childTnLst>
                                    <p:animEffect transition="out" filter="fade">
                                      <p:cBhvr>
                                        <p:cTn id="2684" dur="10"/>
                                        <p:tgtEl>
                                          <p:spTgt spid="758"/>
                                        </p:tgtEl>
                                      </p:cBhvr>
                                    </p:animEffect>
                                    <p:set>
                                      <p:cBhvr>
                                        <p:cTn id="2685" dur="1" fill="hold">
                                          <p:stCondLst>
                                            <p:cond delay="9"/>
                                          </p:stCondLst>
                                        </p:cTn>
                                        <p:tgtEl>
                                          <p:spTgt spid="758"/>
                                        </p:tgtEl>
                                        <p:attrNameLst>
                                          <p:attrName>style.visibility</p:attrName>
                                        </p:attrNameLst>
                                      </p:cBhvr>
                                      <p:to>
                                        <p:strVal val="hidden"/>
                                      </p:to>
                                    </p:set>
                                  </p:childTnLst>
                                </p:cTn>
                              </p:par>
                              <p:par>
                                <p:cTn id="2686" presetID="10" presetClass="exit" presetSubtype="0" fill="hold" grpId="0" nodeType="withEffect">
                                  <p:stCondLst>
                                    <p:cond delay="0"/>
                                  </p:stCondLst>
                                  <p:childTnLst>
                                    <p:animEffect transition="out" filter="fade">
                                      <p:cBhvr>
                                        <p:cTn id="2687" dur="10"/>
                                        <p:tgtEl>
                                          <p:spTgt spid="759"/>
                                        </p:tgtEl>
                                      </p:cBhvr>
                                    </p:animEffect>
                                    <p:set>
                                      <p:cBhvr>
                                        <p:cTn id="2688" dur="1" fill="hold">
                                          <p:stCondLst>
                                            <p:cond delay="9"/>
                                          </p:stCondLst>
                                        </p:cTn>
                                        <p:tgtEl>
                                          <p:spTgt spid="759"/>
                                        </p:tgtEl>
                                        <p:attrNameLst>
                                          <p:attrName>style.visibility</p:attrName>
                                        </p:attrNameLst>
                                      </p:cBhvr>
                                      <p:to>
                                        <p:strVal val="hidden"/>
                                      </p:to>
                                    </p:set>
                                  </p:childTnLst>
                                </p:cTn>
                              </p:par>
                              <p:par>
                                <p:cTn id="2689" presetID="10" presetClass="exit" presetSubtype="0" fill="hold" grpId="0" nodeType="withEffect">
                                  <p:stCondLst>
                                    <p:cond delay="0"/>
                                  </p:stCondLst>
                                  <p:childTnLst>
                                    <p:animEffect transition="out" filter="fade">
                                      <p:cBhvr>
                                        <p:cTn id="2690" dur="10"/>
                                        <p:tgtEl>
                                          <p:spTgt spid="760"/>
                                        </p:tgtEl>
                                      </p:cBhvr>
                                    </p:animEffect>
                                    <p:set>
                                      <p:cBhvr>
                                        <p:cTn id="2691" dur="1" fill="hold">
                                          <p:stCondLst>
                                            <p:cond delay="9"/>
                                          </p:stCondLst>
                                        </p:cTn>
                                        <p:tgtEl>
                                          <p:spTgt spid="760"/>
                                        </p:tgtEl>
                                        <p:attrNameLst>
                                          <p:attrName>style.visibility</p:attrName>
                                        </p:attrNameLst>
                                      </p:cBhvr>
                                      <p:to>
                                        <p:strVal val="hidden"/>
                                      </p:to>
                                    </p:set>
                                  </p:childTnLst>
                                </p:cTn>
                              </p:par>
                              <p:par>
                                <p:cTn id="2692" presetID="10" presetClass="exit" presetSubtype="0" fill="hold" grpId="0" nodeType="withEffect">
                                  <p:stCondLst>
                                    <p:cond delay="0"/>
                                  </p:stCondLst>
                                  <p:childTnLst>
                                    <p:animEffect transition="out" filter="fade">
                                      <p:cBhvr>
                                        <p:cTn id="2693" dur="10"/>
                                        <p:tgtEl>
                                          <p:spTgt spid="761"/>
                                        </p:tgtEl>
                                      </p:cBhvr>
                                    </p:animEffect>
                                    <p:set>
                                      <p:cBhvr>
                                        <p:cTn id="2694" dur="1" fill="hold">
                                          <p:stCondLst>
                                            <p:cond delay="9"/>
                                          </p:stCondLst>
                                        </p:cTn>
                                        <p:tgtEl>
                                          <p:spTgt spid="761"/>
                                        </p:tgtEl>
                                        <p:attrNameLst>
                                          <p:attrName>style.visibility</p:attrName>
                                        </p:attrNameLst>
                                      </p:cBhvr>
                                      <p:to>
                                        <p:strVal val="hidden"/>
                                      </p:to>
                                    </p:set>
                                  </p:childTnLst>
                                </p:cTn>
                              </p:par>
                              <p:par>
                                <p:cTn id="2695" presetID="10" presetClass="exit" presetSubtype="0" fill="hold" grpId="0" nodeType="withEffect">
                                  <p:stCondLst>
                                    <p:cond delay="0"/>
                                  </p:stCondLst>
                                  <p:childTnLst>
                                    <p:animEffect transition="out" filter="fade">
                                      <p:cBhvr>
                                        <p:cTn id="2696" dur="10"/>
                                        <p:tgtEl>
                                          <p:spTgt spid="762"/>
                                        </p:tgtEl>
                                      </p:cBhvr>
                                    </p:animEffect>
                                    <p:set>
                                      <p:cBhvr>
                                        <p:cTn id="2697" dur="1" fill="hold">
                                          <p:stCondLst>
                                            <p:cond delay="9"/>
                                          </p:stCondLst>
                                        </p:cTn>
                                        <p:tgtEl>
                                          <p:spTgt spid="762"/>
                                        </p:tgtEl>
                                        <p:attrNameLst>
                                          <p:attrName>style.visibility</p:attrName>
                                        </p:attrNameLst>
                                      </p:cBhvr>
                                      <p:to>
                                        <p:strVal val="hidden"/>
                                      </p:to>
                                    </p:set>
                                  </p:childTnLst>
                                </p:cTn>
                              </p:par>
                            </p:childTnLst>
                          </p:cTn>
                        </p:par>
                        <p:par>
                          <p:cTn id="2698" fill="hold">
                            <p:stCondLst>
                              <p:cond delay="5670"/>
                            </p:stCondLst>
                            <p:childTnLst>
                              <p:par>
                                <p:cTn id="2699" presetID="10" presetClass="exit" presetSubtype="0" fill="hold" grpId="0" nodeType="afterEffect">
                                  <p:stCondLst>
                                    <p:cond delay="0"/>
                                  </p:stCondLst>
                                  <p:childTnLst>
                                    <p:animEffect transition="out" filter="fade">
                                      <p:cBhvr>
                                        <p:cTn id="2700" dur="10"/>
                                        <p:tgtEl>
                                          <p:spTgt spid="763"/>
                                        </p:tgtEl>
                                      </p:cBhvr>
                                    </p:animEffect>
                                    <p:set>
                                      <p:cBhvr>
                                        <p:cTn id="2701" dur="1" fill="hold">
                                          <p:stCondLst>
                                            <p:cond delay="9"/>
                                          </p:stCondLst>
                                        </p:cTn>
                                        <p:tgtEl>
                                          <p:spTgt spid="763"/>
                                        </p:tgtEl>
                                        <p:attrNameLst>
                                          <p:attrName>style.visibility</p:attrName>
                                        </p:attrNameLst>
                                      </p:cBhvr>
                                      <p:to>
                                        <p:strVal val="hidden"/>
                                      </p:to>
                                    </p:set>
                                  </p:childTnLst>
                                </p:cTn>
                              </p:par>
                            </p:childTnLst>
                          </p:cTn>
                        </p:par>
                        <p:par>
                          <p:cTn id="2702" fill="hold">
                            <p:stCondLst>
                              <p:cond delay="5680"/>
                            </p:stCondLst>
                            <p:childTnLst>
                              <p:par>
                                <p:cTn id="2703" presetID="10" presetClass="exit" presetSubtype="0" fill="hold" grpId="0" nodeType="afterEffect">
                                  <p:stCondLst>
                                    <p:cond delay="0"/>
                                  </p:stCondLst>
                                  <p:childTnLst>
                                    <p:animEffect transition="out" filter="fade">
                                      <p:cBhvr>
                                        <p:cTn id="2704" dur="10"/>
                                        <p:tgtEl>
                                          <p:spTgt spid="764"/>
                                        </p:tgtEl>
                                      </p:cBhvr>
                                    </p:animEffect>
                                    <p:set>
                                      <p:cBhvr>
                                        <p:cTn id="2705" dur="1" fill="hold">
                                          <p:stCondLst>
                                            <p:cond delay="9"/>
                                          </p:stCondLst>
                                        </p:cTn>
                                        <p:tgtEl>
                                          <p:spTgt spid="764"/>
                                        </p:tgtEl>
                                        <p:attrNameLst>
                                          <p:attrName>style.visibility</p:attrName>
                                        </p:attrNameLst>
                                      </p:cBhvr>
                                      <p:to>
                                        <p:strVal val="hidden"/>
                                      </p:to>
                                    </p:set>
                                  </p:childTnLst>
                                </p:cTn>
                              </p:par>
                            </p:childTnLst>
                          </p:cTn>
                        </p:par>
                        <p:par>
                          <p:cTn id="2706" fill="hold">
                            <p:stCondLst>
                              <p:cond delay="5690"/>
                            </p:stCondLst>
                            <p:childTnLst>
                              <p:par>
                                <p:cTn id="2707" presetID="10" presetClass="exit" presetSubtype="0" fill="hold" grpId="0" nodeType="afterEffect">
                                  <p:stCondLst>
                                    <p:cond delay="0"/>
                                  </p:stCondLst>
                                  <p:childTnLst>
                                    <p:animEffect transition="out" filter="fade">
                                      <p:cBhvr>
                                        <p:cTn id="2708" dur="10"/>
                                        <p:tgtEl>
                                          <p:spTgt spid="765"/>
                                        </p:tgtEl>
                                      </p:cBhvr>
                                    </p:animEffect>
                                    <p:set>
                                      <p:cBhvr>
                                        <p:cTn id="2709" dur="1" fill="hold">
                                          <p:stCondLst>
                                            <p:cond delay="9"/>
                                          </p:stCondLst>
                                        </p:cTn>
                                        <p:tgtEl>
                                          <p:spTgt spid="765"/>
                                        </p:tgtEl>
                                        <p:attrNameLst>
                                          <p:attrName>style.visibility</p:attrName>
                                        </p:attrNameLst>
                                      </p:cBhvr>
                                      <p:to>
                                        <p:strVal val="hidden"/>
                                      </p:to>
                                    </p:set>
                                  </p:childTnLst>
                                </p:cTn>
                              </p:par>
                            </p:childTnLst>
                          </p:cTn>
                        </p:par>
                        <p:par>
                          <p:cTn id="2710" fill="hold">
                            <p:stCondLst>
                              <p:cond delay="5700"/>
                            </p:stCondLst>
                            <p:childTnLst>
                              <p:par>
                                <p:cTn id="2711" presetID="10" presetClass="exit" presetSubtype="0" fill="hold" grpId="0" nodeType="afterEffect">
                                  <p:stCondLst>
                                    <p:cond delay="0"/>
                                  </p:stCondLst>
                                  <p:childTnLst>
                                    <p:animEffect transition="out" filter="fade">
                                      <p:cBhvr>
                                        <p:cTn id="2712" dur="10"/>
                                        <p:tgtEl>
                                          <p:spTgt spid="766"/>
                                        </p:tgtEl>
                                      </p:cBhvr>
                                    </p:animEffect>
                                    <p:set>
                                      <p:cBhvr>
                                        <p:cTn id="2713" dur="1" fill="hold">
                                          <p:stCondLst>
                                            <p:cond delay="9"/>
                                          </p:stCondLst>
                                        </p:cTn>
                                        <p:tgtEl>
                                          <p:spTgt spid="766"/>
                                        </p:tgtEl>
                                        <p:attrNameLst>
                                          <p:attrName>style.visibility</p:attrName>
                                        </p:attrNameLst>
                                      </p:cBhvr>
                                      <p:to>
                                        <p:strVal val="hidden"/>
                                      </p:to>
                                    </p:set>
                                  </p:childTnLst>
                                </p:cTn>
                              </p:par>
                            </p:childTnLst>
                          </p:cTn>
                        </p:par>
                        <p:par>
                          <p:cTn id="2714" fill="hold">
                            <p:stCondLst>
                              <p:cond delay="5710"/>
                            </p:stCondLst>
                            <p:childTnLst>
                              <p:par>
                                <p:cTn id="2715" presetID="10" presetClass="exit" presetSubtype="0" fill="hold" grpId="0" nodeType="afterEffect">
                                  <p:stCondLst>
                                    <p:cond delay="0"/>
                                  </p:stCondLst>
                                  <p:childTnLst>
                                    <p:animEffect transition="out" filter="fade">
                                      <p:cBhvr>
                                        <p:cTn id="2716" dur="10"/>
                                        <p:tgtEl>
                                          <p:spTgt spid="767"/>
                                        </p:tgtEl>
                                      </p:cBhvr>
                                    </p:animEffect>
                                    <p:set>
                                      <p:cBhvr>
                                        <p:cTn id="2717" dur="1" fill="hold">
                                          <p:stCondLst>
                                            <p:cond delay="9"/>
                                          </p:stCondLst>
                                        </p:cTn>
                                        <p:tgtEl>
                                          <p:spTgt spid="767"/>
                                        </p:tgtEl>
                                        <p:attrNameLst>
                                          <p:attrName>style.visibility</p:attrName>
                                        </p:attrNameLst>
                                      </p:cBhvr>
                                      <p:to>
                                        <p:strVal val="hidden"/>
                                      </p:to>
                                    </p:set>
                                  </p:childTnLst>
                                </p:cTn>
                              </p:par>
                            </p:childTnLst>
                          </p:cTn>
                        </p:par>
                        <p:par>
                          <p:cTn id="2718" fill="hold">
                            <p:stCondLst>
                              <p:cond delay="5720"/>
                            </p:stCondLst>
                            <p:childTnLst>
                              <p:par>
                                <p:cTn id="2719" presetID="10" presetClass="exit" presetSubtype="0" fill="hold" grpId="0" nodeType="afterEffect">
                                  <p:stCondLst>
                                    <p:cond delay="0"/>
                                  </p:stCondLst>
                                  <p:childTnLst>
                                    <p:animEffect transition="out" filter="fade">
                                      <p:cBhvr>
                                        <p:cTn id="2720" dur="10"/>
                                        <p:tgtEl>
                                          <p:spTgt spid="768"/>
                                        </p:tgtEl>
                                      </p:cBhvr>
                                    </p:animEffect>
                                    <p:set>
                                      <p:cBhvr>
                                        <p:cTn id="2721" dur="1" fill="hold">
                                          <p:stCondLst>
                                            <p:cond delay="9"/>
                                          </p:stCondLst>
                                        </p:cTn>
                                        <p:tgtEl>
                                          <p:spTgt spid="768"/>
                                        </p:tgtEl>
                                        <p:attrNameLst>
                                          <p:attrName>style.visibility</p:attrName>
                                        </p:attrNameLst>
                                      </p:cBhvr>
                                      <p:to>
                                        <p:strVal val="hidden"/>
                                      </p:to>
                                    </p:set>
                                  </p:childTnLst>
                                </p:cTn>
                              </p:par>
                            </p:childTnLst>
                          </p:cTn>
                        </p:par>
                        <p:par>
                          <p:cTn id="2722" fill="hold">
                            <p:stCondLst>
                              <p:cond delay="5730"/>
                            </p:stCondLst>
                            <p:childTnLst>
                              <p:par>
                                <p:cTn id="2723" presetID="10" presetClass="exit" presetSubtype="0" fill="hold" grpId="0" nodeType="afterEffect">
                                  <p:stCondLst>
                                    <p:cond delay="0"/>
                                  </p:stCondLst>
                                  <p:childTnLst>
                                    <p:animEffect transition="out" filter="fade">
                                      <p:cBhvr>
                                        <p:cTn id="2724" dur="10"/>
                                        <p:tgtEl>
                                          <p:spTgt spid="769"/>
                                        </p:tgtEl>
                                      </p:cBhvr>
                                    </p:animEffect>
                                    <p:set>
                                      <p:cBhvr>
                                        <p:cTn id="2725" dur="1" fill="hold">
                                          <p:stCondLst>
                                            <p:cond delay="9"/>
                                          </p:stCondLst>
                                        </p:cTn>
                                        <p:tgtEl>
                                          <p:spTgt spid="769"/>
                                        </p:tgtEl>
                                        <p:attrNameLst>
                                          <p:attrName>style.visibility</p:attrName>
                                        </p:attrNameLst>
                                      </p:cBhvr>
                                      <p:to>
                                        <p:strVal val="hidden"/>
                                      </p:to>
                                    </p:set>
                                  </p:childTnLst>
                                </p:cTn>
                              </p:par>
                              <p:par>
                                <p:cTn id="2726" presetID="10" presetClass="exit" presetSubtype="0" fill="hold" grpId="0" nodeType="withEffect">
                                  <p:stCondLst>
                                    <p:cond delay="0"/>
                                  </p:stCondLst>
                                  <p:childTnLst>
                                    <p:animEffect transition="out" filter="fade">
                                      <p:cBhvr>
                                        <p:cTn id="2727" dur="10"/>
                                        <p:tgtEl>
                                          <p:spTgt spid="770"/>
                                        </p:tgtEl>
                                      </p:cBhvr>
                                    </p:animEffect>
                                    <p:set>
                                      <p:cBhvr>
                                        <p:cTn id="2728" dur="1" fill="hold">
                                          <p:stCondLst>
                                            <p:cond delay="9"/>
                                          </p:stCondLst>
                                        </p:cTn>
                                        <p:tgtEl>
                                          <p:spTgt spid="770"/>
                                        </p:tgtEl>
                                        <p:attrNameLst>
                                          <p:attrName>style.visibility</p:attrName>
                                        </p:attrNameLst>
                                      </p:cBhvr>
                                      <p:to>
                                        <p:strVal val="hidden"/>
                                      </p:to>
                                    </p:set>
                                  </p:childTnLst>
                                </p:cTn>
                              </p:par>
                              <p:par>
                                <p:cTn id="2729" presetID="10" presetClass="exit" presetSubtype="0" fill="hold" grpId="0" nodeType="withEffect">
                                  <p:stCondLst>
                                    <p:cond delay="0"/>
                                  </p:stCondLst>
                                  <p:childTnLst>
                                    <p:animEffect transition="out" filter="fade">
                                      <p:cBhvr>
                                        <p:cTn id="2730" dur="10"/>
                                        <p:tgtEl>
                                          <p:spTgt spid="771"/>
                                        </p:tgtEl>
                                      </p:cBhvr>
                                    </p:animEffect>
                                    <p:set>
                                      <p:cBhvr>
                                        <p:cTn id="2731" dur="1" fill="hold">
                                          <p:stCondLst>
                                            <p:cond delay="9"/>
                                          </p:stCondLst>
                                        </p:cTn>
                                        <p:tgtEl>
                                          <p:spTgt spid="771"/>
                                        </p:tgtEl>
                                        <p:attrNameLst>
                                          <p:attrName>style.visibility</p:attrName>
                                        </p:attrNameLst>
                                      </p:cBhvr>
                                      <p:to>
                                        <p:strVal val="hidden"/>
                                      </p:to>
                                    </p:set>
                                  </p:childTnLst>
                                </p:cTn>
                              </p:par>
                              <p:par>
                                <p:cTn id="2732" presetID="10" presetClass="exit" presetSubtype="0" fill="hold" grpId="0" nodeType="withEffect">
                                  <p:stCondLst>
                                    <p:cond delay="0"/>
                                  </p:stCondLst>
                                  <p:childTnLst>
                                    <p:animEffect transition="out" filter="fade">
                                      <p:cBhvr>
                                        <p:cTn id="2733" dur="10"/>
                                        <p:tgtEl>
                                          <p:spTgt spid="772"/>
                                        </p:tgtEl>
                                      </p:cBhvr>
                                    </p:animEffect>
                                    <p:set>
                                      <p:cBhvr>
                                        <p:cTn id="2734" dur="1" fill="hold">
                                          <p:stCondLst>
                                            <p:cond delay="9"/>
                                          </p:stCondLst>
                                        </p:cTn>
                                        <p:tgtEl>
                                          <p:spTgt spid="772"/>
                                        </p:tgtEl>
                                        <p:attrNameLst>
                                          <p:attrName>style.visibility</p:attrName>
                                        </p:attrNameLst>
                                      </p:cBhvr>
                                      <p:to>
                                        <p:strVal val="hidden"/>
                                      </p:to>
                                    </p:set>
                                  </p:childTnLst>
                                </p:cTn>
                              </p:par>
                              <p:par>
                                <p:cTn id="2735" presetID="10" presetClass="exit" presetSubtype="0" fill="hold" grpId="0" nodeType="withEffect">
                                  <p:stCondLst>
                                    <p:cond delay="0"/>
                                  </p:stCondLst>
                                  <p:childTnLst>
                                    <p:animEffect transition="out" filter="fade">
                                      <p:cBhvr>
                                        <p:cTn id="2736" dur="10"/>
                                        <p:tgtEl>
                                          <p:spTgt spid="773"/>
                                        </p:tgtEl>
                                      </p:cBhvr>
                                    </p:animEffect>
                                    <p:set>
                                      <p:cBhvr>
                                        <p:cTn id="2737" dur="1" fill="hold">
                                          <p:stCondLst>
                                            <p:cond delay="9"/>
                                          </p:stCondLst>
                                        </p:cTn>
                                        <p:tgtEl>
                                          <p:spTgt spid="773"/>
                                        </p:tgtEl>
                                        <p:attrNameLst>
                                          <p:attrName>style.visibility</p:attrName>
                                        </p:attrNameLst>
                                      </p:cBhvr>
                                      <p:to>
                                        <p:strVal val="hidden"/>
                                      </p:to>
                                    </p:set>
                                  </p:childTnLst>
                                </p:cTn>
                              </p:par>
                              <p:par>
                                <p:cTn id="2738" presetID="10" presetClass="exit" presetSubtype="0" fill="hold" grpId="0" nodeType="withEffect">
                                  <p:stCondLst>
                                    <p:cond delay="0"/>
                                  </p:stCondLst>
                                  <p:childTnLst>
                                    <p:animEffect transition="out" filter="fade">
                                      <p:cBhvr>
                                        <p:cTn id="2739" dur="10"/>
                                        <p:tgtEl>
                                          <p:spTgt spid="774"/>
                                        </p:tgtEl>
                                      </p:cBhvr>
                                    </p:animEffect>
                                    <p:set>
                                      <p:cBhvr>
                                        <p:cTn id="2740" dur="1" fill="hold">
                                          <p:stCondLst>
                                            <p:cond delay="9"/>
                                          </p:stCondLst>
                                        </p:cTn>
                                        <p:tgtEl>
                                          <p:spTgt spid="774"/>
                                        </p:tgtEl>
                                        <p:attrNameLst>
                                          <p:attrName>style.visibility</p:attrName>
                                        </p:attrNameLst>
                                      </p:cBhvr>
                                      <p:to>
                                        <p:strVal val="hidden"/>
                                      </p:to>
                                    </p:set>
                                  </p:childTnLst>
                                </p:cTn>
                              </p:par>
                              <p:par>
                                <p:cTn id="2741" presetID="10" presetClass="exit" presetSubtype="0" fill="hold" grpId="0" nodeType="withEffect">
                                  <p:stCondLst>
                                    <p:cond delay="0"/>
                                  </p:stCondLst>
                                  <p:childTnLst>
                                    <p:animEffect transition="out" filter="fade">
                                      <p:cBhvr>
                                        <p:cTn id="2742" dur="10"/>
                                        <p:tgtEl>
                                          <p:spTgt spid="775"/>
                                        </p:tgtEl>
                                      </p:cBhvr>
                                    </p:animEffect>
                                    <p:set>
                                      <p:cBhvr>
                                        <p:cTn id="2743" dur="1" fill="hold">
                                          <p:stCondLst>
                                            <p:cond delay="9"/>
                                          </p:stCondLst>
                                        </p:cTn>
                                        <p:tgtEl>
                                          <p:spTgt spid="775"/>
                                        </p:tgtEl>
                                        <p:attrNameLst>
                                          <p:attrName>style.visibility</p:attrName>
                                        </p:attrNameLst>
                                      </p:cBhvr>
                                      <p:to>
                                        <p:strVal val="hidden"/>
                                      </p:to>
                                    </p:set>
                                  </p:childTnLst>
                                </p:cTn>
                              </p:par>
                            </p:childTnLst>
                          </p:cTn>
                        </p:par>
                        <p:par>
                          <p:cTn id="2744" fill="hold">
                            <p:stCondLst>
                              <p:cond delay="5740"/>
                            </p:stCondLst>
                            <p:childTnLst>
                              <p:par>
                                <p:cTn id="2745" presetID="10" presetClass="exit" presetSubtype="0" fill="hold" grpId="0" nodeType="afterEffect">
                                  <p:stCondLst>
                                    <p:cond delay="0"/>
                                  </p:stCondLst>
                                  <p:childTnLst>
                                    <p:animEffect transition="out" filter="fade">
                                      <p:cBhvr>
                                        <p:cTn id="2746" dur="10"/>
                                        <p:tgtEl>
                                          <p:spTgt spid="776"/>
                                        </p:tgtEl>
                                      </p:cBhvr>
                                    </p:animEffect>
                                    <p:set>
                                      <p:cBhvr>
                                        <p:cTn id="2747" dur="1" fill="hold">
                                          <p:stCondLst>
                                            <p:cond delay="9"/>
                                          </p:stCondLst>
                                        </p:cTn>
                                        <p:tgtEl>
                                          <p:spTgt spid="776"/>
                                        </p:tgtEl>
                                        <p:attrNameLst>
                                          <p:attrName>style.visibility</p:attrName>
                                        </p:attrNameLst>
                                      </p:cBhvr>
                                      <p:to>
                                        <p:strVal val="hidden"/>
                                      </p:to>
                                    </p:set>
                                  </p:childTnLst>
                                </p:cTn>
                              </p:par>
                            </p:childTnLst>
                          </p:cTn>
                        </p:par>
                        <p:par>
                          <p:cTn id="2748" fill="hold">
                            <p:stCondLst>
                              <p:cond delay="5750"/>
                            </p:stCondLst>
                            <p:childTnLst>
                              <p:par>
                                <p:cTn id="2749" presetID="10" presetClass="exit" presetSubtype="0" fill="hold" grpId="0" nodeType="afterEffect">
                                  <p:stCondLst>
                                    <p:cond delay="0"/>
                                  </p:stCondLst>
                                  <p:childTnLst>
                                    <p:animEffect transition="out" filter="fade">
                                      <p:cBhvr>
                                        <p:cTn id="2750" dur="10"/>
                                        <p:tgtEl>
                                          <p:spTgt spid="777"/>
                                        </p:tgtEl>
                                      </p:cBhvr>
                                    </p:animEffect>
                                    <p:set>
                                      <p:cBhvr>
                                        <p:cTn id="2751" dur="1" fill="hold">
                                          <p:stCondLst>
                                            <p:cond delay="9"/>
                                          </p:stCondLst>
                                        </p:cTn>
                                        <p:tgtEl>
                                          <p:spTgt spid="777"/>
                                        </p:tgtEl>
                                        <p:attrNameLst>
                                          <p:attrName>style.visibility</p:attrName>
                                        </p:attrNameLst>
                                      </p:cBhvr>
                                      <p:to>
                                        <p:strVal val="hidden"/>
                                      </p:to>
                                    </p:set>
                                  </p:childTnLst>
                                </p:cTn>
                              </p:par>
                            </p:childTnLst>
                          </p:cTn>
                        </p:par>
                        <p:par>
                          <p:cTn id="2752" fill="hold">
                            <p:stCondLst>
                              <p:cond delay="5760"/>
                            </p:stCondLst>
                            <p:childTnLst>
                              <p:par>
                                <p:cTn id="2753" presetID="10" presetClass="exit" presetSubtype="0" fill="hold" grpId="0" nodeType="afterEffect">
                                  <p:stCondLst>
                                    <p:cond delay="0"/>
                                  </p:stCondLst>
                                  <p:childTnLst>
                                    <p:animEffect transition="out" filter="fade">
                                      <p:cBhvr>
                                        <p:cTn id="2754" dur="10"/>
                                        <p:tgtEl>
                                          <p:spTgt spid="778"/>
                                        </p:tgtEl>
                                      </p:cBhvr>
                                    </p:animEffect>
                                    <p:set>
                                      <p:cBhvr>
                                        <p:cTn id="2755" dur="1" fill="hold">
                                          <p:stCondLst>
                                            <p:cond delay="9"/>
                                          </p:stCondLst>
                                        </p:cTn>
                                        <p:tgtEl>
                                          <p:spTgt spid="778"/>
                                        </p:tgtEl>
                                        <p:attrNameLst>
                                          <p:attrName>style.visibility</p:attrName>
                                        </p:attrNameLst>
                                      </p:cBhvr>
                                      <p:to>
                                        <p:strVal val="hidden"/>
                                      </p:to>
                                    </p:set>
                                  </p:childTnLst>
                                </p:cTn>
                              </p:par>
                            </p:childTnLst>
                          </p:cTn>
                        </p:par>
                        <p:par>
                          <p:cTn id="2756" fill="hold">
                            <p:stCondLst>
                              <p:cond delay="5770"/>
                            </p:stCondLst>
                            <p:childTnLst>
                              <p:par>
                                <p:cTn id="2757" presetID="10" presetClass="exit" presetSubtype="0" fill="hold" grpId="0" nodeType="afterEffect">
                                  <p:stCondLst>
                                    <p:cond delay="0"/>
                                  </p:stCondLst>
                                  <p:childTnLst>
                                    <p:animEffect transition="out" filter="fade">
                                      <p:cBhvr>
                                        <p:cTn id="2758" dur="10"/>
                                        <p:tgtEl>
                                          <p:spTgt spid="779"/>
                                        </p:tgtEl>
                                      </p:cBhvr>
                                    </p:animEffect>
                                    <p:set>
                                      <p:cBhvr>
                                        <p:cTn id="2759" dur="1" fill="hold">
                                          <p:stCondLst>
                                            <p:cond delay="9"/>
                                          </p:stCondLst>
                                        </p:cTn>
                                        <p:tgtEl>
                                          <p:spTgt spid="779"/>
                                        </p:tgtEl>
                                        <p:attrNameLst>
                                          <p:attrName>style.visibility</p:attrName>
                                        </p:attrNameLst>
                                      </p:cBhvr>
                                      <p:to>
                                        <p:strVal val="hidden"/>
                                      </p:to>
                                    </p:set>
                                  </p:childTnLst>
                                </p:cTn>
                              </p:par>
                            </p:childTnLst>
                          </p:cTn>
                        </p:par>
                        <p:par>
                          <p:cTn id="2760" fill="hold">
                            <p:stCondLst>
                              <p:cond delay="5780"/>
                            </p:stCondLst>
                            <p:childTnLst>
                              <p:par>
                                <p:cTn id="2761" presetID="10" presetClass="exit" presetSubtype="0" fill="hold" grpId="0" nodeType="afterEffect">
                                  <p:stCondLst>
                                    <p:cond delay="0"/>
                                  </p:stCondLst>
                                  <p:childTnLst>
                                    <p:animEffect transition="out" filter="fade">
                                      <p:cBhvr>
                                        <p:cTn id="2762" dur="10"/>
                                        <p:tgtEl>
                                          <p:spTgt spid="780"/>
                                        </p:tgtEl>
                                      </p:cBhvr>
                                    </p:animEffect>
                                    <p:set>
                                      <p:cBhvr>
                                        <p:cTn id="2763" dur="1" fill="hold">
                                          <p:stCondLst>
                                            <p:cond delay="9"/>
                                          </p:stCondLst>
                                        </p:cTn>
                                        <p:tgtEl>
                                          <p:spTgt spid="780"/>
                                        </p:tgtEl>
                                        <p:attrNameLst>
                                          <p:attrName>style.visibility</p:attrName>
                                        </p:attrNameLst>
                                      </p:cBhvr>
                                      <p:to>
                                        <p:strVal val="hidden"/>
                                      </p:to>
                                    </p:set>
                                  </p:childTnLst>
                                </p:cTn>
                              </p:par>
                            </p:childTnLst>
                          </p:cTn>
                        </p:par>
                        <p:par>
                          <p:cTn id="2764" fill="hold">
                            <p:stCondLst>
                              <p:cond delay="5790"/>
                            </p:stCondLst>
                            <p:childTnLst>
                              <p:par>
                                <p:cTn id="2765" presetID="10" presetClass="exit" presetSubtype="0" fill="hold" grpId="0" nodeType="afterEffect">
                                  <p:stCondLst>
                                    <p:cond delay="0"/>
                                  </p:stCondLst>
                                  <p:childTnLst>
                                    <p:animEffect transition="out" filter="fade">
                                      <p:cBhvr>
                                        <p:cTn id="2766" dur="10"/>
                                        <p:tgtEl>
                                          <p:spTgt spid="781"/>
                                        </p:tgtEl>
                                      </p:cBhvr>
                                    </p:animEffect>
                                    <p:set>
                                      <p:cBhvr>
                                        <p:cTn id="2767" dur="1" fill="hold">
                                          <p:stCondLst>
                                            <p:cond delay="9"/>
                                          </p:stCondLst>
                                        </p:cTn>
                                        <p:tgtEl>
                                          <p:spTgt spid="781"/>
                                        </p:tgtEl>
                                        <p:attrNameLst>
                                          <p:attrName>style.visibility</p:attrName>
                                        </p:attrNameLst>
                                      </p:cBhvr>
                                      <p:to>
                                        <p:strVal val="hidden"/>
                                      </p:to>
                                    </p:set>
                                  </p:childTnLst>
                                </p:cTn>
                              </p:par>
                              <p:par>
                                <p:cTn id="2768" presetID="10" presetClass="exit" presetSubtype="0" fill="hold" grpId="0" nodeType="withEffect">
                                  <p:stCondLst>
                                    <p:cond delay="0"/>
                                  </p:stCondLst>
                                  <p:childTnLst>
                                    <p:animEffect transition="out" filter="fade">
                                      <p:cBhvr>
                                        <p:cTn id="2769" dur="10"/>
                                        <p:tgtEl>
                                          <p:spTgt spid="782"/>
                                        </p:tgtEl>
                                      </p:cBhvr>
                                    </p:animEffect>
                                    <p:set>
                                      <p:cBhvr>
                                        <p:cTn id="2770" dur="1" fill="hold">
                                          <p:stCondLst>
                                            <p:cond delay="9"/>
                                          </p:stCondLst>
                                        </p:cTn>
                                        <p:tgtEl>
                                          <p:spTgt spid="782"/>
                                        </p:tgtEl>
                                        <p:attrNameLst>
                                          <p:attrName>style.visibility</p:attrName>
                                        </p:attrNameLst>
                                      </p:cBhvr>
                                      <p:to>
                                        <p:strVal val="hidden"/>
                                      </p:to>
                                    </p:set>
                                  </p:childTnLst>
                                </p:cTn>
                              </p:par>
                              <p:par>
                                <p:cTn id="2771" presetID="10" presetClass="exit" presetSubtype="0" fill="hold" grpId="0" nodeType="withEffect">
                                  <p:stCondLst>
                                    <p:cond delay="0"/>
                                  </p:stCondLst>
                                  <p:childTnLst>
                                    <p:animEffect transition="out" filter="fade">
                                      <p:cBhvr>
                                        <p:cTn id="2772" dur="10"/>
                                        <p:tgtEl>
                                          <p:spTgt spid="783"/>
                                        </p:tgtEl>
                                      </p:cBhvr>
                                    </p:animEffect>
                                    <p:set>
                                      <p:cBhvr>
                                        <p:cTn id="2773" dur="1" fill="hold">
                                          <p:stCondLst>
                                            <p:cond delay="9"/>
                                          </p:stCondLst>
                                        </p:cTn>
                                        <p:tgtEl>
                                          <p:spTgt spid="783"/>
                                        </p:tgtEl>
                                        <p:attrNameLst>
                                          <p:attrName>style.visibility</p:attrName>
                                        </p:attrNameLst>
                                      </p:cBhvr>
                                      <p:to>
                                        <p:strVal val="hidden"/>
                                      </p:to>
                                    </p:set>
                                  </p:childTnLst>
                                </p:cTn>
                              </p:par>
                              <p:par>
                                <p:cTn id="2774" presetID="10" presetClass="exit" presetSubtype="0" fill="hold" grpId="0" nodeType="withEffect">
                                  <p:stCondLst>
                                    <p:cond delay="0"/>
                                  </p:stCondLst>
                                  <p:childTnLst>
                                    <p:animEffect transition="out" filter="fade">
                                      <p:cBhvr>
                                        <p:cTn id="2775" dur="10"/>
                                        <p:tgtEl>
                                          <p:spTgt spid="784"/>
                                        </p:tgtEl>
                                      </p:cBhvr>
                                    </p:animEffect>
                                    <p:set>
                                      <p:cBhvr>
                                        <p:cTn id="2776" dur="1" fill="hold">
                                          <p:stCondLst>
                                            <p:cond delay="9"/>
                                          </p:stCondLst>
                                        </p:cTn>
                                        <p:tgtEl>
                                          <p:spTgt spid="784"/>
                                        </p:tgtEl>
                                        <p:attrNameLst>
                                          <p:attrName>style.visibility</p:attrName>
                                        </p:attrNameLst>
                                      </p:cBhvr>
                                      <p:to>
                                        <p:strVal val="hidden"/>
                                      </p:to>
                                    </p:set>
                                  </p:childTnLst>
                                </p:cTn>
                              </p:par>
                              <p:par>
                                <p:cTn id="2777" presetID="10" presetClass="exit" presetSubtype="0" fill="hold" grpId="0" nodeType="withEffect">
                                  <p:stCondLst>
                                    <p:cond delay="0"/>
                                  </p:stCondLst>
                                  <p:childTnLst>
                                    <p:animEffect transition="out" filter="fade">
                                      <p:cBhvr>
                                        <p:cTn id="2778" dur="10"/>
                                        <p:tgtEl>
                                          <p:spTgt spid="785"/>
                                        </p:tgtEl>
                                      </p:cBhvr>
                                    </p:animEffect>
                                    <p:set>
                                      <p:cBhvr>
                                        <p:cTn id="2779" dur="1" fill="hold">
                                          <p:stCondLst>
                                            <p:cond delay="9"/>
                                          </p:stCondLst>
                                        </p:cTn>
                                        <p:tgtEl>
                                          <p:spTgt spid="785"/>
                                        </p:tgtEl>
                                        <p:attrNameLst>
                                          <p:attrName>style.visibility</p:attrName>
                                        </p:attrNameLst>
                                      </p:cBhvr>
                                      <p:to>
                                        <p:strVal val="hidden"/>
                                      </p:to>
                                    </p:set>
                                  </p:childTnLst>
                                </p:cTn>
                              </p:par>
                              <p:par>
                                <p:cTn id="2780" presetID="10" presetClass="exit" presetSubtype="0" fill="hold" grpId="0" nodeType="withEffect">
                                  <p:stCondLst>
                                    <p:cond delay="0"/>
                                  </p:stCondLst>
                                  <p:childTnLst>
                                    <p:animEffect transition="out" filter="fade">
                                      <p:cBhvr>
                                        <p:cTn id="2781" dur="10"/>
                                        <p:tgtEl>
                                          <p:spTgt spid="786"/>
                                        </p:tgtEl>
                                      </p:cBhvr>
                                    </p:animEffect>
                                    <p:set>
                                      <p:cBhvr>
                                        <p:cTn id="2782" dur="1" fill="hold">
                                          <p:stCondLst>
                                            <p:cond delay="9"/>
                                          </p:stCondLst>
                                        </p:cTn>
                                        <p:tgtEl>
                                          <p:spTgt spid="786"/>
                                        </p:tgtEl>
                                        <p:attrNameLst>
                                          <p:attrName>style.visibility</p:attrName>
                                        </p:attrNameLst>
                                      </p:cBhvr>
                                      <p:to>
                                        <p:strVal val="hidden"/>
                                      </p:to>
                                    </p:set>
                                  </p:childTnLst>
                                </p:cTn>
                              </p:par>
                              <p:par>
                                <p:cTn id="2783" presetID="10" presetClass="exit" presetSubtype="0" fill="hold" grpId="0" nodeType="withEffect">
                                  <p:stCondLst>
                                    <p:cond delay="0"/>
                                  </p:stCondLst>
                                  <p:childTnLst>
                                    <p:animEffect transition="out" filter="fade">
                                      <p:cBhvr>
                                        <p:cTn id="2784" dur="10"/>
                                        <p:tgtEl>
                                          <p:spTgt spid="787"/>
                                        </p:tgtEl>
                                      </p:cBhvr>
                                    </p:animEffect>
                                    <p:set>
                                      <p:cBhvr>
                                        <p:cTn id="2785" dur="1" fill="hold">
                                          <p:stCondLst>
                                            <p:cond delay="9"/>
                                          </p:stCondLst>
                                        </p:cTn>
                                        <p:tgtEl>
                                          <p:spTgt spid="787"/>
                                        </p:tgtEl>
                                        <p:attrNameLst>
                                          <p:attrName>style.visibility</p:attrName>
                                        </p:attrNameLst>
                                      </p:cBhvr>
                                      <p:to>
                                        <p:strVal val="hidden"/>
                                      </p:to>
                                    </p:set>
                                  </p:childTnLst>
                                </p:cTn>
                              </p:par>
                              <p:par>
                                <p:cTn id="2786" presetID="10" presetClass="exit" presetSubtype="0" fill="hold" grpId="0" nodeType="withEffect">
                                  <p:stCondLst>
                                    <p:cond delay="0"/>
                                  </p:stCondLst>
                                  <p:childTnLst>
                                    <p:animEffect transition="out" filter="fade">
                                      <p:cBhvr>
                                        <p:cTn id="2787" dur="10"/>
                                        <p:tgtEl>
                                          <p:spTgt spid="788"/>
                                        </p:tgtEl>
                                      </p:cBhvr>
                                    </p:animEffect>
                                    <p:set>
                                      <p:cBhvr>
                                        <p:cTn id="2788" dur="1" fill="hold">
                                          <p:stCondLst>
                                            <p:cond delay="9"/>
                                          </p:stCondLst>
                                        </p:cTn>
                                        <p:tgtEl>
                                          <p:spTgt spid="788"/>
                                        </p:tgtEl>
                                        <p:attrNameLst>
                                          <p:attrName>style.visibility</p:attrName>
                                        </p:attrNameLst>
                                      </p:cBhvr>
                                      <p:to>
                                        <p:strVal val="hidden"/>
                                      </p:to>
                                    </p:set>
                                  </p:childTnLst>
                                </p:cTn>
                              </p:par>
                              <p:par>
                                <p:cTn id="2789" presetID="10" presetClass="exit" presetSubtype="0" fill="hold" grpId="0" nodeType="withEffect">
                                  <p:stCondLst>
                                    <p:cond delay="0"/>
                                  </p:stCondLst>
                                  <p:childTnLst>
                                    <p:animEffect transition="out" filter="fade">
                                      <p:cBhvr>
                                        <p:cTn id="2790" dur="10"/>
                                        <p:tgtEl>
                                          <p:spTgt spid="789"/>
                                        </p:tgtEl>
                                      </p:cBhvr>
                                    </p:animEffect>
                                    <p:set>
                                      <p:cBhvr>
                                        <p:cTn id="2791" dur="1" fill="hold">
                                          <p:stCondLst>
                                            <p:cond delay="9"/>
                                          </p:stCondLst>
                                        </p:cTn>
                                        <p:tgtEl>
                                          <p:spTgt spid="789"/>
                                        </p:tgtEl>
                                        <p:attrNameLst>
                                          <p:attrName>style.visibility</p:attrName>
                                        </p:attrNameLst>
                                      </p:cBhvr>
                                      <p:to>
                                        <p:strVal val="hidden"/>
                                      </p:to>
                                    </p:set>
                                  </p:childTnLst>
                                </p:cTn>
                              </p:par>
                              <p:par>
                                <p:cTn id="2792" presetID="10" presetClass="exit" presetSubtype="0" fill="hold" grpId="0" nodeType="withEffect">
                                  <p:stCondLst>
                                    <p:cond delay="0"/>
                                  </p:stCondLst>
                                  <p:childTnLst>
                                    <p:animEffect transition="out" filter="fade">
                                      <p:cBhvr>
                                        <p:cTn id="2793" dur="10"/>
                                        <p:tgtEl>
                                          <p:spTgt spid="790"/>
                                        </p:tgtEl>
                                      </p:cBhvr>
                                    </p:animEffect>
                                    <p:set>
                                      <p:cBhvr>
                                        <p:cTn id="2794" dur="1" fill="hold">
                                          <p:stCondLst>
                                            <p:cond delay="9"/>
                                          </p:stCondLst>
                                        </p:cTn>
                                        <p:tgtEl>
                                          <p:spTgt spid="790"/>
                                        </p:tgtEl>
                                        <p:attrNameLst>
                                          <p:attrName>style.visibility</p:attrName>
                                        </p:attrNameLst>
                                      </p:cBhvr>
                                      <p:to>
                                        <p:strVal val="hidden"/>
                                      </p:to>
                                    </p:set>
                                  </p:childTnLst>
                                </p:cTn>
                              </p:par>
                              <p:par>
                                <p:cTn id="2795" presetID="10" presetClass="exit" presetSubtype="0" fill="hold" grpId="0" nodeType="withEffect">
                                  <p:stCondLst>
                                    <p:cond delay="0"/>
                                  </p:stCondLst>
                                  <p:childTnLst>
                                    <p:animEffect transition="out" filter="fade">
                                      <p:cBhvr>
                                        <p:cTn id="2796" dur="10"/>
                                        <p:tgtEl>
                                          <p:spTgt spid="791"/>
                                        </p:tgtEl>
                                      </p:cBhvr>
                                    </p:animEffect>
                                    <p:set>
                                      <p:cBhvr>
                                        <p:cTn id="2797" dur="1" fill="hold">
                                          <p:stCondLst>
                                            <p:cond delay="9"/>
                                          </p:stCondLst>
                                        </p:cTn>
                                        <p:tgtEl>
                                          <p:spTgt spid="791"/>
                                        </p:tgtEl>
                                        <p:attrNameLst>
                                          <p:attrName>style.visibility</p:attrName>
                                        </p:attrNameLst>
                                      </p:cBhvr>
                                      <p:to>
                                        <p:strVal val="hidden"/>
                                      </p:to>
                                    </p:set>
                                  </p:childTnLst>
                                </p:cTn>
                              </p:par>
                            </p:childTnLst>
                          </p:cTn>
                        </p:par>
                        <p:par>
                          <p:cTn id="2798" fill="hold">
                            <p:stCondLst>
                              <p:cond delay="5800"/>
                            </p:stCondLst>
                            <p:childTnLst>
                              <p:par>
                                <p:cTn id="2799" presetID="10" presetClass="exit" presetSubtype="0" fill="hold" grpId="0" nodeType="afterEffect">
                                  <p:stCondLst>
                                    <p:cond delay="0"/>
                                  </p:stCondLst>
                                  <p:childTnLst>
                                    <p:animEffect transition="out" filter="fade">
                                      <p:cBhvr>
                                        <p:cTn id="2800" dur="10"/>
                                        <p:tgtEl>
                                          <p:spTgt spid="792"/>
                                        </p:tgtEl>
                                      </p:cBhvr>
                                    </p:animEffect>
                                    <p:set>
                                      <p:cBhvr>
                                        <p:cTn id="2801" dur="1" fill="hold">
                                          <p:stCondLst>
                                            <p:cond delay="9"/>
                                          </p:stCondLst>
                                        </p:cTn>
                                        <p:tgtEl>
                                          <p:spTgt spid="792"/>
                                        </p:tgtEl>
                                        <p:attrNameLst>
                                          <p:attrName>style.visibility</p:attrName>
                                        </p:attrNameLst>
                                      </p:cBhvr>
                                      <p:to>
                                        <p:strVal val="hidden"/>
                                      </p:to>
                                    </p:set>
                                  </p:childTnLst>
                                </p:cTn>
                              </p:par>
                            </p:childTnLst>
                          </p:cTn>
                        </p:par>
                        <p:par>
                          <p:cTn id="2802" fill="hold">
                            <p:stCondLst>
                              <p:cond delay="5810"/>
                            </p:stCondLst>
                            <p:childTnLst>
                              <p:par>
                                <p:cTn id="2803" presetID="10" presetClass="exit" presetSubtype="0" fill="hold" grpId="0" nodeType="afterEffect">
                                  <p:stCondLst>
                                    <p:cond delay="0"/>
                                  </p:stCondLst>
                                  <p:childTnLst>
                                    <p:animEffect transition="out" filter="fade">
                                      <p:cBhvr>
                                        <p:cTn id="2804" dur="10"/>
                                        <p:tgtEl>
                                          <p:spTgt spid="793"/>
                                        </p:tgtEl>
                                      </p:cBhvr>
                                    </p:animEffect>
                                    <p:set>
                                      <p:cBhvr>
                                        <p:cTn id="2805" dur="1" fill="hold">
                                          <p:stCondLst>
                                            <p:cond delay="9"/>
                                          </p:stCondLst>
                                        </p:cTn>
                                        <p:tgtEl>
                                          <p:spTgt spid="793"/>
                                        </p:tgtEl>
                                        <p:attrNameLst>
                                          <p:attrName>style.visibility</p:attrName>
                                        </p:attrNameLst>
                                      </p:cBhvr>
                                      <p:to>
                                        <p:strVal val="hidden"/>
                                      </p:to>
                                    </p:set>
                                  </p:childTnLst>
                                </p:cTn>
                              </p:par>
                            </p:childTnLst>
                          </p:cTn>
                        </p:par>
                        <p:par>
                          <p:cTn id="2806" fill="hold">
                            <p:stCondLst>
                              <p:cond delay="5820"/>
                            </p:stCondLst>
                            <p:childTnLst>
                              <p:par>
                                <p:cTn id="2807" presetID="10" presetClass="exit" presetSubtype="0" fill="hold" grpId="0" nodeType="afterEffect">
                                  <p:stCondLst>
                                    <p:cond delay="0"/>
                                  </p:stCondLst>
                                  <p:childTnLst>
                                    <p:animEffect transition="out" filter="fade">
                                      <p:cBhvr>
                                        <p:cTn id="2808" dur="10"/>
                                        <p:tgtEl>
                                          <p:spTgt spid="794"/>
                                        </p:tgtEl>
                                      </p:cBhvr>
                                    </p:animEffect>
                                    <p:set>
                                      <p:cBhvr>
                                        <p:cTn id="2809" dur="1" fill="hold">
                                          <p:stCondLst>
                                            <p:cond delay="9"/>
                                          </p:stCondLst>
                                        </p:cTn>
                                        <p:tgtEl>
                                          <p:spTgt spid="794"/>
                                        </p:tgtEl>
                                        <p:attrNameLst>
                                          <p:attrName>style.visibility</p:attrName>
                                        </p:attrNameLst>
                                      </p:cBhvr>
                                      <p:to>
                                        <p:strVal val="hidden"/>
                                      </p:to>
                                    </p:set>
                                  </p:childTnLst>
                                </p:cTn>
                              </p:par>
                            </p:childTnLst>
                          </p:cTn>
                        </p:par>
                        <p:par>
                          <p:cTn id="2810" fill="hold">
                            <p:stCondLst>
                              <p:cond delay="5830"/>
                            </p:stCondLst>
                            <p:childTnLst>
                              <p:par>
                                <p:cTn id="2811" presetID="10" presetClass="exit" presetSubtype="0" fill="hold" grpId="0" nodeType="afterEffect">
                                  <p:stCondLst>
                                    <p:cond delay="0"/>
                                  </p:stCondLst>
                                  <p:childTnLst>
                                    <p:animEffect transition="out" filter="fade">
                                      <p:cBhvr>
                                        <p:cTn id="2812" dur="10"/>
                                        <p:tgtEl>
                                          <p:spTgt spid="795"/>
                                        </p:tgtEl>
                                      </p:cBhvr>
                                    </p:animEffect>
                                    <p:set>
                                      <p:cBhvr>
                                        <p:cTn id="2813" dur="1" fill="hold">
                                          <p:stCondLst>
                                            <p:cond delay="9"/>
                                          </p:stCondLst>
                                        </p:cTn>
                                        <p:tgtEl>
                                          <p:spTgt spid="795"/>
                                        </p:tgtEl>
                                        <p:attrNameLst>
                                          <p:attrName>style.visibility</p:attrName>
                                        </p:attrNameLst>
                                      </p:cBhvr>
                                      <p:to>
                                        <p:strVal val="hidden"/>
                                      </p:to>
                                    </p:set>
                                  </p:childTnLst>
                                </p:cTn>
                              </p:par>
                            </p:childTnLst>
                          </p:cTn>
                        </p:par>
                        <p:par>
                          <p:cTn id="2814" fill="hold">
                            <p:stCondLst>
                              <p:cond delay="5840"/>
                            </p:stCondLst>
                            <p:childTnLst>
                              <p:par>
                                <p:cTn id="2815" presetID="10" presetClass="exit" presetSubtype="0" fill="hold" grpId="0" nodeType="afterEffect">
                                  <p:stCondLst>
                                    <p:cond delay="0"/>
                                  </p:stCondLst>
                                  <p:childTnLst>
                                    <p:animEffect transition="out" filter="fade">
                                      <p:cBhvr>
                                        <p:cTn id="2816" dur="10"/>
                                        <p:tgtEl>
                                          <p:spTgt spid="796"/>
                                        </p:tgtEl>
                                      </p:cBhvr>
                                    </p:animEffect>
                                    <p:set>
                                      <p:cBhvr>
                                        <p:cTn id="2817" dur="1" fill="hold">
                                          <p:stCondLst>
                                            <p:cond delay="9"/>
                                          </p:stCondLst>
                                        </p:cTn>
                                        <p:tgtEl>
                                          <p:spTgt spid="796"/>
                                        </p:tgtEl>
                                        <p:attrNameLst>
                                          <p:attrName>style.visibility</p:attrName>
                                        </p:attrNameLst>
                                      </p:cBhvr>
                                      <p:to>
                                        <p:strVal val="hidden"/>
                                      </p:to>
                                    </p:set>
                                  </p:childTnLst>
                                </p:cTn>
                              </p:par>
                              <p:par>
                                <p:cTn id="2818" presetID="10" presetClass="exit" presetSubtype="0" fill="hold" grpId="0" nodeType="withEffect">
                                  <p:stCondLst>
                                    <p:cond delay="0"/>
                                  </p:stCondLst>
                                  <p:childTnLst>
                                    <p:animEffect transition="out" filter="fade">
                                      <p:cBhvr>
                                        <p:cTn id="2819" dur="10"/>
                                        <p:tgtEl>
                                          <p:spTgt spid="797"/>
                                        </p:tgtEl>
                                      </p:cBhvr>
                                    </p:animEffect>
                                    <p:set>
                                      <p:cBhvr>
                                        <p:cTn id="2820" dur="1" fill="hold">
                                          <p:stCondLst>
                                            <p:cond delay="9"/>
                                          </p:stCondLst>
                                        </p:cTn>
                                        <p:tgtEl>
                                          <p:spTgt spid="797"/>
                                        </p:tgtEl>
                                        <p:attrNameLst>
                                          <p:attrName>style.visibility</p:attrName>
                                        </p:attrNameLst>
                                      </p:cBhvr>
                                      <p:to>
                                        <p:strVal val="hidden"/>
                                      </p:to>
                                    </p:set>
                                  </p:childTnLst>
                                </p:cTn>
                              </p:par>
                              <p:par>
                                <p:cTn id="2821" presetID="10" presetClass="exit" presetSubtype="0" fill="hold" grpId="0" nodeType="withEffect">
                                  <p:stCondLst>
                                    <p:cond delay="0"/>
                                  </p:stCondLst>
                                  <p:childTnLst>
                                    <p:animEffect transition="out" filter="fade">
                                      <p:cBhvr>
                                        <p:cTn id="2822" dur="10"/>
                                        <p:tgtEl>
                                          <p:spTgt spid="798"/>
                                        </p:tgtEl>
                                      </p:cBhvr>
                                    </p:animEffect>
                                    <p:set>
                                      <p:cBhvr>
                                        <p:cTn id="2823" dur="1" fill="hold">
                                          <p:stCondLst>
                                            <p:cond delay="9"/>
                                          </p:stCondLst>
                                        </p:cTn>
                                        <p:tgtEl>
                                          <p:spTgt spid="798"/>
                                        </p:tgtEl>
                                        <p:attrNameLst>
                                          <p:attrName>style.visibility</p:attrName>
                                        </p:attrNameLst>
                                      </p:cBhvr>
                                      <p:to>
                                        <p:strVal val="hidden"/>
                                      </p:to>
                                    </p:set>
                                  </p:childTnLst>
                                </p:cTn>
                              </p:par>
                              <p:par>
                                <p:cTn id="2824" presetID="10" presetClass="exit" presetSubtype="0" fill="hold" grpId="0" nodeType="withEffect">
                                  <p:stCondLst>
                                    <p:cond delay="0"/>
                                  </p:stCondLst>
                                  <p:childTnLst>
                                    <p:animEffect transition="out" filter="fade">
                                      <p:cBhvr>
                                        <p:cTn id="2825" dur="10"/>
                                        <p:tgtEl>
                                          <p:spTgt spid="799"/>
                                        </p:tgtEl>
                                      </p:cBhvr>
                                    </p:animEffect>
                                    <p:set>
                                      <p:cBhvr>
                                        <p:cTn id="2826" dur="1" fill="hold">
                                          <p:stCondLst>
                                            <p:cond delay="9"/>
                                          </p:stCondLst>
                                        </p:cTn>
                                        <p:tgtEl>
                                          <p:spTgt spid="799"/>
                                        </p:tgtEl>
                                        <p:attrNameLst>
                                          <p:attrName>style.visibility</p:attrName>
                                        </p:attrNameLst>
                                      </p:cBhvr>
                                      <p:to>
                                        <p:strVal val="hidden"/>
                                      </p:to>
                                    </p:set>
                                  </p:childTnLst>
                                </p:cTn>
                              </p:par>
                              <p:par>
                                <p:cTn id="2827" presetID="10" presetClass="exit" presetSubtype="0" fill="hold" grpId="0" nodeType="withEffect">
                                  <p:stCondLst>
                                    <p:cond delay="0"/>
                                  </p:stCondLst>
                                  <p:childTnLst>
                                    <p:animEffect transition="out" filter="fade">
                                      <p:cBhvr>
                                        <p:cTn id="2828" dur="10"/>
                                        <p:tgtEl>
                                          <p:spTgt spid="800"/>
                                        </p:tgtEl>
                                      </p:cBhvr>
                                    </p:animEffect>
                                    <p:set>
                                      <p:cBhvr>
                                        <p:cTn id="2829" dur="1" fill="hold">
                                          <p:stCondLst>
                                            <p:cond delay="9"/>
                                          </p:stCondLst>
                                        </p:cTn>
                                        <p:tgtEl>
                                          <p:spTgt spid="800"/>
                                        </p:tgtEl>
                                        <p:attrNameLst>
                                          <p:attrName>style.visibility</p:attrName>
                                        </p:attrNameLst>
                                      </p:cBhvr>
                                      <p:to>
                                        <p:strVal val="hidden"/>
                                      </p:to>
                                    </p:set>
                                  </p:childTnLst>
                                </p:cTn>
                              </p:par>
                              <p:par>
                                <p:cTn id="2830" presetID="10" presetClass="exit" presetSubtype="0" fill="hold" grpId="0" nodeType="withEffect">
                                  <p:stCondLst>
                                    <p:cond delay="0"/>
                                  </p:stCondLst>
                                  <p:childTnLst>
                                    <p:animEffect transition="out" filter="fade">
                                      <p:cBhvr>
                                        <p:cTn id="2831" dur="10"/>
                                        <p:tgtEl>
                                          <p:spTgt spid="801"/>
                                        </p:tgtEl>
                                      </p:cBhvr>
                                    </p:animEffect>
                                    <p:set>
                                      <p:cBhvr>
                                        <p:cTn id="2832" dur="1" fill="hold">
                                          <p:stCondLst>
                                            <p:cond delay="9"/>
                                          </p:stCondLst>
                                        </p:cTn>
                                        <p:tgtEl>
                                          <p:spTgt spid="801"/>
                                        </p:tgtEl>
                                        <p:attrNameLst>
                                          <p:attrName>style.visibility</p:attrName>
                                        </p:attrNameLst>
                                      </p:cBhvr>
                                      <p:to>
                                        <p:strVal val="hidden"/>
                                      </p:to>
                                    </p:set>
                                  </p:childTnLst>
                                </p:cTn>
                              </p:par>
                              <p:par>
                                <p:cTn id="2833" presetID="10" presetClass="exit" presetSubtype="0" fill="hold" grpId="0" nodeType="withEffect">
                                  <p:stCondLst>
                                    <p:cond delay="0"/>
                                  </p:stCondLst>
                                  <p:childTnLst>
                                    <p:animEffect transition="out" filter="fade">
                                      <p:cBhvr>
                                        <p:cTn id="2834" dur="10"/>
                                        <p:tgtEl>
                                          <p:spTgt spid="802"/>
                                        </p:tgtEl>
                                      </p:cBhvr>
                                    </p:animEffect>
                                    <p:set>
                                      <p:cBhvr>
                                        <p:cTn id="2835" dur="1" fill="hold">
                                          <p:stCondLst>
                                            <p:cond delay="9"/>
                                          </p:stCondLst>
                                        </p:cTn>
                                        <p:tgtEl>
                                          <p:spTgt spid="802"/>
                                        </p:tgtEl>
                                        <p:attrNameLst>
                                          <p:attrName>style.visibility</p:attrName>
                                        </p:attrNameLst>
                                      </p:cBhvr>
                                      <p:to>
                                        <p:strVal val="hidden"/>
                                      </p:to>
                                    </p:set>
                                  </p:childTnLst>
                                </p:cTn>
                              </p:par>
                              <p:par>
                                <p:cTn id="2836" presetID="10" presetClass="exit" presetSubtype="0" fill="hold" grpId="0" nodeType="withEffect">
                                  <p:stCondLst>
                                    <p:cond delay="0"/>
                                  </p:stCondLst>
                                  <p:childTnLst>
                                    <p:animEffect transition="out" filter="fade">
                                      <p:cBhvr>
                                        <p:cTn id="2837" dur="10"/>
                                        <p:tgtEl>
                                          <p:spTgt spid="803"/>
                                        </p:tgtEl>
                                      </p:cBhvr>
                                    </p:animEffect>
                                    <p:set>
                                      <p:cBhvr>
                                        <p:cTn id="2838" dur="1" fill="hold">
                                          <p:stCondLst>
                                            <p:cond delay="9"/>
                                          </p:stCondLst>
                                        </p:cTn>
                                        <p:tgtEl>
                                          <p:spTgt spid="803"/>
                                        </p:tgtEl>
                                        <p:attrNameLst>
                                          <p:attrName>style.visibility</p:attrName>
                                        </p:attrNameLst>
                                      </p:cBhvr>
                                      <p:to>
                                        <p:strVal val="hidden"/>
                                      </p:to>
                                    </p:set>
                                  </p:childTnLst>
                                </p:cTn>
                              </p:par>
                              <p:par>
                                <p:cTn id="2839" presetID="10" presetClass="exit" presetSubtype="0" fill="hold" grpId="0" nodeType="withEffect">
                                  <p:stCondLst>
                                    <p:cond delay="0"/>
                                  </p:stCondLst>
                                  <p:childTnLst>
                                    <p:animEffect transition="out" filter="fade">
                                      <p:cBhvr>
                                        <p:cTn id="2840" dur="10"/>
                                        <p:tgtEl>
                                          <p:spTgt spid="804"/>
                                        </p:tgtEl>
                                      </p:cBhvr>
                                    </p:animEffect>
                                    <p:set>
                                      <p:cBhvr>
                                        <p:cTn id="2841" dur="1" fill="hold">
                                          <p:stCondLst>
                                            <p:cond delay="9"/>
                                          </p:stCondLst>
                                        </p:cTn>
                                        <p:tgtEl>
                                          <p:spTgt spid="804"/>
                                        </p:tgtEl>
                                        <p:attrNameLst>
                                          <p:attrName>style.visibility</p:attrName>
                                        </p:attrNameLst>
                                      </p:cBhvr>
                                      <p:to>
                                        <p:strVal val="hidden"/>
                                      </p:to>
                                    </p:set>
                                  </p:childTnLst>
                                </p:cTn>
                              </p:par>
                              <p:par>
                                <p:cTn id="2842" presetID="10" presetClass="exit" presetSubtype="0" fill="hold" grpId="0" nodeType="withEffect">
                                  <p:stCondLst>
                                    <p:cond delay="0"/>
                                  </p:stCondLst>
                                  <p:childTnLst>
                                    <p:animEffect transition="out" filter="fade">
                                      <p:cBhvr>
                                        <p:cTn id="2843" dur="10"/>
                                        <p:tgtEl>
                                          <p:spTgt spid="805"/>
                                        </p:tgtEl>
                                      </p:cBhvr>
                                    </p:animEffect>
                                    <p:set>
                                      <p:cBhvr>
                                        <p:cTn id="2844" dur="1" fill="hold">
                                          <p:stCondLst>
                                            <p:cond delay="9"/>
                                          </p:stCondLst>
                                        </p:cTn>
                                        <p:tgtEl>
                                          <p:spTgt spid="805"/>
                                        </p:tgtEl>
                                        <p:attrNameLst>
                                          <p:attrName>style.visibility</p:attrName>
                                        </p:attrNameLst>
                                      </p:cBhvr>
                                      <p:to>
                                        <p:strVal val="hidden"/>
                                      </p:to>
                                    </p:set>
                                  </p:childTnLst>
                                </p:cTn>
                              </p:par>
                              <p:par>
                                <p:cTn id="2845" presetID="10" presetClass="exit" presetSubtype="0" fill="hold" grpId="0" nodeType="withEffect">
                                  <p:stCondLst>
                                    <p:cond delay="0"/>
                                  </p:stCondLst>
                                  <p:childTnLst>
                                    <p:animEffect transition="out" filter="fade">
                                      <p:cBhvr>
                                        <p:cTn id="2846" dur="10"/>
                                        <p:tgtEl>
                                          <p:spTgt spid="806"/>
                                        </p:tgtEl>
                                      </p:cBhvr>
                                    </p:animEffect>
                                    <p:set>
                                      <p:cBhvr>
                                        <p:cTn id="2847" dur="1" fill="hold">
                                          <p:stCondLst>
                                            <p:cond delay="9"/>
                                          </p:stCondLst>
                                        </p:cTn>
                                        <p:tgtEl>
                                          <p:spTgt spid="806"/>
                                        </p:tgtEl>
                                        <p:attrNameLst>
                                          <p:attrName>style.visibility</p:attrName>
                                        </p:attrNameLst>
                                      </p:cBhvr>
                                      <p:to>
                                        <p:strVal val="hidden"/>
                                      </p:to>
                                    </p:set>
                                  </p:childTnLst>
                                </p:cTn>
                              </p:par>
                              <p:par>
                                <p:cTn id="2848" presetID="10" presetClass="exit" presetSubtype="0" fill="hold" grpId="0" nodeType="withEffect">
                                  <p:stCondLst>
                                    <p:cond delay="0"/>
                                  </p:stCondLst>
                                  <p:childTnLst>
                                    <p:animEffect transition="out" filter="fade">
                                      <p:cBhvr>
                                        <p:cTn id="2849" dur="10"/>
                                        <p:tgtEl>
                                          <p:spTgt spid="807"/>
                                        </p:tgtEl>
                                      </p:cBhvr>
                                    </p:animEffect>
                                    <p:set>
                                      <p:cBhvr>
                                        <p:cTn id="2850" dur="1" fill="hold">
                                          <p:stCondLst>
                                            <p:cond delay="9"/>
                                          </p:stCondLst>
                                        </p:cTn>
                                        <p:tgtEl>
                                          <p:spTgt spid="807"/>
                                        </p:tgtEl>
                                        <p:attrNameLst>
                                          <p:attrName>style.visibility</p:attrName>
                                        </p:attrNameLst>
                                      </p:cBhvr>
                                      <p:to>
                                        <p:strVal val="hidden"/>
                                      </p:to>
                                    </p:set>
                                  </p:childTnLst>
                                </p:cTn>
                              </p:par>
                              <p:par>
                                <p:cTn id="2851" presetID="10" presetClass="exit" presetSubtype="0" fill="hold" grpId="0" nodeType="withEffect">
                                  <p:stCondLst>
                                    <p:cond delay="0"/>
                                  </p:stCondLst>
                                  <p:childTnLst>
                                    <p:animEffect transition="out" filter="fade">
                                      <p:cBhvr>
                                        <p:cTn id="2852" dur="10"/>
                                        <p:tgtEl>
                                          <p:spTgt spid="808"/>
                                        </p:tgtEl>
                                      </p:cBhvr>
                                    </p:animEffect>
                                    <p:set>
                                      <p:cBhvr>
                                        <p:cTn id="2853" dur="1" fill="hold">
                                          <p:stCondLst>
                                            <p:cond delay="9"/>
                                          </p:stCondLst>
                                        </p:cTn>
                                        <p:tgtEl>
                                          <p:spTgt spid="808"/>
                                        </p:tgtEl>
                                        <p:attrNameLst>
                                          <p:attrName>style.visibility</p:attrName>
                                        </p:attrNameLst>
                                      </p:cBhvr>
                                      <p:to>
                                        <p:strVal val="hidden"/>
                                      </p:to>
                                    </p:set>
                                  </p:childTnLst>
                                </p:cTn>
                              </p:par>
                              <p:par>
                                <p:cTn id="2854" presetID="10" presetClass="exit" presetSubtype="0" fill="hold" grpId="0" nodeType="withEffect">
                                  <p:stCondLst>
                                    <p:cond delay="0"/>
                                  </p:stCondLst>
                                  <p:childTnLst>
                                    <p:animEffect transition="out" filter="fade">
                                      <p:cBhvr>
                                        <p:cTn id="2855" dur="10"/>
                                        <p:tgtEl>
                                          <p:spTgt spid="809"/>
                                        </p:tgtEl>
                                      </p:cBhvr>
                                    </p:animEffect>
                                    <p:set>
                                      <p:cBhvr>
                                        <p:cTn id="2856" dur="1" fill="hold">
                                          <p:stCondLst>
                                            <p:cond delay="9"/>
                                          </p:stCondLst>
                                        </p:cTn>
                                        <p:tgtEl>
                                          <p:spTgt spid="809"/>
                                        </p:tgtEl>
                                        <p:attrNameLst>
                                          <p:attrName>style.visibility</p:attrName>
                                        </p:attrNameLst>
                                      </p:cBhvr>
                                      <p:to>
                                        <p:strVal val="hidden"/>
                                      </p:to>
                                    </p:set>
                                  </p:childTnLst>
                                </p:cTn>
                              </p:par>
                              <p:par>
                                <p:cTn id="2857" presetID="10" presetClass="exit" presetSubtype="0" fill="hold" grpId="0" nodeType="withEffect">
                                  <p:stCondLst>
                                    <p:cond delay="0"/>
                                  </p:stCondLst>
                                  <p:childTnLst>
                                    <p:animEffect transition="out" filter="fade">
                                      <p:cBhvr>
                                        <p:cTn id="2858" dur="10"/>
                                        <p:tgtEl>
                                          <p:spTgt spid="810"/>
                                        </p:tgtEl>
                                      </p:cBhvr>
                                    </p:animEffect>
                                    <p:set>
                                      <p:cBhvr>
                                        <p:cTn id="2859" dur="1" fill="hold">
                                          <p:stCondLst>
                                            <p:cond delay="9"/>
                                          </p:stCondLst>
                                        </p:cTn>
                                        <p:tgtEl>
                                          <p:spTgt spid="810"/>
                                        </p:tgtEl>
                                        <p:attrNameLst>
                                          <p:attrName>style.visibility</p:attrName>
                                        </p:attrNameLst>
                                      </p:cBhvr>
                                      <p:to>
                                        <p:strVal val="hidden"/>
                                      </p:to>
                                    </p:set>
                                  </p:childTnLst>
                                </p:cTn>
                              </p:par>
                              <p:par>
                                <p:cTn id="2860" presetID="10" presetClass="exit" presetSubtype="0" fill="hold" grpId="0" nodeType="withEffect">
                                  <p:stCondLst>
                                    <p:cond delay="0"/>
                                  </p:stCondLst>
                                  <p:childTnLst>
                                    <p:animEffect transition="out" filter="fade">
                                      <p:cBhvr>
                                        <p:cTn id="2861" dur="10"/>
                                        <p:tgtEl>
                                          <p:spTgt spid="811"/>
                                        </p:tgtEl>
                                      </p:cBhvr>
                                    </p:animEffect>
                                    <p:set>
                                      <p:cBhvr>
                                        <p:cTn id="2862" dur="1" fill="hold">
                                          <p:stCondLst>
                                            <p:cond delay="9"/>
                                          </p:stCondLst>
                                        </p:cTn>
                                        <p:tgtEl>
                                          <p:spTgt spid="811"/>
                                        </p:tgtEl>
                                        <p:attrNameLst>
                                          <p:attrName>style.visibility</p:attrName>
                                        </p:attrNameLst>
                                      </p:cBhvr>
                                      <p:to>
                                        <p:strVal val="hidden"/>
                                      </p:to>
                                    </p:set>
                                  </p:childTnLst>
                                </p:cTn>
                              </p:par>
                            </p:childTnLst>
                          </p:cTn>
                        </p:par>
                        <p:par>
                          <p:cTn id="2863" fill="hold">
                            <p:stCondLst>
                              <p:cond delay="5850"/>
                            </p:stCondLst>
                            <p:childTnLst>
                              <p:par>
                                <p:cTn id="2864" presetID="10" presetClass="exit" presetSubtype="0" fill="hold" grpId="0" nodeType="afterEffect">
                                  <p:stCondLst>
                                    <p:cond delay="0"/>
                                  </p:stCondLst>
                                  <p:childTnLst>
                                    <p:animEffect transition="out" filter="fade">
                                      <p:cBhvr>
                                        <p:cTn id="2865" dur="10"/>
                                        <p:tgtEl>
                                          <p:spTgt spid="812"/>
                                        </p:tgtEl>
                                      </p:cBhvr>
                                    </p:animEffect>
                                    <p:set>
                                      <p:cBhvr>
                                        <p:cTn id="2866" dur="1" fill="hold">
                                          <p:stCondLst>
                                            <p:cond delay="9"/>
                                          </p:stCondLst>
                                        </p:cTn>
                                        <p:tgtEl>
                                          <p:spTgt spid="812"/>
                                        </p:tgtEl>
                                        <p:attrNameLst>
                                          <p:attrName>style.visibility</p:attrName>
                                        </p:attrNameLst>
                                      </p:cBhvr>
                                      <p:to>
                                        <p:strVal val="hidden"/>
                                      </p:to>
                                    </p:set>
                                  </p:childTnLst>
                                </p:cTn>
                              </p:par>
                            </p:childTnLst>
                          </p:cTn>
                        </p:par>
                        <p:par>
                          <p:cTn id="2867" fill="hold">
                            <p:stCondLst>
                              <p:cond delay="5860"/>
                            </p:stCondLst>
                            <p:childTnLst>
                              <p:par>
                                <p:cTn id="2868" presetID="10" presetClass="exit" presetSubtype="0" fill="hold" grpId="0" nodeType="afterEffect">
                                  <p:stCondLst>
                                    <p:cond delay="0"/>
                                  </p:stCondLst>
                                  <p:childTnLst>
                                    <p:animEffect transition="out" filter="fade">
                                      <p:cBhvr>
                                        <p:cTn id="2869" dur="10"/>
                                        <p:tgtEl>
                                          <p:spTgt spid="813"/>
                                        </p:tgtEl>
                                      </p:cBhvr>
                                    </p:animEffect>
                                    <p:set>
                                      <p:cBhvr>
                                        <p:cTn id="2870" dur="1" fill="hold">
                                          <p:stCondLst>
                                            <p:cond delay="9"/>
                                          </p:stCondLst>
                                        </p:cTn>
                                        <p:tgtEl>
                                          <p:spTgt spid="813"/>
                                        </p:tgtEl>
                                        <p:attrNameLst>
                                          <p:attrName>style.visibility</p:attrName>
                                        </p:attrNameLst>
                                      </p:cBhvr>
                                      <p:to>
                                        <p:strVal val="hidden"/>
                                      </p:to>
                                    </p:set>
                                  </p:childTnLst>
                                </p:cTn>
                              </p:par>
                            </p:childTnLst>
                          </p:cTn>
                        </p:par>
                        <p:par>
                          <p:cTn id="2871" fill="hold">
                            <p:stCondLst>
                              <p:cond delay="5870"/>
                            </p:stCondLst>
                            <p:childTnLst>
                              <p:par>
                                <p:cTn id="2872" presetID="10" presetClass="exit" presetSubtype="0" fill="hold" grpId="0" nodeType="afterEffect">
                                  <p:stCondLst>
                                    <p:cond delay="0"/>
                                  </p:stCondLst>
                                  <p:childTnLst>
                                    <p:animEffect transition="out" filter="fade">
                                      <p:cBhvr>
                                        <p:cTn id="2873" dur="10"/>
                                        <p:tgtEl>
                                          <p:spTgt spid="814"/>
                                        </p:tgtEl>
                                      </p:cBhvr>
                                    </p:animEffect>
                                    <p:set>
                                      <p:cBhvr>
                                        <p:cTn id="2874" dur="1" fill="hold">
                                          <p:stCondLst>
                                            <p:cond delay="9"/>
                                          </p:stCondLst>
                                        </p:cTn>
                                        <p:tgtEl>
                                          <p:spTgt spid="814"/>
                                        </p:tgtEl>
                                        <p:attrNameLst>
                                          <p:attrName>style.visibility</p:attrName>
                                        </p:attrNameLst>
                                      </p:cBhvr>
                                      <p:to>
                                        <p:strVal val="hidden"/>
                                      </p:to>
                                    </p:set>
                                  </p:childTnLst>
                                </p:cTn>
                              </p:par>
                            </p:childTnLst>
                          </p:cTn>
                        </p:par>
                        <p:par>
                          <p:cTn id="2875" fill="hold">
                            <p:stCondLst>
                              <p:cond delay="5880"/>
                            </p:stCondLst>
                            <p:childTnLst>
                              <p:par>
                                <p:cTn id="2876" presetID="10" presetClass="exit" presetSubtype="0" fill="hold" grpId="0" nodeType="afterEffect">
                                  <p:stCondLst>
                                    <p:cond delay="0"/>
                                  </p:stCondLst>
                                  <p:childTnLst>
                                    <p:animEffect transition="out" filter="fade">
                                      <p:cBhvr>
                                        <p:cTn id="2877" dur="10"/>
                                        <p:tgtEl>
                                          <p:spTgt spid="815"/>
                                        </p:tgtEl>
                                      </p:cBhvr>
                                    </p:animEffect>
                                    <p:set>
                                      <p:cBhvr>
                                        <p:cTn id="2878" dur="1" fill="hold">
                                          <p:stCondLst>
                                            <p:cond delay="9"/>
                                          </p:stCondLst>
                                        </p:cTn>
                                        <p:tgtEl>
                                          <p:spTgt spid="815"/>
                                        </p:tgtEl>
                                        <p:attrNameLst>
                                          <p:attrName>style.visibility</p:attrName>
                                        </p:attrNameLst>
                                      </p:cBhvr>
                                      <p:to>
                                        <p:strVal val="hidden"/>
                                      </p:to>
                                    </p:set>
                                  </p:childTnLst>
                                </p:cTn>
                              </p:par>
                            </p:childTnLst>
                          </p:cTn>
                        </p:par>
                        <p:par>
                          <p:cTn id="2879" fill="hold">
                            <p:stCondLst>
                              <p:cond delay="5890"/>
                            </p:stCondLst>
                            <p:childTnLst>
                              <p:par>
                                <p:cTn id="2880" presetID="10" presetClass="exit" presetSubtype="0" fill="hold" grpId="0" nodeType="afterEffect">
                                  <p:stCondLst>
                                    <p:cond delay="0"/>
                                  </p:stCondLst>
                                  <p:childTnLst>
                                    <p:animEffect transition="out" filter="fade">
                                      <p:cBhvr>
                                        <p:cTn id="2881" dur="10"/>
                                        <p:tgtEl>
                                          <p:spTgt spid="816"/>
                                        </p:tgtEl>
                                      </p:cBhvr>
                                    </p:animEffect>
                                    <p:set>
                                      <p:cBhvr>
                                        <p:cTn id="2882" dur="1" fill="hold">
                                          <p:stCondLst>
                                            <p:cond delay="9"/>
                                          </p:stCondLst>
                                        </p:cTn>
                                        <p:tgtEl>
                                          <p:spTgt spid="816"/>
                                        </p:tgtEl>
                                        <p:attrNameLst>
                                          <p:attrName>style.visibility</p:attrName>
                                        </p:attrNameLst>
                                      </p:cBhvr>
                                      <p:to>
                                        <p:strVal val="hidden"/>
                                      </p:to>
                                    </p:set>
                                  </p:childTnLst>
                                </p:cTn>
                              </p:par>
                            </p:childTnLst>
                          </p:cTn>
                        </p:par>
                        <p:par>
                          <p:cTn id="2883" fill="hold">
                            <p:stCondLst>
                              <p:cond delay="5900"/>
                            </p:stCondLst>
                            <p:childTnLst>
                              <p:par>
                                <p:cTn id="2884" presetID="10" presetClass="exit" presetSubtype="0" fill="hold" grpId="0" nodeType="afterEffect">
                                  <p:stCondLst>
                                    <p:cond delay="0"/>
                                  </p:stCondLst>
                                  <p:childTnLst>
                                    <p:animEffect transition="out" filter="fade">
                                      <p:cBhvr>
                                        <p:cTn id="2885" dur="10"/>
                                        <p:tgtEl>
                                          <p:spTgt spid="817"/>
                                        </p:tgtEl>
                                      </p:cBhvr>
                                    </p:animEffect>
                                    <p:set>
                                      <p:cBhvr>
                                        <p:cTn id="2886" dur="1" fill="hold">
                                          <p:stCondLst>
                                            <p:cond delay="9"/>
                                          </p:stCondLst>
                                        </p:cTn>
                                        <p:tgtEl>
                                          <p:spTgt spid="817"/>
                                        </p:tgtEl>
                                        <p:attrNameLst>
                                          <p:attrName>style.visibility</p:attrName>
                                        </p:attrNameLst>
                                      </p:cBhvr>
                                      <p:to>
                                        <p:strVal val="hidden"/>
                                      </p:to>
                                    </p:set>
                                  </p:childTnLst>
                                </p:cTn>
                              </p:par>
                              <p:par>
                                <p:cTn id="2887" presetID="10" presetClass="exit" presetSubtype="0" fill="hold" grpId="0" nodeType="withEffect">
                                  <p:stCondLst>
                                    <p:cond delay="0"/>
                                  </p:stCondLst>
                                  <p:childTnLst>
                                    <p:animEffect transition="out" filter="fade">
                                      <p:cBhvr>
                                        <p:cTn id="2888" dur="10"/>
                                        <p:tgtEl>
                                          <p:spTgt spid="818"/>
                                        </p:tgtEl>
                                      </p:cBhvr>
                                    </p:animEffect>
                                    <p:set>
                                      <p:cBhvr>
                                        <p:cTn id="2889" dur="1" fill="hold">
                                          <p:stCondLst>
                                            <p:cond delay="9"/>
                                          </p:stCondLst>
                                        </p:cTn>
                                        <p:tgtEl>
                                          <p:spTgt spid="818"/>
                                        </p:tgtEl>
                                        <p:attrNameLst>
                                          <p:attrName>style.visibility</p:attrName>
                                        </p:attrNameLst>
                                      </p:cBhvr>
                                      <p:to>
                                        <p:strVal val="hidden"/>
                                      </p:to>
                                    </p:set>
                                  </p:childTnLst>
                                </p:cTn>
                              </p:par>
                              <p:par>
                                <p:cTn id="2890" presetID="10" presetClass="exit" presetSubtype="0" fill="hold" grpId="0" nodeType="withEffect">
                                  <p:stCondLst>
                                    <p:cond delay="0"/>
                                  </p:stCondLst>
                                  <p:childTnLst>
                                    <p:animEffect transition="out" filter="fade">
                                      <p:cBhvr>
                                        <p:cTn id="2891" dur="10"/>
                                        <p:tgtEl>
                                          <p:spTgt spid="819"/>
                                        </p:tgtEl>
                                      </p:cBhvr>
                                    </p:animEffect>
                                    <p:set>
                                      <p:cBhvr>
                                        <p:cTn id="2892" dur="1" fill="hold">
                                          <p:stCondLst>
                                            <p:cond delay="9"/>
                                          </p:stCondLst>
                                        </p:cTn>
                                        <p:tgtEl>
                                          <p:spTgt spid="819"/>
                                        </p:tgtEl>
                                        <p:attrNameLst>
                                          <p:attrName>style.visibility</p:attrName>
                                        </p:attrNameLst>
                                      </p:cBhvr>
                                      <p:to>
                                        <p:strVal val="hidden"/>
                                      </p:to>
                                    </p:set>
                                  </p:childTnLst>
                                </p:cTn>
                              </p:par>
                              <p:par>
                                <p:cTn id="2893" presetID="10" presetClass="exit" presetSubtype="0" fill="hold" grpId="0" nodeType="withEffect">
                                  <p:stCondLst>
                                    <p:cond delay="0"/>
                                  </p:stCondLst>
                                  <p:childTnLst>
                                    <p:animEffect transition="out" filter="fade">
                                      <p:cBhvr>
                                        <p:cTn id="2894" dur="10"/>
                                        <p:tgtEl>
                                          <p:spTgt spid="820"/>
                                        </p:tgtEl>
                                      </p:cBhvr>
                                    </p:animEffect>
                                    <p:set>
                                      <p:cBhvr>
                                        <p:cTn id="2895" dur="1" fill="hold">
                                          <p:stCondLst>
                                            <p:cond delay="9"/>
                                          </p:stCondLst>
                                        </p:cTn>
                                        <p:tgtEl>
                                          <p:spTgt spid="820"/>
                                        </p:tgtEl>
                                        <p:attrNameLst>
                                          <p:attrName>style.visibility</p:attrName>
                                        </p:attrNameLst>
                                      </p:cBhvr>
                                      <p:to>
                                        <p:strVal val="hidden"/>
                                      </p:to>
                                    </p:set>
                                  </p:childTnLst>
                                </p:cTn>
                              </p:par>
                              <p:par>
                                <p:cTn id="2896" presetID="10" presetClass="exit" presetSubtype="0" fill="hold" grpId="0" nodeType="withEffect">
                                  <p:stCondLst>
                                    <p:cond delay="0"/>
                                  </p:stCondLst>
                                  <p:childTnLst>
                                    <p:animEffect transition="out" filter="fade">
                                      <p:cBhvr>
                                        <p:cTn id="2897" dur="10"/>
                                        <p:tgtEl>
                                          <p:spTgt spid="821"/>
                                        </p:tgtEl>
                                      </p:cBhvr>
                                    </p:animEffect>
                                    <p:set>
                                      <p:cBhvr>
                                        <p:cTn id="2898" dur="1" fill="hold">
                                          <p:stCondLst>
                                            <p:cond delay="9"/>
                                          </p:stCondLst>
                                        </p:cTn>
                                        <p:tgtEl>
                                          <p:spTgt spid="821"/>
                                        </p:tgtEl>
                                        <p:attrNameLst>
                                          <p:attrName>style.visibility</p:attrName>
                                        </p:attrNameLst>
                                      </p:cBhvr>
                                      <p:to>
                                        <p:strVal val="hidden"/>
                                      </p:to>
                                    </p:set>
                                  </p:childTnLst>
                                </p:cTn>
                              </p:par>
                            </p:childTnLst>
                          </p:cTn>
                        </p:par>
                        <p:par>
                          <p:cTn id="2899" fill="hold">
                            <p:stCondLst>
                              <p:cond delay="5910"/>
                            </p:stCondLst>
                            <p:childTnLst>
                              <p:par>
                                <p:cTn id="2900" presetID="10" presetClass="exit" presetSubtype="0" fill="hold" grpId="0" nodeType="afterEffect">
                                  <p:stCondLst>
                                    <p:cond delay="0"/>
                                  </p:stCondLst>
                                  <p:childTnLst>
                                    <p:animEffect transition="out" filter="fade">
                                      <p:cBhvr>
                                        <p:cTn id="2901" dur="10"/>
                                        <p:tgtEl>
                                          <p:spTgt spid="822"/>
                                        </p:tgtEl>
                                      </p:cBhvr>
                                    </p:animEffect>
                                    <p:set>
                                      <p:cBhvr>
                                        <p:cTn id="2902" dur="1" fill="hold">
                                          <p:stCondLst>
                                            <p:cond delay="9"/>
                                          </p:stCondLst>
                                        </p:cTn>
                                        <p:tgtEl>
                                          <p:spTgt spid="822"/>
                                        </p:tgtEl>
                                        <p:attrNameLst>
                                          <p:attrName>style.visibility</p:attrName>
                                        </p:attrNameLst>
                                      </p:cBhvr>
                                      <p:to>
                                        <p:strVal val="hidden"/>
                                      </p:to>
                                    </p:set>
                                  </p:childTnLst>
                                </p:cTn>
                              </p:par>
                            </p:childTnLst>
                          </p:cTn>
                        </p:par>
                        <p:par>
                          <p:cTn id="2903" fill="hold">
                            <p:stCondLst>
                              <p:cond delay="5920"/>
                            </p:stCondLst>
                            <p:childTnLst>
                              <p:par>
                                <p:cTn id="2904" presetID="10" presetClass="exit" presetSubtype="0" fill="hold" grpId="0" nodeType="afterEffect">
                                  <p:stCondLst>
                                    <p:cond delay="0"/>
                                  </p:stCondLst>
                                  <p:childTnLst>
                                    <p:animEffect transition="out" filter="fade">
                                      <p:cBhvr>
                                        <p:cTn id="2905" dur="10"/>
                                        <p:tgtEl>
                                          <p:spTgt spid="823"/>
                                        </p:tgtEl>
                                      </p:cBhvr>
                                    </p:animEffect>
                                    <p:set>
                                      <p:cBhvr>
                                        <p:cTn id="2906" dur="1" fill="hold">
                                          <p:stCondLst>
                                            <p:cond delay="9"/>
                                          </p:stCondLst>
                                        </p:cTn>
                                        <p:tgtEl>
                                          <p:spTgt spid="823"/>
                                        </p:tgtEl>
                                        <p:attrNameLst>
                                          <p:attrName>style.visibility</p:attrName>
                                        </p:attrNameLst>
                                      </p:cBhvr>
                                      <p:to>
                                        <p:strVal val="hidden"/>
                                      </p:to>
                                    </p:set>
                                  </p:childTnLst>
                                </p:cTn>
                              </p:par>
                            </p:childTnLst>
                          </p:cTn>
                        </p:par>
                        <p:par>
                          <p:cTn id="2907" fill="hold">
                            <p:stCondLst>
                              <p:cond delay="5930"/>
                            </p:stCondLst>
                            <p:childTnLst>
                              <p:par>
                                <p:cTn id="2908" presetID="10" presetClass="exit" presetSubtype="0" fill="hold" grpId="0" nodeType="afterEffect">
                                  <p:stCondLst>
                                    <p:cond delay="0"/>
                                  </p:stCondLst>
                                  <p:childTnLst>
                                    <p:animEffect transition="out" filter="fade">
                                      <p:cBhvr>
                                        <p:cTn id="2909" dur="10"/>
                                        <p:tgtEl>
                                          <p:spTgt spid="824"/>
                                        </p:tgtEl>
                                      </p:cBhvr>
                                    </p:animEffect>
                                    <p:set>
                                      <p:cBhvr>
                                        <p:cTn id="2910" dur="1" fill="hold">
                                          <p:stCondLst>
                                            <p:cond delay="9"/>
                                          </p:stCondLst>
                                        </p:cTn>
                                        <p:tgtEl>
                                          <p:spTgt spid="824"/>
                                        </p:tgtEl>
                                        <p:attrNameLst>
                                          <p:attrName>style.visibility</p:attrName>
                                        </p:attrNameLst>
                                      </p:cBhvr>
                                      <p:to>
                                        <p:strVal val="hidden"/>
                                      </p:to>
                                    </p:set>
                                  </p:childTnLst>
                                </p:cTn>
                              </p:par>
                            </p:childTnLst>
                          </p:cTn>
                        </p:par>
                        <p:par>
                          <p:cTn id="2911" fill="hold">
                            <p:stCondLst>
                              <p:cond delay="5940"/>
                            </p:stCondLst>
                            <p:childTnLst>
                              <p:par>
                                <p:cTn id="2912" presetID="10" presetClass="exit" presetSubtype="0" fill="hold" grpId="0" nodeType="afterEffect">
                                  <p:stCondLst>
                                    <p:cond delay="0"/>
                                  </p:stCondLst>
                                  <p:childTnLst>
                                    <p:animEffect transition="out" filter="fade">
                                      <p:cBhvr>
                                        <p:cTn id="2913" dur="10"/>
                                        <p:tgtEl>
                                          <p:spTgt spid="825"/>
                                        </p:tgtEl>
                                      </p:cBhvr>
                                    </p:animEffect>
                                    <p:set>
                                      <p:cBhvr>
                                        <p:cTn id="2914" dur="1" fill="hold">
                                          <p:stCondLst>
                                            <p:cond delay="9"/>
                                          </p:stCondLst>
                                        </p:cTn>
                                        <p:tgtEl>
                                          <p:spTgt spid="825"/>
                                        </p:tgtEl>
                                        <p:attrNameLst>
                                          <p:attrName>style.visibility</p:attrName>
                                        </p:attrNameLst>
                                      </p:cBhvr>
                                      <p:to>
                                        <p:strVal val="hidden"/>
                                      </p:to>
                                    </p:set>
                                  </p:childTnLst>
                                </p:cTn>
                              </p:par>
                              <p:par>
                                <p:cTn id="2915" presetID="10" presetClass="exit" presetSubtype="0" fill="hold" grpId="0" nodeType="withEffect">
                                  <p:stCondLst>
                                    <p:cond delay="0"/>
                                  </p:stCondLst>
                                  <p:childTnLst>
                                    <p:animEffect transition="out" filter="fade">
                                      <p:cBhvr>
                                        <p:cTn id="2916" dur="10"/>
                                        <p:tgtEl>
                                          <p:spTgt spid="826"/>
                                        </p:tgtEl>
                                      </p:cBhvr>
                                    </p:animEffect>
                                    <p:set>
                                      <p:cBhvr>
                                        <p:cTn id="2917" dur="1" fill="hold">
                                          <p:stCondLst>
                                            <p:cond delay="9"/>
                                          </p:stCondLst>
                                        </p:cTn>
                                        <p:tgtEl>
                                          <p:spTgt spid="826"/>
                                        </p:tgtEl>
                                        <p:attrNameLst>
                                          <p:attrName>style.visibility</p:attrName>
                                        </p:attrNameLst>
                                      </p:cBhvr>
                                      <p:to>
                                        <p:strVal val="hidden"/>
                                      </p:to>
                                    </p:set>
                                  </p:childTnLst>
                                </p:cTn>
                              </p:par>
                              <p:par>
                                <p:cTn id="2918" presetID="10" presetClass="exit" presetSubtype="0" fill="hold" grpId="0" nodeType="withEffect">
                                  <p:stCondLst>
                                    <p:cond delay="0"/>
                                  </p:stCondLst>
                                  <p:childTnLst>
                                    <p:animEffect transition="out" filter="fade">
                                      <p:cBhvr>
                                        <p:cTn id="2919" dur="10"/>
                                        <p:tgtEl>
                                          <p:spTgt spid="827"/>
                                        </p:tgtEl>
                                      </p:cBhvr>
                                    </p:animEffect>
                                    <p:set>
                                      <p:cBhvr>
                                        <p:cTn id="2920" dur="1" fill="hold">
                                          <p:stCondLst>
                                            <p:cond delay="9"/>
                                          </p:stCondLst>
                                        </p:cTn>
                                        <p:tgtEl>
                                          <p:spTgt spid="827"/>
                                        </p:tgtEl>
                                        <p:attrNameLst>
                                          <p:attrName>style.visibility</p:attrName>
                                        </p:attrNameLst>
                                      </p:cBhvr>
                                      <p:to>
                                        <p:strVal val="hidden"/>
                                      </p:to>
                                    </p:set>
                                  </p:childTnLst>
                                </p:cTn>
                              </p:par>
                              <p:par>
                                <p:cTn id="2921" presetID="10" presetClass="exit" presetSubtype="0" fill="hold" grpId="0" nodeType="withEffect">
                                  <p:stCondLst>
                                    <p:cond delay="0"/>
                                  </p:stCondLst>
                                  <p:childTnLst>
                                    <p:animEffect transition="out" filter="fade">
                                      <p:cBhvr>
                                        <p:cTn id="2922" dur="10"/>
                                        <p:tgtEl>
                                          <p:spTgt spid="828"/>
                                        </p:tgtEl>
                                      </p:cBhvr>
                                    </p:animEffect>
                                    <p:set>
                                      <p:cBhvr>
                                        <p:cTn id="2923" dur="1" fill="hold">
                                          <p:stCondLst>
                                            <p:cond delay="9"/>
                                          </p:stCondLst>
                                        </p:cTn>
                                        <p:tgtEl>
                                          <p:spTgt spid="828"/>
                                        </p:tgtEl>
                                        <p:attrNameLst>
                                          <p:attrName>style.visibility</p:attrName>
                                        </p:attrNameLst>
                                      </p:cBhvr>
                                      <p:to>
                                        <p:strVal val="hidden"/>
                                      </p:to>
                                    </p:set>
                                  </p:childTnLst>
                                </p:cTn>
                              </p:par>
                              <p:par>
                                <p:cTn id="2924" presetID="10" presetClass="exit" presetSubtype="0" fill="hold" grpId="0" nodeType="withEffect">
                                  <p:stCondLst>
                                    <p:cond delay="0"/>
                                  </p:stCondLst>
                                  <p:childTnLst>
                                    <p:animEffect transition="out" filter="fade">
                                      <p:cBhvr>
                                        <p:cTn id="2925" dur="10"/>
                                        <p:tgtEl>
                                          <p:spTgt spid="829"/>
                                        </p:tgtEl>
                                      </p:cBhvr>
                                    </p:animEffect>
                                    <p:set>
                                      <p:cBhvr>
                                        <p:cTn id="2926" dur="1" fill="hold">
                                          <p:stCondLst>
                                            <p:cond delay="9"/>
                                          </p:stCondLst>
                                        </p:cTn>
                                        <p:tgtEl>
                                          <p:spTgt spid="829"/>
                                        </p:tgtEl>
                                        <p:attrNameLst>
                                          <p:attrName>style.visibility</p:attrName>
                                        </p:attrNameLst>
                                      </p:cBhvr>
                                      <p:to>
                                        <p:strVal val="hidden"/>
                                      </p:to>
                                    </p:set>
                                  </p:childTnLst>
                                </p:cTn>
                              </p:par>
                              <p:par>
                                <p:cTn id="2927" presetID="10" presetClass="exit" presetSubtype="0" fill="hold" grpId="0" nodeType="withEffect">
                                  <p:stCondLst>
                                    <p:cond delay="0"/>
                                  </p:stCondLst>
                                  <p:childTnLst>
                                    <p:animEffect transition="out" filter="fade">
                                      <p:cBhvr>
                                        <p:cTn id="2928" dur="10"/>
                                        <p:tgtEl>
                                          <p:spTgt spid="830"/>
                                        </p:tgtEl>
                                      </p:cBhvr>
                                    </p:animEffect>
                                    <p:set>
                                      <p:cBhvr>
                                        <p:cTn id="2929" dur="1" fill="hold">
                                          <p:stCondLst>
                                            <p:cond delay="9"/>
                                          </p:stCondLst>
                                        </p:cTn>
                                        <p:tgtEl>
                                          <p:spTgt spid="830"/>
                                        </p:tgtEl>
                                        <p:attrNameLst>
                                          <p:attrName>style.visibility</p:attrName>
                                        </p:attrNameLst>
                                      </p:cBhvr>
                                      <p:to>
                                        <p:strVal val="hidden"/>
                                      </p:to>
                                    </p:set>
                                  </p:childTnLst>
                                </p:cTn>
                              </p:par>
                              <p:par>
                                <p:cTn id="2930" presetID="10" presetClass="exit" presetSubtype="0" fill="hold" grpId="0" nodeType="withEffect">
                                  <p:stCondLst>
                                    <p:cond delay="0"/>
                                  </p:stCondLst>
                                  <p:childTnLst>
                                    <p:animEffect transition="out" filter="fade">
                                      <p:cBhvr>
                                        <p:cTn id="2931" dur="10"/>
                                        <p:tgtEl>
                                          <p:spTgt spid="831"/>
                                        </p:tgtEl>
                                      </p:cBhvr>
                                    </p:animEffect>
                                    <p:set>
                                      <p:cBhvr>
                                        <p:cTn id="2932" dur="1" fill="hold">
                                          <p:stCondLst>
                                            <p:cond delay="9"/>
                                          </p:stCondLst>
                                        </p:cTn>
                                        <p:tgtEl>
                                          <p:spTgt spid="831"/>
                                        </p:tgtEl>
                                        <p:attrNameLst>
                                          <p:attrName>style.visibility</p:attrName>
                                        </p:attrNameLst>
                                      </p:cBhvr>
                                      <p:to>
                                        <p:strVal val="hidden"/>
                                      </p:to>
                                    </p:set>
                                  </p:childTnLst>
                                </p:cTn>
                              </p:par>
                              <p:par>
                                <p:cTn id="2933" presetID="10" presetClass="exit" presetSubtype="0" fill="hold" grpId="0" nodeType="withEffect">
                                  <p:stCondLst>
                                    <p:cond delay="0"/>
                                  </p:stCondLst>
                                  <p:childTnLst>
                                    <p:animEffect transition="out" filter="fade">
                                      <p:cBhvr>
                                        <p:cTn id="2934" dur="10"/>
                                        <p:tgtEl>
                                          <p:spTgt spid="832"/>
                                        </p:tgtEl>
                                      </p:cBhvr>
                                    </p:animEffect>
                                    <p:set>
                                      <p:cBhvr>
                                        <p:cTn id="2935" dur="1" fill="hold">
                                          <p:stCondLst>
                                            <p:cond delay="9"/>
                                          </p:stCondLst>
                                        </p:cTn>
                                        <p:tgtEl>
                                          <p:spTgt spid="832"/>
                                        </p:tgtEl>
                                        <p:attrNameLst>
                                          <p:attrName>style.visibility</p:attrName>
                                        </p:attrNameLst>
                                      </p:cBhvr>
                                      <p:to>
                                        <p:strVal val="hidden"/>
                                      </p:to>
                                    </p:set>
                                  </p:childTnLst>
                                </p:cTn>
                              </p:par>
                              <p:par>
                                <p:cTn id="2936" presetID="10" presetClass="exit" presetSubtype="0" fill="hold" grpId="0" nodeType="withEffect">
                                  <p:stCondLst>
                                    <p:cond delay="0"/>
                                  </p:stCondLst>
                                  <p:childTnLst>
                                    <p:animEffect transition="out" filter="fade">
                                      <p:cBhvr>
                                        <p:cTn id="2937" dur="10"/>
                                        <p:tgtEl>
                                          <p:spTgt spid="833"/>
                                        </p:tgtEl>
                                      </p:cBhvr>
                                    </p:animEffect>
                                    <p:set>
                                      <p:cBhvr>
                                        <p:cTn id="2938" dur="1" fill="hold">
                                          <p:stCondLst>
                                            <p:cond delay="9"/>
                                          </p:stCondLst>
                                        </p:cTn>
                                        <p:tgtEl>
                                          <p:spTgt spid="833"/>
                                        </p:tgtEl>
                                        <p:attrNameLst>
                                          <p:attrName>style.visibility</p:attrName>
                                        </p:attrNameLst>
                                      </p:cBhvr>
                                      <p:to>
                                        <p:strVal val="hidden"/>
                                      </p:to>
                                    </p:set>
                                  </p:childTnLst>
                                </p:cTn>
                              </p:par>
                              <p:par>
                                <p:cTn id="2939" presetID="10" presetClass="exit" presetSubtype="0" fill="hold" grpId="0" nodeType="withEffect">
                                  <p:stCondLst>
                                    <p:cond delay="0"/>
                                  </p:stCondLst>
                                  <p:childTnLst>
                                    <p:animEffect transition="out" filter="fade">
                                      <p:cBhvr>
                                        <p:cTn id="2940" dur="10"/>
                                        <p:tgtEl>
                                          <p:spTgt spid="834"/>
                                        </p:tgtEl>
                                      </p:cBhvr>
                                    </p:animEffect>
                                    <p:set>
                                      <p:cBhvr>
                                        <p:cTn id="2941" dur="1" fill="hold">
                                          <p:stCondLst>
                                            <p:cond delay="9"/>
                                          </p:stCondLst>
                                        </p:cTn>
                                        <p:tgtEl>
                                          <p:spTgt spid="834"/>
                                        </p:tgtEl>
                                        <p:attrNameLst>
                                          <p:attrName>style.visibility</p:attrName>
                                        </p:attrNameLst>
                                      </p:cBhvr>
                                      <p:to>
                                        <p:strVal val="hidden"/>
                                      </p:to>
                                    </p:set>
                                  </p:childTnLst>
                                </p:cTn>
                              </p:par>
                              <p:par>
                                <p:cTn id="2942" presetID="10" presetClass="exit" presetSubtype="0" fill="hold" grpId="0" nodeType="withEffect">
                                  <p:stCondLst>
                                    <p:cond delay="0"/>
                                  </p:stCondLst>
                                  <p:childTnLst>
                                    <p:animEffect transition="out" filter="fade">
                                      <p:cBhvr>
                                        <p:cTn id="2943" dur="10"/>
                                        <p:tgtEl>
                                          <p:spTgt spid="835"/>
                                        </p:tgtEl>
                                      </p:cBhvr>
                                    </p:animEffect>
                                    <p:set>
                                      <p:cBhvr>
                                        <p:cTn id="2944" dur="1" fill="hold">
                                          <p:stCondLst>
                                            <p:cond delay="9"/>
                                          </p:stCondLst>
                                        </p:cTn>
                                        <p:tgtEl>
                                          <p:spTgt spid="835"/>
                                        </p:tgtEl>
                                        <p:attrNameLst>
                                          <p:attrName>style.visibility</p:attrName>
                                        </p:attrNameLst>
                                      </p:cBhvr>
                                      <p:to>
                                        <p:strVal val="hidden"/>
                                      </p:to>
                                    </p:set>
                                  </p:childTnLst>
                                </p:cTn>
                              </p:par>
                              <p:par>
                                <p:cTn id="2945" presetID="10" presetClass="exit" presetSubtype="0" fill="hold" grpId="0" nodeType="withEffect">
                                  <p:stCondLst>
                                    <p:cond delay="0"/>
                                  </p:stCondLst>
                                  <p:childTnLst>
                                    <p:animEffect transition="out" filter="fade">
                                      <p:cBhvr>
                                        <p:cTn id="2946" dur="10"/>
                                        <p:tgtEl>
                                          <p:spTgt spid="836"/>
                                        </p:tgtEl>
                                      </p:cBhvr>
                                    </p:animEffect>
                                    <p:set>
                                      <p:cBhvr>
                                        <p:cTn id="2947" dur="1" fill="hold">
                                          <p:stCondLst>
                                            <p:cond delay="9"/>
                                          </p:stCondLst>
                                        </p:cTn>
                                        <p:tgtEl>
                                          <p:spTgt spid="836"/>
                                        </p:tgtEl>
                                        <p:attrNameLst>
                                          <p:attrName>style.visibility</p:attrName>
                                        </p:attrNameLst>
                                      </p:cBhvr>
                                      <p:to>
                                        <p:strVal val="hidden"/>
                                      </p:to>
                                    </p:set>
                                  </p:childTnLst>
                                </p:cTn>
                              </p:par>
                              <p:par>
                                <p:cTn id="2948" presetID="10" presetClass="exit" presetSubtype="0" fill="hold" grpId="0" nodeType="withEffect">
                                  <p:stCondLst>
                                    <p:cond delay="0"/>
                                  </p:stCondLst>
                                  <p:childTnLst>
                                    <p:animEffect transition="out" filter="fade">
                                      <p:cBhvr>
                                        <p:cTn id="2949" dur="10"/>
                                        <p:tgtEl>
                                          <p:spTgt spid="837"/>
                                        </p:tgtEl>
                                      </p:cBhvr>
                                    </p:animEffect>
                                    <p:set>
                                      <p:cBhvr>
                                        <p:cTn id="2950" dur="1" fill="hold">
                                          <p:stCondLst>
                                            <p:cond delay="9"/>
                                          </p:stCondLst>
                                        </p:cTn>
                                        <p:tgtEl>
                                          <p:spTgt spid="837"/>
                                        </p:tgtEl>
                                        <p:attrNameLst>
                                          <p:attrName>style.visibility</p:attrName>
                                        </p:attrNameLst>
                                      </p:cBhvr>
                                      <p:to>
                                        <p:strVal val="hidden"/>
                                      </p:to>
                                    </p:set>
                                  </p:childTnLst>
                                </p:cTn>
                              </p:par>
                              <p:par>
                                <p:cTn id="2951" presetID="10" presetClass="exit" presetSubtype="0" fill="hold" grpId="0" nodeType="withEffect">
                                  <p:stCondLst>
                                    <p:cond delay="0"/>
                                  </p:stCondLst>
                                  <p:childTnLst>
                                    <p:animEffect transition="out" filter="fade">
                                      <p:cBhvr>
                                        <p:cTn id="2952" dur="10"/>
                                        <p:tgtEl>
                                          <p:spTgt spid="838"/>
                                        </p:tgtEl>
                                      </p:cBhvr>
                                    </p:animEffect>
                                    <p:set>
                                      <p:cBhvr>
                                        <p:cTn id="2953" dur="1" fill="hold">
                                          <p:stCondLst>
                                            <p:cond delay="9"/>
                                          </p:stCondLst>
                                        </p:cTn>
                                        <p:tgtEl>
                                          <p:spTgt spid="838"/>
                                        </p:tgtEl>
                                        <p:attrNameLst>
                                          <p:attrName>style.visibility</p:attrName>
                                        </p:attrNameLst>
                                      </p:cBhvr>
                                      <p:to>
                                        <p:strVal val="hidden"/>
                                      </p:to>
                                    </p:set>
                                  </p:childTnLst>
                                </p:cTn>
                              </p:par>
                              <p:par>
                                <p:cTn id="2954" presetID="10" presetClass="exit" presetSubtype="0" fill="hold" grpId="0" nodeType="withEffect">
                                  <p:stCondLst>
                                    <p:cond delay="0"/>
                                  </p:stCondLst>
                                  <p:childTnLst>
                                    <p:animEffect transition="out" filter="fade">
                                      <p:cBhvr>
                                        <p:cTn id="2955" dur="10"/>
                                        <p:tgtEl>
                                          <p:spTgt spid="839"/>
                                        </p:tgtEl>
                                      </p:cBhvr>
                                    </p:animEffect>
                                    <p:set>
                                      <p:cBhvr>
                                        <p:cTn id="2956" dur="1" fill="hold">
                                          <p:stCondLst>
                                            <p:cond delay="9"/>
                                          </p:stCondLst>
                                        </p:cTn>
                                        <p:tgtEl>
                                          <p:spTgt spid="839"/>
                                        </p:tgtEl>
                                        <p:attrNameLst>
                                          <p:attrName>style.visibility</p:attrName>
                                        </p:attrNameLst>
                                      </p:cBhvr>
                                      <p:to>
                                        <p:strVal val="hidden"/>
                                      </p:to>
                                    </p:set>
                                  </p:childTnLst>
                                </p:cTn>
                              </p:par>
                              <p:par>
                                <p:cTn id="2957" presetID="10" presetClass="exit" presetSubtype="0" fill="hold" grpId="0" nodeType="withEffect">
                                  <p:stCondLst>
                                    <p:cond delay="0"/>
                                  </p:stCondLst>
                                  <p:childTnLst>
                                    <p:animEffect transition="out" filter="fade">
                                      <p:cBhvr>
                                        <p:cTn id="2958" dur="10"/>
                                        <p:tgtEl>
                                          <p:spTgt spid="840"/>
                                        </p:tgtEl>
                                      </p:cBhvr>
                                    </p:animEffect>
                                    <p:set>
                                      <p:cBhvr>
                                        <p:cTn id="2959" dur="1" fill="hold">
                                          <p:stCondLst>
                                            <p:cond delay="9"/>
                                          </p:stCondLst>
                                        </p:cTn>
                                        <p:tgtEl>
                                          <p:spTgt spid="840"/>
                                        </p:tgtEl>
                                        <p:attrNameLst>
                                          <p:attrName>style.visibility</p:attrName>
                                        </p:attrNameLst>
                                      </p:cBhvr>
                                      <p:to>
                                        <p:strVal val="hidden"/>
                                      </p:to>
                                    </p:set>
                                  </p:childTnLst>
                                </p:cTn>
                              </p:par>
                            </p:childTnLst>
                          </p:cTn>
                        </p:par>
                        <p:par>
                          <p:cTn id="2960" fill="hold">
                            <p:stCondLst>
                              <p:cond delay="5950"/>
                            </p:stCondLst>
                            <p:childTnLst>
                              <p:par>
                                <p:cTn id="2961" presetID="10" presetClass="exit" presetSubtype="0" fill="hold" grpId="0" nodeType="afterEffect">
                                  <p:stCondLst>
                                    <p:cond delay="0"/>
                                  </p:stCondLst>
                                  <p:childTnLst>
                                    <p:animEffect transition="out" filter="fade">
                                      <p:cBhvr>
                                        <p:cTn id="2962" dur="10"/>
                                        <p:tgtEl>
                                          <p:spTgt spid="841"/>
                                        </p:tgtEl>
                                      </p:cBhvr>
                                    </p:animEffect>
                                    <p:set>
                                      <p:cBhvr>
                                        <p:cTn id="2963" dur="1" fill="hold">
                                          <p:stCondLst>
                                            <p:cond delay="9"/>
                                          </p:stCondLst>
                                        </p:cTn>
                                        <p:tgtEl>
                                          <p:spTgt spid="841"/>
                                        </p:tgtEl>
                                        <p:attrNameLst>
                                          <p:attrName>style.visibility</p:attrName>
                                        </p:attrNameLst>
                                      </p:cBhvr>
                                      <p:to>
                                        <p:strVal val="hidden"/>
                                      </p:to>
                                    </p:set>
                                  </p:childTnLst>
                                </p:cTn>
                              </p:par>
                            </p:childTnLst>
                          </p:cTn>
                        </p:par>
                        <p:par>
                          <p:cTn id="2964" fill="hold">
                            <p:stCondLst>
                              <p:cond delay="5960"/>
                            </p:stCondLst>
                            <p:childTnLst>
                              <p:par>
                                <p:cTn id="2965" presetID="10" presetClass="exit" presetSubtype="0" fill="hold" grpId="0" nodeType="afterEffect">
                                  <p:stCondLst>
                                    <p:cond delay="0"/>
                                  </p:stCondLst>
                                  <p:childTnLst>
                                    <p:animEffect transition="out" filter="fade">
                                      <p:cBhvr>
                                        <p:cTn id="2966" dur="10"/>
                                        <p:tgtEl>
                                          <p:spTgt spid="842"/>
                                        </p:tgtEl>
                                      </p:cBhvr>
                                    </p:animEffect>
                                    <p:set>
                                      <p:cBhvr>
                                        <p:cTn id="2967" dur="1" fill="hold">
                                          <p:stCondLst>
                                            <p:cond delay="9"/>
                                          </p:stCondLst>
                                        </p:cTn>
                                        <p:tgtEl>
                                          <p:spTgt spid="842"/>
                                        </p:tgtEl>
                                        <p:attrNameLst>
                                          <p:attrName>style.visibility</p:attrName>
                                        </p:attrNameLst>
                                      </p:cBhvr>
                                      <p:to>
                                        <p:strVal val="hidden"/>
                                      </p:to>
                                    </p:set>
                                  </p:childTnLst>
                                </p:cTn>
                              </p:par>
                            </p:childTnLst>
                          </p:cTn>
                        </p:par>
                        <p:par>
                          <p:cTn id="2968" fill="hold">
                            <p:stCondLst>
                              <p:cond delay="5970"/>
                            </p:stCondLst>
                            <p:childTnLst>
                              <p:par>
                                <p:cTn id="2969" presetID="10" presetClass="exit" presetSubtype="0" fill="hold" grpId="0" nodeType="afterEffect">
                                  <p:stCondLst>
                                    <p:cond delay="0"/>
                                  </p:stCondLst>
                                  <p:childTnLst>
                                    <p:animEffect transition="out" filter="fade">
                                      <p:cBhvr>
                                        <p:cTn id="2970" dur="10"/>
                                        <p:tgtEl>
                                          <p:spTgt spid="843"/>
                                        </p:tgtEl>
                                      </p:cBhvr>
                                    </p:animEffect>
                                    <p:set>
                                      <p:cBhvr>
                                        <p:cTn id="2971" dur="1" fill="hold">
                                          <p:stCondLst>
                                            <p:cond delay="9"/>
                                          </p:stCondLst>
                                        </p:cTn>
                                        <p:tgtEl>
                                          <p:spTgt spid="843"/>
                                        </p:tgtEl>
                                        <p:attrNameLst>
                                          <p:attrName>style.visibility</p:attrName>
                                        </p:attrNameLst>
                                      </p:cBhvr>
                                      <p:to>
                                        <p:strVal val="hidden"/>
                                      </p:to>
                                    </p:set>
                                  </p:childTnLst>
                                </p:cTn>
                              </p:par>
                            </p:childTnLst>
                          </p:cTn>
                        </p:par>
                        <p:par>
                          <p:cTn id="2972" fill="hold">
                            <p:stCondLst>
                              <p:cond delay="5980"/>
                            </p:stCondLst>
                            <p:childTnLst>
                              <p:par>
                                <p:cTn id="2973" presetID="10" presetClass="exit" presetSubtype="0" fill="hold" grpId="0" nodeType="afterEffect">
                                  <p:stCondLst>
                                    <p:cond delay="0"/>
                                  </p:stCondLst>
                                  <p:childTnLst>
                                    <p:animEffect transition="out" filter="fade">
                                      <p:cBhvr>
                                        <p:cTn id="2974" dur="10"/>
                                        <p:tgtEl>
                                          <p:spTgt spid="844"/>
                                        </p:tgtEl>
                                      </p:cBhvr>
                                    </p:animEffect>
                                    <p:set>
                                      <p:cBhvr>
                                        <p:cTn id="2975" dur="1" fill="hold">
                                          <p:stCondLst>
                                            <p:cond delay="9"/>
                                          </p:stCondLst>
                                        </p:cTn>
                                        <p:tgtEl>
                                          <p:spTgt spid="844"/>
                                        </p:tgtEl>
                                        <p:attrNameLst>
                                          <p:attrName>style.visibility</p:attrName>
                                        </p:attrNameLst>
                                      </p:cBhvr>
                                      <p:to>
                                        <p:strVal val="hidden"/>
                                      </p:to>
                                    </p:set>
                                  </p:childTnLst>
                                </p:cTn>
                              </p:par>
                            </p:childTnLst>
                          </p:cTn>
                        </p:par>
                        <p:par>
                          <p:cTn id="2976" fill="hold">
                            <p:stCondLst>
                              <p:cond delay="5990"/>
                            </p:stCondLst>
                            <p:childTnLst>
                              <p:par>
                                <p:cTn id="2977" presetID="10" presetClass="exit" presetSubtype="0" fill="hold" grpId="0" nodeType="afterEffect">
                                  <p:stCondLst>
                                    <p:cond delay="0"/>
                                  </p:stCondLst>
                                  <p:childTnLst>
                                    <p:animEffect transition="out" filter="fade">
                                      <p:cBhvr>
                                        <p:cTn id="2978" dur="10"/>
                                        <p:tgtEl>
                                          <p:spTgt spid="845"/>
                                        </p:tgtEl>
                                      </p:cBhvr>
                                    </p:animEffect>
                                    <p:set>
                                      <p:cBhvr>
                                        <p:cTn id="2979" dur="1" fill="hold">
                                          <p:stCondLst>
                                            <p:cond delay="9"/>
                                          </p:stCondLst>
                                        </p:cTn>
                                        <p:tgtEl>
                                          <p:spTgt spid="845"/>
                                        </p:tgtEl>
                                        <p:attrNameLst>
                                          <p:attrName>style.visibility</p:attrName>
                                        </p:attrNameLst>
                                      </p:cBhvr>
                                      <p:to>
                                        <p:strVal val="hidden"/>
                                      </p:to>
                                    </p:set>
                                  </p:childTnLst>
                                </p:cTn>
                              </p:par>
                              <p:par>
                                <p:cTn id="2980" presetID="10" presetClass="exit" presetSubtype="0" fill="hold" grpId="0" nodeType="withEffect">
                                  <p:stCondLst>
                                    <p:cond delay="0"/>
                                  </p:stCondLst>
                                  <p:childTnLst>
                                    <p:animEffect transition="out" filter="fade">
                                      <p:cBhvr>
                                        <p:cTn id="2981" dur="10"/>
                                        <p:tgtEl>
                                          <p:spTgt spid="846"/>
                                        </p:tgtEl>
                                      </p:cBhvr>
                                    </p:animEffect>
                                    <p:set>
                                      <p:cBhvr>
                                        <p:cTn id="2982" dur="1" fill="hold">
                                          <p:stCondLst>
                                            <p:cond delay="9"/>
                                          </p:stCondLst>
                                        </p:cTn>
                                        <p:tgtEl>
                                          <p:spTgt spid="846"/>
                                        </p:tgtEl>
                                        <p:attrNameLst>
                                          <p:attrName>style.visibility</p:attrName>
                                        </p:attrNameLst>
                                      </p:cBhvr>
                                      <p:to>
                                        <p:strVal val="hidden"/>
                                      </p:to>
                                    </p:set>
                                  </p:childTnLst>
                                </p:cTn>
                              </p:par>
                              <p:par>
                                <p:cTn id="2983" presetID="10" presetClass="exit" presetSubtype="0" fill="hold" grpId="0" nodeType="withEffect">
                                  <p:stCondLst>
                                    <p:cond delay="0"/>
                                  </p:stCondLst>
                                  <p:childTnLst>
                                    <p:animEffect transition="out" filter="fade">
                                      <p:cBhvr>
                                        <p:cTn id="2984" dur="10"/>
                                        <p:tgtEl>
                                          <p:spTgt spid="847"/>
                                        </p:tgtEl>
                                      </p:cBhvr>
                                    </p:animEffect>
                                    <p:set>
                                      <p:cBhvr>
                                        <p:cTn id="2985" dur="1" fill="hold">
                                          <p:stCondLst>
                                            <p:cond delay="9"/>
                                          </p:stCondLst>
                                        </p:cTn>
                                        <p:tgtEl>
                                          <p:spTgt spid="847"/>
                                        </p:tgtEl>
                                        <p:attrNameLst>
                                          <p:attrName>style.visibility</p:attrName>
                                        </p:attrNameLst>
                                      </p:cBhvr>
                                      <p:to>
                                        <p:strVal val="hidden"/>
                                      </p:to>
                                    </p:set>
                                  </p:childTnLst>
                                </p:cTn>
                              </p:par>
                              <p:par>
                                <p:cTn id="2986" presetID="10" presetClass="exit" presetSubtype="0" fill="hold" grpId="0" nodeType="withEffect">
                                  <p:stCondLst>
                                    <p:cond delay="0"/>
                                  </p:stCondLst>
                                  <p:childTnLst>
                                    <p:animEffect transition="out" filter="fade">
                                      <p:cBhvr>
                                        <p:cTn id="2987" dur="10"/>
                                        <p:tgtEl>
                                          <p:spTgt spid="848"/>
                                        </p:tgtEl>
                                      </p:cBhvr>
                                    </p:animEffect>
                                    <p:set>
                                      <p:cBhvr>
                                        <p:cTn id="2988" dur="1" fill="hold">
                                          <p:stCondLst>
                                            <p:cond delay="9"/>
                                          </p:stCondLst>
                                        </p:cTn>
                                        <p:tgtEl>
                                          <p:spTgt spid="848"/>
                                        </p:tgtEl>
                                        <p:attrNameLst>
                                          <p:attrName>style.visibility</p:attrName>
                                        </p:attrNameLst>
                                      </p:cBhvr>
                                      <p:to>
                                        <p:strVal val="hidden"/>
                                      </p:to>
                                    </p:set>
                                  </p:childTnLst>
                                </p:cTn>
                              </p:par>
                            </p:childTnLst>
                          </p:cTn>
                        </p:par>
                        <p:par>
                          <p:cTn id="2989" fill="hold">
                            <p:stCondLst>
                              <p:cond delay="6000"/>
                            </p:stCondLst>
                            <p:childTnLst>
                              <p:par>
                                <p:cTn id="2990" presetID="10" presetClass="exit" presetSubtype="0" fill="hold" grpId="0" nodeType="afterEffect">
                                  <p:stCondLst>
                                    <p:cond delay="0"/>
                                  </p:stCondLst>
                                  <p:childTnLst>
                                    <p:animEffect transition="out" filter="fade">
                                      <p:cBhvr>
                                        <p:cTn id="2991" dur="10"/>
                                        <p:tgtEl>
                                          <p:spTgt spid="849"/>
                                        </p:tgtEl>
                                      </p:cBhvr>
                                    </p:animEffect>
                                    <p:set>
                                      <p:cBhvr>
                                        <p:cTn id="2992" dur="1" fill="hold">
                                          <p:stCondLst>
                                            <p:cond delay="9"/>
                                          </p:stCondLst>
                                        </p:cTn>
                                        <p:tgtEl>
                                          <p:spTgt spid="849"/>
                                        </p:tgtEl>
                                        <p:attrNameLst>
                                          <p:attrName>style.visibility</p:attrName>
                                        </p:attrNameLst>
                                      </p:cBhvr>
                                      <p:to>
                                        <p:strVal val="hidden"/>
                                      </p:to>
                                    </p:set>
                                  </p:childTnLst>
                                </p:cTn>
                              </p:par>
                            </p:childTnLst>
                          </p:cTn>
                        </p:par>
                        <p:par>
                          <p:cTn id="2993" fill="hold">
                            <p:stCondLst>
                              <p:cond delay="6010"/>
                            </p:stCondLst>
                            <p:childTnLst>
                              <p:par>
                                <p:cTn id="2994" presetID="10" presetClass="exit" presetSubtype="0" fill="hold" grpId="0" nodeType="afterEffect">
                                  <p:stCondLst>
                                    <p:cond delay="0"/>
                                  </p:stCondLst>
                                  <p:childTnLst>
                                    <p:animEffect transition="out" filter="fade">
                                      <p:cBhvr>
                                        <p:cTn id="2995" dur="10"/>
                                        <p:tgtEl>
                                          <p:spTgt spid="850"/>
                                        </p:tgtEl>
                                      </p:cBhvr>
                                    </p:animEffect>
                                    <p:set>
                                      <p:cBhvr>
                                        <p:cTn id="2996" dur="1" fill="hold">
                                          <p:stCondLst>
                                            <p:cond delay="9"/>
                                          </p:stCondLst>
                                        </p:cTn>
                                        <p:tgtEl>
                                          <p:spTgt spid="850"/>
                                        </p:tgtEl>
                                        <p:attrNameLst>
                                          <p:attrName>style.visibility</p:attrName>
                                        </p:attrNameLst>
                                      </p:cBhvr>
                                      <p:to>
                                        <p:strVal val="hidden"/>
                                      </p:to>
                                    </p:set>
                                  </p:childTnLst>
                                </p:cTn>
                              </p:par>
                            </p:childTnLst>
                          </p:cTn>
                        </p:par>
                        <p:par>
                          <p:cTn id="2997" fill="hold">
                            <p:stCondLst>
                              <p:cond delay="6020"/>
                            </p:stCondLst>
                            <p:childTnLst>
                              <p:par>
                                <p:cTn id="2998" presetID="10" presetClass="exit" presetSubtype="0" fill="hold" grpId="0" nodeType="afterEffect">
                                  <p:stCondLst>
                                    <p:cond delay="0"/>
                                  </p:stCondLst>
                                  <p:childTnLst>
                                    <p:animEffect transition="out" filter="fade">
                                      <p:cBhvr>
                                        <p:cTn id="2999" dur="10"/>
                                        <p:tgtEl>
                                          <p:spTgt spid="851"/>
                                        </p:tgtEl>
                                      </p:cBhvr>
                                    </p:animEffect>
                                    <p:set>
                                      <p:cBhvr>
                                        <p:cTn id="3000" dur="1" fill="hold">
                                          <p:stCondLst>
                                            <p:cond delay="9"/>
                                          </p:stCondLst>
                                        </p:cTn>
                                        <p:tgtEl>
                                          <p:spTgt spid="851"/>
                                        </p:tgtEl>
                                        <p:attrNameLst>
                                          <p:attrName>style.visibility</p:attrName>
                                        </p:attrNameLst>
                                      </p:cBhvr>
                                      <p:to>
                                        <p:strVal val="hidden"/>
                                      </p:to>
                                    </p:set>
                                  </p:childTnLst>
                                </p:cTn>
                              </p:par>
                            </p:childTnLst>
                          </p:cTn>
                        </p:par>
                        <p:par>
                          <p:cTn id="3001" fill="hold">
                            <p:stCondLst>
                              <p:cond delay="6030"/>
                            </p:stCondLst>
                            <p:childTnLst>
                              <p:par>
                                <p:cTn id="3002" presetID="10" presetClass="exit" presetSubtype="0" fill="hold" grpId="0" nodeType="afterEffect">
                                  <p:stCondLst>
                                    <p:cond delay="0"/>
                                  </p:stCondLst>
                                  <p:childTnLst>
                                    <p:animEffect transition="out" filter="fade">
                                      <p:cBhvr>
                                        <p:cTn id="3003" dur="10"/>
                                        <p:tgtEl>
                                          <p:spTgt spid="852"/>
                                        </p:tgtEl>
                                      </p:cBhvr>
                                    </p:animEffect>
                                    <p:set>
                                      <p:cBhvr>
                                        <p:cTn id="3004" dur="1" fill="hold">
                                          <p:stCondLst>
                                            <p:cond delay="9"/>
                                          </p:stCondLst>
                                        </p:cTn>
                                        <p:tgtEl>
                                          <p:spTgt spid="852"/>
                                        </p:tgtEl>
                                        <p:attrNameLst>
                                          <p:attrName>style.visibility</p:attrName>
                                        </p:attrNameLst>
                                      </p:cBhvr>
                                      <p:to>
                                        <p:strVal val="hidden"/>
                                      </p:to>
                                    </p:set>
                                  </p:childTnLst>
                                </p:cTn>
                              </p:par>
                              <p:par>
                                <p:cTn id="3005" presetID="10" presetClass="exit" presetSubtype="0" fill="hold" grpId="0" nodeType="withEffect">
                                  <p:stCondLst>
                                    <p:cond delay="0"/>
                                  </p:stCondLst>
                                  <p:childTnLst>
                                    <p:animEffect transition="out" filter="fade">
                                      <p:cBhvr>
                                        <p:cTn id="3006" dur="10"/>
                                        <p:tgtEl>
                                          <p:spTgt spid="853"/>
                                        </p:tgtEl>
                                      </p:cBhvr>
                                    </p:animEffect>
                                    <p:set>
                                      <p:cBhvr>
                                        <p:cTn id="3007" dur="1" fill="hold">
                                          <p:stCondLst>
                                            <p:cond delay="9"/>
                                          </p:stCondLst>
                                        </p:cTn>
                                        <p:tgtEl>
                                          <p:spTgt spid="853"/>
                                        </p:tgtEl>
                                        <p:attrNameLst>
                                          <p:attrName>style.visibility</p:attrName>
                                        </p:attrNameLst>
                                      </p:cBhvr>
                                      <p:to>
                                        <p:strVal val="hidden"/>
                                      </p:to>
                                    </p:set>
                                  </p:childTnLst>
                                </p:cTn>
                              </p:par>
                              <p:par>
                                <p:cTn id="3008" presetID="10" presetClass="exit" presetSubtype="0" fill="hold" grpId="0" nodeType="withEffect">
                                  <p:stCondLst>
                                    <p:cond delay="0"/>
                                  </p:stCondLst>
                                  <p:childTnLst>
                                    <p:animEffect transition="out" filter="fade">
                                      <p:cBhvr>
                                        <p:cTn id="3009" dur="10"/>
                                        <p:tgtEl>
                                          <p:spTgt spid="854"/>
                                        </p:tgtEl>
                                      </p:cBhvr>
                                    </p:animEffect>
                                    <p:set>
                                      <p:cBhvr>
                                        <p:cTn id="3010" dur="1" fill="hold">
                                          <p:stCondLst>
                                            <p:cond delay="9"/>
                                          </p:stCondLst>
                                        </p:cTn>
                                        <p:tgtEl>
                                          <p:spTgt spid="854"/>
                                        </p:tgtEl>
                                        <p:attrNameLst>
                                          <p:attrName>style.visibility</p:attrName>
                                        </p:attrNameLst>
                                      </p:cBhvr>
                                      <p:to>
                                        <p:strVal val="hidden"/>
                                      </p:to>
                                    </p:set>
                                  </p:childTnLst>
                                </p:cTn>
                              </p:par>
                              <p:par>
                                <p:cTn id="3011" presetID="10" presetClass="exit" presetSubtype="0" fill="hold" grpId="0" nodeType="withEffect">
                                  <p:stCondLst>
                                    <p:cond delay="0"/>
                                  </p:stCondLst>
                                  <p:childTnLst>
                                    <p:animEffect transition="out" filter="fade">
                                      <p:cBhvr>
                                        <p:cTn id="3012" dur="10"/>
                                        <p:tgtEl>
                                          <p:spTgt spid="855"/>
                                        </p:tgtEl>
                                      </p:cBhvr>
                                    </p:animEffect>
                                    <p:set>
                                      <p:cBhvr>
                                        <p:cTn id="3013" dur="1" fill="hold">
                                          <p:stCondLst>
                                            <p:cond delay="9"/>
                                          </p:stCondLst>
                                        </p:cTn>
                                        <p:tgtEl>
                                          <p:spTgt spid="855"/>
                                        </p:tgtEl>
                                        <p:attrNameLst>
                                          <p:attrName>style.visibility</p:attrName>
                                        </p:attrNameLst>
                                      </p:cBhvr>
                                      <p:to>
                                        <p:strVal val="hidden"/>
                                      </p:to>
                                    </p:set>
                                  </p:childTnLst>
                                </p:cTn>
                              </p:par>
                              <p:par>
                                <p:cTn id="3014" presetID="10" presetClass="exit" presetSubtype="0" fill="hold" grpId="0" nodeType="withEffect">
                                  <p:stCondLst>
                                    <p:cond delay="0"/>
                                  </p:stCondLst>
                                  <p:childTnLst>
                                    <p:animEffect transition="out" filter="fade">
                                      <p:cBhvr>
                                        <p:cTn id="3015" dur="10"/>
                                        <p:tgtEl>
                                          <p:spTgt spid="856"/>
                                        </p:tgtEl>
                                      </p:cBhvr>
                                    </p:animEffect>
                                    <p:set>
                                      <p:cBhvr>
                                        <p:cTn id="3016" dur="1" fill="hold">
                                          <p:stCondLst>
                                            <p:cond delay="9"/>
                                          </p:stCondLst>
                                        </p:cTn>
                                        <p:tgtEl>
                                          <p:spTgt spid="856"/>
                                        </p:tgtEl>
                                        <p:attrNameLst>
                                          <p:attrName>style.visibility</p:attrName>
                                        </p:attrNameLst>
                                      </p:cBhvr>
                                      <p:to>
                                        <p:strVal val="hidden"/>
                                      </p:to>
                                    </p:set>
                                  </p:childTnLst>
                                </p:cTn>
                              </p:par>
                              <p:par>
                                <p:cTn id="3017" presetID="10" presetClass="exit" presetSubtype="0" fill="hold" grpId="0" nodeType="withEffect">
                                  <p:stCondLst>
                                    <p:cond delay="0"/>
                                  </p:stCondLst>
                                  <p:childTnLst>
                                    <p:animEffect transition="out" filter="fade">
                                      <p:cBhvr>
                                        <p:cTn id="3018" dur="10"/>
                                        <p:tgtEl>
                                          <p:spTgt spid="857"/>
                                        </p:tgtEl>
                                      </p:cBhvr>
                                    </p:animEffect>
                                    <p:set>
                                      <p:cBhvr>
                                        <p:cTn id="3019" dur="1" fill="hold">
                                          <p:stCondLst>
                                            <p:cond delay="9"/>
                                          </p:stCondLst>
                                        </p:cTn>
                                        <p:tgtEl>
                                          <p:spTgt spid="857"/>
                                        </p:tgtEl>
                                        <p:attrNameLst>
                                          <p:attrName>style.visibility</p:attrName>
                                        </p:attrNameLst>
                                      </p:cBhvr>
                                      <p:to>
                                        <p:strVal val="hidden"/>
                                      </p:to>
                                    </p:set>
                                  </p:childTnLst>
                                </p:cTn>
                              </p:par>
                              <p:par>
                                <p:cTn id="3020" presetID="10" presetClass="exit" presetSubtype="0" fill="hold" grpId="0" nodeType="withEffect">
                                  <p:stCondLst>
                                    <p:cond delay="0"/>
                                  </p:stCondLst>
                                  <p:childTnLst>
                                    <p:animEffect transition="out" filter="fade">
                                      <p:cBhvr>
                                        <p:cTn id="3021" dur="10"/>
                                        <p:tgtEl>
                                          <p:spTgt spid="858"/>
                                        </p:tgtEl>
                                      </p:cBhvr>
                                    </p:animEffect>
                                    <p:set>
                                      <p:cBhvr>
                                        <p:cTn id="3022" dur="1" fill="hold">
                                          <p:stCondLst>
                                            <p:cond delay="9"/>
                                          </p:stCondLst>
                                        </p:cTn>
                                        <p:tgtEl>
                                          <p:spTgt spid="858"/>
                                        </p:tgtEl>
                                        <p:attrNameLst>
                                          <p:attrName>style.visibility</p:attrName>
                                        </p:attrNameLst>
                                      </p:cBhvr>
                                      <p:to>
                                        <p:strVal val="hidden"/>
                                      </p:to>
                                    </p:set>
                                  </p:childTnLst>
                                </p:cTn>
                              </p:par>
                              <p:par>
                                <p:cTn id="3023" presetID="10" presetClass="exit" presetSubtype="0" fill="hold" grpId="0" nodeType="withEffect">
                                  <p:stCondLst>
                                    <p:cond delay="0"/>
                                  </p:stCondLst>
                                  <p:childTnLst>
                                    <p:animEffect transition="out" filter="fade">
                                      <p:cBhvr>
                                        <p:cTn id="3024" dur="10"/>
                                        <p:tgtEl>
                                          <p:spTgt spid="859"/>
                                        </p:tgtEl>
                                      </p:cBhvr>
                                    </p:animEffect>
                                    <p:set>
                                      <p:cBhvr>
                                        <p:cTn id="3025" dur="1" fill="hold">
                                          <p:stCondLst>
                                            <p:cond delay="9"/>
                                          </p:stCondLst>
                                        </p:cTn>
                                        <p:tgtEl>
                                          <p:spTgt spid="859"/>
                                        </p:tgtEl>
                                        <p:attrNameLst>
                                          <p:attrName>style.visibility</p:attrName>
                                        </p:attrNameLst>
                                      </p:cBhvr>
                                      <p:to>
                                        <p:strVal val="hidden"/>
                                      </p:to>
                                    </p:set>
                                  </p:childTnLst>
                                </p:cTn>
                              </p:par>
                              <p:par>
                                <p:cTn id="3026" presetID="10" presetClass="exit" presetSubtype="0" fill="hold" grpId="0" nodeType="withEffect">
                                  <p:stCondLst>
                                    <p:cond delay="0"/>
                                  </p:stCondLst>
                                  <p:childTnLst>
                                    <p:animEffect transition="out" filter="fade">
                                      <p:cBhvr>
                                        <p:cTn id="3027" dur="10"/>
                                        <p:tgtEl>
                                          <p:spTgt spid="860"/>
                                        </p:tgtEl>
                                      </p:cBhvr>
                                    </p:animEffect>
                                    <p:set>
                                      <p:cBhvr>
                                        <p:cTn id="3028" dur="1" fill="hold">
                                          <p:stCondLst>
                                            <p:cond delay="9"/>
                                          </p:stCondLst>
                                        </p:cTn>
                                        <p:tgtEl>
                                          <p:spTgt spid="860"/>
                                        </p:tgtEl>
                                        <p:attrNameLst>
                                          <p:attrName>style.visibility</p:attrName>
                                        </p:attrNameLst>
                                      </p:cBhvr>
                                      <p:to>
                                        <p:strVal val="hidden"/>
                                      </p:to>
                                    </p:set>
                                  </p:childTnLst>
                                </p:cTn>
                              </p:par>
                              <p:par>
                                <p:cTn id="3029" presetID="10" presetClass="exit" presetSubtype="0" fill="hold" grpId="0" nodeType="withEffect">
                                  <p:stCondLst>
                                    <p:cond delay="0"/>
                                  </p:stCondLst>
                                  <p:childTnLst>
                                    <p:animEffect transition="out" filter="fade">
                                      <p:cBhvr>
                                        <p:cTn id="3030" dur="10"/>
                                        <p:tgtEl>
                                          <p:spTgt spid="861"/>
                                        </p:tgtEl>
                                      </p:cBhvr>
                                    </p:animEffect>
                                    <p:set>
                                      <p:cBhvr>
                                        <p:cTn id="3031" dur="1" fill="hold">
                                          <p:stCondLst>
                                            <p:cond delay="9"/>
                                          </p:stCondLst>
                                        </p:cTn>
                                        <p:tgtEl>
                                          <p:spTgt spid="861"/>
                                        </p:tgtEl>
                                        <p:attrNameLst>
                                          <p:attrName>style.visibility</p:attrName>
                                        </p:attrNameLst>
                                      </p:cBhvr>
                                      <p:to>
                                        <p:strVal val="hidden"/>
                                      </p:to>
                                    </p:set>
                                  </p:childTnLst>
                                </p:cTn>
                              </p:par>
                              <p:par>
                                <p:cTn id="3032" presetID="10" presetClass="exit" presetSubtype="0" fill="hold" grpId="0" nodeType="withEffect">
                                  <p:stCondLst>
                                    <p:cond delay="0"/>
                                  </p:stCondLst>
                                  <p:childTnLst>
                                    <p:animEffect transition="out" filter="fade">
                                      <p:cBhvr>
                                        <p:cTn id="3033" dur="10"/>
                                        <p:tgtEl>
                                          <p:spTgt spid="862"/>
                                        </p:tgtEl>
                                      </p:cBhvr>
                                    </p:animEffect>
                                    <p:set>
                                      <p:cBhvr>
                                        <p:cTn id="3034" dur="1" fill="hold">
                                          <p:stCondLst>
                                            <p:cond delay="9"/>
                                          </p:stCondLst>
                                        </p:cTn>
                                        <p:tgtEl>
                                          <p:spTgt spid="862"/>
                                        </p:tgtEl>
                                        <p:attrNameLst>
                                          <p:attrName>style.visibility</p:attrName>
                                        </p:attrNameLst>
                                      </p:cBhvr>
                                      <p:to>
                                        <p:strVal val="hidden"/>
                                      </p:to>
                                    </p:set>
                                  </p:childTnLst>
                                </p:cTn>
                              </p:par>
                              <p:par>
                                <p:cTn id="3035" presetID="10" presetClass="exit" presetSubtype="0" fill="hold" grpId="0" nodeType="withEffect">
                                  <p:stCondLst>
                                    <p:cond delay="0"/>
                                  </p:stCondLst>
                                  <p:childTnLst>
                                    <p:animEffect transition="out" filter="fade">
                                      <p:cBhvr>
                                        <p:cTn id="3036" dur="10"/>
                                        <p:tgtEl>
                                          <p:spTgt spid="863"/>
                                        </p:tgtEl>
                                      </p:cBhvr>
                                    </p:animEffect>
                                    <p:set>
                                      <p:cBhvr>
                                        <p:cTn id="3037" dur="1" fill="hold">
                                          <p:stCondLst>
                                            <p:cond delay="9"/>
                                          </p:stCondLst>
                                        </p:cTn>
                                        <p:tgtEl>
                                          <p:spTgt spid="863"/>
                                        </p:tgtEl>
                                        <p:attrNameLst>
                                          <p:attrName>style.visibility</p:attrName>
                                        </p:attrNameLst>
                                      </p:cBhvr>
                                      <p:to>
                                        <p:strVal val="hidden"/>
                                      </p:to>
                                    </p:set>
                                  </p:childTnLst>
                                </p:cTn>
                              </p:par>
                              <p:par>
                                <p:cTn id="3038" presetID="10" presetClass="exit" presetSubtype="0" fill="hold" grpId="0" nodeType="withEffect">
                                  <p:stCondLst>
                                    <p:cond delay="0"/>
                                  </p:stCondLst>
                                  <p:childTnLst>
                                    <p:animEffect transition="out" filter="fade">
                                      <p:cBhvr>
                                        <p:cTn id="3039" dur="10"/>
                                        <p:tgtEl>
                                          <p:spTgt spid="864"/>
                                        </p:tgtEl>
                                      </p:cBhvr>
                                    </p:animEffect>
                                    <p:set>
                                      <p:cBhvr>
                                        <p:cTn id="3040" dur="1" fill="hold">
                                          <p:stCondLst>
                                            <p:cond delay="9"/>
                                          </p:stCondLst>
                                        </p:cTn>
                                        <p:tgtEl>
                                          <p:spTgt spid="864"/>
                                        </p:tgtEl>
                                        <p:attrNameLst>
                                          <p:attrName>style.visibility</p:attrName>
                                        </p:attrNameLst>
                                      </p:cBhvr>
                                      <p:to>
                                        <p:strVal val="hidden"/>
                                      </p:to>
                                    </p:set>
                                  </p:childTnLst>
                                </p:cTn>
                              </p:par>
                              <p:par>
                                <p:cTn id="3041" presetID="10" presetClass="exit" presetSubtype="0" fill="hold" grpId="0" nodeType="withEffect">
                                  <p:stCondLst>
                                    <p:cond delay="0"/>
                                  </p:stCondLst>
                                  <p:childTnLst>
                                    <p:animEffect transition="out" filter="fade">
                                      <p:cBhvr>
                                        <p:cTn id="3042" dur="10"/>
                                        <p:tgtEl>
                                          <p:spTgt spid="865"/>
                                        </p:tgtEl>
                                      </p:cBhvr>
                                    </p:animEffect>
                                    <p:set>
                                      <p:cBhvr>
                                        <p:cTn id="3043" dur="1" fill="hold">
                                          <p:stCondLst>
                                            <p:cond delay="9"/>
                                          </p:stCondLst>
                                        </p:cTn>
                                        <p:tgtEl>
                                          <p:spTgt spid="865"/>
                                        </p:tgtEl>
                                        <p:attrNameLst>
                                          <p:attrName>style.visibility</p:attrName>
                                        </p:attrNameLst>
                                      </p:cBhvr>
                                      <p:to>
                                        <p:strVal val="hidden"/>
                                      </p:to>
                                    </p:set>
                                  </p:childTnLst>
                                </p:cTn>
                              </p:par>
                              <p:par>
                                <p:cTn id="3044" presetID="10" presetClass="exit" presetSubtype="0" fill="hold" grpId="0" nodeType="withEffect">
                                  <p:stCondLst>
                                    <p:cond delay="0"/>
                                  </p:stCondLst>
                                  <p:childTnLst>
                                    <p:animEffect transition="out" filter="fade">
                                      <p:cBhvr>
                                        <p:cTn id="3045" dur="10"/>
                                        <p:tgtEl>
                                          <p:spTgt spid="866"/>
                                        </p:tgtEl>
                                      </p:cBhvr>
                                    </p:animEffect>
                                    <p:set>
                                      <p:cBhvr>
                                        <p:cTn id="3046" dur="1" fill="hold">
                                          <p:stCondLst>
                                            <p:cond delay="9"/>
                                          </p:stCondLst>
                                        </p:cTn>
                                        <p:tgtEl>
                                          <p:spTgt spid="866"/>
                                        </p:tgtEl>
                                        <p:attrNameLst>
                                          <p:attrName>style.visibility</p:attrName>
                                        </p:attrNameLst>
                                      </p:cBhvr>
                                      <p:to>
                                        <p:strVal val="hidden"/>
                                      </p:to>
                                    </p:set>
                                  </p:childTnLst>
                                </p:cTn>
                              </p:par>
                            </p:childTnLst>
                          </p:cTn>
                        </p:par>
                        <p:par>
                          <p:cTn id="3047" fill="hold">
                            <p:stCondLst>
                              <p:cond delay="6040"/>
                            </p:stCondLst>
                            <p:childTnLst>
                              <p:par>
                                <p:cTn id="3048" presetID="10" presetClass="exit" presetSubtype="0" fill="hold" grpId="0" nodeType="afterEffect">
                                  <p:stCondLst>
                                    <p:cond delay="0"/>
                                  </p:stCondLst>
                                  <p:childTnLst>
                                    <p:animEffect transition="out" filter="fade">
                                      <p:cBhvr>
                                        <p:cTn id="3049" dur="10"/>
                                        <p:tgtEl>
                                          <p:spTgt spid="867"/>
                                        </p:tgtEl>
                                      </p:cBhvr>
                                    </p:animEffect>
                                    <p:set>
                                      <p:cBhvr>
                                        <p:cTn id="3050" dur="1" fill="hold">
                                          <p:stCondLst>
                                            <p:cond delay="9"/>
                                          </p:stCondLst>
                                        </p:cTn>
                                        <p:tgtEl>
                                          <p:spTgt spid="867"/>
                                        </p:tgtEl>
                                        <p:attrNameLst>
                                          <p:attrName>style.visibility</p:attrName>
                                        </p:attrNameLst>
                                      </p:cBhvr>
                                      <p:to>
                                        <p:strVal val="hidden"/>
                                      </p:to>
                                    </p:set>
                                  </p:childTnLst>
                                </p:cTn>
                              </p:par>
                            </p:childTnLst>
                          </p:cTn>
                        </p:par>
                        <p:par>
                          <p:cTn id="3051" fill="hold">
                            <p:stCondLst>
                              <p:cond delay="6050"/>
                            </p:stCondLst>
                            <p:childTnLst>
                              <p:par>
                                <p:cTn id="3052" presetID="10" presetClass="exit" presetSubtype="0" fill="hold" grpId="0" nodeType="afterEffect">
                                  <p:stCondLst>
                                    <p:cond delay="0"/>
                                  </p:stCondLst>
                                  <p:childTnLst>
                                    <p:animEffect transition="out" filter="fade">
                                      <p:cBhvr>
                                        <p:cTn id="3053" dur="10"/>
                                        <p:tgtEl>
                                          <p:spTgt spid="868"/>
                                        </p:tgtEl>
                                      </p:cBhvr>
                                    </p:animEffect>
                                    <p:set>
                                      <p:cBhvr>
                                        <p:cTn id="3054" dur="1" fill="hold">
                                          <p:stCondLst>
                                            <p:cond delay="9"/>
                                          </p:stCondLst>
                                        </p:cTn>
                                        <p:tgtEl>
                                          <p:spTgt spid="868"/>
                                        </p:tgtEl>
                                        <p:attrNameLst>
                                          <p:attrName>style.visibility</p:attrName>
                                        </p:attrNameLst>
                                      </p:cBhvr>
                                      <p:to>
                                        <p:strVal val="hidden"/>
                                      </p:to>
                                    </p:set>
                                  </p:childTnLst>
                                </p:cTn>
                              </p:par>
                            </p:childTnLst>
                          </p:cTn>
                        </p:par>
                        <p:par>
                          <p:cTn id="3055" fill="hold">
                            <p:stCondLst>
                              <p:cond delay="6060"/>
                            </p:stCondLst>
                            <p:childTnLst>
                              <p:par>
                                <p:cTn id="3056" presetID="10" presetClass="exit" presetSubtype="0" fill="hold" grpId="0" nodeType="afterEffect">
                                  <p:stCondLst>
                                    <p:cond delay="0"/>
                                  </p:stCondLst>
                                  <p:childTnLst>
                                    <p:animEffect transition="out" filter="fade">
                                      <p:cBhvr>
                                        <p:cTn id="3057" dur="10"/>
                                        <p:tgtEl>
                                          <p:spTgt spid="869"/>
                                        </p:tgtEl>
                                      </p:cBhvr>
                                    </p:animEffect>
                                    <p:set>
                                      <p:cBhvr>
                                        <p:cTn id="3058" dur="1" fill="hold">
                                          <p:stCondLst>
                                            <p:cond delay="9"/>
                                          </p:stCondLst>
                                        </p:cTn>
                                        <p:tgtEl>
                                          <p:spTgt spid="869"/>
                                        </p:tgtEl>
                                        <p:attrNameLst>
                                          <p:attrName>style.visibility</p:attrName>
                                        </p:attrNameLst>
                                      </p:cBhvr>
                                      <p:to>
                                        <p:strVal val="hidden"/>
                                      </p:to>
                                    </p:set>
                                  </p:childTnLst>
                                </p:cTn>
                              </p:par>
                            </p:childTnLst>
                          </p:cTn>
                        </p:par>
                        <p:par>
                          <p:cTn id="3059" fill="hold">
                            <p:stCondLst>
                              <p:cond delay="6070"/>
                            </p:stCondLst>
                            <p:childTnLst>
                              <p:par>
                                <p:cTn id="3060" presetID="10" presetClass="exit" presetSubtype="0" fill="hold" grpId="0" nodeType="afterEffect">
                                  <p:stCondLst>
                                    <p:cond delay="0"/>
                                  </p:stCondLst>
                                  <p:childTnLst>
                                    <p:animEffect transition="out" filter="fade">
                                      <p:cBhvr>
                                        <p:cTn id="3061" dur="10"/>
                                        <p:tgtEl>
                                          <p:spTgt spid="870"/>
                                        </p:tgtEl>
                                      </p:cBhvr>
                                    </p:animEffect>
                                    <p:set>
                                      <p:cBhvr>
                                        <p:cTn id="3062" dur="1" fill="hold">
                                          <p:stCondLst>
                                            <p:cond delay="9"/>
                                          </p:stCondLst>
                                        </p:cTn>
                                        <p:tgtEl>
                                          <p:spTgt spid="870"/>
                                        </p:tgtEl>
                                        <p:attrNameLst>
                                          <p:attrName>style.visibility</p:attrName>
                                        </p:attrNameLst>
                                      </p:cBhvr>
                                      <p:to>
                                        <p:strVal val="hidden"/>
                                      </p:to>
                                    </p:set>
                                  </p:childTnLst>
                                </p:cTn>
                              </p:par>
                            </p:childTnLst>
                          </p:cTn>
                        </p:par>
                        <p:par>
                          <p:cTn id="3063" fill="hold">
                            <p:stCondLst>
                              <p:cond delay="6080"/>
                            </p:stCondLst>
                            <p:childTnLst>
                              <p:par>
                                <p:cTn id="3064" presetID="10" presetClass="exit" presetSubtype="0" fill="hold" grpId="0" nodeType="afterEffect">
                                  <p:stCondLst>
                                    <p:cond delay="0"/>
                                  </p:stCondLst>
                                  <p:childTnLst>
                                    <p:animEffect transition="out" filter="fade">
                                      <p:cBhvr>
                                        <p:cTn id="3065" dur="10"/>
                                        <p:tgtEl>
                                          <p:spTgt spid="871"/>
                                        </p:tgtEl>
                                      </p:cBhvr>
                                    </p:animEffect>
                                    <p:set>
                                      <p:cBhvr>
                                        <p:cTn id="3066" dur="1" fill="hold">
                                          <p:stCondLst>
                                            <p:cond delay="9"/>
                                          </p:stCondLst>
                                        </p:cTn>
                                        <p:tgtEl>
                                          <p:spTgt spid="871"/>
                                        </p:tgtEl>
                                        <p:attrNameLst>
                                          <p:attrName>style.visibility</p:attrName>
                                        </p:attrNameLst>
                                      </p:cBhvr>
                                      <p:to>
                                        <p:strVal val="hidden"/>
                                      </p:to>
                                    </p:set>
                                  </p:childTnLst>
                                </p:cTn>
                              </p:par>
                            </p:childTnLst>
                          </p:cTn>
                        </p:par>
                        <p:par>
                          <p:cTn id="3067" fill="hold">
                            <p:stCondLst>
                              <p:cond delay="6090"/>
                            </p:stCondLst>
                            <p:childTnLst>
                              <p:par>
                                <p:cTn id="3068" presetID="10" presetClass="exit" presetSubtype="0" fill="hold" grpId="0" nodeType="afterEffect">
                                  <p:stCondLst>
                                    <p:cond delay="0"/>
                                  </p:stCondLst>
                                  <p:childTnLst>
                                    <p:animEffect transition="out" filter="fade">
                                      <p:cBhvr>
                                        <p:cTn id="3069" dur="10"/>
                                        <p:tgtEl>
                                          <p:spTgt spid="872"/>
                                        </p:tgtEl>
                                      </p:cBhvr>
                                    </p:animEffect>
                                    <p:set>
                                      <p:cBhvr>
                                        <p:cTn id="3070" dur="1" fill="hold">
                                          <p:stCondLst>
                                            <p:cond delay="9"/>
                                          </p:stCondLst>
                                        </p:cTn>
                                        <p:tgtEl>
                                          <p:spTgt spid="872"/>
                                        </p:tgtEl>
                                        <p:attrNameLst>
                                          <p:attrName>style.visibility</p:attrName>
                                        </p:attrNameLst>
                                      </p:cBhvr>
                                      <p:to>
                                        <p:strVal val="hidden"/>
                                      </p:to>
                                    </p:set>
                                  </p:childTnLst>
                                </p:cTn>
                              </p:par>
                              <p:par>
                                <p:cTn id="3071" presetID="10" presetClass="exit" presetSubtype="0" fill="hold" grpId="0" nodeType="withEffect">
                                  <p:stCondLst>
                                    <p:cond delay="0"/>
                                  </p:stCondLst>
                                  <p:childTnLst>
                                    <p:animEffect transition="out" filter="fade">
                                      <p:cBhvr>
                                        <p:cTn id="3072" dur="10"/>
                                        <p:tgtEl>
                                          <p:spTgt spid="873"/>
                                        </p:tgtEl>
                                      </p:cBhvr>
                                    </p:animEffect>
                                    <p:set>
                                      <p:cBhvr>
                                        <p:cTn id="3073" dur="1" fill="hold">
                                          <p:stCondLst>
                                            <p:cond delay="9"/>
                                          </p:stCondLst>
                                        </p:cTn>
                                        <p:tgtEl>
                                          <p:spTgt spid="873"/>
                                        </p:tgtEl>
                                        <p:attrNameLst>
                                          <p:attrName>style.visibility</p:attrName>
                                        </p:attrNameLst>
                                      </p:cBhvr>
                                      <p:to>
                                        <p:strVal val="hidden"/>
                                      </p:to>
                                    </p:set>
                                  </p:childTnLst>
                                </p:cTn>
                              </p:par>
                              <p:par>
                                <p:cTn id="3074" presetID="10" presetClass="exit" presetSubtype="0" fill="hold" grpId="0" nodeType="withEffect">
                                  <p:stCondLst>
                                    <p:cond delay="0"/>
                                  </p:stCondLst>
                                  <p:childTnLst>
                                    <p:animEffect transition="out" filter="fade">
                                      <p:cBhvr>
                                        <p:cTn id="3075" dur="10"/>
                                        <p:tgtEl>
                                          <p:spTgt spid="874"/>
                                        </p:tgtEl>
                                      </p:cBhvr>
                                    </p:animEffect>
                                    <p:set>
                                      <p:cBhvr>
                                        <p:cTn id="3076" dur="1" fill="hold">
                                          <p:stCondLst>
                                            <p:cond delay="9"/>
                                          </p:stCondLst>
                                        </p:cTn>
                                        <p:tgtEl>
                                          <p:spTgt spid="874"/>
                                        </p:tgtEl>
                                        <p:attrNameLst>
                                          <p:attrName>style.visibility</p:attrName>
                                        </p:attrNameLst>
                                      </p:cBhvr>
                                      <p:to>
                                        <p:strVal val="hidden"/>
                                      </p:to>
                                    </p:set>
                                  </p:childTnLst>
                                </p:cTn>
                              </p:par>
                              <p:par>
                                <p:cTn id="3077" presetID="10" presetClass="exit" presetSubtype="0" fill="hold" grpId="0" nodeType="withEffect">
                                  <p:stCondLst>
                                    <p:cond delay="0"/>
                                  </p:stCondLst>
                                  <p:childTnLst>
                                    <p:animEffect transition="out" filter="fade">
                                      <p:cBhvr>
                                        <p:cTn id="3078" dur="10"/>
                                        <p:tgtEl>
                                          <p:spTgt spid="875"/>
                                        </p:tgtEl>
                                      </p:cBhvr>
                                    </p:animEffect>
                                    <p:set>
                                      <p:cBhvr>
                                        <p:cTn id="3079" dur="1" fill="hold">
                                          <p:stCondLst>
                                            <p:cond delay="9"/>
                                          </p:stCondLst>
                                        </p:cTn>
                                        <p:tgtEl>
                                          <p:spTgt spid="875"/>
                                        </p:tgtEl>
                                        <p:attrNameLst>
                                          <p:attrName>style.visibility</p:attrName>
                                        </p:attrNameLst>
                                      </p:cBhvr>
                                      <p:to>
                                        <p:strVal val="hidden"/>
                                      </p:to>
                                    </p:set>
                                  </p:childTnLst>
                                </p:cTn>
                              </p:par>
                              <p:par>
                                <p:cTn id="3080" presetID="10" presetClass="exit" presetSubtype="0" fill="hold" grpId="0" nodeType="withEffect">
                                  <p:stCondLst>
                                    <p:cond delay="0"/>
                                  </p:stCondLst>
                                  <p:childTnLst>
                                    <p:animEffect transition="out" filter="fade">
                                      <p:cBhvr>
                                        <p:cTn id="3081" dur="10"/>
                                        <p:tgtEl>
                                          <p:spTgt spid="876"/>
                                        </p:tgtEl>
                                      </p:cBhvr>
                                    </p:animEffect>
                                    <p:set>
                                      <p:cBhvr>
                                        <p:cTn id="3082" dur="1" fill="hold">
                                          <p:stCondLst>
                                            <p:cond delay="9"/>
                                          </p:stCondLst>
                                        </p:cTn>
                                        <p:tgtEl>
                                          <p:spTgt spid="876"/>
                                        </p:tgtEl>
                                        <p:attrNameLst>
                                          <p:attrName>style.visibility</p:attrName>
                                        </p:attrNameLst>
                                      </p:cBhvr>
                                      <p:to>
                                        <p:strVal val="hidden"/>
                                      </p:to>
                                    </p:set>
                                  </p:childTnLst>
                                </p:cTn>
                              </p:par>
                              <p:par>
                                <p:cTn id="3083" presetID="10" presetClass="exit" presetSubtype="0" fill="hold" grpId="0" nodeType="withEffect">
                                  <p:stCondLst>
                                    <p:cond delay="0"/>
                                  </p:stCondLst>
                                  <p:childTnLst>
                                    <p:animEffect transition="out" filter="fade">
                                      <p:cBhvr>
                                        <p:cTn id="3084" dur="10"/>
                                        <p:tgtEl>
                                          <p:spTgt spid="877"/>
                                        </p:tgtEl>
                                      </p:cBhvr>
                                    </p:animEffect>
                                    <p:set>
                                      <p:cBhvr>
                                        <p:cTn id="3085" dur="1" fill="hold">
                                          <p:stCondLst>
                                            <p:cond delay="9"/>
                                          </p:stCondLst>
                                        </p:cTn>
                                        <p:tgtEl>
                                          <p:spTgt spid="877"/>
                                        </p:tgtEl>
                                        <p:attrNameLst>
                                          <p:attrName>style.visibility</p:attrName>
                                        </p:attrNameLst>
                                      </p:cBhvr>
                                      <p:to>
                                        <p:strVal val="hidden"/>
                                      </p:to>
                                    </p:set>
                                  </p:childTnLst>
                                </p:cTn>
                              </p:par>
                              <p:par>
                                <p:cTn id="3086" presetID="10" presetClass="exit" presetSubtype="0" fill="hold" grpId="0" nodeType="withEffect">
                                  <p:stCondLst>
                                    <p:cond delay="0"/>
                                  </p:stCondLst>
                                  <p:childTnLst>
                                    <p:animEffect transition="out" filter="fade">
                                      <p:cBhvr>
                                        <p:cTn id="3087" dur="10"/>
                                        <p:tgtEl>
                                          <p:spTgt spid="878"/>
                                        </p:tgtEl>
                                      </p:cBhvr>
                                    </p:animEffect>
                                    <p:set>
                                      <p:cBhvr>
                                        <p:cTn id="3088" dur="1" fill="hold">
                                          <p:stCondLst>
                                            <p:cond delay="9"/>
                                          </p:stCondLst>
                                        </p:cTn>
                                        <p:tgtEl>
                                          <p:spTgt spid="878"/>
                                        </p:tgtEl>
                                        <p:attrNameLst>
                                          <p:attrName>style.visibility</p:attrName>
                                        </p:attrNameLst>
                                      </p:cBhvr>
                                      <p:to>
                                        <p:strVal val="hidden"/>
                                      </p:to>
                                    </p:set>
                                  </p:childTnLst>
                                </p:cTn>
                              </p:par>
                              <p:par>
                                <p:cTn id="3089" presetID="10" presetClass="exit" presetSubtype="0" fill="hold" grpId="0" nodeType="withEffect">
                                  <p:stCondLst>
                                    <p:cond delay="0"/>
                                  </p:stCondLst>
                                  <p:childTnLst>
                                    <p:animEffect transition="out" filter="fade">
                                      <p:cBhvr>
                                        <p:cTn id="3090" dur="10"/>
                                        <p:tgtEl>
                                          <p:spTgt spid="879"/>
                                        </p:tgtEl>
                                      </p:cBhvr>
                                    </p:animEffect>
                                    <p:set>
                                      <p:cBhvr>
                                        <p:cTn id="3091" dur="1" fill="hold">
                                          <p:stCondLst>
                                            <p:cond delay="9"/>
                                          </p:stCondLst>
                                        </p:cTn>
                                        <p:tgtEl>
                                          <p:spTgt spid="879"/>
                                        </p:tgtEl>
                                        <p:attrNameLst>
                                          <p:attrName>style.visibility</p:attrName>
                                        </p:attrNameLst>
                                      </p:cBhvr>
                                      <p:to>
                                        <p:strVal val="hidden"/>
                                      </p:to>
                                    </p:set>
                                  </p:childTnLst>
                                </p:cTn>
                              </p:par>
                              <p:par>
                                <p:cTn id="3092" presetID="10" presetClass="exit" presetSubtype="0" fill="hold" grpId="0" nodeType="withEffect">
                                  <p:stCondLst>
                                    <p:cond delay="0"/>
                                  </p:stCondLst>
                                  <p:childTnLst>
                                    <p:animEffect transition="out" filter="fade">
                                      <p:cBhvr>
                                        <p:cTn id="3093" dur="10"/>
                                        <p:tgtEl>
                                          <p:spTgt spid="880"/>
                                        </p:tgtEl>
                                      </p:cBhvr>
                                    </p:animEffect>
                                    <p:set>
                                      <p:cBhvr>
                                        <p:cTn id="3094" dur="1" fill="hold">
                                          <p:stCondLst>
                                            <p:cond delay="9"/>
                                          </p:stCondLst>
                                        </p:cTn>
                                        <p:tgtEl>
                                          <p:spTgt spid="880"/>
                                        </p:tgtEl>
                                        <p:attrNameLst>
                                          <p:attrName>style.visibility</p:attrName>
                                        </p:attrNameLst>
                                      </p:cBhvr>
                                      <p:to>
                                        <p:strVal val="hidden"/>
                                      </p:to>
                                    </p:set>
                                  </p:childTnLst>
                                </p:cTn>
                              </p:par>
                              <p:par>
                                <p:cTn id="3095" presetID="10" presetClass="exit" presetSubtype="0" fill="hold" grpId="0" nodeType="withEffect">
                                  <p:stCondLst>
                                    <p:cond delay="0"/>
                                  </p:stCondLst>
                                  <p:childTnLst>
                                    <p:animEffect transition="out" filter="fade">
                                      <p:cBhvr>
                                        <p:cTn id="3096" dur="10"/>
                                        <p:tgtEl>
                                          <p:spTgt spid="881"/>
                                        </p:tgtEl>
                                      </p:cBhvr>
                                    </p:animEffect>
                                    <p:set>
                                      <p:cBhvr>
                                        <p:cTn id="3097" dur="1" fill="hold">
                                          <p:stCondLst>
                                            <p:cond delay="9"/>
                                          </p:stCondLst>
                                        </p:cTn>
                                        <p:tgtEl>
                                          <p:spTgt spid="881"/>
                                        </p:tgtEl>
                                        <p:attrNameLst>
                                          <p:attrName>style.visibility</p:attrName>
                                        </p:attrNameLst>
                                      </p:cBhvr>
                                      <p:to>
                                        <p:strVal val="hidden"/>
                                      </p:to>
                                    </p:set>
                                  </p:childTnLst>
                                </p:cTn>
                              </p:par>
                              <p:par>
                                <p:cTn id="3098" presetID="10" presetClass="exit" presetSubtype="0" fill="hold" grpId="0" nodeType="withEffect">
                                  <p:stCondLst>
                                    <p:cond delay="0"/>
                                  </p:stCondLst>
                                  <p:childTnLst>
                                    <p:animEffect transition="out" filter="fade">
                                      <p:cBhvr>
                                        <p:cTn id="3099" dur="10"/>
                                        <p:tgtEl>
                                          <p:spTgt spid="882"/>
                                        </p:tgtEl>
                                      </p:cBhvr>
                                    </p:animEffect>
                                    <p:set>
                                      <p:cBhvr>
                                        <p:cTn id="3100" dur="1" fill="hold">
                                          <p:stCondLst>
                                            <p:cond delay="9"/>
                                          </p:stCondLst>
                                        </p:cTn>
                                        <p:tgtEl>
                                          <p:spTgt spid="882"/>
                                        </p:tgtEl>
                                        <p:attrNameLst>
                                          <p:attrName>style.visibility</p:attrName>
                                        </p:attrNameLst>
                                      </p:cBhvr>
                                      <p:to>
                                        <p:strVal val="hidden"/>
                                      </p:to>
                                    </p:set>
                                  </p:childTnLst>
                                </p:cTn>
                              </p:par>
                              <p:par>
                                <p:cTn id="3101" presetID="10" presetClass="exit" presetSubtype="0" fill="hold" grpId="0" nodeType="withEffect">
                                  <p:stCondLst>
                                    <p:cond delay="0"/>
                                  </p:stCondLst>
                                  <p:childTnLst>
                                    <p:animEffect transition="out" filter="fade">
                                      <p:cBhvr>
                                        <p:cTn id="3102" dur="10"/>
                                        <p:tgtEl>
                                          <p:spTgt spid="883"/>
                                        </p:tgtEl>
                                      </p:cBhvr>
                                    </p:animEffect>
                                    <p:set>
                                      <p:cBhvr>
                                        <p:cTn id="3103" dur="1" fill="hold">
                                          <p:stCondLst>
                                            <p:cond delay="9"/>
                                          </p:stCondLst>
                                        </p:cTn>
                                        <p:tgtEl>
                                          <p:spTgt spid="883"/>
                                        </p:tgtEl>
                                        <p:attrNameLst>
                                          <p:attrName>style.visibility</p:attrName>
                                        </p:attrNameLst>
                                      </p:cBhvr>
                                      <p:to>
                                        <p:strVal val="hidden"/>
                                      </p:to>
                                    </p:set>
                                  </p:childTnLst>
                                </p:cTn>
                              </p:par>
                              <p:par>
                                <p:cTn id="3104" presetID="10" presetClass="exit" presetSubtype="0" fill="hold" grpId="0" nodeType="withEffect">
                                  <p:stCondLst>
                                    <p:cond delay="0"/>
                                  </p:stCondLst>
                                  <p:childTnLst>
                                    <p:animEffect transition="out" filter="fade">
                                      <p:cBhvr>
                                        <p:cTn id="3105" dur="10"/>
                                        <p:tgtEl>
                                          <p:spTgt spid="884"/>
                                        </p:tgtEl>
                                      </p:cBhvr>
                                    </p:animEffect>
                                    <p:set>
                                      <p:cBhvr>
                                        <p:cTn id="3106" dur="1" fill="hold">
                                          <p:stCondLst>
                                            <p:cond delay="9"/>
                                          </p:stCondLst>
                                        </p:cTn>
                                        <p:tgtEl>
                                          <p:spTgt spid="884"/>
                                        </p:tgtEl>
                                        <p:attrNameLst>
                                          <p:attrName>style.visibility</p:attrName>
                                        </p:attrNameLst>
                                      </p:cBhvr>
                                      <p:to>
                                        <p:strVal val="hidden"/>
                                      </p:to>
                                    </p:set>
                                  </p:childTnLst>
                                </p:cTn>
                              </p:par>
                            </p:childTnLst>
                          </p:cTn>
                        </p:par>
                        <p:par>
                          <p:cTn id="3107" fill="hold">
                            <p:stCondLst>
                              <p:cond delay="6100"/>
                            </p:stCondLst>
                            <p:childTnLst>
                              <p:par>
                                <p:cTn id="3108" presetID="10" presetClass="exit" presetSubtype="0" fill="hold" grpId="0" nodeType="afterEffect">
                                  <p:stCondLst>
                                    <p:cond delay="0"/>
                                  </p:stCondLst>
                                  <p:childTnLst>
                                    <p:animEffect transition="out" filter="fade">
                                      <p:cBhvr>
                                        <p:cTn id="3109" dur="10"/>
                                        <p:tgtEl>
                                          <p:spTgt spid="885"/>
                                        </p:tgtEl>
                                      </p:cBhvr>
                                    </p:animEffect>
                                    <p:set>
                                      <p:cBhvr>
                                        <p:cTn id="3110" dur="1" fill="hold">
                                          <p:stCondLst>
                                            <p:cond delay="9"/>
                                          </p:stCondLst>
                                        </p:cTn>
                                        <p:tgtEl>
                                          <p:spTgt spid="885"/>
                                        </p:tgtEl>
                                        <p:attrNameLst>
                                          <p:attrName>style.visibility</p:attrName>
                                        </p:attrNameLst>
                                      </p:cBhvr>
                                      <p:to>
                                        <p:strVal val="hidden"/>
                                      </p:to>
                                    </p:set>
                                  </p:childTnLst>
                                </p:cTn>
                              </p:par>
                            </p:childTnLst>
                          </p:cTn>
                        </p:par>
                        <p:par>
                          <p:cTn id="3111" fill="hold">
                            <p:stCondLst>
                              <p:cond delay="6110"/>
                            </p:stCondLst>
                            <p:childTnLst>
                              <p:par>
                                <p:cTn id="3112" presetID="10" presetClass="exit" presetSubtype="0" fill="hold" grpId="0" nodeType="afterEffect">
                                  <p:stCondLst>
                                    <p:cond delay="0"/>
                                  </p:stCondLst>
                                  <p:childTnLst>
                                    <p:animEffect transition="out" filter="fade">
                                      <p:cBhvr>
                                        <p:cTn id="3113" dur="10"/>
                                        <p:tgtEl>
                                          <p:spTgt spid="886"/>
                                        </p:tgtEl>
                                      </p:cBhvr>
                                    </p:animEffect>
                                    <p:set>
                                      <p:cBhvr>
                                        <p:cTn id="3114" dur="1" fill="hold">
                                          <p:stCondLst>
                                            <p:cond delay="9"/>
                                          </p:stCondLst>
                                        </p:cTn>
                                        <p:tgtEl>
                                          <p:spTgt spid="886"/>
                                        </p:tgtEl>
                                        <p:attrNameLst>
                                          <p:attrName>style.visibility</p:attrName>
                                        </p:attrNameLst>
                                      </p:cBhvr>
                                      <p:to>
                                        <p:strVal val="hidden"/>
                                      </p:to>
                                    </p:set>
                                  </p:childTnLst>
                                </p:cTn>
                              </p:par>
                            </p:childTnLst>
                          </p:cTn>
                        </p:par>
                        <p:par>
                          <p:cTn id="3115" fill="hold">
                            <p:stCondLst>
                              <p:cond delay="6120"/>
                            </p:stCondLst>
                            <p:childTnLst>
                              <p:par>
                                <p:cTn id="3116" presetID="10" presetClass="exit" presetSubtype="0" fill="hold" grpId="0" nodeType="afterEffect">
                                  <p:stCondLst>
                                    <p:cond delay="0"/>
                                  </p:stCondLst>
                                  <p:childTnLst>
                                    <p:animEffect transition="out" filter="fade">
                                      <p:cBhvr>
                                        <p:cTn id="3117" dur="10"/>
                                        <p:tgtEl>
                                          <p:spTgt spid="887"/>
                                        </p:tgtEl>
                                      </p:cBhvr>
                                    </p:animEffect>
                                    <p:set>
                                      <p:cBhvr>
                                        <p:cTn id="3118" dur="1" fill="hold">
                                          <p:stCondLst>
                                            <p:cond delay="9"/>
                                          </p:stCondLst>
                                        </p:cTn>
                                        <p:tgtEl>
                                          <p:spTgt spid="887"/>
                                        </p:tgtEl>
                                        <p:attrNameLst>
                                          <p:attrName>style.visibility</p:attrName>
                                        </p:attrNameLst>
                                      </p:cBhvr>
                                      <p:to>
                                        <p:strVal val="hidden"/>
                                      </p:to>
                                    </p:set>
                                  </p:childTnLst>
                                </p:cTn>
                              </p:par>
                            </p:childTnLst>
                          </p:cTn>
                        </p:par>
                        <p:par>
                          <p:cTn id="3119" fill="hold">
                            <p:stCondLst>
                              <p:cond delay="6130"/>
                            </p:stCondLst>
                            <p:childTnLst>
                              <p:par>
                                <p:cTn id="3120" presetID="10" presetClass="exit" presetSubtype="0" fill="hold" grpId="0" nodeType="afterEffect">
                                  <p:stCondLst>
                                    <p:cond delay="0"/>
                                  </p:stCondLst>
                                  <p:childTnLst>
                                    <p:animEffect transition="out" filter="fade">
                                      <p:cBhvr>
                                        <p:cTn id="3121" dur="10"/>
                                        <p:tgtEl>
                                          <p:spTgt spid="888"/>
                                        </p:tgtEl>
                                      </p:cBhvr>
                                    </p:animEffect>
                                    <p:set>
                                      <p:cBhvr>
                                        <p:cTn id="3122" dur="1" fill="hold">
                                          <p:stCondLst>
                                            <p:cond delay="9"/>
                                          </p:stCondLst>
                                        </p:cTn>
                                        <p:tgtEl>
                                          <p:spTgt spid="888"/>
                                        </p:tgtEl>
                                        <p:attrNameLst>
                                          <p:attrName>style.visibility</p:attrName>
                                        </p:attrNameLst>
                                      </p:cBhvr>
                                      <p:to>
                                        <p:strVal val="hidden"/>
                                      </p:to>
                                    </p:set>
                                  </p:childTnLst>
                                </p:cTn>
                              </p:par>
                            </p:childTnLst>
                          </p:cTn>
                        </p:par>
                        <p:par>
                          <p:cTn id="3123" fill="hold">
                            <p:stCondLst>
                              <p:cond delay="6140"/>
                            </p:stCondLst>
                            <p:childTnLst>
                              <p:par>
                                <p:cTn id="3124" presetID="10" presetClass="exit" presetSubtype="0" fill="hold" grpId="0" nodeType="afterEffect">
                                  <p:stCondLst>
                                    <p:cond delay="0"/>
                                  </p:stCondLst>
                                  <p:childTnLst>
                                    <p:animEffect transition="out" filter="fade">
                                      <p:cBhvr>
                                        <p:cTn id="3125" dur="10"/>
                                        <p:tgtEl>
                                          <p:spTgt spid="889"/>
                                        </p:tgtEl>
                                      </p:cBhvr>
                                    </p:animEffect>
                                    <p:set>
                                      <p:cBhvr>
                                        <p:cTn id="3126" dur="1" fill="hold">
                                          <p:stCondLst>
                                            <p:cond delay="9"/>
                                          </p:stCondLst>
                                        </p:cTn>
                                        <p:tgtEl>
                                          <p:spTgt spid="889"/>
                                        </p:tgtEl>
                                        <p:attrNameLst>
                                          <p:attrName>style.visibility</p:attrName>
                                        </p:attrNameLst>
                                      </p:cBhvr>
                                      <p:to>
                                        <p:strVal val="hidden"/>
                                      </p:to>
                                    </p:set>
                                  </p:childTnLst>
                                </p:cTn>
                              </p:par>
                            </p:childTnLst>
                          </p:cTn>
                        </p:par>
                        <p:par>
                          <p:cTn id="3127" fill="hold">
                            <p:stCondLst>
                              <p:cond delay="6150"/>
                            </p:stCondLst>
                            <p:childTnLst>
                              <p:par>
                                <p:cTn id="3128" presetID="10" presetClass="exit" presetSubtype="0" fill="hold" grpId="0" nodeType="afterEffect">
                                  <p:stCondLst>
                                    <p:cond delay="0"/>
                                  </p:stCondLst>
                                  <p:childTnLst>
                                    <p:animEffect transition="out" filter="fade">
                                      <p:cBhvr>
                                        <p:cTn id="3129" dur="10"/>
                                        <p:tgtEl>
                                          <p:spTgt spid="890"/>
                                        </p:tgtEl>
                                      </p:cBhvr>
                                    </p:animEffect>
                                    <p:set>
                                      <p:cBhvr>
                                        <p:cTn id="3130" dur="1" fill="hold">
                                          <p:stCondLst>
                                            <p:cond delay="9"/>
                                          </p:stCondLst>
                                        </p:cTn>
                                        <p:tgtEl>
                                          <p:spTgt spid="890"/>
                                        </p:tgtEl>
                                        <p:attrNameLst>
                                          <p:attrName>style.visibility</p:attrName>
                                        </p:attrNameLst>
                                      </p:cBhvr>
                                      <p:to>
                                        <p:strVal val="hidden"/>
                                      </p:to>
                                    </p:set>
                                  </p:childTnLst>
                                </p:cTn>
                              </p:par>
                            </p:childTnLst>
                          </p:cTn>
                        </p:par>
                        <p:par>
                          <p:cTn id="3131" fill="hold">
                            <p:stCondLst>
                              <p:cond delay="6160"/>
                            </p:stCondLst>
                            <p:childTnLst>
                              <p:par>
                                <p:cTn id="3132" presetID="10" presetClass="exit" presetSubtype="0" fill="hold" grpId="0" nodeType="afterEffect">
                                  <p:stCondLst>
                                    <p:cond delay="0"/>
                                  </p:stCondLst>
                                  <p:childTnLst>
                                    <p:animEffect transition="out" filter="fade">
                                      <p:cBhvr>
                                        <p:cTn id="3133" dur="10"/>
                                        <p:tgtEl>
                                          <p:spTgt spid="891"/>
                                        </p:tgtEl>
                                      </p:cBhvr>
                                    </p:animEffect>
                                    <p:set>
                                      <p:cBhvr>
                                        <p:cTn id="3134" dur="1" fill="hold">
                                          <p:stCondLst>
                                            <p:cond delay="9"/>
                                          </p:stCondLst>
                                        </p:cTn>
                                        <p:tgtEl>
                                          <p:spTgt spid="891"/>
                                        </p:tgtEl>
                                        <p:attrNameLst>
                                          <p:attrName>style.visibility</p:attrName>
                                        </p:attrNameLst>
                                      </p:cBhvr>
                                      <p:to>
                                        <p:strVal val="hidden"/>
                                      </p:to>
                                    </p:set>
                                  </p:childTnLst>
                                </p:cTn>
                              </p:par>
                            </p:childTnLst>
                          </p:cTn>
                        </p:par>
                        <p:par>
                          <p:cTn id="3135" fill="hold">
                            <p:stCondLst>
                              <p:cond delay="6170"/>
                            </p:stCondLst>
                            <p:childTnLst>
                              <p:par>
                                <p:cTn id="3136" presetID="10" presetClass="exit" presetSubtype="0" fill="hold" grpId="0" nodeType="afterEffect">
                                  <p:stCondLst>
                                    <p:cond delay="0"/>
                                  </p:stCondLst>
                                  <p:childTnLst>
                                    <p:animEffect transition="out" filter="fade">
                                      <p:cBhvr>
                                        <p:cTn id="3137" dur="10"/>
                                        <p:tgtEl>
                                          <p:spTgt spid="892"/>
                                        </p:tgtEl>
                                      </p:cBhvr>
                                    </p:animEffect>
                                    <p:set>
                                      <p:cBhvr>
                                        <p:cTn id="3138" dur="1" fill="hold">
                                          <p:stCondLst>
                                            <p:cond delay="9"/>
                                          </p:stCondLst>
                                        </p:cTn>
                                        <p:tgtEl>
                                          <p:spTgt spid="892"/>
                                        </p:tgtEl>
                                        <p:attrNameLst>
                                          <p:attrName>style.visibility</p:attrName>
                                        </p:attrNameLst>
                                      </p:cBhvr>
                                      <p:to>
                                        <p:strVal val="hidden"/>
                                      </p:to>
                                    </p:set>
                                  </p:childTnLst>
                                </p:cTn>
                              </p:par>
                            </p:childTnLst>
                          </p:cTn>
                        </p:par>
                        <p:par>
                          <p:cTn id="3139" fill="hold">
                            <p:stCondLst>
                              <p:cond delay="6180"/>
                            </p:stCondLst>
                            <p:childTnLst>
                              <p:par>
                                <p:cTn id="3140" presetID="10" presetClass="exit" presetSubtype="0" fill="hold" grpId="0" nodeType="afterEffect">
                                  <p:stCondLst>
                                    <p:cond delay="0"/>
                                  </p:stCondLst>
                                  <p:childTnLst>
                                    <p:animEffect transition="out" filter="fade">
                                      <p:cBhvr>
                                        <p:cTn id="3141" dur="10"/>
                                        <p:tgtEl>
                                          <p:spTgt spid="893"/>
                                        </p:tgtEl>
                                      </p:cBhvr>
                                    </p:animEffect>
                                    <p:set>
                                      <p:cBhvr>
                                        <p:cTn id="3142" dur="1" fill="hold">
                                          <p:stCondLst>
                                            <p:cond delay="9"/>
                                          </p:stCondLst>
                                        </p:cTn>
                                        <p:tgtEl>
                                          <p:spTgt spid="893"/>
                                        </p:tgtEl>
                                        <p:attrNameLst>
                                          <p:attrName>style.visibility</p:attrName>
                                        </p:attrNameLst>
                                      </p:cBhvr>
                                      <p:to>
                                        <p:strVal val="hidden"/>
                                      </p:to>
                                    </p:set>
                                  </p:childTnLst>
                                </p:cTn>
                              </p:par>
                              <p:par>
                                <p:cTn id="3143" presetID="10" presetClass="exit" presetSubtype="0" fill="hold" grpId="0" nodeType="withEffect">
                                  <p:stCondLst>
                                    <p:cond delay="0"/>
                                  </p:stCondLst>
                                  <p:childTnLst>
                                    <p:animEffect transition="out" filter="fade">
                                      <p:cBhvr>
                                        <p:cTn id="3144" dur="10"/>
                                        <p:tgtEl>
                                          <p:spTgt spid="894"/>
                                        </p:tgtEl>
                                      </p:cBhvr>
                                    </p:animEffect>
                                    <p:set>
                                      <p:cBhvr>
                                        <p:cTn id="3145" dur="1" fill="hold">
                                          <p:stCondLst>
                                            <p:cond delay="9"/>
                                          </p:stCondLst>
                                        </p:cTn>
                                        <p:tgtEl>
                                          <p:spTgt spid="894"/>
                                        </p:tgtEl>
                                        <p:attrNameLst>
                                          <p:attrName>style.visibility</p:attrName>
                                        </p:attrNameLst>
                                      </p:cBhvr>
                                      <p:to>
                                        <p:strVal val="hidden"/>
                                      </p:to>
                                    </p:set>
                                  </p:childTnLst>
                                </p:cTn>
                              </p:par>
                              <p:par>
                                <p:cTn id="3146" presetID="10" presetClass="exit" presetSubtype="0" fill="hold" grpId="0" nodeType="withEffect">
                                  <p:stCondLst>
                                    <p:cond delay="0"/>
                                  </p:stCondLst>
                                  <p:childTnLst>
                                    <p:animEffect transition="out" filter="fade">
                                      <p:cBhvr>
                                        <p:cTn id="3147" dur="10"/>
                                        <p:tgtEl>
                                          <p:spTgt spid="895"/>
                                        </p:tgtEl>
                                      </p:cBhvr>
                                    </p:animEffect>
                                    <p:set>
                                      <p:cBhvr>
                                        <p:cTn id="3148" dur="1" fill="hold">
                                          <p:stCondLst>
                                            <p:cond delay="9"/>
                                          </p:stCondLst>
                                        </p:cTn>
                                        <p:tgtEl>
                                          <p:spTgt spid="895"/>
                                        </p:tgtEl>
                                        <p:attrNameLst>
                                          <p:attrName>style.visibility</p:attrName>
                                        </p:attrNameLst>
                                      </p:cBhvr>
                                      <p:to>
                                        <p:strVal val="hidden"/>
                                      </p:to>
                                    </p:set>
                                  </p:childTnLst>
                                </p:cTn>
                              </p:par>
                              <p:par>
                                <p:cTn id="3149" presetID="10" presetClass="exit" presetSubtype="0" fill="hold" grpId="0" nodeType="withEffect">
                                  <p:stCondLst>
                                    <p:cond delay="0"/>
                                  </p:stCondLst>
                                  <p:childTnLst>
                                    <p:animEffect transition="out" filter="fade">
                                      <p:cBhvr>
                                        <p:cTn id="3150" dur="10"/>
                                        <p:tgtEl>
                                          <p:spTgt spid="896"/>
                                        </p:tgtEl>
                                      </p:cBhvr>
                                    </p:animEffect>
                                    <p:set>
                                      <p:cBhvr>
                                        <p:cTn id="3151" dur="1" fill="hold">
                                          <p:stCondLst>
                                            <p:cond delay="9"/>
                                          </p:stCondLst>
                                        </p:cTn>
                                        <p:tgtEl>
                                          <p:spTgt spid="896"/>
                                        </p:tgtEl>
                                        <p:attrNameLst>
                                          <p:attrName>style.visibility</p:attrName>
                                        </p:attrNameLst>
                                      </p:cBhvr>
                                      <p:to>
                                        <p:strVal val="hidden"/>
                                      </p:to>
                                    </p:set>
                                  </p:childTnLst>
                                </p:cTn>
                              </p:par>
                              <p:par>
                                <p:cTn id="3152" presetID="10" presetClass="exit" presetSubtype="0" fill="hold" grpId="0" nodeType="withEffect">
                                  <p:stCondLst>
                                    <p:cond delay="0"/>
                                  </p:stCondLst>
                                  <p:childTnLst>
                                    <p:animEffect transition="out" filter="fade">
                                      <p:cBhvr>
                                        <p:cTn id="3153" dur="10"/>
                                        <p:tgtEl>
                                          <p:spTgt spid="897"/>
                                        </p:tgtEl>
                                      </p:cBhvr>
                                    </p:animEffect>
                                    <p:set>
                                      <p:cBhvr>
                                        <p:cTn id="3154" dur="1" fill="hold">
                                          <p:stCondLst>
                                            <p:cond delay="9"/>
                                          </p:stCondLst>
                                        </p:cTn>
                                        <p:tgtEl>
                                          <p:spTgt spid="897"/>
                                        </p:tgtEl>
                                        <p:attrNameLst>
                                          <p:attrName>style.visibility</p:attrName>
                                        </p:attrNameLst>
                                      </p:cBhvr>
                                      <p:to>
                                        <p:strVal val="hidden"/>
                                      </p:to>
                                    </p:set>
                                  </p:childTnLst>
                                </p:cTn>
                              </p:par>
                              <p:par>
                                <p:cTn id="3155" presetID="10" presetClass="exit" presetSubtype="0" fill="hold" grpId="0" nodeType="withEffect">
                                  <p:stCondLst>
                                    <p:cond delay="0"/>
                                  </p:stCondLst>
                                  <p:childTnLst>
                                    <p:animEffect transition="out" filter="fade">
                                      <p:cBhvr>
                                        <p:cTn id="3156" dur="10"/>
                                        <p:tgtEl>
                                          <p:spTgt spid="898"/>
                                        </p:tgtEl>
                                      </p:cBhvr>
                                    </p:animEffect>
                                    <p:set>
                                      <p:cBhvr>
                                        <p:cTn id="3157" dur="1" fill="hold">
                                          <p:stCondLst>
                                            <p:cond delay="9"/>
                                          </p:stCondLst>
                                        </p:cTn>
                                        <p:tgtEl>
                                          <p:spTgt spid="898"/>
                                        </p:tgtEl>
                                        <p:attrNameLst>
                                          <p:attrName>style.visibility</p:attrName>
                                        </p:attrNameLst>
                                      </p:cBhvr>
                                      <p:to>
                                        <p:strVal val="hidden"/>
                                      </p:to>
                                    </p:set>
                                  </p:childTnLst>
                                </p:cTn>
                              </p:par>
                              <p:par>
                                <p:cTn id="3158" presetID="10" presetClass="exit" presetSubtype="0" fill="hold" grpId="0" nodeType="withEffect">
                                  <p:stCondLst>
                                    <p:cond delay="0"/>
                                  </p:stCondLst>
                                  <p:childTnLst>
                                    <p:animEffect transition="out" filter="fade">
                                      <p:cBhvr>
                                        <p:cTn id="3159" dur="10"/>
                                        <p:tgtEl>
                                          <p:spTgt spid="899"/>
                                        </p:tgtEl>
                                      </p:cBhvr>
                                    </p:animEffect>
                                    <p:set>
                                      <p:cBhvr>
                                        <p:cTn id="3160" dur="1" fill="hold">
                                          <p:stCondLst>
                                            <p:cond delay="9"/>
                                          </p:stCondLst>
                                        </p:cTn>
                                        <p:tgtEl>
                                          <p:spTgt spid="899"/>
                                        </p:tgtEl>
                                        <p:attrNameLst>
                                          <p:attrName>style.visibility</p:attrName>
                                        </p:attrNameLst>
                                      </p:cBhvr>
                                      <p:to>
                                        <p:strVal val="hidden"/>
                                      </p:to>
                                    </p:set>
                                  </p:childTnLst>
                                </p:cTn>
                              </p:par>
                              <p:par>
                                <p:cTn id="3161" presetID="10" presetClass="exit" presetSubtype="0" fill="hold" grpId="0" nodeType="withEffect">
                                  <p:stCondLst>
                                    <p:cond delay="0"/>
                                  </p:stCondLst>
                                  <p:childTnLst>
                                    <p:animEffect transition="out" filter="fade">
                                      <p:cBhvr>
                                        <p:cTn id="3162" dur="10"/>
                                        <p:tgtEl>
                                          <p:spTgt spid="900"/>
                                        </p:tgtEl>
                                      </p:cBhvr>
                                    </p:animEffect>
                                    <p:set>
                                      <p:cBhvr>
                                        <p:cTn id="3163" dur="1" fill="hold">
                                          <p:stCondLst>
                                            <p:cond delay="9"/>
                                          </p:stCondLst>
                                        </p:cTn>
                                        <p:tgtEl>
                                          <p:spTgt spid="900"/>
                                        </p:tgtEl>
                                        <p:attrNameLst>
                                          <p:attrName>style.visibility</p:attrName>
                                        </p:attrNameLst>
                                      </p:cBhvr>
                                      <p:to>
                                        <p:strVal val="hidden"/>
                                      </p:to>
                                    </p:set>
                                  </p:childTnLst>
                                </p:cTn>
                              </p:par>
                              <p:par>
                                <p:cTn id="3164" presetID="10" presetClass="exit" presetSubtype="0" fill="hold" grpId="0" nodeType="withEffect">
                                  <p:stCondLst>
                                    <p:cond delay="0"/>
                                  </p:stCondLst>
                                  <p:childTnLst>
                                    <p:animEffect transition="out" filter="fade">
                                      <p:cBhvr>
                                        <p:cTn id="3165" dur="10"/>
                                        <p:tgtEl>
                                          <p:spTgt spid="901"/>
                                        </p:tgtEl>
                                      </p:cBhvr>
                                    </p:animEffect>
                                    <p:set>
                                      <p:cBhvr>
                                        <p:cTn id="3166" dur="1" fill="hold">
                                          <p:stCondLst>
                                            <p:cond delay="9"/>
                                          </p:stCondLst>
                                        </p:cTn>
                                        <p:tgtEl>
                                          <p:spTgt spid="901"/>
                                        </p:tgtEl>
                                        <p:attrNameLst>
                                          <p:attrName>style.visibility</p:attrName>
                                        </p:attrNameLst>
                                      </p:cBhvr>
                                      <p:to>
                                        <p:strVal val="hidden"/>
                                      </p:to>
                                    </p:set>
                                  </p:childTnLst>
                                </p:cTn>
                              </p:par>
                              <p:par>
                                <p:cTn id="3167" presetID="10" presetClass="exit" presetSubtype="0" fill="hold" grpId="0" nodeType="withEffect">
                                  <p:stCondLst>
                                    <p:cond delay="0"/>
                                  </p:stCondLst>
                                  <p:childTnLst>
                                    <p:animEffect transition="out" filter="fade">
                                      <p:cBhvr>
                                        <p:cTn id="3168" dur="10"/>
                                        <p:tgtEl>
                                          <p:spTgt spid="902"/>
                                        </p:tgtEl>
                                      </p:cBhvr>
                                    </p:animEffect>
                                    <p:set>
                                      <p:cBhvr>
                                        <p:cTn id="3169" dur="1" fill="hold">
                                          <p:stCondLst>
                                            <p:cond delay="9"/>
                                          </p:stCondLst>
                                        </p:cTn>
                                        <p:tgtEl>
                                          <p:spTgt spid="902"/>
                                        </p:tgtEl>
                                        <p:attrNameLst>
                                          <p:attrName>style.visibility</p:attrName>
                                        </p:attrNameLst>
                                      </p:cBhvr>
                                      <p:to>
                                        <p:strVal val="hidden"/>
                                      </p:to>
                                    </p:set>
                                  </p:childTnLst>
                                </p:cTn>
                              </p:par>
                              <p:par>
                                <p:cTn id="3170" presetID="10" presetClass="exit" presetSubtype="0" fill="hold" grpId="0" nodeType="withEffect">
                                  <p:stCondLst>
                                    <p:cond delay="0"/>
                                  </p:stCondLst>
                                  <p:childTnLst>
                                    <p:animEffect transition="out" filter="fade">
                                      <p:cBhvr>
                                        <p:cTn id="3171" dur="10"/>
                                        <p:tgtEl>
                                          <p:spTgt spid="903"/>
                                        </p:tgtEl>
                                      </p:cBhvr>
                                    </p:animEffect>
                                    <p:set>
                                      <p:cBhvr>
                                        <p:cTn id="3172" dur="1" fill="hold">
                                          <p:stCondLst>
                                            <p:cond delay="9"/>
                                          </p:stCondLst>
                                        </p:cTn>
                                        <p:tgtEl>
                                          <p:spTgt spid="903"/>
                                        </p:tgtEl>
                                        <p:attrNameLst>
                                          <p:attrName>style.visibility</p:attrName>
                                        </p:attrNameLst>
                                      </p:cBhvr>
                                      <p:to>
                                        <p:strVal val="hidden"/>
                                      </p:to>
                                    </p:set>
                                  </p:childTnLst>
                                </p:cTn>
                              </p:par>
                              <p:par>
                                <p:cTn id="3173" presetID="10" presetClass="entr" presetSubtype="0" fill="hold" grpId="0" nodeType="withEffect">
                                  <p:stCondLst>
                                    <p:cond delay="0"/>
                                  </p:stCondLst>
                                  <p:childTnLst>
                                    <p:set>
                                      <p:cBhvr>
                                        <p:cTn id="3174" dur="1" fill="hold">
                                          <p:stCondLst>
                                            <p:cond delay="0"/>
                                          </p:stCondLst>
                                        </p:cTn>
                                        <p:tgtEl>
                                          <p:spTgt spid="907"/>
                                        </p:tgtEl>
                                        <p:attrNameLst>
                                          <p:attrName>style.visibility</p:attrName>
                                        </p:attrNameLst>
                                      </p:cBhvr>
                                      <p:to>
                                        <p:strVal val="visible"/>
                                      </p:to>
                                    </p:set>
                                    <p:animEffect transition="in" filter="fade">
                                      <p:cBhvr>
                                        <p:cTn id="3175" dur="300"/>
                                        <p:tgtEl>
                                          <p:spTgt spid="907"/>
                                        </p:tgtEl>
                                      </p:cBhvr>
                                    </p:animEffect>
                                  </p:childTnLst>
                                </p:cTn>
                              </p:par>
                            </p:childTnLst>
                          </p:cTn>
                        </p:par>
                        <p:par>
                          <p:cTn id="3176" fill="hold">
                            <p:stCondLst>
                              <p:cond delay="6480"/>
                            </p:stCondLst>
                            <p:childTnLst>
                              <p:par>
                                <p:cTn id="3177" presetID="10" presetClass="exit" presetSubtype="0" fill="hold" grpId="1" nodeType="afterEffect">
                                  <p:stCondLst>
                                    <p:cond delay="1750"/>
                                  </p:stCondLst>
                                  <p:childTnLst>
                                    <p:animEffect transition="out" filter="fade">
                                      <p:cBhvr>
                                        <p:cTn id="3178" dur="250"/>
                                        <p:tgtEl>
                                          <p:spTgt spid="906"/>
                                        </p:tgtEl>
                                      </p:cBhvr>
                                    </p:animEffect>
                                    <p:set>
                                      <p:cBhvr>
                                        <p:cTn id="3179" dur="1" fill="hold">
                                          <p:stCondLst>
                                            <p:cond delay="249"/>
                                          </p:stCondLst>
                                        </p:cTn>
                                        <p:tgtEl>
                                          <p:spTgt spid="906"/>
                                        </p:tgtEl>
                                        <p:attrNameLst>
                                          <p:attrName>style.visibility</p:attrName>
                                        </p:attrNameLst>
                                      </p:cBhvr>
                                      <p:to>
                                        <p:strVal val="hidden"/>
                                      </p:to>
                                    </p:set>
                                  </p:childTnLst>
                                </p:cTn>
                              </p:par>
                              <p:par>
                                <p:cTn id="3180" presetID="10" presetClass="exit" presetSubtype="0" fill="hold" grpId="1" nodeType="withEffect">
                                  <p:stCondLst>
                                    <p:cond delay="1750"/>
                                  </p:stCondLst>
                                  <p:childTnLst>
                                    <p:animEffect transition="out" filter="fade">
                                      <p:cBhvr>
                                        <p:cTn id="3181" dur="250"/>
                                        <p:tgtEl>
                                          <p:spTgt spid="907"/>
                                        </p:tgtEl>
                                      </p:cBhvr>
                                    </p:animEffect>
                                    <p:set>
                                      <p:cBhvr>
                                        <p:cTn id="3182" dur="1" fill="hold">
                                          <p:stCondLst>
                                            <p:cond delay="249"/>
                                          </p:stCondLst>
                                        </p:cTn>
                                        <p:tgtEl>
                                          <p:spTgt spid="907"/>
                                        </p:tgtEl>
                                        <p:attrNameLst>
                                          <p:attrName>style.visibility</p:attrName>
                                        </p:attrNameLst>
                                      </p:cBhvr>
                                      <p:to>
                                        <p:strVal val="hidden"/>
                                      </p:to>
                                    </p:set>
                                  </p:childTnLst>
                                </p:cTn>
                              </p:par>
                              <p:par>
                                <p:cTn id="3183" presetID="10" presetClass="exit" presetSubtype="0" fill="hold" grpId="0" nodeType="withEffect">
                                  <p:stCondLst>
                                    <p:cond delay="1750"/>
                                  </p:stCondLst>
                                  <p:childTnLst>
                                    <p:animEffect transition="out" filter="fade">
                                      <p:cBhvr>
                                        <p:cTn id="3184" dur="250"/>
                                        <p:tgtEl>
                                          <p:spTgt spid="905"/>
                                        </p:tgtEl>
                                      </p:cBhvr>
                                    </p:animEffect>
                                    <p:set>
                                      <p:cBhvr>
                                        <p:cTn id="3185" dur="1" fill="hold">
                                          <p:stCondLst>
                                            <p:cond delay="249"/>
                                          </p:stCondLst>
                                        </p:cTn>
                                        <p:tgtEl>
                                          <p:spTgt spid="905"/>
                                        </p:tgtEl>
                                        <p:attrNameLst>
                                          <p:attrName>style.visibility</p:attrName>
                                        </p:attrNameLst>
                                      </p:cBhvr>
                                      <p:to>
                                        <p:strVal val="hidden"/>
                                      </p:to>
                                    </p:set>
                                  </p:childTnLst>
                                </p:cTn>
                              </p:par>
                            </p:childTnLst>
                          </p:cTn>
                        </p:par>
                        <p:par>
                          <p:cTn id="3186" fill="hold">
                            <p:stCondLst>
                              <p:cond delay="8480"/>
                            </p:stCondLst>
                            <p:childTnLst>
                              <p:par>
                                <p:cTn id="3187" presetID="10" presetClass="entr" presetSubtype="0" fill="hold" grpId="0" nodeType="afterEffect">
                                  <p:stCondLst>
                                    <p:cond delay="500"/>
                                  </p:stCondLst>
                                  <p:childTnLst>
                                    <p:set>
                                      <p:cBhvr>
                                        <p:cTn id="3188" dur="1" fill="hold">
                                          <p:stCondLst>
                                            <p:cond delay="0"/>
                                          </p:stCondLst>
                                        </p:cTn>
                                        <p:tgtEl>
                                          <p:spTgt spid="908"/>
                                        </p:tgtEl>
                                        <p:attrNameLst>
                                          <p:attrName>style.visibility</p:attrName>
                                        </p:attrNameLst>
                                      </p:cBhvr>
                                      <p:to>
                                        <p:strVal val="visible"/>
                                      </p:to>
                                    </p:set>
                                    <p:animEffect transition="in" filter="fade">
                                      <p:cBhvr>
                                        <p:cTn id="3189" dur="250"/>
                                        <p:tgtEl>
                                          <p:spTgt spid="908"/>
                                        </p:tgtEl>
                                      </p:cBhvr>
                                    </p:animEffect>
                                  </p:childTnLst>
                                </p:cTn>
                              </p:par>
                            </p:childTnLst>
                          </p:cTn>
                        </p:par>
                        <p:par>
                          <p:cTn id="3190" fill="hold">
                            <p:stCondLst>
                              <p:cond delay="9230"/>
                            </p:stCondLst>
                            <p:childTnLst>
                              <p:par>
                                <p:cTn id="3191" presetID="10" presetClass="entr" presetSubtype="0" fill="hold" grpId="0" nodeType="afterEffect">
                                  <p:stCondLst>
                                    <p:cond delay="0"/>
                                  </p:stCondLst>
                                  <p:childTnLst>
                                    <p:set>
                                      <p:cBhvr>
                                        <p:cTn id="3192" dur="1" fill="hold">
                                          <p:stCondLst>
                                            <p:cond delay="0"/>
                                          </p:stCondLst>
                                        </p:cTn>
                                        <p:tgtEl>
                                          <p:spTgt spid="909"/>
                                        </p:tgtEl>
                                        <p:attrNameLst>
                                          <p:attrName>style.visibility</p:attrName>
                                        </p:attrNameLst>
                                      </p:cBhvr>
                                      <p:to>
                                        <p:strVal val="visible"/>
                                      </p:to>
                                    </p:set>
                                    <p:animEffect transition="in" filter="fade">
                                      <p:cBhvr>
                                        <p:cTn id="3193" dur="250"/>
                                        <p:tgtEl>
                                          <p:spTgt spid="909"/>
                                        </p:tgtEl>
                                      </p:cBhvr>
                                    </p:animEffect>
                                  </p:childTnLst>
                                </p:cTn>
                              </p:par>
                            </p:childTnLst>
                          </p:cTn>
                        </p:par>
                        <p:par>
                          <p:cTn id="3194" fill="hold">
                            <p:stCondLst>
                              <p:cond delay="9480"/>
                            </p:stCondLst>
                            <p:childTnLst>
                              <p:par>
                                <p:cTn id="3195" presetID="10" presetClass="entr" presetSubtype="0" fill="hold" grpId="0" nodeType="afterEffect">
                                  <p:stCondLst>
                                    <p:cond delay="0"/>
                                  </p:stCondLst>
                                  <p:childTnLst>
                                    <p:set>
                                      <p:cBhvr>
                                        <p:cTn id="3196" dur="1" fill="hold">
                                          <p:stCondLst>
                                            <p:cond delay="0"/>
                                          </p:stCondLst>
                                        </p:cTn>
                                        <p:tgtEl>
                                          <p:spTgt spid="910"/>
                                        </p:tgtEl>
                                        <p:attrNameLst>
                                          <p:attrName>style.visibility</p:attrName>
                                        </p:attrNameLst>
                                      </p:cBhvr>
                                      <p:to>
                                        <p:strVal val="visible"/>
                                      </p:to>
                                    </p:set>
                                    <p:animEffect transition="in" filter="fade">
                                      <p:cBhvr>
                                        <p:cTn id="3197" dur="250"/>
                                        <p:tgtEl>
                                          <p:spTgt spid="910"/>
                                        </p:tgtEl>
                                      </p:cBhvr>
                                    </p:animEffect>
                                  </p:childTnLst>
                                </p:cTn>
                              </p:par>
                            </p:childTnLst>
                          </p:cTn>
                        </p:par>
                        <p:par>
                          <p:cTn id="3198" fill="hold">
                            <p:stCondLst>
                              <p:cond delay="9730"/>
                            </p:stCondLst>
                            <p:childTnLst>
                              <p:par>
                                <p:cTn id="3199" presetID="10" presetClass="entr" presetSubtype="0" fill="hold" grpId="0" nodeType="afterEffect">
                                  <p:stCondLst>
                                    <p:cond delay="0"/>
                                  </p:stCondLst>
                                  <p:childTnLst>
                                    <p:set>
                                      <p:cBhvr>
                                        <p:cTn id="3200" dur="1" fill="hold">
                                          <p:stCondLst>
                                            <p:cond delay="0"/>
                                          </p:stCondLst>
                                        </p:cTn>
                                        <p:tgtEl>
                                          <p:spTgt spid="911"/>
                                        </p:tgtEl>
                                        <p:attrNameLst>
                                          <p:attrName>style.visibility</p:attrName>
                                        </p:attrNameLst>
                                      </p:cBhvr>
                                      <p:to>
                                        <p:strVal val="visible"/>
                                      </p:to>
                                    </p:set>
                                    <p:animEffect transition="in" filter="fade">
                                      <p:cBhvr>
                                        <p:cTn id="3201" dur="250"/>
                                        <p:tgtEl>
                                          <p:spTgt spid="911"/>
                                        </p:tgtEl>
                                      </p:cBhvr>
                                    </p:animEffect>
                                  </p:childTnLst>
                                </p:cTn>
                              </p:par>
                            </p:childTnLst>
                          </p:cTn>
                        </p:par>
                        <p:par>
                          <p:cTn id="3202" fill="hold">
                            <p:stCondLst>
                              <p:cond delay="9980"/>
                            </p:stCondLst>
                            <p:childTnLst>
                              <p:par>
                                <p:cTn id="3203" presetID="10" presetClass="entr" presetSubtype="0" fill="hold" grpId="0" nodeType="afterEffect">
                                  <p:stCondLst>
                                    <p:cond delay="0"/>
                                  </p:stCondLst>
                                  <p:childTnLst>
                                    <p:set>
                                      <p:cBhvr>
                                        <p:cTn id="3204" dur="1" fill="hold">
                                          <p:stCondLst>
                                            <p:cond delay="0"/>
                                          </p:stCondLst>
                                        </p:cTn>
                                        <p:tgtEl>
                                          <p:spTgt spid="912"/>
                                        </p:tgtEl>
                                        <p:attrNameLst>
                                          <p:attrName>style.visibility</p:attrName>
                                        </p:attrNameLst>
                                      </p:cBhvr>
                                      <p:to>
                                        <p:strVal val="visible"/>
                                      </p:to>
                                    </p:set>
                                    <p:animEffect transition="in" filter="fade">
                                      <p:cBhvr>
                                        <p:cTn id="3205" dur="250"/>
                                        <p:tgtEl>
                                          <p:spTgt spid="912"/>
                                        </p:tgtEl>
                                      </p:cBhvr>
                                    </p:animEffect>
                                  </p:childTnLst>
                                </p:cTn>
                              </p:par>
                            </p:childTnLst>
                          </p:cTn>
                        </p:par>
                        <p:par>
                          <p:cTn id="3206" fill="hold">
                            <p:stCondLst>
                              <p:cond delay="10230"/>
                            </p:stCondLst>
                            <p:childTnLst>
                              <p:par>
                                <p:cTn id="3207" presetID="10" presetClass="entr" presetSubtype="0" fill="hold" grpId="0" nodeType="afterEffect">
                                  <p:stCondLst>
                                    <p:cond delay="0"/>
                                  </p:stCondLst>
                                  <p:childTnLst>
                                    <p:set>
                                      <p:cBhvr>
                                        <p:cTn id="3208" dur="1" fill="hold">
                                          <p:stCondLst>
                                            <p:cond delay="0"/>
                                          </p:stCondLst>
                                        </p:cTn>
                                        <p:tgtEl>
                                          <p:spTgt spid="913"/>
                                        </p:tgtEl>
                                        <p:attrNameLst>
                                          <p:attrName>style.visibility</p:attrName>
                                        </p:attrNameLst>
                                      </p:cBhvr>
                                      <p:to>
                                        <p:strVal val="visible"/>
                                      </p:to>
                                    </p:set>
                                    <p:animEffect transition="in" filter="fade">
                                      <p:cBhvr>
                                        <p:cTn id="3209" dur="250"/>
                                        <p:tgtEl>
                                          <p:spTgt spid="913"/>
                                        </p:tgtEl>
                                      </p:cBhvr>
                                    </p:animEffect>
                                  </p:childTnLst>
                                </p:cTn>
                              </p:par>
                            </p:childTnLst>
                          </p:cTn>
                        </p:par>
                        <p:par>
                          <p:cTn id="3210" fill="hold">
                            <p:stCondLst>
                              <p:cond delay="10480"/>
                            </p:stCondLst>
                            <p:childTnLst>
                              <p:par>
                                <p:cTn id="3211" presetID="10" presetClass="entr" presetSubtype="0" fill="hold" grpId="0" nodeType="afterEffect">
                                  <p:stCondLst>
                                    <p:cond delay="0"/>
                                  </p:stCondLst>
                                  <p:childTnLst>
                                    <p:set>
                                      <p:cBhvr>
                                        <p:cTn id="3212" dur="1" fill="hold">
                                          <p:stCondLst>
                                            <p:cond delay="0"/>
                                          </p:stCondLst>
                                        </p:cTn>
                                        <p:tgtEl>
                                          <p:spTgt spid="914"/>
                                        </p:tgtEl>
                                        <p:attrNameLst>
                                          <p:attrName>style.visibility</p:attrName>
                                        </p:attrNameLst>
                                      </p:cBhvr>
                                      <p:to>
                                        <p:strVal val="visible"/>
                                      </p:to>
                                    </p:set>
                                    <p:animEffect transition="in" filter="fade">
                                      <p:cBhvr>
                                        <p:cTn id="3213" dur="250"/>
                                        <p:tgtEl>
                                          <p:spTgt spid="914"/>
                                        </p:tgtEl>
                                      </p:cBhvr>
                                    </p:animEffect>
                                  </p:childTnLst>
                                </p:cTn>
                              </p:par>
                            </p:childTnLst>
                          </p:cTn>
                        </p:par>
                        <p:par>
                          <p:cTn id="3214" fill="hold">
                            <p:stCondLst>
                              <p:cond delay="10730"/>
                            </p:stCondLst>
                            <p:childTnLst>
                              <p:par>
                                <p:cTn id="3215" presetID="10" presetClass="entr" presetSubtype="0" fill="hold" grpId="0" nodeType="afterEffect">
                                  <p:stCondLst>
                                    <p:cond delay="0"/>
                                  </p:stCondLst>
                                  <p:childTnLst>
                                    <p:set>
                                      <p:cBhvr>
                                        <p:cTn id="3216" dur="1" fill="hold">
                                          <p:stCondLst>
                                            <p:cond delay="0"/>
                                          </p:stCondLst>
                                        </p:cTn>
                                        <p:tgtEl>
                                          <p:spTgt spid="915"/>
                                        </p:tgtEl>
                                        <p:attrNameLst>
                                          <p:attrName>style.visibility</p:attrName>
                                        </p:attrNameLst>
                                      </p:cBhvr>
                                      <p:to>
                                        <p:strVal val="visible"/>
                                      </p:to>
                                    </p:set>
                                    <p:animEffect transition="in" filter="fade">
                                      <p:cBhvr>
                                        <p:cTn id="3217" dur="250"/>
                                        <p:tgtEl>
                                          <p:spTgt spid="915"/>
                                        </p:tgtEl>
                                      </p:cBhvr>
                                    </p:animEffect>
                                  </p:childTnLst>
                                </p:cTn>
                              </p:par>
                            </p:childTnLst>
                          </p:cTn>
                        </p:par>
                        <p:par>
                          <p:cTn id="3218" fill="hold">
                            <p:stCondLst>
                              <p:cond delay="10980"/>
                            </p:stCondLst>
                            <p:childTnLst>
                              <p:par>
                                <p:cTn id="3219" presetID="10" presetClass="entr" presetSubtype="0" fill="hold" grpId="0" nodeType="afterEffect">
                                  <p:stCondLst>
                                    <p:cond delay="0"/>
                                  </p:stCondLst>
                                  <p:childTnLst>
                                    <p:set>
                                      <p:cBhvr>
                                        <p:cTn id="3220" dur="1" fill="hold">
                                          <p:stCondLst>
                                            <p:cond delay="0"/>
                                          </p:stCondLst>
                                        </p:cTn>
                                        <p:tgtEl>
                                          <p:spTgt spid="919"/>
                                        </p:tgtEl>
                                        <p:attrNameLst>
                                          <p:attrName>style.visibility</p:attrName>
                                        </p:attrNameLst>
                                      </p:cBhvr>
                                      <p:to>
                                        <p:strVal val="visible"/>
                                      </p:to>
                                    </p:set>
                                    <p:animEffect transition="in" filter="fade">
                                      <p:cBhvr>
                                        <p:cTn id="3221" dur="250"/>
                                        <p:tgtEl>
                                          <p:spTgt spid="919"/>
                                        </p:tgtEl>
                                      </p:cBhvr>
                                    </p:animEffect>
                                  </p:childTnLst>
                                </p:cTn>
                              </p:par>
                            </p:childTnLst>
                          </p:cTn>
                        </p:par>
                        <p:par>
                          <p:cTn id="3222" fill="hold">
                            <p:stCondLst>
                              <p:cond delay="11230"/>
                            </p:stCondLst>
                            <p:childTnLst>
                              <p:par>
                                <p:cTn id="3223" presetID="10" presetClass="entr" presetSubtype="0" fill="hold" grpId="0" nodeType="afterEffect">
                                  <p:stCondLst>
                                    <p:cond delay="0"/>
                                  </p:stCondLst>
                                  <p:childTnLst>
                                    <p:set>
                                      <p:cBhvr>
                                        <p:cTn id="3224" dur="1" fill="hold">
                                          <p:stCondLst>
                                            <p:cond delay="0"/>
                                          </p:stCondLst>
                                        </p:cTn>
                                        <p:tgtEl>
                                          <p:spTgt spid="924"/>
                                        </p:tgtEl>
                                        <p:attrNameLst>
                                          <p:attrName>style.visibility</p:attrName>
                                        </p:attrNameLst>
                                      </p:cBhvr>
                                      <p:to>
                                        <p:strVal val="visible"/>
                                      </p:to>
                                    </p:set>
                                    <p:animEffect transition="in" filter="fade">
                                      <p:cBhvr>
                                        <p:cTn id="3225" dur="250"/>
                                        <p:tgtEl>
                                          <p:spTgt spid="924"/>
                                        </p:tgtEl>
                                      </p:cBhvr>
                                    </p:animEffect>
                                  </p:childTnLst>
                                </p:cTn>
                              </p:par>
                            </p:childTnLst>
                          </p:cTn>
                        </p:par>
                        <p:par>
                          <p:cTn id="3226" fill="hold">
                            <p:stCondLst>
                              <p:cond delay="11480"/>
                            </p:stCondLst>
                            <p:childTnLst>
                              <p:par>
                                <p:cTn id="3227" presetID="10" presetClass="entr" presetSubtype="0" fill="hold" grpId="0" nodeType="afterEffect">
                                  <p:stCondLst>
                                    <p:cond delay="0"/>
                                  </p:stCondLst>
                                  <p:childTnLst>
                                    <p:set>
                                      <p:cBhvr>
                                        <p:cTn id="3228" dur="1" fill="hold">
                                          <p:stCondLst>
                                            <p:cond delay="0"/>
                                          </p:stCondLst>
                                        </p:cTn>
                                        <p:tgtEl>
                                          <p:spTgt spid="916"/>
                                        </p:tgtEl>
                                        <p:attrNameLst>
                                          <p:attrName>style.visibility</p:attrName>
                                        </p:attrNameLst>
                                      </p:cBhvr>
                                      <p:to>
                                        <p:strVal val="visible"/>
                                      </p:to>
                                    </p:set>
                                    <p:animEffect transition="in" filter="fade">
                                      <p:cBhvr>
                                        <p:cTn id="3229" dur="250"/>
                                        <p:tgtEl>
                                          <p:spTgt spid="916"/>
                                        </p:tgtEl>
                                      </p:cBhvr>
                                    </p:animEffect>
                                  </p:childTnLst>
                                </p:cTn>
                              </p:par>
                            </p:childTnLst>
                          </p:cTn>
                        </p:par>
                        <p:par>
                          <p:cTn id="3230" fill="hold">
                            <p:stCondLst>
                              <p:cond delay="11730"/>
                            </p:stCondLst>
                            <p:childTnLst>
                              <p:par>
                                <p:cTn id="3231" presetID="10" presetClass="entr" presetSubtype="0" fill="hold" grpId="0" nodeType="afterEffect">
                                  <p:stCondLst>
                                    <p:cond delay="0"/>
                                  </p:stCondLst>
                                  <p:childTnLst>
                                    <p:set>
                                      <p:cBhvr>
                                        <p:cTn id="3232" dur="1" fill="hold">
                                          <p:stCondLst>
                                            <p:cond delay="0"/>
                                          </p:stCondLst>
                                        </p:cTn>
                                        <p:tgtEl>
                                          <p:spTgt spid="917"/>
                                        </p:tgtEl>
                                        <p:attrNameLst>
                                          <p:attrName>style.visibility</p:attrName>
                                        </p:attrNameLst>
                                      </p:cBhvr>
                                      <p:to>
                                        <p:strVal val="visible"/>
                                      </p:to>
                                    </p:set>
                                    <p:animEffect transition="in" filter="fade">
                                      <p:cBhvr>
                                        <p:cTn id="3233" dur="250"/>
                                        <p:tgtEl>
                                          <p:spTgt spid="917"/>
                                        </p:tgtEl>
                                      </p:cBhvr>
                                    </p:animEffect>
                                  </p:childTnLst>
                                </p:cTn>
                              </p:par>
                            </p:childTnLst>
                          </p:cTn>
                        </p:par>
                        <p:par>
                          <p:cTn id="3234" fill="hold">
                            <p:stCondLst>
                              <p:cond delay="11980"/>
                            </p:stCondLst>
                            <p:childTnLst>
                              <p:par>
                                <p:cTn id="3235" presetID="10" presetClass="entr" presetSubtype="0" fill="hold" grpId="0" nodeType="afterEffect">
                                  <p:stCondLst>
                                    <p:cond delay="0"/>
                                  </p:stCondLst>
                                  <p:childTnLst>
                                    <p:set>
                                      <p:cBhvr>
                                        <p:cTn id="3236" dur="1" fill="hold">
                                          <p:stCondLst>
                                            <p:cond delay="0"/>
                                          </p:stCondLst>
                                        </p:cTn>
                                        <p:tgtEl>
                                          <p:spTgt spid="918"/>
                                        </p:tgtEl>
                                        <p:attrNameLst>
                                          <p:attrName>style.visibility</p:attrName>
                                        </p:attrNameLst>
                                      </p:cBhvr>
                                      <p:to>
                                        <p:strVal val="visible"/>
                                      </p:to>
                                    </p:set>
                                    <p:animEffect transition="in" filter="fade">
                                      <p:cBhvr>
                                        <p:cTn id="3237" dur="250"/>
                                        <p:tgtEl>
                                          <p:spTgt spid="918"/>
                                        </p:tgtEl>
                                      </p:cBhvr>
                                    </p:animEffect>
                                  </p:childTnLst>
                                </p:cTn>
                              </p:par>
                            </p:childTnLst>
                          </p:cTn>
                        </p:par>
                        <p:par>
                          <p:cTn id="3238" fill="hold">
                            <p:stCondLst>
                              <p:cond delay="12230"/>
                            </p:stCondLst>
                            <p:childTnLst>
                              <p:par>
                                <p:cTn id="3239" presetID="10" presetClass="entr" presetSubtype="0" fill="hold" nodeType="afterEffect">
                                  <p:stCondLst>
                                    <p:cond delay="500"/>
                                  </p:stCondLst>
                                  <p:childTnLst>
                                    <p:set>
                                      <p:cBhvr>
                                        <p:cTn id="3240" dur="1" fill="hold">
                                          <p:stCondLst>
                                            <p:cond delay="0"/>
                                          </p:stCondLst>
                                        </p:cTn>
                                        <p:tgtEl>
                                          <p:spTgt spid="920"/>
                                        </p:tgtEl>
                                        <p:attrNameLst>
                                          <p:attrName>style.visibility</p:attrName>
                                        </p:attrNameLst>
                                      </p:cBhvr>
                                      <p:to>
                                        <p:strVal val="visible"/>
                                      </p:to>
                                    </p:set>
                                    <p:animEffect transition="in" filter="fade">
                                      <p:cBhvr>
                                        <p:cTn id="3241" dur="500"/>
                                        <p:tgtEl>
                                          <p:spTgt spid="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7" grpId="0" animBg="1"/>
      <p:bldP spid="618" grpId="0" animBg="1"/>
      <p:bldP spid="619" grpId="0" animBg="1"/>
      <p:bldP spid="620" grpId="0" animBg="1"/>
      <p:bldP spid="621" grpId="0" animBg="1"/>
      <p:bldP spid="622" grpId="0" animBg="1"/>
      <p:bldP spid="623" grpId="0" animBg="1"/>
      <p:bldP spid="624" grpId="0" animBg="1"/>
      <p:bldP spid="625" grpId="0" animBg="1"/>
      <p:bldP spid="626" grpId="0" animBg="1"/>
      <p:bldP spid="627" grpId="0" animBg="1"/>
      <p:bldP spid="628" grpId="0" animBg="1"/>
      <p:bldP spid="629" grpId="0" animBg="1"/>
      <p:bldP spid="630" grpId="0" animBg="1"/>
      <p:bldP spid="631" grpId="0" animBg="1"/>
      <p:bldP spid="632" grpId="0" animBg="1"/>
      <p:bldP spid="633" grpId="0" animBg="1"/>
      <p:bldP spid="634" grpId="0" animBg="1"/>
      <p:bldP spid="635" grpId="0" animBg="1"/>
      <p:bldP spid="636" grpId="0" animBg="1"/>
      <p:bldP spid="637" grpId="0" animBg="1"/>
      <p:bldP spid="638" grpId="0" animBg="1"/>
      <p:bldP spid="639" grpId="0" animBg="1"/>
      <p:bldP spid="640" grpId="0" animBg="1"/>
      <p:bldP spid="641" grpId="0" animBg="1"/>
      <p:bldP spid="642" grpId="0" animBg="1"/>
      <p:bldP spid="643" grpId="0" animBg="1"/>
      <p:bldP spid="644" grpId="0" animBg="1"/>
      <p:bldP spid="645" grpId="0" animBg="1"/>
      <p:bldP spid="646" grpId="0" animBg="1"/>
      <p:bldP spid="647" grpId="0" animBg="1"/>
      <p:bldP spid="648" grpId="0" animBg="1"/>
      <p:bldP spid="649" grpId="0" animBg="1"/>
      <p:bldP spid="650" grpId="0" animBg="1"/>
      <p:bldP spid="651" grpId="0" animBg="1"/>
      <p:bldP spid="652" grpId="0" animBg="1"/>
      <p:bldP spid="653" grpId="0" animBg="1"/>
      <p:bldP spid="654" grpId="0" animBg="1"/>
      <p:bldP spid="655" grpId="0" animBg="1"/>
      <p:bldP spid="656" grpId="0" animBg="1"/>
      <p:bldP spid="657" grpId="0" animBg="1"/>
      <p:bldP spid="658" grpId="0" animBg="1"/>
      <p:bldP spid="659" grpId="0" animBg="1"/>
      <p:bldP spid="660" grpId="0" animBg="1"/>
      <p:bldP spid="661" grpId="0" animBg="1"/>
      <p:bldP spid="662" grpId="0" animBg="1"/>
      <p:bldP spid="663" grpId="0" animBg="1"/>
      <p:bldP spid="664" grpId="0" animBg="1"/>
      <p:bldP spid="665" grpId="0" animBg="1"/>
      <p:bldP spid="666" grpId="0" animBg="1"/>
      <p:bldP spid="667" grpId="0" animBg="1"/>
      <p:bldP spid="668" grpId="0" animBg="1"/>
      <p:bldP spid="669" grpId="0" animBg="1"/>
      <p:bldP spid="670" grpId="0" animBg="1"/>
      <p:bldP spid="671" grpId="0" animBg="1"/>
      <p:bldP spid="672" grpId="0" animBg="1"/>
      <p:bldP spid="673" grpId="0" animBg="1"/>
      <p:bldP spid="674" grpId="0" animBg="1"/>
      <p:bldP spid="675" grpId="0" animBg="1"/>
      <p:bldP spid="676" grpId="0" animBg="1"/>
      <p:bldP spid="677" grpId="0" animBg="1"/>
      <p:bldP spid="678" grpId="0" animBg="1"/>
      <p:bldP spid="679" grpId="0" animBg="1"/>
      <p:bldP spid="680" grpId="0" animBg="1"/>
      <p:bldP spid="681" grpId="0" animBg="1"/>
      <p:bldP spid="682" grpId="0" animBg="1"/>
      <p:bldP spid="683" grpId="0" animBg="1"/>
      <p:bldP spid="684" grpId="0" animBg="1"/>
      <p:bldP spid="685" grpId="0" animBg="1"/>
      <p:bldP spid="686" grpId="0" animBg="1"/>
      <p:bldP spid="687" grpId="0" animBg="1"/>
      <p:bldP spid="688" grpId="0" animBg="1"/>
      <p:bldP spid="689" grpId="0" animBg="1"/>
      <p:bldP spid="690" grpId="0" animBg="1"/>
      <p:bldP spid="691" grpId="0" animBg="1"/>
      <p:bldP spid="692" grpId="0" animBg="1"/>
      <p:bldP spid="693" grpId="0" animBg="1"/>
      <p:bldP spid="694" grpId="0" animBg="1"/>
      <p:bldP spid="695" grpId="0" animBg="1"/>
      <p:bldP spid="696" grpId="0" animBg="1"/>
      <p:bldP spid="697" grpId="0" animBg="1"/>
      <p:bldP spid="698" grpId="0" animBg="1"/>
      <p:bldP spid="699" grpId="0" animBg="1"/>
      <p:bldP spid="700" grpId="0" animBg="1"/>
      <p:bldP spid="701" grpId="0" animBg="1"/>
      <p:bldP spid="702" grpId="0" animBg="1"/>
      <p:bldP spid="703" grpId="0" animBg="1"/>
      <p:bldP spid="704" grpId="0" animBg="1"/>
      <p:bldP spid="705" grpId="0" animBg="1"/>
      <p:bldP spid="706" grpId="0" animBg="1"/>
      <p:bldP spid="707" grpId="0" animBg="1"/>
      <p:bldP spid="708" grpId="0" animBg="1"/>
      <p:bldP spid="709" grpId="0" animBg="1"/>
      <p:bldP spid="710" grpId="0" animBg="1"/>
      <p:bldP spid="711" grpId="0" animBg="1"/>
      <p:bldP spid="712" grpId="0" animBg="1"/>
      <p:bldP spid="713" grpId="0" animBg="1"/>
      <p:bldP spid="714" grpId="0" animBg="1"/>
      <p:bldP spid="715" grpId="0" animBg="1"/>
      <p:bldP spid="716" grpId="0" animBg="1"/>
      <p:bldP spid="717" grpId="0" animBg="1"/>
      <p:bldP spid="718" grpId="0" animBg="1"/>
      <p:bldP spid="719" grpId="0" animBg="1"/>
      <p:bldP spid="720" grpId="0" animBg="1"/>
      <p:bldP spid="721" grpId="0" animBg="1"/>
      <p:bldP spid="722" grpId="0" animBg="1"/>
      <p:bldP spid="723" grpId="0" animBg="1"/>
      <p:bldP spid="724" grpId="0" animBg="1"/>
      <p:bldP spid="725" grpId="0" animBg="1"/>
      <p:bldP spid="726" grpId="0" animBg="1"/>
      <p:bldP spid="727" grpId="0" animBg="1"/>
      <p:bldP spid="728" grpId="0" animBg="1"/>
      <p:bldP spid="729" grpId="0" animBg="1"/>
      <p:bldP spid="730" grpId="0" animBg="1"/>
      <p:bldP spid="731" grpId="0" animBg="1"/>
      <p:bldP spid="732" grpId="0" animBg="1"/>
      <p:bldP spid="733" grpId="0" animBg="1"/>
      <p:bldP spid="734" grpId="0" animBg="1"/>
      <p:bldP spid="735" grpId="0" animBg="1"/>
      <p:bldP spid="736" grpId="0" animBg="1"/>
      <p:bldP spid="737" grpId="0" animBg="1"/>
      <p:bldP spid="738" grpId="0" animBg="1"/>
      <p:bldP spid="739" grpId="0" animBg="1"/>
      <p:bldP spid="740" grpId="0" animBg="1"/>
      <p:bldP spid="741" grpId="0" animBg="1"/>
      <p:bldP spid="742" grpId="0" animBg="1"/>
      <p:bldP spid="743" grpId="0" animBg="1"/>
      <p:bldP spid="744" grpId="0" animBg="1"/>
      <p:bldP spid="745" grpId="0" animBg="1"/>
      <p:bldP spid="746" grpId="0" animBg="1"/>
      <p:bldP spid="747" grpId="0" animBg="1"/>
      <p:bldP spid="748" grpId="0" animBg="1"/>
      <p:bldP spid="749" grpId="0" animBg="1"/>
      <p:bldP spid="750" grpId="0" animBg="1"/>
      <p:bldP spid="751" grpId="0" animBg="1"/>
      <p:bldP spid="752" grpId="0" animBg="1"/>
      <p:bldP spid="753" grpId="0" animBg="1"/>
      <p:bldP spid="754" grpId="0" animBg="1"/>
      <p:bldP spid="755" grpId="0" animBg="1"/>
      <p:bldP spid="756" grpId="0" animBg="1"/>
      <p:bldP spid="757" grpId="0" animBg="1"/>
      <p:bldP spid="758" grpId="0" animBg="1"/>
      <p:bldP spid="759" grpId="0" animBg="1"/>
      <p:bldP spid="760" grpId="0" animBg="1"/>
      <p:bldP spid="761" grpId="0" animBg="1"/>
      <p:bldP spid="762" grpId="0" animBg="1"/>
      <p:bldP spid="763" grpId="0" animBg="1"/>
      <p:bldP spid="764" grpId="0" animBg="1"/>
      <p:bldP spid="765" grpId="0" animBg="1"/>
      <p:bldP spid="766" grpId="0" animBg="1"/>
      <p:bldP spid="767" grpId="0" animBg="1"/>
      <p:bldP spid="768" grpId="0" animBg="1"/>
      <p:bldP spid="769" grpId="0" animBg="1"/>
      <p:bldP spid="770" grpId="0" animBg="1"/>
      <p:bldP spid="771" grpId="0" animBg="1"/>
      <p:bldP spid="772" grpId="0" animBg="1"/>
      <p:bldP spid="773" grpId="0" animBg="1"/>
      <p:bldP spid="774" grpId="0" animBg="1"/>
      <p:bldP spid="775" grpId="0" animBg="1"/>
      <p:bldP spid="776" grpId="0" animBg="1"/>
      <p:bldP spid="777" grpId="0" animBg="1"/>
      <p:bldP spid="778" grpId="0" animBg="1"/>
      <p:bldP spid="779" grpId="0" animBg="1"/>
      <p:bldP spid="780" grpId="0" animBg="1"/>
      <p:bldP spid="781" grpId="0" animBg="1"/>
      <p:bldP spid="782" grpId="0" animBg="1"/>
      <p:bldP spid="783" grpId="0" animBg="1"/>
      <p:bldP spid="784" grpId="0" animBg="1"/>
      <p:bldP spid="785" grpId="0" animBg="1"/>
      <p:bldP spid="786" grpId="0" animBg="1"/>
      <p:bldP spid="787" grpId="0" animBg="1"/>
      <p:bldP spid="788" grpId="0" animBg="1"/>
      <p:bldP spid="789" grpId="0" animBg="1"/>
      <p:bldP spid="790" grpId="0" animBg="1"/>
      <p:bldP spid="791" grpId="0" animBg="1"/>
      <p:bldP spid="792" grpId="0" animBg="1"/>
      <p:bldP spid="793" grpId="0" animBg="1"/>
      <p:bldP spid="794" grpId="0" animBg="1"/>
      <p:bldP spid="795" grpId="0" animBg="1"/>
      <p:bldP spid="796" grpId="0" animBg="1"/>
      <p:bldP spid="797" grpId="0" animBg="1"/>
      <p:bldP spid="798" grpId="0" animBg="1"/>
      <p:bldP spid="799" grpId="0" animBg="1"/>
      <p:bldP spid="800" grpId="0" animBg="1"/>
      <p:bldP spid="801" grpId="0" animBg="1"/>
      <p:bldP spid="802" grpId="0" animBg="1"/>
      <p:bldP spid="803" grpId="0" animBg="1"/>
      <p:bldP spid="804" grpId="0" animBg="1"/>
      <p:bldP spid="805" grpId="0" animBg="1"/>
      <p:bldP spid="806" grpId="0" animBg="1"/>
      <p:bldP spid="807" grpId="0" animBg="1"/>
      <p:bldP spid="808" grpId="0" animBg="1"/>
      <p:bldP spid="809" grpId="0" animBg="1"/>
      <p:bldP spid="810" grpId="0" animBg="1"/>
      <p:bldP spid="811" grpId="0" animBg="1"/>
      <p:bldP spid="812" grpId="0" animBg="1"/>
      <p:bldP spid="813" grpId="0" animBg="1"/>
      <p:bldP spid="814" grpId="0" animBg="1"/>
      <p:bldP spid="815" grpId="0" animBg="1"/>
      <p:bldP spid="816" grpId="0" animBg="1"/>
      <p:bldP spid="817" grpId="0" animBg="1"/>
      <p:bldP spid="818" grpId="0" animBg="1"/>
      <p:bldP spid="819" grpId="0" animBg="1"/>
      <p:bldP spid="820" grpId="0" animBg="1"/>
      <p:bldP spid="821" grpId="0" animBg="1"/>
      <p:bldP spid="822" grpId="0" animBg="1"/>
      <p:bldP spid="823" grpId="0" animBg="1"/>
      <p:bldP spid="824" grpId="0" animBg="1"/>
      <p:bldP spid="825" grpId="0" animBg="1"/>
      <p:bldP spid="826" grpId="0" animBg="1"/>
      <p:bldP spid="827" grpId="0" animBg="1"/>
      <p:bldP spid="828" grpId="0" animBg="1"/>
      <p:bldP spid="829" grpId="0" animBg="1"/>
      <p:bldP spid="830" grpId="0" animBg="1"/>
      <p:bldP spid="831" grpId="0" animBg="1"/>
      <p:bldP spid="832" grpId="0" animBg="1"/>
      <p:bldP spid="833" grpId="0" animBg="1"/>
      <p:bldP spid="834" grpId="0" animBg="1"/>
      <p:bldP spid="835" grpId="0" animBg="1"/>
      <p:bldP spid="836" grpId="0" animBg="1"/>
      <p:bldP spid="837" grpId="0" animBg="1"/>
      <p:bldP spid="838" grpId="0" animBg="1"/>
      <p:bldP spid="839" grpId="0" animBg="1"/>
      <p:bldP spid="840" grpId="0" animBg="1"/>
      <p:bldP spid="841" grpId="0" animBg="1"/>
      <p:bldP spid="842" grpId="0" animBg="1"/>
      <p:bldP spid="843" grpId="0" animBg="1"/>
      <p:bldP spid="844" grpId="0" animBg="1"/>
      <p:bldP spid="845" grpId="0" animBg="1"/>
      <p:bldP spid="846" grpId="0" animBg="1"/>
      <p:bldP spid="847" grpId="0" animBg="1"/>
      <p:bldP spid="848" grpId="0" animBg="1"/>
      <p:bldP spid="849" grpId="0" animBg="1"/>
      <p:bldP spid="850" grpId="0" animBg="1"/>
      <p:bldP spid="851" grpId="0" animBg="1"/>
      <p:bldP spid="852" grpId="0" animBg="1"/>
      <p:bldP spid="853" grpId="0" animBg="1"/>
      <p:bldP spid="854" grpId="0" animBg="1"/>
      <p:bldP spid="855" grpId="0" animBg="1"/>
      <p:bldP spid="856" grpId="0" animBg="1"/>
      <p:bldP spid="857" grpId="0" animBg="1"/>
      <p:bldP spid="858" grpId="0" animBg="1"/>
      <p:bldP spid="859" grpId="0" animBg="1"/>
      <p:bldP spid="860" grpId="0" animBg="1"/>
      <p:bldP spid="861" grpId="0" animBg="1"/>
      <p:bldP spid="862" grpId="0" animBg="1"/>
      <p:bldP spid="863" grpId="0" animBg="1"/>
      <p:bldP spid="864" grpId="0" animBg="1"/>
      <p:bldP spid="865" grpId="0" animBg="1"/>
      <p:bldP spid="866" grpId="0" animBg="1"/>
      <p:bldP spid="867" grpId="0" animBg="1"/>
      <p:bldP spid="868" grpId="0" animBg="1"/>
      <p:bldP spid="869" grpId="0" animBg="1"/>
      <p:bldP spid="870" grpId="0" animBg="1"/>
      <p:bldP spid="871" grpId="0" animBg="1"/>
      <p:bldP spid="872" grpId="0" animBg="1"/>
      <p:bldP spid="873" grpId="0" animBg="1"/>
      <p:bldP spid="874" grpId="0" animBg="1"/>
      <p:bldP spid="875" grpId="0" animBg="1"/>
      <p:bldP spid="876" grpId="0" animBg="1"/>
      <p:bldP spid="877" grpId="0" animBg="1"/>
      <p:bldP spid="878" grpId="0" animBg="1"/>
      <p:bldP spid="879" grpId="0" animBg="1"/>
      <p:bldP spid="880" grpId="0" animBg="1"/>
      <p:bldP spid="881" grpId="0" animBg="1"/>
      <p:bldP spid="882" grpId="0" animBg="1"/>
      <p:bldP spid="883" grpId="0" animBg="1"/>
      <p:bldP spid="884" grpId="0" animBg="1"/>
      <p:bldP spid="885" grpId="0" animBg="1"/>
      <p:bldP spid="886" grpId="0" animBg="1"/>
      <p:bldP spid="887" grpId="0" animBg="1"/>
      <p:bldP spid="888" grpId="0" animBg="1"/>
      <p:bldP spid="889" grpId="0" animBg="1"/>
      <p:bldP spid="890" grpId="0" animBg="1"/>
      <p:bldP spid="891" grpId="0" animBg="1"/>
      <p:bldP spid="892" grpId="0" animBg="1"/>
      <p:bldP spid="893" grpId="0" animBg="1"/>
      <p:bldP spid="894" grpId="0" animBg="1"/>
      <p:bldP spid="895" grpId="0" animBg="1"/>
      <p:bldP spid="896" grpId="0" animBg="1"/>
      <p:bldP spid="897" grpId="0" animBg="1"/>
      <p:bldP spid="898" grpId="0" animBg="1"/>
      <p:bldP spid="899" grpId="0" animBg="1"/>
      <p:bldP spid="900" grpId="0" animBg="1"/>
      <p:bldP spid="901" grpId="0" animBg="1"/>
      <p:bldP spid="902" grpId="0" animBg="1"/>
      <p:bldP spid="903" grpId="0" animBg="1"/>
      <p:bldP spid="905" grpId="0"/>
      <p:bldP spid="906" grpId="0"/>
      <p:bldP spid="906" grpId="1"/>
      <p:bldP spid="907" grpId="0"/>
      <p:bldP spid="907" grpId="1"/>
      <p:bldP spid="908" grpId="0" animBg="1"/>
      <p:bldP spid="909" grpId="0" animBg="1"/>
      <p:bldP spid="910" grpId="0" animBg="1"/>
      <p:bldP spid="911" grpId="0" animBg="1"/>
      <p:bldP spid="912" grpId="0" animBg="1"/>
      <p:bldP spid="913" grpId="0" animBg="1"/>
      <p:bldP spid="914" grpId="0" animBg="1"/>
      <p:bldP spid="915" grpId="0" animBg="1"/>
      <p:bldP spid="916" grpId="0" animBg="1"/>
      <p:bldP spid="917" grpId="0" animBg="1"/>
      <p:bldP spid="918" grpId="0" animBg="1"/>
      <p:bldP spid="919" grpId="0" animBg="1"/>
      <p:bldP spid="924"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Box 2"/>
          <p:cNvSpPr txBox="1">
            <a:spLocks noChangeArrowheads="1"/>
          </p:cNvSpPr>
          <p:nvPr userDrawn="1"/>
        </p:nvSpPr>
        <p:spPr bwMode="auto">
          <a:xfrm>
            <a:off x="14632" y="1063627"/>
            <a:ext cx="9144001" cy="178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11000" b="1" dirty="0">
                <a:solidFill>
                  <a:srgbClr val="F89820"/>
                </a:solidFill>
                <a:cs typeface="Univers LT Std 47 Cn Lt"/>
              </a:rPr>
              <a:t>500+</a:t>
            </a:r>
            <a:endParaRPr lang="en-US" sz="11000" b="1" dirty="0">
              <a:solidFill>
                <a:srgbClr val="F89820"/>
              </a:solidFill>
              <a:cs typeface="Calibri" pitchFamily="34" charset="0"/>
            </a:endParaRPr>
          </a:p>
        </p:txBody>
      </p:sp>
      <p:sp>
        <p:nvSpPr>
          <p:cNvPr id="5" name="TextBox 3"/>
          <p:cNvSpPr txBox="1">
            <a:spLocks noChangeArrowheads="1"/>
          </p:cNvSpPr>
          <p:nvPr userDrawn="1"/>
        </p:nvSpPr>
        <p:spPr bwMode="auto">
          <a:xfrm>
            <a:off x="-1587" y="2395542"/>
            <a:ext cx="9144001" cy="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5800" b="1" dirty="0">
                <a:solidFill>
                  <a:srgbClr val="F89820"/>
                </a:solidFill>
                <a:cs typeface="Univers LT Std 47 Cn Lt"/>
              </a:rPr>
              <a:t>AWARDS</a:t>
            </a:r>
            <a:endParaRPr lang="en-US" sz="5800" b="1" dirty="0">
              <a:solidFill>
                <a:srgbClr val="F89820"/>
              </a:solidFill>
              <a:cs typeface="Calibri" pitchFamily="34" charset="0"/>
            </a:endParaRPr>
          </a:p>
        </p:txBody>
      </p:sp>
      <p:sp>
        <p:nvSpPr>
          <p:cNvPr id="6" name="TextBox 4"/>
          <p:cNvSpPr txBox="1">
            <a:spLocks noChangeArrowheads="1"/>
          </p:cNvSpPr>
          <p:nvPr userDrawn="1"/>
        </p:nvSpPr>
        <p:spPr bwMode="auto">
          <a:xfrm>
            <a:off x="-20637" y="3221041"/>
            <a:ext cx="9144001" cy="53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2900" b="1" dirty="0">
                <a:solidFill>
                  <a:srgbClr val="F89820"/>
                </a:solidFill>
                <a:cs typeface="Univers LT Std 47 Cn Lt"/>
              </a:rPr>
              <a:t>IN LAST 10 YEARS</a:t>
            </a:r>
            <a:endParaRPr lang="en-US" sz="2900" b="1" dirty="0">
              <a:solidFill>
                <a:srgbClr val="F89820"/>
              </a:solidFill>
              <a:cs typeface="Calibri"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12837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Box 2"/>
          <p:cNvSpPr txBox="1">
            <a:spLocks noChangeArrowheads="1"/>
          </p:cNvSpPr>
          <p:nvPr userDrawn="1"/>
        </p:nvSpPr>
        <p:spPr bwMode="auto">
          <a:xfrm>
            <a:off x="-47625" y="1108077"/>
            <a:ext cx="9144000" cy="178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11000" b="1" dirty="0" smtClean="0">
                <a:solidFill>
                  <a:srgbClr val="F89820"/>
                </a:solidFill>
                <a:cs typeface="Univers LT Std 47 Cn Lt"/>
              </a:rPr>
              <a:t>150+</a:t>
            </a:r>
            <a:endParaRPr lang="en-US" sz="11000" b="1" dirty="0">
              <a:solidFill>
                <a:srgbClr val="F89820"/>
              </a:solidFill>
              <a:cs typeface="Calibri" pitchFamily="34" charset="0"/>
            </a:endParaRPr>
          </a:p>
        </p:txBody>
      </p:sp>
      <p:sp>
        <p:nvSpPr>
          <p:cNvPr id="5" name="TextBox 3"/>
          <p:cNvSpPr txBox="1">
            <a:spLocks noChangeArrowheads="1"/>
          </p:cNvSpPr>
          <p:nvPr userDrawn="1"/>
        </p:nvSpPr>
        <p:spPr bwMode="auto">
          <a:xfrm>
            <a:off x="-19051" y="2447925"/>
            <a:ext cx="9144000"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5400" b="1" dirty="0">
                <a:solidFill>
                  <a:srgbClr val="F89820"/>
                </a:solidFill>
                <a:cs typeface="Univers LT Std 47 Cn Lt"/>
              </a:rPr>
              <a:t>PROJECTS</a:t>
            </a:r>
            <a:endParaRPr lang="en-US" sz="5400" b="1" dirty="0">
              <a:solidFill>
                <a:srgbClr val="F89820"/>
              </a:solidFill>
              <a:cs typeface="Calibri" pitchFamily="34" charset="0"/>
            </a:endParaRPr>
          </a:p>
        </p:txBody>
      </p:sp>
      <p:sp>
        <p:nvSpPr>
          <p:cNvPr id="6" name="TextBox 4"/>
          <p:cNvSpPr txBox="1">
            <a:spLocks noChangeArrowheads="1"/>
          </p:cNvSpPr>
          <p:nvPr userDrawn="1"/>
        </p:nvSpPr>
        <p:spPr bwMode="auto">
          <a:xfrm>
            <a:off x="-9525" y="3219452"/>
            <a:ext cx="9144000" cy="49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2600" b="1" dirty="0">
                <a:solidFill>
                  <a:srgbClr val="F89820"/>
                </a:solidFill>
                <a:cs typeface="Univers LT Std 47 Cn Lt"/>
              </a:rPr>
              <a:t>COMPLETED IN BIM</a:t>
            </a:r>
            <a:endParaRPr lang="en-US" sz="2600" b="1" dirty="0">
              <a:solidFill>
                <a:srgbClr val="F89820"/>
              </a:solidFill>
              <a:cs typeface="Calibri"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243784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extBox 2"/>
          <p:cNvSpPr txBox="1">
            <a:spLocks noChangeArrowheads="1"/>
          </p:cNvSpPr>
          <p:nvPr userDrawn="1"/>
        </p:nvSpPr>
        <p:spPr bwMode="auto">
          <a:xfrm>
            <a:off x="-38100" y="1630366"/>
            <a:ext cx="9144000" cy="12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7500" b="1" dirty="0">
                <a:solidFill>
                  <a:srgbClr val="F89820"/>
                </a:solidFill>
                <a:cs typeface="Univers LT Std 47 Cn Lt"/>
              </a:rPr>
              <a:t>LARGEST</a:t>
            </a:r>
            <a:endParaRPr lang="en-US" sz="7500" b="1" dirty="0">
              <a:solidFill>
                <a:srgbClr val="F89820"/>
              </a:solidFill>
              <a:cs typeface="Calibri" pitchFamily="34" charset="0"/>
            </a:endParaRPr>
          </a:p>
        </p:txBody>
      </p:sp>
      <p:sp>
        <p:nvSpPr>
          <p:cNvPr id="5" name="TextBox 3"/>
          <p:cNvSpPr txBox="1">
            <a:spLocks noChangeArrowheads="1"/>
          </p:cNvSpPr>
          <p:nvPr userDrawn="1"/>
        </p:nvSpPr>
        <p:spPr bwMode="auto">
          <a:xfrm>
            <a:off x="9525" y="2362200"/>
            <a:ext cx="9144000" cy="163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10000" b="1" dirty="0">
                <a:solidFill>
                  <a:srgbClr val="F89820"/>
                </a:solidFill>
                <a:cs typeface="Univers LT Std 47 Cn Lt"/>
              </a:rPr>
              <a:t>GREEN</a:t>
            </a:r>
            <a:endParaRPr lang="en-US" sz="10000" b="1" dirty="0">
              <a:solidFill>
                <a:srgbClr val="F89820"/>
              </a:solidFill>
              <a:cs typeface="Calibri" pitchFamily="34" charset="0"/>
            </a:endParaRPr>
          </a:p>
        </p:txBody>
      </p:sp>
      <p:sp>
        <p:nvSpPr>
          <p:cNvPr id="6" name="TextBox 4"/>
          <p:cNvSpPr txBox="1">
            <a:spLocks noChangeArrowheads="1"/>
          </p:cNvSpPr>
          <p:nvPr userDrawn="1"/>
        </p:nvSpPr>
        <p:spPr bwMode="auto">
          <a:xfrm>
            <a:off x="-19051" y="3676651"/>
            <a:ext cx="9144000" cy="61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3400" b="1" dirty="0">
                <a:solidFill>
                  <a:srgbClr val="F89820"/>
                </a:solidFill>
                <a:cs typeface="Univers LT Std 47 Cn Lt"/>
              </a:rPr>
              <a:t>OUTPATIENT CLINIC</a:t>
            </a:r>
            <a:endParaRPr lang="en-US" sz="3400" b="1" dirty="0">
              <a:solidFill>
                <a:srgbClr val="F89820"/>
              </a:solidFill>
              <a:cs typeface="Calibri" pitchFamily="34" charset="0"/>
            </a:endParaRPr>
          </a:p>
        </p:txBody>
      </p:sp>
      <p:sp>
        <p:nvSpPr>
          <p:cNvPr id="7" name="Rectangle 7"/>
          <p:cNvSpPr>
            <a:spLocks noChangeArrowheads="1"/>
          </p:cNvSpPr>
          <p:nvPr userDrawn="1"/>
        </p:nvSpPr>
        <p:spPr bwMode="auto">
          <a:xfrm>
            <a:off x="-9525" y="4178301"/>
            <a:ext cx="9144000" cy="5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p>
            <a:pPr algn="ctr" defTabSz="914272" fontAlgn="base">
              <a:spcBef>
                <a:spcPct val="0"/>
              </a:spcBef>
              <a:spcAft>
                <a:spcPct val="0"/>
              </a:spcAft>
            </a:pPr>
            <a:r>
              <a:rPr lang="en-US" sz="2800" dirty="0">
                <a:solidFill>
                  <a:srgbClr val="F89820"/>
                </a:solidFill>
                <a:cs typeface="Univers LT Std 47 Cn Lt"/>
              </a:rPr>
              <a:t>IN NORTH AMERICA</a:t>
            </a:r>
            <a:endParaRPr lang="en-US" sz="2800" dirty="0">
              <a:solidFill>
                <a:srgbClr val="000000"/>
              </a:solidFill>
              <a:cs typeface="Univers LT Std 47 Cn Lt"/>
            </a:endParaRPr>
          </a:p>
        </p:txBody>
      </p:sp>
      <p:pic>
        <p:nvPicPr>
          <p:cNvPr id="8"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75" y="53340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398675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37162" y="144780"/>
            <a:ext cx="8653463" cy="514350"/>
          </a:xfrm>
          <a:prstGeom prst="rect">
            <a:avLst/>
          </a:prstGeom>
        </p:spPr>
        <p:txBody>
          <a:bodyPr/>
          <a:lstStyle>
            <a:lvl1pPr algn="l">
              <a:defRPr sz="2800" b="1" cap="all" baseline="0">
                <a:solidFill>
                  <a:srgbClr val="ED8B00"/>
                </a:solidFill>
                <a:latin typeface="Univers LT Std 47 Cn Lt"/>
                <a:cs typeface="Univers LT Std 47 Cn Lt"/>
              </a:defRPr>
            </a:lvl1pPr>
          </a:lstStyle>
          <a:p>
            <a:r>
              <a:rPr lang="en-US" dirty="0" smtClean="0"/>
              <a:t>title</a:t>
            </a:r>
            <a:endParaRPr lang="en-US" dirty="0"/>
          </a:p>
        </p:txBody>
      </p:sp>
      <p:sp>
        <p:nvSpPr>
          <p:cNvPr id="6" name="Text Placeholder 15"/>
          <p:cNvSpPr>
            <a:spLocks noGrp="1"/>
          </p:cNvSpPr>
          <p:nvPr>
            <p:ph type="body" sz="quarter" idx="10" hasCustomPrompt="1"/>
          </p:nvPr>
        </p:nvSpPr>
        <p:spPr>
          <a:xfrm>
            <a:off x="153034" y="582930"/>
            <a:ext cx="8670927" cy="304800"/>
          </a:xfrm>
          <a:prstGeom prst="rect">
            <a:avLst/>
          </a:prstGeom>
        </p:spPr>
        <p:txBody>
          <a:bodyPr/>
          <a:lstStyle>
            <a:lvl1pPr marL="0" indent="0">
              <a:buFont typeface="+mj-lt"/>
              <a:buNone/>
              <a:defRPr sz="1400" b="1" i="0" cap="all" baseline="0">
                <a:solidFill>
                  <a:srgbClr val="97999B"/>
                </a:solidFill>
                <a:latin typeface="Univers LT Std 47 Cn Lt"/>
              </a:defRPr>
            </a:lvl1pPr>
          </a:lstStyle>
          <a:p>
            <a:pPr lvl="0"/>
            <a:r>
              <a:rPr lang="en-US" dirty="0" smtClean="0"/>
              <a:t>Subtitle</a:t>
            </a:r>
            <a:endParaRPr lang="en-US" dirty="0"/>
          </a:p>
        </p:txBody>
      </p:sp>
    </p:spTree>
    <p:extLst>
      <p:ext uri="{BB962C8B-B14F-4D97-AF65-F5344CB8AC3E}">
        <p14:creationId xmlns:p14="http://schemas.microsoft.com/office/powerpoint/2010/main" val="270915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566" y="1738313"/>
            <a:ext cx="6024297" cy="533400"/>
          </a:xfrm>
          <a:prstGeom prst="rect">
            <a:avLst/>
          </a:prstGeom>
        </p:spPr>
        <p:txBody>
          <a:bodyPr lIns="274320"/>
          <a:lstStyle>
            <a:lvl1pPr algn="l">
              <a:defRPr lang="en-US" sz="3200" b="1" kern="1200" cap="all" dirty="0">
                <a:solidFill>
                  <a:srgbClr val="ED8B00"/>
                </a:solidFill>
                <a:latin typeface="Arial" pitchFamily="34" charset="0"/>
                <a:ea typeface="+mn-ea"/>
                <a:cs typeface="Arial" pitchFamily="34" charset="0"/>
              </a:defRPr>
            </a:lvl1pPr>
          </a:lstStyle>
          <a:p>
            <a:r>
              <a:rPr lang="en-US" dirty="0" smtClean="0"/>
              <a:t>Click here to add title</a:t>
            </a:r>
            <a:endParaRPr lang="en-US" dirty="0"/>
          </a:p>
        </p:txBody>
      </p:sp>
      <p:sp>
        <p:nvSpPr>
          <p:cNvPr id="4" name="Text Placeholder 3"/>
          <p:cNvSpPr>
            <a:spLocks noGrp="1"/>
          </p:cNvSpPr>
          <p:nvPr>
            <p:ph type="body" sz="quarter" idx="11" hasCustomPrompt="1"/>
          </p:nvPr>
        </p:nvSpPr>
        <p:spPr>
          <a:xfrm>
            <a:off x="241567" y="2228600"/>
            <a:ext cx="6024296" cy="2324350"/>
          </a:xfrm>
          <a:prstGeom prst="rect">
            <a:avLst/>
          </a:prstGeom>
        </p:spPr>
        <p:txBody>
          <a:bodyPr lIns="274320"/>
          <a:lstStyle>
            <a:lvl1pPr marL="0" indent="0">
              <a:buNone/>
              <a:defRPr lang="en-US" sz="2000" kern="1200" dirty="0" smtClean="0">
                <a:solidFill>
                  <a:schemeClr val="tx1"/>
                </a:solidFill>
                <a:latin typeface="+mn-lt"/>
                <a:ea typeface="+mn-ea"/>
                <a:cs typeface="+mn-cs"/>
              </a:defRPr>
            </a:lvl1pPr>
            <a:lvl2pPr marL="457189" indent="0">
              <a:buNone/>
              <a:defRPr lang="en-US" sz="2000" kern="1200" dirty="0" smtClean="0">
                <a:solidFill>
                  <a:srgbClr val="FFFFFF"/>
                </a:solidFill>
                <a:latin typeface="+mn-lt"/>
                <a:ea typeface="+mn-ea"/>
                <a:cs typeface="+mn-cs"/>
              </a:defRPr>
            </a:lvl2pPr>
            <a:lvl3pPr marL="914377" indent="0">
              <a:buNone/>
              <a:defRPr lang="en-US" sz="2000" kern="1200" dirty="0" smtClean="0">
                <a:solidFill>
                  <a:srgbClr val="FFFFFF"/>
                </a:solidFill>
                <a:latin typeface="+mn-lt"/>
                <a:ea typeface="+mn-ea"/>
                <a:cs typeface="+mn-cs"/>
              </a:defRPr>
            </a:lvl3pPr>
            <a:lvl4pPr marL="1371566" indent="0">
              <a:buNone/>
              <a:defRPr lang="en-US" sz="2000" kern="1200" dirty="0" smtClean="0">
                <a:solidFill>
                  <a:srgbClr val="FFFFFF"/>
                </a:solidFill>
                <a:latin typeface="+mn-lt"/>
                <a:ea typeface="+mn-ea"/>
                <a:cs typeface="+mn-cs"/>
              </a:defRPr>
            </a:lvl4pPr>
            <a:lvl5pPr marL="1828754" indent="0">
              <a:buNone/>
              <a:defRPr lang="en-US" sz="2000" kern="1200" dirty="0">
                <a:solidFill>
                  <a:srgbClr val="FFFFFF"/>
                </a:solidFill>
                <a:latin typeface="+mn-lt"/>
                <a:ea typeface="+mn-ea"/>
                <a:cs typeface="+mn-cs"/>
              </a:defRPr>
            </a:lvl5pPr>
          </a:lstStyle>
          <a:p>
            <a:pPr lvl="0"/>
            <a:r>
              <a:rPr lang="en-US" dirty="0" smtClean="0"/>
              <a:t>Click to add text</a:t>
            </a:r>
          </a:p>
        </p:txBody>
      </p:sp>
    </p:spTree>
    <p:extLst>
      <p:ext uri="{BB962C8B-B14F-4D97-AF65-F5344CB8AC3E}">
        <p14:creationId xmlns:p14="http://schemas.microsoft.com/office/powerpoint/2010/main" val="134247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3" name="Picture Placeholder 12"/>
          <p:cNvSpPr>
            <a:spLocks noGrp="1"/>
          </p:cNvSpPr>
          <p:nvPr>
            <p:ph type="pic" sz="quarter" idx="15" hasCustomPrompt="1"/>
          </p:nvPr>
        </p:nvSpPr>
        <p:spPr>
          <a:xfrm>
            <a:off x="0" y="0"/>
            <a:ext cx="9144000" cy="5143500"/>
          </a:xfrm>
          <a:prstGeom prst="rect">
            <a:avLst/>
          </a:prstGeom>
        </p:spPr>
        <p:txBody>
          <a:bodyPr anchor="ctr"/>
          <a:lstStyle>
            <a:lvl1pPr marL="0" indent="0" algn="ctr">
              <a:buNone/>
              <a:defRPr sz="1000">
                <a:solidFill>
                  <a:schemeClr val="bg1"/>
                </a:solidFill>
              </a:defRPr>
            </a:lvl1pPr>
          </a:lstStyle>
          <a:p>
            <a:r>
              <a:rPr lang="en-US" sz="1000" dirty="0" smtClean="0"/>
              <a:t>Click icon to insert image</a:t>
            </a:r>
            <a:endParaRPr lang="en-US" dirty="0"/>
          </a:p>
        </p:txBody>
      </p:sp>
      <p:sp>
        <p:nvSpPr>
          <p:cNvPr id="19" name="Text Placeholder 14"/>
          <p:cNvSpPr>
            <a:spLocks noGrp="1"/>
          </p:cNvSpPr>
          <p:nvPr>
            <p:ph type="body" sz="quarter" idx="18" hasCustomPrompt="1"/>
          </p:nvPr>
        </p:nvSpPr>
        <p:spPr>
          <a:xfrm>
            <a:off x="244476" y="651080"/>
            <a:ext cx="4646613" cy="1147763"/>
          </a:xfrm>
          <a:prstGeom prst="rect">
            <a:avLst/>
          </a:prstGeom>
        </p:spPr>
        <p:txBody>
          <a:bodyPr/>
          <a:lstStyle>
            <a:lvl1pPr marL="0" indent="0">
              <a:lnSpc>
                <a:spcPts val="4700"/>
              </a:lnSpc>
              <a:spcBef>
                <a:spcPts val="0"/>
              </a:spcBef>
              <a:buNone/>
              <a:defRPr sz="5000" b="1" cap="all" baseline="0">
                <a:solidFill>
                  <a:schemeClr val="bg1"/>
                </a:solidFill>
                <a:latin typeface="Univers LT Std 47 Cn Lt"/>
                <a:cs typeface="Univers LT Std 47 Cn Lt"/>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Title: Big Text</a:t>
            </a:r>
          </a:p>
        </p:txBody>
      </p:sp>
      <p:sp>
        <p:nvSpPr>
          <p:cNvPr id="11" name="Text Placeholder 9"/>
          <p:cNvSpPr>
            <a:spLocks noGrp="1"/>
          </p:cNvSpPr>
          <p:nvPr>
            <p:ph type="body" sz="quarter" idx="14" hasCustomPrompt="1"/>
          </p:nvPr>
        </p:nvSpPr>
        <p:spPr>
          <a:xfrm>
            <a:off x="253912" y="4476750"/>
            <a:ext cx="2184488" cy="304800"/>
          </a:xfrm>
          <a:prstGeom prst="rect">
            <a:avLst/>
          </a:prstGeom>
        </p:spPr>
        <p:txBody>
          <a:bodyPr/>
          <a:lstStyle>
            <a:lvl1pPr marL="0" indent="0">
              <a:buNone/>
              <a:defRPr sz="15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r>
              <a:rPr lang="en-US" dirty="0" smtClean="0"/>
              <a:t>Presenter/ Date</a:t>
            </a:r>
            <a:endParaRPr lang="en-US" dirty="0"/>
          </a:p>
        </p:txBody>
      </p:sp>
      <p:sp>
        <p:nvSpPr>
          <p:cNvPr id="10" name="Text Placeholder 9"/>
          <p:cNvSpPr>
            <a:spLocks noGrp="1"/>
          </p:cNvSpPr>
          <p:nvPr>
            <p:ph type="body" sz="quarter" idx="13" hasCustomPrompt="1"/>
          </p:nvPr>
        </p:nvSpPr>
        <p:spPr>
          <a:xfrm>
            <a:off x="253912" y="4705350"/>
            <a:ext cx="2184488" cy="304800"/>
          </a:xfrm>
          <a:prstGeom prst="rect">
            <a:avLst/>
          </a:prstGeom>
        </p:spPr>
        <p:txBody>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smtClean="0"/>
              <a:t>Title/Subheading</a:t>
            </a:r>
          </a:p>
        </p:txBody>
      </p:sp>
      <p:sp>
        <p:nvSpPr>
          <p:cNvPr id="15" name="Text Placeholder 14"/>
          <p:cNvSpPr>
            <a:spLocks noGrp="1"/>
          </p:cNvSpPr>
          <p:nvPr>
            <p:ph type="body" sz="quarter" idx="16" hasCustomPrompt="1"/>
          </p:nvPr>
        </p:nvSpPr>
        <p:spPr>
          <a:xfrm>
            <a:off x="244475" y="263794"/>
            <a:ext cx="4646613" cy="381000"/>
          </a:xfrm>
          <a:prstGeom prst="rect">
            <a:avLst/>
          </a:prstGeom>
        </p:spPr>
        <p:txBody>
          <a:bodyPr/>
          <a:lstStyle>
            <a:lvl1pPr marL="0" indent="0">
              <a:lnSpc>
                <a:spcPts val="2400"/>
              </a:lnSpc>
              <a:spcBef>
                <a:spcPts val="0"/>
              </a:spcBef>
              <a:buNone/>
              <a:defRPr sz="2000" b="1" cap="all" baseline="0">
                <a:solidFill>
                  <a:schemeClr val="bg1"/>
                </a:solidFill>
                <a:latin typeface="Univers LT Std 47 Cn Lt"/>
                <a:cs typeface="Univers LT Std 47 Cn Lt"/>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Title: Small Text</a:t>
            </a:r>
          </a:p>
        </p:txBody>
      </p:sp>
      <p:sp>
        <p:nvSpPr>
          <p:cNvPr id="16" name="Text Placeholder 14"/>
          <p:cNvSpPr>
            <a:spLocks noGrp="1"/>
          </p:cNvSpPr>
          <p:nvPr>
            <p:ph type="body" sz="quarter" idx="17" hasCustomPrompt="1"/>
          </p:nvPr>
        </p:nvSpPr>
        <p:spPr>
          <a:xfrm>
            <a:off x="244475" y="1765838"/>
            <a:ext cx="4646613" cy="457200"/>
          </a:xfrm>
          <a:prstGeom prst="rect">
            <a:avLst/>
          </a:prstGeom>
        </p:spPr>
        <p:txBody>
          <a:bodyPr/>
          <a:lstStyle>
            <a:lvl1pPr marL="0" indent="0">
              <a:lnSpc>
                <a:spcPts val="2400"/>
              </a:lnSpc>
              <a:spcBef>
                <a:spcPts val="0"/>
              </a:spcBef>
              <a:buNone/>
              <a:defRPr sz="2000" b="1" cap="all" baseline="0">
                <a:solidFill>
                  <a:schemeClr val="bg1"/>
                </a:solidFill>
                <a:latin typeface="Univers LT Std 47 Cn Lt"/>
                <a:cs typeface="Univers LT Std 47 Cn Lt"/>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Title: Small Text</a:t>
            </a:r>
          </a:p>
        </p:txBody>
      </p:sp>
    </p:spTree>
    <p:extLst>
      <p:ext uri="{BB962C8B-B14F-4D97-AF65-F5344CB8AC3E}">
        <p14:creationId xmlns:p14="http://schemas.microsoft.com/office/powerpoint/2010/main" val="241101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13" name="Picture Placeholder 12"/>
          <p:cNvSpPr>
            <a:spLocks noGrp="1"/>
          </p:cNvSpPr>
          <p:nvPr>
            <p:ph type="pic" sz="quarter" idx="15" hasCustomPrompt="1"/>
          </p:nvPr>
        </p:nvSpPr>
        <p:spPr>
          <a:xfrm>
            <a:off x="0" y="0"/>
            <a:ext cx="9144000" cy="5143500"/>
          </a:xfrm>
          <a:prstGeom prst="rect">
            <a:avLst/>
          </a:prstGeom>
        </p:spPr>
        <p:txBody>
          <a:bodyPr anchor="ctr"/>
          <a:lstStyle>
            <a:lvl1pPr marL="0" indent="0" algn="ctr">
              <a:buNone/>
              <a:defRPr sz="1000">
                <a:solidFill>
                  <a:schemeClr val="bg1"/>
                </a:solidFill>
              </a:defRPr>
            </a:lvl1pPr>
          </a:lstStyle>
          <a:p>
            <a:r>
              <a:rPr lang="en-US" sz="1000" dirty="0" smtClean="0"/>
              <a:t>Click icon to insert image</a:t>
            </a:r>
            <a:endParaRPr lang="en-US" dirty="0"/>
          </a:p>
        </p:txBody>
      </p:sp>
      <p:sp>
        <p:nvSpPr>
          <p:cNvPr id="19" name="Text Placeholder 14"/>
          <p:cNvSpPr>
            <a:spLocks noGrp="1"/>
          </p:cNvSpPr>
          <p:nvPr>
            <p:ph type="body" sz="quarter" idx="18" hasCustomPrompt="1"/>
          </p:nvPr>
        </p:nvSpPr>
        <p:spPr>
          <a:xfrm>
            <a:off x="244476" y="3057192"/>
            <a:ext cx="4646613" cy="1147763"/>
          </a:xfrm>
          <a:prstGeom prst="rect">
            <a:avLst/>
          </a:prstGeom>
        </p:spPr>
        <p:txBody>
          <a:bodyPr/>
          <a:lstStyle>
            <a:lvl1pPr marL="0" indent="0">
              <a:lnSpc>
                <a:spcPts val="4700"/>
              </a:lnSpc>
              <a:spcBef>
                <a:spcPts val="0"/>
              </a:spcBef>
              <a:buNone/>
              <a:defRPr sz="5000" b="1" cap="all" baseline="0">
                <a:solidFill>
                  <a:schemeClr val="bg1"/>
                </a:solidFill>
                <a:latin typeface="Univers LT Std 47 Cn Lt"/>
                <a:cs typeface="Univers LT Std 47 Cn Lt"/>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Title: Big Text</a:t>
            </a:r>
          </a:p>
        </p:txBody>
      </p:sp>
      <p:sp>
        <p:nvSpPr>
          <p:cNvPr id="11" name="Text Placeholder 9"/>
          <p:cNvSpPr>
            <a:spLocks noGrp="1"/>
          </p:cNvSpPr>
          <p:nvPr>
            <p:ph type="body" sz="quarter" idx="14" hasCustomPrompt="1"/>
          </p:nvPr>
        </p:nvSpPr>
        <p:spPr>
          <a:xfrm>
            <a:off x="253912" y="4476750"/>
            <a:ext cx="2184488" cy="304800"/>
          </a:xfrm>
          <a:prstGeom prst="rect">
            <a:avLst/>
          </a:prstGeom>
        </p:spPr>
        <p:txBody>
          <a:bodyPr/>
          <a:lstStyle>
            <a:lvl1pPr marL="0" indent="0">
              <a:buNone/>
              <a:defRPr sz="15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r>
              <a:rPr lang="en-US" dirty="0" smtClean="0"/>
              <a:t>Presenter/ Date</a:t>
            </a:r>
            <a:endParaRPr lang="en-US" dirty="0"/>
          </a:p>
        </p:txBody>
      </p:sp>
      <p:sp>
        <p:nvSpPr>
          <p:cNvPr id="10" name="Text Placeholder 9"/>
          <p:cNvSpPr>
            <a:spLocks noGrp="1"/>
          </p:cNvSpPr>
          <p:nvPr>
            <p:ph type="body" sz="quarter" idx="13" hasCustomPrompt="1"/>
          </p:nvPr>
        </p:nvSpPr>
        <p:spPr>
          <a:xfrm>
            <a:off x="253912" y="4705350"/>
            <a:ext cx="2184488" cy="304800"/>
          </a:xfrm>
          <a:prstGeom prst="rect">
            <a:avLst/>
          </a:prstGeom>
        </p:spPr>
        <p:txBody>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smtClean="0"/>
              <a:t>Title/Subheading</a:t>
            </a:r>
          </a:p>
        </p:txBody>
      </p:sp>
      <p:sp>
        <p:nvSpPr>
          <p:cNvPr id="15" name="Text Placeholder 14"/>
          <p:cNvSpPr>
            <a:spLocks noGrp="1"/>
          </p:cNvSpPr>
          <p:nvPr>
            <p:ph type="body" sz="quarter" idx="16" hasCustomPrompt="1"/>
          </p:nvPr>
        </p:nvSpPr>
        <p:spPr>
          <a:xfrm>
            <a:off x="244475" y="2669906"/>
            <a:ext cx="4646613" cy="381000"/>
          </a:xfrm>
          <a:prstGeom prst="rect">
            <a:avLst/>
          </a:prstGeom>
        </p:spPr>
        <p:txBody>
          <a:bodyPr/>
          <a:lstStyle>
            <a:lvl1pPr marL="0" indent="0">
              <a:lnSpc>
                <a:spcPts val="2400"/>
              </a:lnSpc>
              <a:spcBef>
                <a:spcPts val="0"/>
              </a:spcBef>
              <a:buNone/>
              <a:defRPr sz="2000" b="1" cap="all" baseline="0">
                <a:solidFill>
                  <a:schemeClr val="bg1"/>
                </a:solidFill>
                <a:latin typeface="Univers LT Std 47 Cn Lt"/>
                <a:cs typeface="Univers LT Std 47 Cn Lt"/>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Title: Small Text</a:t>
            </a:r>
          </a:p>
        </p:txBody>
      </p:sp>
      <p:sp>
        <p:nvSpPr>
          <p:cNvPr id="16" name="Text Placeholder 14"/>
          <p:cNvSpPr>
            <a:spLocks noGrp="1"/>
          </p:cNvSpPr>
          <p:nvPr>
            <p:ph type="body" sz="quarter" idx="17" hasCustomPrompt="1"/>
          </p:nvPr>
        </p:nvSpPr>
        <p:spPr>
          <a:xfrm>
            <a:off x="244475" y="4171950"/>
            <a:ext cx="4646613" cy="457200"/>
          </a:xfrm>
          <a:prstGeom prst="rect">
            <a:avLst/>
          </a:prstGeom>
        </p:spPr>
        <p:txBody>
          <a:bodyPr/>
          <a:lstStyle>
            <a:lvl1pPr marL="0" indent="0">
              <a:lnSpc>
                <a:spcPts val="2400"/>
              </a:lnSpc>
              <a:spcBef>
                <a:spcPts val="0"/>
              </a:spcBef>
              <a:buNone/>
              <a:defRPr sz="2000" b="1" cap="all" baseline="0">
                <a:solidFill>
                  <a:schemeClr val="bg1"/>
                </a:solidFill>
                <a:latin typeface="Univers LT Std 47 Cn Lt"/>
                <a:cs typeface="Univers LT Std 47 Cn Lt"/>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Title: Small Text</a:t>
            </a:r>
          </a:p>
        </p:txBody>
      </p:sp>
    </p:spTree>
    <p:extLst>
      <p:ext uri="{BB962C8B-B14F-4D97-AF65-F5344CB8AC3E}">
        <p14:creationId xmlns:p14="http://schemas.microsoft.com/office/powerpoint/2010/main" val="137210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0" y="0"/>
            <a:ext cx="9144000" cy="5143500"/>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2" name="Title 1"/>
          <p:cNvSpPr>
            <a:spLocks noGrp="1"/>
          </p:cNvSpPr>
          <p:nvPr>
            <p:ph type="ctrTitle" hasCustomPrompt="1"/>
          </p:nvPr>
        </p:nvSpPr>
        <p:spPr>
          <a:xfrm>
            <a:off x="7159626" y="147895"/>
            <a:ext cx="1755775" cy="269357"/>
          </a:xfrm>
          <a:prstGeom prst="rect">
            <a:avLst/>
          </a:prstGeom>
        </p:spPr>
        <p:txBody>
          <a:bodyPr tIns="0" bIns="0"/>
          <a:lstStyle>
            <a:lvl1pPr algn="l">
              <a:lnSpc>
                <a:spcPts val="2300"/>
              </a:lnSpc>
              <a:defRPr sz="1600" b="1" cap="all" baseline="0">
                <a:solidFill>
                  <a:srgbClr val="53565A"/>
                </a:solidFill>
                <a:latin typeface="Univers LT Std 47 Cn Lt"/>
                <a:cs typeface="Univers LT Std 47 Cn Lt"/>
              </a:defRPr>
            </a:lvl1pPr>
          </a:lstStyle>
          <a:p>
            <a:r>
              <a:rPr lang="en-US" dirty="0" smtClean="0"/>
              <a:t>Small text</a:t>
            </a:r>
            <a:endParaRPr lang="en-US" dirty="0"/>
          </a:p>
        </p:txBody>
      </p:sp>
      <p:sp>
        <p:nvSpPr>
          <p:cNvPr id="3" name="Subtitle 2"/>
          <p:cNvSpPr>
            <a:spLocks noGrp="1"/>
          </p:cNvSpPr>
          <p:nvPr>
            <p:ph type="subTitle" idx="1" hasCustomPrompt="1"/>
          </p:nvPr>
        </p:nvSpPr>
        <p:spPr>
          <a:xfrm>
            <a:off x="7150748" y="429273"/>
            <a:ext cx="1764653" cy="685800"/>
          </a:xfrm>
          <a:prstGeom prst="rect">
            <a:avLst/>
          </a:prstGeom>
        </p:spPr>
        <p:txBody>
          <a:bodyPr/>
          <a:lstStyle>
            <a:lvl1pPr marL="0" indent="0" algn="l">
              <a:lnSpc>
                <a:spcPts val="2700"/>
              </a:lnSpc>
              <a:spcBef>
                <a:spcPts val="200"/>
              </a:spcBef>
              <a:buNone/>
              <a:defRPr sz="2800" b="1" cap="all" baseline="0">
                <a:solidFill>
                  <a:srgbClr val="53565A"/>
                </a:solidFill>
                <a:latin typeface="Univers LT Std 47 Cn Lt"/>
                <a:cs typeface="Univers LT Std 47 Cn 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7159626" y="1147687"/>
            <a:ext cx="1755775" cy="281065"/>
          </a:xfrm>
          <a:prstGeom prst="rect">
            <a:avLst/>
          </a:prstGeom>
        </p:spPr>
        <p:txBody>
          <a:bodyPr tIns="0" bIns="0"/>
          <a:lstStyle>
            <a:lvl1pPr marL="0" indent="0">
              <a:lnSpc>
                <a:spcPts val="1500"/>
              </a:lnSpc>
              <a:spcBef>
                <a:spcPts val="0"/>
              </a:spcBef>
              <a:buNone/>
              <a:defRPr sz="1000" cap="all" baseline="0">
                <a:solidFill>
                  <a:srgbClr val="53565A"/>
                </a:solidFill>
                <a:latin typeface="Univers LT Std 47 Cn Lt"/>
                <a:cs typeface="Univers LT Std 47 Cn Lt"/>
              </a:defRPr>
            </a:lvl1pPr>
            <a:lvl2pPr marL="457189" indent="0">
              <a:buNone/>
              <a:defRPr sz="1000">
                <a:latin typeface="Arial" pitchFamily="34" charset="0"/>
                <a:cs typeface="Arial" pitchFamily="34" charset="0"/>
              </a:defRPr>
            </a:lvl2pPr>
            <a:lvl3pPr marL="914377" indent="0">
              <a:buNone/>
              <a:defRPr sz="1000">
                <a:latin typeface="Arial" pitchFamily="34" charset="0"/>
                <a:cs typeface="Arial" pitchFamily="34" charset="0"/>
              </a:defRPr>
            </a:lvl3pPr>
            <a:lvl4pPr marL="1371566" indent="0">
              <a:buNone/>
              <a:defRPr sz="1000">
                <a:latin typeface="Arial" pitchFamily="34" charset="0"/>
                <a:cs typeface="Arial" pitchFamily="34" charset="0"/>
              </a:defRPr>
            </a:lvl4pPr>
            <a:lvl5pPr marL="1828754" indent="0">
              <a:buNone/>
              <a:defRPr sz="1000">
                <a:latin typeface="Arial" pitchFamily="34" charset="0"/>
                <a:cs typeface="Arial" pitchFamily="34" charset="0"/>
              </a:defRPr>
            </a:lvl5pPr>
          </a:lstStyle>
          <a:p>
            <a:pPr lvl="0"/>
            <a:r>
              <a:rPr lang="en-US" dirty="0" smtClean="0"/>
              <a:t>location</a:t>
            </a:r>
          </a:p>
        </p:txBody>
      </p:sp>
    </p:spTree>
    <p:extLst>
      <p:ext uri="{BB962C8B-B14F-4D97-AF65-F5344CB8AC3E}">
        <p14:creationId xmlns:p14="http://schemas.microsoft.com/office/powerpoint/2010/main" val="423838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8652" y="141354"/>
            <a:ext cx="6248400" cy="533400"/>
          </a:xfrm>
          <a:prstGeom prst="rect">
            <a:avLst/>
          </a:prstGeom>
        </p:spPr>
        <p:txBody>
          <a:bodyPr/>
          <a:lstStyle>
            <a:lvl1pPr algn="l">
              <a:defRPr lang="en-US" sz="2800" b="1" kern="1200" cap="all" dirty="0">
                <a:solidFill>
                  <a:srgbClr val="ED8B00"/>
                </a:solidFill>
                <a:latin typeface="Univers LT Std 47 Cn Lt"/>
                <a:ea typeface="+mn-ea"/>
                <a:cs typeface="Univers LT Std 47 Cn Lt"/>
              </a:defRPr>
            </a:lvl1pPr>
          </a:lstStyle>
          <a:p>
            <a:r>
              <a:rPr lang="en-US" dirty="0" smtClean="0"/>
              <a:t>agenda</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6" name="Text Placeholder 5"/>
          <p:cNvSpPr>
            <a:spLocks noGrp="1"/>
          </p:cNvSpPr>
          <p:nvPr>
            <p:ph type="body" sz="quarter" idx="10" hasCustomPrompt="1"/>
          </p:nvPr>
        </p:nvSpPr>
        <p:spPr>
          <a:xfrm>
            <a:off x="2438400" y="1738315"/>
            <a:ext cx="6459539" cy="2691955"/>
          </a:xfrm>
          <a:prstGeom prst="rect">
            <a:avLst/>
          </a:prstGeom>
        </p:spPr>
        <p:txBody>
          <a:bodyPr numCol="2" spcCol="0"/>
          <a:lstStyle>
            <a:lvl1pPr marL="0" marR="0" indent="0" algn="l" defTabSz="455021" rtl="0" eaLnBrk="0" fontAlgn="auto" latinLnBrk="0" hangingPunct="0">
              <a:lnSpc>
                <a:spcPct val="100000"/>
              </a:lnSpc>
              <a:spcBef>
                <a:spcPts val="800"/>
              </a:spcBef>
              <a:spcAft>
                <a:spcPts val="0"/>
              </a:spcAft>
              <a:buClr>
                <a:srgbClr val="F68B1F"/>
              </a:buClr>
              <a:buSzTx/>
              <a:buFont typeface="Arial" pitchFamily="34" charset="0"/>
              <a:buNone/>
              <a:tabLst/>
              <a:defRPr sz="1600">
                <a:solidFill>
                  <a:srgbClr val="53565A"/>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defTabSz="341274" eaLnBrk="0" hangingPunct="0">
              <a:spcBef>
                <a:spcPts val="600"/>
              </a:spcBef>
              <a:buClr>
                <a:srgbClr val="F68B1F"/>
              </a:buClr>
            </a:pPr>
            <a:r>
              <a:rPr lang="en-US" sz="1600" dirty="0" smtClean="0">
                <a:solidFill>
                  <a:srgbClr val="ED8B00"/>
                </a:solidFill>
              </a:rPr>
              <a:t>Time: </a:t>
            </a:r>
            <a:r>
              <a:rPr lang="en-US" sz="1600" dirty="0" smtClean="0">
                <a:solidFill>
                  <a:srgbClr val="53565A"/>
                </a:solidFill>
              </a:rPr>
              <a:t>Event</a:t>
            </a:r>
          </a:p>
          <a:p>
            <a:pPr eaLnBrk="0" hangingPunct="0">
              <a:spcBef>
                <a:spcPts val="600"/>
              </a:spcBef>
              <a:buClr>
                <a:srgbClr val="F68B1F"/>
              </a:buClr>
            </a:pPr>
            <a:endParaRPr lang="en-GB" sz="1600" dirty="0" smtClean="0">
              <a:solidFill>
                <a:srgbClr val="555559"/>
              </a:solidFill>
            </a:endParaRPr>
          </a:p>
          <a:p>
            <a:pPr eaLnBrk="0" hangingPunct="0">
              <a:spcBef>
                <a:spcPts val="600"/>
              </a:spcBef>
              <a:buClr>
                <a:srgbClr val="F68B1F"/>
              </a:buClr>
            </a:pPr>
            <a:endParaRPr lang="en-GB" sz="1600" dirty="0">
              <a:solidFill>
                <a:srgbClr val="555559"/>
              </a:solidFill>
            </a:endParaRPr>
          </a:p>
        </p:txBody>
      </p:sp>
    </p:spTree>
    <p:extLst>
      <p:ext uri="{BB962C8B-B14F-4D97-AF65-F5344CB8AC3E}">
        <p14:creationId xmlns:p14="http://schemas.microsoft.com/office/powerpoint/2010/main" val="251694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566" y="1738313"/>
            <a:ext cx="6024297" cy="533400"/>
          </a:xfrm>
          <a:prstGeom prst="rect">
            <a:avLst/>
          </a:prstGeom>
        </p:spPr>
        <p:txBody>
          <a:bodyPr lIns="274320"/>
          <a:lstStyle>
            <a:lvl1pPr algn="l">
              <a:defRPr lang="en-US" sz="3200" b="1" kern="1200" cap="all" dirty="0">
                <a:solidFill>
                  <a:srgbClr val="ED8B00"/>
                </a:solidFill>
                <a:latin typeface="Univers LT Std 47 Cn Lt"/>
                <a:ea typeface="+mn-ea"/>
                <a:cs typeface="Univers LT Std 47 Cn Lt"/>
              </a:defRPr>
            </a:lvl1pPr>
          </a:lstStyle>
          <a:p>
            <a:r>
              <a:rPr lang="en-US" dirty="0" smtClean="0"/>
              <a:t>agenda</a:t>
            </a:r>
            <a:endParaRPr lang="en-US" dirty="0"/>
          </a:p>
        </p:txBody>
      </p:sp>
      <p:sp>
        <p:nvSpPr>
          <p:cNvPr id="8" name="Text Placeholder 7"/>
          <p:cNvSpPr>
            <a:spLocks noGrp="1"/>
          </p:cNvSpPr>
          <p:nvPr>
            <p:ph type="body" sz="quarter" idx="10" hasCustomPrompt="1"/>
          </p:nvPr>
        </p:nvSpPr>
        <p:spPr>
          <a:xfrm>
            <a:off x="241567" y="2228600"/>
            <a:ext cx="6024296" cy="2209800"/>
          </a:xfrm>
          <a:prstGeom prst="rect">
            <a:avLst/>
          </a:prstGeom>
        </p:spPr>
        <p:txBody>
          <a:bodyPr lIns="274320"/>
          <a:lstStyle>
            <a:lvl1pPr marL="0" indent="0" fontAlgn="base">
              <a:lnSpc>
                <a:spcPts val="4400"/>
              </a:lnSpc>
              <a:spcBef>
                <a:spcPct val="0"/>
              </a:spcBef>
              <a:spcAft>
                <a:spcPct val="0"/>
              </a:spcAft>
              <a:buFontTx/>
              <a:buAutoNum type="arabicPeriod"/>
              <a:defRPr sz="2000">
                <a:solidFill>
                  <a:schemeClr val="tx1"/>
                </a:solidFill>
              </a:defRPr>
            </a:lvl1pPr>
            <a:lvl2pPr marL="971526" indent="-514338">
              <a:buFont typeface="+mj-lt"/>
              <a:buAutoNum type="arabicPeriod"/>
              <a:defRPr sz="2000">
                <a:solidFill>
                  <a:schemeClr val="bg1"/>
                </a:solidFill>
              </a:defRPr>
            </a:lvl2pPr>
            <a:lvl3pPr marL="1371566" indent="-457189">
              <a:buFont typeface="+mj-lt"/>
              <a:buAutoNum type="arabicPeriod"/>
              <a:defRPr sz="2000">
                <a:solidFill>
                  <a:schemeClr val="bg1"/>
                </a:solidFill>
              </a:defRPr>
            </a:lvl3pPr>
            <a:lvl4pPr marL="1828754" indent="-457189">
              <a:buFont typeface="+mj-lt"/>
              <a:buAutoNum type="arabicPeriod"/>
              <a:defRPr sz="2000">
                <a:solidFill>
                  <a:schemeClr val="bg1"/>
                </a:solidFill>
              </a:defRPr>
            </a:lvl4pPr>
            <a:lvl5pPr marL="2285943" indent="-457189">
              <a:buFont typeface="+mj-lt"/>
              <a:buAutoNum type="arabicPeriod"/>
              <a:defRPr sz="2000">
                <a:solidFill>
                  <a:schemeClr val="bg1"/>
                </a:solidFill>
              </a:defRPr>
            </a:lvl5pPr>
          </a:lstStyle>
          <a:p>
            <a:pPr fontAlgn="base">
              <a:lnSpc>
                <a:spcPts val="3300"/>
              </a:lnSpc>
              <a:spcBef>
                <a:spcPct val="0"/>
              </a:spcBef>
              <a:spcAft>
                <a:spcPct val="0"/>
              </a:spcAft>
              <a:buFontTx/>
              <a:buAutoNum type="arabicPeriod"/>
            </a:pPr>
            <a:r>
              <a:rPr lang="en-US" sz="2000" dirty="0" smtClean="0">
                <a:solidFill>
                  <a:srgbClr val="FFFFFF"/>
                </a:solidFill>
              </a:rPr>
              <a:t> Insert issue</a:t>
            </a:r>
          </a:p>
          <a:p>
            <a:pPr fontAlgn="base">
              <a:lnSpc>
                <a:spcPts val="3300"/>
              </a:lnSpc>
              <a:spcBef>
                <a:spcPct val="0"/>
              </a:spcBef>
              <a:spcAft>
                <a:spcPct val="0"/>
              </a:spcAft>
              <a:buFontTx/>
              <a:buAutoNum type="arabicPeriod"/>
            </a:pPr>
            <a:r>
              <a:rPr lang="en-US" sz="2000" dirty="0" smtClean="0">
                <a:solidFill>
                  <a:srgbClr val="FFFFFF"/>
                </a:solidFill>
              </a:rPr>
              <a:t> Insert another issue</a:t>
            </a:r>
          </a:p>
          <a:p>
            <a:pPr fontAlgn="base">
              <a:lnSpc>
                <a:spcPts val="3300"/>
              </a:lnSpc>
              <a:spcBef>
                <a:spcPct val="0"/>
              </a:spcBef>
              <a:spcAft>
                <a:spcPct val="0"/>
              </a:spcAft>
              <a:buFontTx/>
              <a:buAutoNum type="arabicPeriod"/>
            </a:pPr>
            <a:r>
              <a:rPr lang="en-US" sz="2000" dirty="0" smtClean="0">
                <a:solidFill>
                  <a:srgbClr val="FFFFFF"/>
                </a:solidFill>
              </a:rPr>
              <a:t> Insert an issue</a:t>
            </a:r>
          </a:p>
        </p:txBody>
      </p:sp>
    </p:spTree>
    <p:extLst>
      <p:ext uri="{BB962C8B-B14F-4D97-AF65-F5344CB8AC3E}">
        <p14:creationId xmlns:p14="http://schemas.microsoft.com/office/powerpoint/2010/main" val="199567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566" y="1738313"/>
            <a:ext cx="6024297" cy="533400"/>
          </a:xfrm>
          <a:prstGeom prst="rect">
            <a:avLst/>
          </a:prstGeom>
        </p:spPr>
        <p:txBody>
          <a:bodyPr lIns="274320"/>
          <a:lstStyle>
            <a:lvl1pPr algn="l">
              <a:defRPr lang="en-US" sz="3200" b="1" kern="1200" cap="all" dirty="0">
                <a:solidFill>
                  <a:srgbClr val="ED8B00"/>
                </a:solidFill>
                <a:latin typeface="Univers LT Std 47 Cn Lt"/>
                <a:ea typeface="+mn-ea"/>
                <a:cs typeface="Univers LT Std 47 Cn Lt"/>
              </a:defRPr>
            </a:lvl1pPr>
          </a:lstStyle>
          <a:p>
            <a:r>
              <a:rPr lang="en-US" dirty="0" smtClean="0"/>
              <a:t>Click here to add title</a:t>
            </a:r>
            <a:endParaRPr lang="en-US" dirty="0"/>
          </a:p>
        </p:txBody>
      </p:sp>
      <p:sp>
        <p:nvSpPr>
          <p:cNvPr id="4" name="Text Placeholder 3"/>
          <p:cNvSpPr>
            <a:spLocks noGrp="1"/>
          </p:cNvSpPr>
          <p:nvPr>
            <p:ph type="body" sz="quarter" idx="11" hasCustomPrompt="1"/>
          </p:nvPr>
        </p:nvSpPr>
        <p:spPr>
          <a:xfrm>
            <a:off x="241567" y="2228600"/>
            <a:ext cx="6024296" cy="2324350"/>
          </a:xfrm>
          <a:prstGeom prst="rect">
            <a:avLst/>
          </a:prstGeom>
        </p:spPr>
        <p:txBody>
          <a:bodyPr lIns="274320"/>
          <a:lstStyle>
            <a:lvl1pPr marL="0" indent="0">
              <a:buNone/>
              <a:defRPr lang="en-US" sz="2000" kern="1200" dirty="0" smtClean="0">
                <a:solidFill>
                  <a:schemeClr val="tx1"/>
                </a:solidFill>
                <a:latin typeface="+mn-lt"/>
                <a:ea typeface="+mn-ea"/>
                <a:cs typeface="+mn-cs"/>
              </a:defRPr>
            </a:lvl1pPr>
            <a:lvl2pPr marL="457189" indent="0">
              <a:buNone/>
              <a:defRPr lang="en-US" sz="2000" kern="1200" dirty="0" smtClean="0">
                <a:solidFill>
                  <a:srgbClr val="FFFFFF"/>
                </a:solidFill>
                <a:latin typeface="+mn-lt"/>
                <a:ea typeface="+mn-ea"/>
                <a:cs typeface="+mn-cs"/>
              </a:defRPr>
            </a:lvl2pPr>
            <a:lvl3pPr marL="914377" indent="0">
              <a:buNone/>
              <a:defRPr lang="en-US" sz="2000" kern="1200" dirty="0" smtClean="0">
                <a:solidFill>
                  <a:srgbClr val="FFFFFF"/>
                </a:solidFill>
                <a:latin typeface="+mn-lt"/>
                <a:ea typeface="+mn-ea"/>
                <a:cs typeface="+mn-cs"/>
              </a:defRPr>
            </a:lvl3pPr>
            <a:lvl4pPr marL="1371566" indent="0">
              <a:buNone/>
              <a:defRPr lang="en-US" sz="2000" kern="1200" dirty="0" smtClean="0">
                <a:solidFill>
                  <a:srgbClr val="FFFFFF"/>
                </a:solidFill>
                <a:latin typeface="+mn-lt"/>
                <a:ea typeface="+mn-ea"/>
                <a:cs typeface="+mn-cs"/>
              </a:defRPr>
            </a:lvl4pPr>
            <a:lvl5pPr marL="1828754" indent="0">
              <a:buNone/>
              <a:defRPr lang="en-US" sz="2000" kern="1200" dirty="0">
                <a:solidFill>
                  <a:srgbClr val="FFFFFF"/>
                </a:solidFill>
                <a:latin typeface="+mn-lt"/>
                <a:ea typeface="+mn-ea"/>
                <a:cs typeface="+mn-cs"/>
              </a:defRPr>
            </a:lvl5pPr>
          </a:lstStyle>
          <a:p>
            <a:pPr lvl="0"/>
            <a:r>
              <a:rPr lang="en-US" dirty="0" smtClean="0"/>
              <a:t>Click to add text</a:t>
            </a:r>
          </a:p>
        </p:txBody>
      </p:sp>
    </p:spTree>
    <p:extLst>
      <p:ext uri="{BB962C8B-B14F-4D97-AF65-F5344CB8AC3E}">
        <p14:creationId xmlns:p14="http://schemas.microsoft.com/office/powerpoint/2010/main" val="134519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44752" y="268288"/>
            <a:ext cx="6024297" cy="533400"/>
          </a:xfrm>
          <a:prstGeom prst="rect">
            <a:avLst/>
          </a:prstGeom>
        </p:spPr>
        <p:txBody>
          <a:bodyPr lIns="91440"/>
          <a:lstStyle>
            <a:lvl1pPr algn="l">
              <a:defRPr lang="en-US" sz="2800" b="1" kern="1200" cap="all" baseline="0" dirty="0">
                <a:solidFill>
                  <a:schemeClr val="tx1"/>
                </a:solidFill>
                <a:latin typeface="Univers LT Std 47 Cn Lt"/>
                <a:ea typeface="+mn-ea"/>
                <a:cs typeface="Univers LT Std 47 Cn Lt"/>
              </a:defRPr>
            </a:lvl1pPr>
          </a:lstStyle>
          <a:p>
            <a:r>
              <a:rPr lang="en-US" dirty="0" smtClean="0"/>
              <a:t>Click here to add title</a:t>
            </a:r>
            <a:endParaRPr lang="en-US" dirty="0"/>
          </a:p>
        </p:txBody>
      </p:sp>
      <p:sp>
        <p:nvSpPr>
          <p:cNvPr id="4" name="Text Placeholder 3"/>
          <p:cNvSpPr>
            <a:spLocks noGrp="1"/>
          </p:cNvSpPr>
          <p:nvPr>
            <p:ph type="body" sz="quarter" idx="11" hasCustomPrompt="1"/>
          </p:nvPr>
        </p:nvSpPr>
        <p:spPr>
          <a:xfrm>
            <a:off x="2438400" y="1279528"/>
            <a:ext cx="6024296" cy="3197223"/>
          </a:xfrm>
          <a:prstGeom prst="rect">
            <a:avLst/>
          </a:prstGeom>
        </p:spPr>
        <p:txBody>
          <a:bodyPr lIns="91440"/>
          <a:lstStyle>
            <a:lvl1pPr marL="0" indent="0">
              <a:buNone/>
              <a:defRPr lang="en-US" sz="2000" b="1" kern="1200" baseline="0" dirty="0" smtClean="0">
                <a:solidFill>
                  <a:schemeClr val="tx2"/>
                </a:solidFill>
                <a:latin typeface="+mn-lt"/>
                <a:ea typeface="+mn-ea"/>
                <a:cs typeface="+mn-cs"/>
              </a:defRPr>
            </a:lvl1pPr>
            <a:lvl2pPr marL="457189" indent="0">
              <a:buNone/>
              <a:defRPr lang="en-US" sz="2000" kern="1200" dirty="0" smtClean="0">
                <a:solidFill>
                  <a:srgbClr val="FFFFFF"/>
                </a:solidFill>
                <a:latin typeface="+mn-lt"/>
                <a:ea typeface="+mn-ea"/>
                <a:cs typeface="+mn-cs"/>
              </a:defRPr>
            </a:lvl2pPr>
            <a:lvl3pPr marL="914377" indent="0">
              <a:buNone/>
              <a:defRPr lang="en-US" sz="2000" kern="1200" dirty="0" smtClean="0">
                <a:solidFill>
                  <a:srgbClr val="FFFFFF"/>
                </a:solidFill>
                <a:latin typeface="+mn-lt"/>
                <a:ea typeface="+mn-ea"/>
                <a:cs typeface="+mn-cs"/>
              </a:defRPr>
            </a:lvl3pPr>
            <a:lvl4pPr marL="1371566" indent="0">
              <a:buNone/>
              <a:defRPr lang="en-US" sz="2000" kern="1200" dirty="0" smtClean="0">
                <a:solidFill>
                  <a:srgbClr val="FFFFFF"/>
                </a:solidFill>
                <a:latin typeface="+mn-lt"/>
                <a:ea typeface="+mn-ea"/>
                <a:cs typeface="+mn-cs"/>
              </a:defRPr>
            </a:lvl4pPr>
            <a:lvl5pPr marL="1828754" indent="0">
              <a:buNone/>
              <a:defRPr lang="en-US" sz="2000" kern="1200" dirty="0">
                <a:solidFill>
                  <a:srgbClr val="FFFFFF"/>
                </a:solidFill>
                <a:latin typeface="+mn-lt"/>
                <a:ea typeface="+mn-ea"/>
                <a:cs typeface="+mn-cs"/>
              </a:defRPr>
            </a:lvl5pPr>
          </a:lstStyle>
          <a:p>
            <a:pPr lvl="0"/>
            <a:r>
              <a:rPr lang="en-US" dirty="0" smtClean="0"/>
              <a:t>SUB-TITLE (All cap, bold and orange), Body Text (Regular, white)</a:t>
            </a:r>
          </a:p>
        </p:txBody>
      </p:sp>
      <p:sp>
        <p:nvSpPr>
          <p:cNvPr id="6" name="Picture Placeholder 5"/>
          <p:cNvSpPr>
            <a:spLocks noGrp="1"/>
          </p:cNvSpPr>
          <p:nvPr>
            <p:ph type="pic" sz="quarter" idx="12" hasCustomPrompt="1"/>
          </p:nvPr>
        </p:nvSpPr>
        <p:spPr>
          <a:xfrm>
            <a:off x="0" y="-11113"/>
            <a:ext cx="2286000" cy="5154613"/>
          </a:xfrm>
          <a:prstGeom prst="rect">
            <a:avLst/>
          </a:prstGeom>
        </p:spPr>
        <p:txBody>
          <a:bodyPr anchor="ctr"/>
          <a:lstStyle>
            <a:lvl1pPr marL="0" indent="0" algn="ctr">
              <a:buNone/>
              <a:defRPr sz="1200">
                <a:solidFill>
                  <a:schemeClr val="tx1"/>
                </a:solidFill>
              </a:defRPr>
            </a:lvl1pPr>
          </a:lstStyle>
          <a:p>
            <a:r>
              <a:rPr lang="en-US" dirty="0" smtClean="0"/>
              <a:t>Click icon to insert image</a:t>
            </a:r>
            <a:endParaRPr lang="en-US" dirty="0"/>
          </a:p>
        </p:txBody>
      </p:sp>
    </p:spTree>
    <p:extLst>
      <p:ext uri="{BB962C8B-B14F-4D97-AF65-F5344CB8AC3E}">
        <p14:creationId xmlns:p14="http://schemas.microsoft.com/office/powerpoint/2010/main" val="331522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ustom Layout_with bullets">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142875" y="147638"/>
            <a:ext cx="4357688" cy="4849812"/>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2" name="Title 1"/>
          <p:cNvSpPr>
            <a:spLocks noGrp="1"/>
          </p:cNvSpPr>
          <p:nvPr>
            <p:ph type="title" hasCustomPrompt="1"/>
          </p:nvPr>
        </p:nvSpPr>
        <p:spPr>
          <a:xfrm>
            <a:off x="4892677" y="218829"/>
            <a:ext cx="4005263" cy="233844"/>
          </a:xfrm>
          <a:prstGeom prst="rect">
            <a:avLst/>
          </a:prstGeom>
        </p:spPr>
        <p:txBody>
          <a:bodyPr/>
          <a:lstStyle>
            <a:lvl1pPr algn="l">
              <a:defRPr lang="en-US" sz="1400" b="1" kern="1200" cap="all" dirty="0">
                <a:solidFill>
                  <a:srgbClr val="53565A"/>
                </a:solidFill>
                <a:latin typeface="Univers LT Std 47 Cn Lt"/>
                <a:ea typeface="+mn-ea"/>
                <a:cs typeface="Univers LT Std 47 Cn Lt"/>
              </a:defRPr>
            </a:lvl1pPr>
          </a:lstStyle>
          <a:p>
            <a:r>
              <a:rPr lang="en-US" dirty="0" smtClean="0"/>
              <a:t>Small text</a:t>
            </a:r>
            <a:endParaRPr lang="en-US" dirty="0"/>
          </a:p>
        </p:txBody>
      </p:sp>
      <p:sp>
        <p:nvSpPr>
          <p:cNvPr id="9" name="Text Placeholder 8"/>
          <p:cNvSpPr>
            <a:spLocks noGrp="1"/>
          </p:cNvSpPr>
          <p:nvPr>
            <p:ph type="body" sz="quarter" idx="11" hasCustomPrompt="1"/>
          </p:nvPr>
        </p:nvSpPr>
        <p:spPr>
          <a:xfrm>
            <a:off x="4892677" y="461656"/>
            <a:ext cx="4005263" cy="914400"/>
          </a:xfrm>
          <a:prstGeom prst="rect">
            <a:avLst/>
          </a:prstGeom>
        </p:spPr>
        <p:txBody>
          <a:bodyPr/>
          <a:lstStyle>
            <a:lvl1pPr marL="0" indent="0">
              <a:lnSpc>
                <a:spcPts val="2700"/>
              </a:lnSpc>
              <a:spcBef>
                <a:spcPts val="0"/>
              </a:spcBef>
              <a:buNone/>
              <a:defRPr lang="en-US" sz="2800" b="1" kern="1200" cap="all" dirty="0" smtClean="0">
                <a:solidFill>
                  <a:srgbClr val="ED8B00"/>
                </a:solidFill>
                <a:latin typeface="Univers LT Std 47 Cn Lt"/>
                <a:ea typeface="+mn-ea"/>
                <a:cs typeface="Univers LT Std 47 Cn Lt"/>
              </a:defRPr>
            </a:lvl1pPr>
            <a:lvl2pPr marL="457189" indent="0">
              <a:buNone/>
              <a:defRPr lang="en-US" sz="2800" b="1" kern="1200" cap="all" dirty="0" smtClean="0">
                <a:solidFill>
                  <a:srgbClr val="ED8B00"/>
                </a:solidFill>
                <a:latin typeface="Arial" pitchFamily="34" charset="0"/>
                <a:ea typeface="+mn-ea"/>
                <a:cs typeface="Arial" pitchFamily="34" charset="0"/>
              </a:defRPr>
            </a:lvl2pPr>
            <a:lvl3pPr marL="914377" indent="0">
              <a:buNone/>
              <a:defRPr lang="en-US" sz="2800" b="1" kern="1200" cap="all" dirty="0" smtClean="0">
                <a:solidFill>
                  <a:srgbClr val="ED8B00"/>
                </a:solidFill>
                <a:latin typeface="Arial" pitchFamily="34" charset="0"/>
                <a:ea typeface="+mn-ea"/>
                <a:cs typeface="Arial" pitchFamily="34" charset="0"/>
              </a:defRPr>
            </a:lvl3pPr>
            <a:lvl4pPr marL="1371566" indent="0">
              <a:buNone/>
              <a:defRPr lang="en-US" sz="2800" b="1" kern="1200" cap="all" dirty="0" smtClean="0">
                <a:solidFill>
                  <a:srgbClr val="ED8B00"/>
                </a:solidFill>
                <a:latin typeface="Arial" pitchFamily="34" charset="0"/>
                <a:ea typeface="+mn-ea"/>
                <a:cs typeface="Arial" pitchFamily="34" charset="0"/>
              </a:defRPr>
            </a:lvl4pPr>
            <a:lvl5pPr marL="1828754" indent="0">
              <a:buNone/>
              <a:defRPr lang="en-US" sz="2800" b="1" kern="1200" cap="all" dirty="0">
                <a:solidFill>
                  <a:srgbClr val="ED8B00"/>
                </a:solidFill>
                <a:latin typeface="Arial" pitchFamily="34" charset="0"/>
                <a:ea typeface="+mn-ea"/>
                <a:cs typeface="Arial" pitchFamily="34" charset="0"/>
              </a:defRPr>
            </a:lvl5pPr>
          </a:lstStyle>
          <a:p>
            <a:pPr lvl="0"/>
            <a:r>
              <a:rPr lang="en-US" dirty="0" smtClean="0"/>
              <a:t>Big Text</a:t>
            </a:r>
          </a:p>
        </p:txBody>
      </p:sp>
      <p:sp>
        <p:nvSpPr>
          <p:cNvPr id="4" name="Text Placeholder 3"/>
          <p:cNvSpPr>
            <a:spLocks noGrp="1"/>
          </p:cNvSpPr>
          <p:nvPr>
            <p:ph type="body" sz="quarter" idx="12" hasCustomPrompt="1"/>
          </p:nvPr>
        </p:nvSpPr>
        <p:spPr>
          <a:xfrm>
            <a:off x="4892677" y="1736726"/>
            <a:ext cx="4005263" cy="2694169"/>
          </a:xfrm>
          <a:prstGeom prst="rect">
            <a:avLst/>
          </a:prstGeom>
        </p:spPr>
        <p:txBody>
          <a:bodyPr/>
          <a:lstStyle>
            <a:lvl1pPr marL="285744" indent="-285744">
              <a:spcBef>
                <a:spcPts val="600"/>
              </a:spcBef>
              <a:buFont typeface="Arial" pitchFamily="34" charset="0"/>
              <a:buChar char="•"/>
              <a:defRPr lang="en-US" sz="1600" kern="1200" dirty="0" smtClean="0">
                <a:solidFill>
                  <a:srgbClr val="53565A"/>
                </a:solidFill>
                <a:latin typeface="+mn-lt"/>
                <a:ea typeface="+mn-ea"/>
                <a:cs typeface="+mn-cs"/>
              </a:defRPr>
            </a:lvl1pPr>
            <a:lvl2pPr>
              <a:defRPr lang="en-US" sz="1600" kern="1200" dirty="0" smtClean="0">
                <a:solidFill>
                  <a:srgbClr val="53565A"/>
                </a:solidFill>
                <a:latin typeface="+mn-lt"/>
                <a:ea typeface="+mn-ea"/>
                <a:cs typeface="+mn-cs"/>
              </a:defRPr>
            </a:lvl2pPr>
            <a:lvl3pPr>
              <a:defRPr lang="en-US" sz="1600" kern="1200" dirty="0" smtClean="0">
                <a:solidFill>
                  <a:srgbClr val="53565A"/>
                </a:solidFill>
                <a:latin typeface="+mn-lt"/>
                <a:ea typeface="+mn-ea"/>
                <a:cs typeface="+mn-cs"/>
              </a:defRPr>
            </a:lvl3pPr>
            <a:lvl4pPr>
              <a:defRPr lang="en-US" sz="1600" kern="1200" dirty="0" smtClean="0">
                <a:solidFill>
                  <a:srgbClr val="53565A"/>
                </a:solidFill>
                <a:latin typeface="+mn-lt"/>
                <a:ea typeface="+mn-ea"/>
                <a:cs typeface="+mn-cs"/>
              </a:defRPr>
            </a:lvl4pPr>
            <a:lvl5pPr>
              <a:defRPr lang="en-US" sz="1600" kern="1200" dirty="0">
                <a:solidFill>
                  <a:srgbClr val="53565A"/>
                </a:solidFill>
                <a:latin typeface="+mn-lt"/>
                <a:ea typeface="+mn-ea"/>
                <a:cs typeface="+mn-cs"/>
              </a:defRPr>
            </a:lvl5pPr>
          </a:lstStyle>
          <a:p>
            <a:pPr lvl="0"/>
            <a:r>
              <a:rPr lang="en-US" dirty="0" smtClean="0"/>
              <a:t>Click to add bullet points</a:t>
            </a:r>
          </a:p>
          <a:p>
            <a:pPr lvl="0"/>
            <a:endParaRPr lang="en-US" dirty="0" smtClean="0"/>
          </a:p>
        </p:txBody>
      </p:sp>
      <p:sp>
        <p:nvSpPr>
          <p:cNvPr id="12" name="Text Placeholder 18"/>
          <p:cNvSpPr>
            <a:spLocks noGrp="1"/>
          </p:cNvSpPr>
          <p:nvPr>
            <p:ph type="body" sz="quarter" idx="14" hasCustomPrompt="1"/>
          </p:nvPr>
        </p:nvSpPr>
        <p:spPr>
          <a:xfrm>
            <a:off x="142875" y="4610100"/>
            <a:ext cx="4352925" cy="387856"/>
          </a:xfrm>
          <a:prstGeom prst="rect">
            <a:avLst/>
          </a:prstGeom>
        </p:spPr>
        <p:txBody>
          <a:bodyPr/>
          <a:lstStyle>
            <a:lvl1pPr marL="0" indent="0">
              <a:spcBef>
                <a:spcPts val="0"/>
              </a:spcBef>
              <a:buNone/>
              <a:defRPr lang="en-US" sz="1000" kern="1200" baseline="0" dirty="0" smtClean="0">
                <a:solidFill>
                  <a:srgbClr val="53565A"/>
                </a:solidFill>
                <a:latin typeface="+mn-lt"/>
                <a:ea typeface="+mn-ea"/>
                <a:cs typeface="+mn-cs"/>
              </a:defRPr>
            </a:lvl1pPr>
            <a:lvl2pPr marL="457189" indent="0">
              <a:buNone/>
              <a:defRPr lang="en-US" sz="1000" kern="1200" dirty="0" smtClean="0">
                <a:solidFill>
                  <a:srgbClr val="0070C0"/>
                </a:solidFill>
                <a:latin typeface="+mn-lt"/>
                <a:ea typeface="+mn-ea"/>
                <a:cs typeface="+mn-cs"/>
              </a:defRPr>
            </a:lvl2pPr>
            <a:lvl3pPr marL="914377" indent="0">
              <a:buNone/>
              <a:defRPr lang="en-US" sz="1000" kern="1200" dirty="0" smtClean="0">
                <a:solidFill>
                  <a:srgbClr val="0070C0"/>
                </a:solidFill>
                <a:latin typeface="+mn-lt"/>
                <a:ea typeface="+mn-ea"/>
                <a:cs typeface="+mn-cs"/>
              </a:defRPr>
            </a:lvl3pPr>
            <a:lvl4pPr marL="1371566" indent="0">
              <a:buNone/>
              <a:defRPr lang="en-US" sz="1000" kern="1200" dirty="0" smtClean="0">
                <a:solidFill>
                  <a:srgbClr val="0070C0"/>
                </a:solidFill>
                <a:latin typeface="+mn-lt"/>
                <a:ea typeface="+mn-ea"/>
                <a:cs typeface="+mn-cs"/>
              </a:defRPr>
            </a:lvl4pPr>
            <a:lvl5pPr marL="1828754" indent="0">
              <a:buNone/>
              <a:defRPr lang="en-US" sz="1000" kern="1200" dirty="0">
                <a:solidFill>
                  <a:srgbClr val="0070C0"/>
                </a:solidFill>
                <a:latin typeface="+mn-lt"/>
                <a:ea typeface="+mn-ea"/>
                <a:cs typeface="+mn-cs"/>
              </a:defRPr>
            </a:lvl5pPr>
          </a:lstStyle>
          <a:p>
            <a:pPr lvl="0"/>
            <a:r>
              <a:rPr lang="en-US" dirty="0" smtClean="0"/>
              <a:t>Project Name</a:t>
            </a:r>
          </a:p>
          <a:p>
            <a:pPr lvl="0"/>
            <a:r>
              <a:rPr lang="en-US" dirty="0" smtClean="0"/>
              <a:t>Project Location</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190946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a:prstGeom prst="rect">
            <a:avLst/>
          </a:prstGeom>
        </p:spPr>
        <p:txBody>
          <a:bodyPr/>
          <a:lstStyle>
            <a:lvl1pPr>
              <a:defRPr>
                <a:latin typeface="Univers LT Std 47 Cn 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987AD689-7172-4187-8B3F-509AC5D201C9}" type="datetimeFigureOut">
              <a:rPr lang="en-US" smtClean="0">
                <a:solidFill>
                  <a:srgbClr val="FFFFFF"/>
                </a:solidFill>
              </a:rPr>
              <a:pPr/>
              <a:t>5/27/2015</a:t>
            </a:fld>
            <a:endParaRPr lang="en-US" dirty="0">
              <a:solidFill>
                <a:srgbClr val="FFFFFF"/>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F73D7FB7-4048-478A-9459-FEB37271C0D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703764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987AD689-7172-4187-8B3F-509AC5D201C9}" type="datetimeFigureOut">
              <a:rPr lang="en-US" smtClean="0">
                <a:solidFill>
                  <a:srgbClr val="FFFFFF"/>
                </a:solidFill>
              </a:rPr>
              <a:pPr/>
              <a:t>5/27/2015</a:t>
            </a:fld>
            <a:endParaRPr lang="en-US" dirty="0">
              <a:solidFill>
                <a:srgbClr val="FFFFFF"/>
              </a:solidFill>
            </a:endParaRPr>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dirty="0">
              <a:solidFill>
                <a:srgbClr val="FFFFFF"/>
              </a:solidFill>
            </a:endParaRPr>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F73D7FB7-4048-478A-9459-FEB37271C0D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91671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44752" y="268288"/>
            <a:ext cx="6024297" cy="533400"/>
          </a:xfrm>
          <a:prstGeom prst="rect">
            <a:avLst/>
          </a:prstGeom>
        </p:spPr>
        <p:txBody>
          <a:bodyPr lIns="91440"/>
          <a:lstStyle>
            <a:lvl1pPr algn="l">
              <a:defRPr lang="en-US" sz="2800" b="1" kern="1200" cap="all" baseline="0" dirty="0">
                <a:solidFill>
                  <a:schemeClr val="tx1"/>
                </a:solidFill>
                <a:latin typeface="Arial" charset="0"/>
                <a:ea typeface="+mn-ea"/>
                <a:cs typeface="Arial" charset="0"/>
              </a:defRPr>
            </a:lvl1pPr>
          </a:lstStyle>
          <a:p>
            <a:r>
              <a:rPr lang="en-US" dirty="0" smtClean="0"/>
              <a:t>Click here to add title</a:t>
            </a:r>
            <a:endParaRPr lang="en-US" dirty="0"/>
          </a:p>
        </p:txBody>
      </p:sp>
      <p:sp>
        <p:nvSpPr>
          <p:cNvPr id="4" name="Text Placeholder 3"/>
          <p:cNvSpPr>
            <a:spLocks noGrp="1"/>
          </p:cNvSpPr>
          <p:nvPr>
            <p:ph type="body" sz="quarter" idx="11" hasCustomPrompt="1"/>
          </p:nvPr>
        </p:nvSpPr>
        <p:spPr>
          <a:xfrm>
            <a:off x="2438400" y="1279528"/>
            <a:ext cx="6024296" cy="3197223"/>
          </a:xfrm>
          <a:prstGeom prst="rect">
            <a:avLst/>
          </a:prstGeom>
        </p:spPr>
        <p:txBody>
          <a:bodyPr lIns="91440"/>
          <a:lstStyle>
            <a:lvl1pPr marL="0" indent="0">
              <a:buNone/>
              <a:defRPr lang="en-US" sz="2000" b="1" kern="1200" baseline="0" dirty="0" smtClean="0">
                <a:solidFill>
                  <a:schemeClr val="tx2"/>
                </a:solidFill>
                <a:latin typeface="+mn-lt"/>
                <a:ea typeface="+mn-ea"/>
                <a:cs typeface="+mn-cs"/>
              </a:defRPr>
            </a:lvl1pPr>
            <a:lvl2pPr marL="457189" indent="0">
              <a:buNone/>
              <a:defRPr lang="en-US" sz="2000" kern="1200" dirty="0" smtClean="0">
                <a:solidFill>
                  <a:srgbClr val="FFFFFF"/>
                </a:solidFill>
                <a:latin typeface="+mn-lt"/>
                <a:ea typeface="+mn-ea"/>
                <a:cs typeface="+mn-cs"/>
              </a:defRPr>
            </a:lvl2pPr>
            <a:lvl3pPr marL="914377" indent="0">
              <a:buNone/>
              <a:defRPr lang="en-US" sz="2000" kern="1200" dirty="0" smtClean="0">
                <a:solidFill>
                  <a:srgbClr val="FFFFFF"/>
                </a:solidFill>
                <a:latin typeface="+mn-lt"/>
                <a:ea typeface="+mn-ea"/>
                <a:cs typeface="+mn-cs"/>
              </a:defRPr>
            </a:lvl3pPr>
            <a:lvl4pPr marL="1371566" indent="0">
              <a:buNone/>
              <a:defRPr lang="en-US" sz="2000" kern="1200" dirty="0" smtClean="0">
                <a:solidFill>
                  <a:srgbClr val="FFFFFF"/>
                </a:solidFill>
                <a:latin typeface="+mn-lt"/>
                <a:ea typeface="+mn-ea"/>
                <a:cs typeface="+mn-cs"/>
              </a:defRPr>
            </a:lvl4pPr>
            <a:lvl5pPr marL="1828754" indent="0">
              <a:buNone/>
              <a:defRPr lang="en-US" sz="2000" kern="1200" dirty="0">
                <a:solidFill>
                  <a:srgbClr val="FFFFFF"/>
                </a:solidFill>
                <a:latin typeface="+mn-lt"/>
                <a:ea typeface="+mn-ea"/>
                <a:cs typeface="+mn-cs"/>
              </a:defRPr>
            </a:lvl5pPr>
          </a:lstStyle>
          <a:p>
            <a:pPr lvl="0"/>
            <a:r>
              <a:rPr lang="en-US" dirty="0" smtClean="0"/>
              <a:t>SUB-TITLE (All cap, bold and orange), Body Text (Regular, white)</a:t>
            </a:r>
          </a:p>
        </p:txBody>
      </p:sp>
      <p:sp>
        <p:nvSpPr>
          <p:cNvPr id="6" name="Picture Placeholder 5"/>
          <p:cNvSpPr>
            <a:spLocks noGrp="1"/>
          </p:cNvSpPr>
          <p:nvPr>
            <p:ph type="pic" sz="quarter" idx="12" hasCustomPrompt="1"/>
          </p:nvPr>
        </p:nvSpPr>
        <p:spPr>
          <a:xfrm>
            <a:off x="0" y="-11113"/>
            <a:ext cx="2286000" cy="5154613"/>
          </a:xfrm>
          <a:prstGeom prst="rect">
            <a:avLst/>
          </a:prstGeom>
        </p:spPr>
        <p:txBody>
          <a:bodyPr anchor="ctr"/>
          <a:lstStyle>
            <a:lvl1pPr marL="0" indent="0" algn="ctr">
              <a:buNone/>
              <a:defRPr sz="1200">
                <a:solidFill>
                  <a:schemeClr val="tx1"/>
                </a:solidFill>
              </a:defRPr>
            </a:lvl1pPr>
          </a:lstStyle>
          <a:p>
            <a:r>
              <a:rPr lang="en-US" dirty="0" smtClean="0"/>
              <a:t>Click icon to insert image</a:t>
            </a:r>
            <a:endParaRPr lang="en-US" dirty="0"/>
          </a:p>
        </p:txBody>
      </p:sp>
    </p:spTree>
    <p:extLst>
      <p:ext uri="{BB962C8B-B14F-4D97-AF65-F5344CB8AC3E}">
        <p14:creationId xmlns:p14="http://schemas.microsoft.com/office/powerpoint/2010/main" val="357242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95763EDD-F5DF-46A1-9F4F-5AE19A0BA4F5}" type="datetimeFigureOut">
              <a:rPr lang="en-US" smtClean="0">
                <a:solidFill>
                  <a:srgbClr val="FFFFFF"/>
                </a:solidFill>
              </a:rPr>
              <a:pPr/>
              <a:t>5/27/2015</a:t>
            </a:fld>
            <a:endParaRPr lang="en-US" dirty="0">
              <a:solidFill>
                <a:srgbClr val="FFFFFF"/>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8A59223-B682-4ACA-A3E1-C197F5CFF94A}"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154884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tion 1_White 3 Lin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1423" y="1603945"/>
            <a:ext cx="8649428" cy="460375"/>
          </a:xfrm>
          <a:prstGeom prst="rect">
            <a:avLst/>
          </a:prstGeom>
        </p:spPr>
        <p:txBody>
          <a:bodyPr/>
          <a:lstStyle>
            <a:lvl1pPr algn="l">
              <a:defRPr lang="en-US" sz="2500" kern="1200" cap="all" spc="40" baseline="0" dirty="0">
                <a:solidFill>
                  <a:srgbClr val="ED8B00"/>
                </a:solidFill>
                <a:latin typeface="Arial" pitchFamily="34" charset="0"/>
                <a:ea typeface="+mn-ea"/>
                <a:cs typeface="Arial" pitchFamily="34" charset="0"/>
              </a:defRPr>
            </a:lvl1pPr>
          </a:lstStyle>
          <a:p>
            <a:r>
              <a:rPr lang="en-US" dirty="0" smtClean="0"/>
              <a:t>Templates / guidelines</a:t>
            </a:r>
            <a:endParaRPr lang="en-US" dirty="0"/>
          </a:p>
        </p:txBody>
      </p:sp>
      <p:sp>
        <p:nvSpPr>
          <p:cNvPr id="6" name="Text Placeholder 5"/>
          <p:cNvSpPr>
            <a:spLocks noGrp="1"/>
          </p:cNvSpPr>
          <p:nvPr>
            <p:ph type="body" sz="quarter" idx="10" hasCustomPrompt="1"/>
          </p:nvPr>
        </p:nvSpPr>
        <p:spPr>
          <a:xfrm>
            <a:off x="248511" y="2114550"/>
            <a:ext cx="8649428" cy="1600200"/>
          </a:xfrm>
          <a:prstGeom prst="rect">
            <a:avLst/>
          </a:prstGeom>
        </p:spPr>
        <p:txBody>
          <a:bodyPr/>
          <a:lstStyle>
            <a:lvl1pPr marL="0" indent="0">
              <a:lnSpc>
                <a:spcPts val="6000"/>
              </a:lnSpc>
              <a:spcBef>
                <a:spcPts val="1000"/>
              </a:spcBef>
              <a:buNone/>
              <a:defRPr lang="en-US" sz="6500" b="1" kern="1200" cap="all" dirty="0" smtClean="0">
                <a:solidFill>
                  <a:srgbClr val="ED8B00"/>
                </a:solidFill>
                <a:latin typeface="Arial" pitchFamily="34" charset="0"/>
                <a:ea typeface="+mn-ea"/>
                <a:cs typeface="Arial" pitchFamily="34" charset="0"/>
              </a:defRPr>
            </a:lvl1pPr>
            <a:lvl2pPr>
              <a:lnSpc>
                <a:spcPts val="6000"/>
              </a:lnSpc>
              <a:spcBef>
                <a:spcPts val="1000"/>
              </a:spcBef>
              <a:defRPr lang="en-US" sz="6500" b="1" kern="1200" cap="all" dirty="0">
                <a:solidFill>
                  <a:srgbClr val="ED8B00"/>
                </a:solidFill>
                <a:latin typeface="Arial" pitchFamily="34" charset="0"/>
                <a:ea typeface="+mn-ea"/>
                <a:cs typeface="Arial" pitchFamily="34" charset="0"/>
              </a:defRPr>
            </a:lvl2pPr>
          </a:lstStyle>
          <a:p>
            <a:pPr lvl="0"/>
            <a:r>
              <a:rPr lang="en-US" dirty="0" smtClean="0"/>
              <a:t>Firm profile divider page</a:t>
            </a:r>
          </a:p>
        </p:txBody>
      </p:sp>
    </p:spTree>
    <p:extLst>
      <p:ext uri="{BB962C8B-B14F-4D97-AF65-F5344CB8AC3E}">
        <p14:creationId xmlns:p14="http://schemas.microsoft.com/office/powerpoint/2010/main" val="310534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tion 1_Orange 3 Lines">
    <p:bg>
      <p:bgPr>
        <a:solidFill>
          <a:srgbClr val="ED8B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1423" y="1603945"/>
            <a:ext cx="8649428" cy="460375"/>
          </a:xfrm>
          <a:prstGeom prst="rect">
            <a:avLst/>
          </a:prstGeom>
        </p:spPr>
        <p:txBody>
          <a:bodyPr/>
          <a:lstStyle>
            <a:lvl1pPr algn="l">
              <a:defRPr lang="en-US" sz="2500" kern="1200" cap="all" spc="40" baseline="0" dirty="0">
                <a:solidFill>
                  <a:schemeClr val="tx1"/>
                </a:solidFill>
                <a:latin typeface="Arial" pitchFamily="34" charset="0"/>
                <a:ea typeface="+mn-ea"/>
                <a:cs typeface="Arial" pitchFamily="34" charset="0"/>
              </a:defRPr>
            </a:lvl1pPr>
          </a:lstStyle>
          <a:p>
            <a:r>
              <a:rPr lang="en-US" dirty="0" smtClean="0"/>
              <a:t>Templates / guidelines</a:t>
            </a:r>
            <a:endParaRPr lang="en-US" dirty="0"/>
          </a:p>
        </p:txBody>
      </p:sp>
      <p:sp>
        <p:nvSpPr>
          <p:cNvPr id="6" name="Text Placeholder 5"/>
          <p:cNvSpPr>
            <a:spLocks noGrp="1"/>
          </p:cNvSpPr>
          <p:nvPr>
            <p:ph type="body" sz="quarter" idx="10" hasCustomPrompt="1"/>
          </p:nvPr>
        </p:nvSpPr>
        <p:spPr>
          <a:xfrm>
            <a:off x="248511" y="2114550"/>
            <a:ext cx="8649428" cy="1600200"/>
          </a:xfrm>
          <a:prstGeom prst="rect">
            <a:avLst/>
          </a:prstGeom>
        </p:spPr>
        <p:txBody>
          <a:bodyPr/>
          <a:lstStyle>
            <a:lvl1pPr marL="0" indent="0">
              <a:lnSpc>
                <a:spcPts val="6000"/>
              </a:lnSpc>
              <a:spcBef>
                <a:spcPts val="1000"/>
              </a:spcBef>
              <a:buNone/>
              <a:defRPr lang="en-US" sz="6500" b="1" kern="1200" cap="all" dirty="0" smtClean="0">
                <a:solidFill>
                  <a:schemeClr val="tx1"/>
                </a:solidFill>
                <a:latin typeface="Arial" pitchFamily="34" charset="0"/>
                <a:ea typeface="+mn-ea"/>
                <a:cs typeface="Arial" pitchFamily="34" charset="0"/>
              </a:defRPr>
            </a:lvl1pPr>
            <a:lvl2pPr>
              <a:lnSpc>
                <a:spcPts val="6000"/>
              </a:lnSpc>
              <a:spcBef>
                <a:spcPts val="1000"/>
              </a:spcBef>
              <a:defRPr lang="en-US" sz="6500" b="1" kern="1200" cap="all" dirty="0">
                <a:solidFill>
                  <a:srgbClr val="ED8B00"/>
                </a:solidFill>
                <a:latin typeface="Arial" pitchFamily="34" charset="0"/>
                <a:ea typeface="+mn-ea"/>
                <a:cs typeface="Arial" pitchFamily="34" charset="0"/>
              </a:defRPr>
            </a:lvl2pPr>
          </a:lstStyle>
          <a:p>
            <a:pPr lvl="0"/>
            <a:r>
              <a:rPr lang="en-US" dirty="0" smtClean="0"/>
              <a:t>Firm profile divider page</a:t>
            </a:r>
          </a:p>
        </p:txBody>
      </p:sp>
    </p:spTree>
    <p:extLst>
      <p:ext uri="{BB962C8B-B14F-4D97-AF65-F5344CB8AC3E}">
        <p14:creationId xmlns:p14="http://schemas.microsoft.com/office/powerpoint/2010/main" val="76890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tion 1_Red 3 Lines">
    <p:bg>
      <p:bgPr>
        <a:solidFill>
          <a:srgbClr val="B7312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1423" y="1603945"/>
            <a:ext cx="8649428" cy="460375"/>
          </a:xfrm>
          <a:prstGeom prst="rect">
            <a:avLst/>
          </a:prstGeom>
        </p:spPr>
        <p:txBody>
          <a:bodyPr/>
          <a:lstStyle>
            <a:lvl1pPr algn="l">
              <a:defRPr lang="en-US" sz="2500" kern="1200" cap="all" spc="40" baseline="0" dirty="0">
                <a:solidFill>
                  <a:schemeClr val="tx1"/>
                </a:solidFill>
                <a:latin typeface="Arial" pitchFamily="34" charset="0"/>
                <a:ea typeface="+mn-ea"/>
                <a:cs typeface="Arial" pitchFamily="34" charset="0"/>
              </a:defRPr>
            </a:lvl1pPr>
          </a:lstStyle>
          <a:p>
            <a:r>
              <a:rPr lang="en-US" dirty="0" smtClean="0"/>
              <a:t>Templates / guidelines</a:t>
            </a:r>
            <a:endParaRPr lang="en-US" dirty="0"/>
          </a:p>
        </p:txBody>
      </p:sp>
      <p:sp>
        <p:nvSpPr>
          <p:cNvPr id="6" name="Text Placeholder 5"/>
          <p:cNvSpPr>
            <a:spLocks noGrp="1"/>
          </p:cNvSpPr>
          <p:nvPr>
            <p:ph type="body" sz="quarter" idx="10" hasCustomPrompt="1"/>
          </p:nvPr>
        </p:nvSpPr>
        <p:spPr>
          <a:xfrm>
            <a:off x="248511" y="2114550"/>
            <a:ext cx="8649428" cy="1600200"/>
          </a:xfrm>
          <a:prstGeom prst="rect">
            <a:avLst/>
          </a:prstGeom>
        </p:spPr>
        <p:txBody>
          <a:bodyPr/>
          <a:lstStyle>
            <a:lvl1pPr marL="0" indent="0">
              <a:lnSpc>
                <a:spcPts val="6000"/>
              </a:lnSpc>
              <a:spcBef>
                <a:spcPts val="1000"/>
              </a:spcBef>
              <a:buNone/>
              <a:defRPr lang="en-US" sz="6500" b="1" kern="1200" cap="all" dirty="0" smtClean="0">
                <a:solidFill>
                  <a:schemeClr val="tx1"/>
                </a:solidFill>
                <a:latin typeface="Arial" pitchFamily="34" charset="0"/>
                <a:ea typeface="+mn-ea"/>
                <a:cs typeface="Arial" pitchFamily="34" charset="0"/>
              </a:defRPr>
            </a:lvl1pPr>
            <a:lvl2pPr>
              <a:lnSpc>
                <a:spcPts val="6000"/>
              </a:lnSpc>
              <a:spcBef>
                <a:spcPts val="1000"/>
              </a:spcBef>
              <a:defRPr lang="en-US" sz="6500" b="1" kern="1200" cap="all" dirty="0">
                <a:solidFill>
                  <a:srgbClr val="ED8B00"/>
                </a:solidFill>
                <a:latin typeface="Arial" pitchFamily="34" charset="0"/>
                <a:ea typeface="+mn-ea"/>
                <a:cs typeface="Arial" pitchFamily="34" charset="0"/>
              </a:defRPr>
            </a:lvl2pPr>
          </a:lstStyle>
          <a:p>
            <a:pPr lvl="0"/>
            <a:r>
              <a:rPr lang="en-US" dirty="0" smtClean="0"/>
              <a:t>Firm profile divider page</a:t>
            </a:r>
          </a:p>
        </p:txBody>
      </p:sp>
    </p:spTree>
    <p:extLst>
      <p:ext uri="{BB962C8B-B14F-4D97-AF65-F5344CB8AC3E}">
        <p14:creationId xmlns:p14="http://schemas.microsoft.com/office/powerpoint/2010/main" val="310699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tion 1_Light Gray 3 Lines">
    <p:bg>
      <p:bgPr>
        <a:solidFill>
          <a:srgbClr val="97999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1423" y="1603945"/>
            <a:ext cx="8649428" cy="460375"/>
          </a:xfrm>
          <a:prstGeom prst="rect">
            <a:avLst/>
          </a:prstGeom>
        </p:spPr>
        <p:txBody>
          <a:bodyPr/>
          <a:lstStyle>
            <a:lvl1pPr algn="l">
              <a:defRPr lang="en-US" sz="2500" kern="1200" cap="all" spc="40" baseline="0" dirty="0">
                <a:solidFill>
                  <a:schemeClr val="tx1"/>
                </a:solidFill>
                <a:latin typeface="Arial" pitchFamily="34" charset="0"/>
                <a:ea typeface="+mn-ea"/>
                <a:cs typeface="Arial" pitchFamily="34" charset="0"/>
              </a:defRPr>
            </a:lvl1pPr>
          </a:lstStyle>
          <a:p>
            <a:r>
              <a:rPr lang="en-US" dirty="0" smtClean="0"/>
              <a:t>Templates / guidelines</a:t>
            </a:r>
            <a:endParaRPr lang="en-US" dirty="0"/>
          </a:p>
        </p:txBody>
      </p:sp>
      <p:sp>
        <p:nvSpPr>
          <p:cNvPr id="6" name="Text Placeholder 5"/>
          <p:cNvSpPr>
            <a:spLocks noGrp="1"/>
          </p:cNvSpPr>
          <p:nvPr>
            <p:ph type="body" sz="quarter" idx="10" hasCustomPrompt="1"/>
          </p:nvPr>
        </p:nvSpPr>
        <p:spPr>
          <a:xfrm>
            <a:off x="248511" y="2114550"/>
            <a:ext cx="8649428" cy="1600200"/>
          </a:xfrm>
          <a:prstGeom prst="rect">
            <a:avLst/>
          </a:prstGeom>
        </p:spPr>
        <p:txBody>
          <a:bodyPr/>
          <a:lstStyle>
            <a:lvl1pPr marL="0" indent="0">
              <a:lnSpc>
                <a:spcPts val="6000"/>
              </a:lnSpc>
              <a:spcBef>
                <a:spcPts val="1000"/>
              </a:spcBef>
              <a:buNone/>
              <a:defRPr lang="en-US" sz="6500" b="1" kern="1200" cap="all" dirty="0" smtClean="0">
                <a:solidFill>
                  <a:schemeClr val="tx1"/>
                </a:solidFill>
                <a:latin typeface="Arial" pitchFamily="34" charset="0"/>
                <a:ea typeface="+mn-ea"/>
                <a:cs typeface="Arial" pitchFamily="34" charset="0"/>
              </a:defRPr>
            </a:lvl1pPr>
            <a:lvl2pPr>
              <a:lnSpc>
                <a:spcPts val="6000"/>
              </a:lnSpc>
              <a:spcBef>
                <a:spcPts val="1000"/>
              </a:spcBef>
              <a:defRPr lang="en-US" sz="6500" b="1" kern="1200" cap="all" dirty="0">
                <a:solidFill>
                  <a:srgbClr val="ED8B00"/>
                </a:solidFill>
                <a:latin typeface="Arial" pitchFamily="34" charset="0"/>
                <a:ea typeface="+mn-ea"/>
                <a:cs typeface="Arial" pitchFamily="34" charset="0"/>
              </a:defRPr>
            </a:lvl2pPr>
          </a:lstStyle>
          <a:p>
            <a:pPr lvl="0"/>
            <a:r>
              <a:rPr lang="en-US" dirty="0" smtClean="0"/>
              <a:t>Firm profile divider page</a:t>
            </a:r>
          </a:p>
        </p:txBody>
      </p:sp>
    </p:spTree>
    <p:extLst>
      <p:ext uri="{BB962C8B-B14F-4D97-AF65-F5344CB8AC3E}">
        <p14:creationId xmlns:p14="http://schemas.microsoft.com/office/powerpoint/2010/main" val="75248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tion 1_DarkGray 3 Lines">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1423" y="1603945"/>
            <a:ext cx="8649428" cy="460375"/>
          </a:xfrm>
          <a:prstGeom prst="rect">
            <a:avLst/>
          </a:prstGeom>
        </p:spPr>
        <p:txBody>
          <a:bodyPr/>
          <a:lstStyle>
            <a:lvl1pPr algn="l">
              <a:defRPr lang="en-US" sz="2500" kern="1200" cap="all" spc="40" baseline="0" dirty="0">
                <a:solidFill>
                  <a:srgbClr val="ED8B00"/>
                </a:solidFill>
                <a:latin typeface="Arial" pitchFamily="34" charset="0"/>
                <a:ea typeface="+mn-ea"/>
                <a:cs typeface="Arial" pitchFamily="34" charset="0"/>
              </a:defRPr>
            </a:lvl1pPr>
          </a:lstStyle>
          <a:p>
            <a:r>
              <a:rPr lang="en-US" dirty="0" smtClean="0"/>
              <a:t>Templates / guidelines</a:t>
            </a:r>
            <a:endParaRPr lang="en-US" dirty="0"/>
          </a:p>
        </p:txBody>
      </p:sp>
      <p:sp>
        <p:nvSpPr>
          <p:cNvPr id="6" name="Text Placeholder 5"/>
          <p:cNvSpPr>
            <a:spLocks noGrp="1"/>
          </p:cNvSpPr>
          <p:nvPr>
            <p:ph type="body" sz="quarter" idx="10" hasCustomPrompt="1"/>
          </p:nvPr>
        </p:nvSpPr>
        <p:spPr>
          <a:xfrm>
            <a:off x="248511" y="2114550"/>
            <a:ext cx="8649428" cy="1600200"/>
          </a:xfrm>
          <a:prstGeom prst="rect">
            <a:avLst/>
          </a:prstGeom>
        </p:spPr>
        <p:txBody>
          <a:bodyPr/>
          <a:lstStyle>
            <a:lvl1pPr marL="0" indent="0">
              <a:lnSpc>
                <a:spcPts val="6000"/>
              </a:lnSpc>
              <a:spcBef>
                <a:spcPts val="1000"/>
              </a:spcBef>
              <a:buNone/>
              <a:defRPr lang="en-US" sz="6500" b="1" kern="1200" cap="all" dirty="0" smtClean="0">
                <a:solidFill>
                  <a:srgbClr val="ED8B00"/>
                </a:solidFill>
                <a:latin typeface="Arial" pitchFamily="34" charset="0"/>
                <a:ea typeface="+mn-ea"/>
                <a:cs typeface="Arial" pitchFamily="34" charset="0"/>
              </a:defRPr>
            </a:lvl1pPr>
            <a:lvl2pPr>
              <a:lnSpc>
                <a:spcPts val="6000"/>
              </a:lnSpc>
              <a:spcBef>
                <a:spcPts val="1000"/>
              </a:spcBef>
              <a:defRPr lang="en-US" sz="6500" b="1" kern="1200" cap="all" dirty="0">
                <a:solidFill>
                  <a:srgbClr val="ED8B00"/>
                </a:solidFill>
                <a:latin typeface="Arial" pitchFamily="34" charset="0"/>
                <a:ea typeface="+mn-ea"/>
                <a:cs typeface="Arial" pitchFamily="34" charset="0"/>
              </a:defRPr>
            </a:lvl2pPr>
          </a:lstStyle>
          <a:p>
            <a:pPr lvl="0"/>
            <a:r>
              <a:rPr lang="en-US" dirty="0" smtClean="0"/>
              <a:t>Firm profile divider page</a:t>
            </a:r>
          </a:p>
        </p:txBody>
      </p:sp>
    </p:spTree>
    <p:extLst>
      <p:ext uri="{BB962C8B-B14F-4D97-AF65-F5344CB8AC3E}">
        <p14:creationId xmlns:p14="http://schemas.microsoft.com/office/powerpoint/2010/main" val="16900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tion 2_White 3 Lines">
    <p:spTree>
      <p:nvGrpSpPr>
        <p:cNvPr id="1" name=""/>
        <p:cNvGrpSpPr/>
        <p:nvPr/>
      </p:nvGrpSpPr>
      <p:grpSpPr>
        <a:xfrm>
          <a:off x="0" y="0"/>
          <a:ext cx="0" cy="0"/>
          <a:chOff x="0" y="0"/>
          <a:chExt cx="0" cy="0"/>
        </a:xfrm>
      </p:grpSpPr>
      <p:sp>
        <p:nvSpPr>
          <p:cNvPr id="3" name="Title Placeholder 2"/>
          <p:cNvSpPr>
            <a:spLocks noGrp="1"/>
          </p:cNvSpPr>
          <p:nvPr>
            <p:ph type="title" hasCustomPrompt="1"/>
          </p:nvPr>
        </p:nvSpPr>
        <p:spPr>
          <a:xfrm>
            <a:off x="342900" y="2217420"/>
            <a:ext cx="8229600" cy="857250"/>
          </a:xfrm>
          <a:prstGeom prst="rect">
            <a:avLst/>
          </a:prstGeom>
        </p:spPr>
        <p:txBody>
          <a:bodyPr vert="horz" lIns="91440" tIns="45720" rIns="91440" bIns="45720" rtlCol="0" anchor="ctr">
            <a:noAutofit/>
          </a:bodyPr>
          <a:lstStyle>
            <a:lvl1pPr algn="l">
              <a:lnSpc>
                <a:spcPts val="5500"/>
              </a:lnSpc>
              <a:defRPr sz="5500" b="1" cap="all" baseline="0">
                <a:solidFill>
                  <a:srgbClr val="97999B"/>
                </a:solidFill>
              </a:defRPr>
            </a:lvl1pPr>
          </a:lstStyle>
          <a:p>
            <a:r>
              <a:rPr lang="en-US" dirty="0" smtClean="0"/>
              <a:t>Click to add title</a:t>
            </a:r>
            <a:endParaRPr lang="en-US" dirty="0"/>
          </a:p>
        </p:txBody>
      </p:sp>
    </p:spTree>
    <p:extLst>
      <p:ext uri="{BB962C8B-B14F-4D97-AF65-F5344CB8AC3E}">
        <p14:creationId xmlns:p14="http://schemas.microsoft.com/office/powerpoint/2010/main" val="106809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tion 2_Orange 3 Lines">
    <p:bg>
      <p:bgPr>
        <a:solidFill>
          <a:srgbClr val="ED8B00"/>
        </a:solidFill>
        <a:effectLst/>
      </p:bgPr>
    </p:bg>
    <p:spTree>
      <p:nvGrpSpPr>
        <p:cNvPr id="1" name=""/>
        <p:cNvGrpSpPr/>
        <p:nvPr/>
      </p:nvGrpSpPr>
      <p:grpSpPr>
        <a:xfrm>
          <a:off x="0" y="0"/>
          <a:ext cx="0" cy="0"/>
          <a:chOff x="0" y="0"/>
          <a:chExt cx="0" cy="0"/>
        </a:xfrm>
      </p:grpSpPr>
      <p:sp>
        <p:nvSpPr>
          <p:cNvPr id="3" name="Title Placeholder 2"/>
          <p:cNvSpPr>
            <a:spLocks noGrp="1"/>
          </p:cNvSpPr>
          <p:nvPr>
            <p:ph type="title" hasCustomPrompt="1"/>
          </p:nvPr>
        </p:nvSpPr>
        <p:spPr>
          <a:xfrm>
            <a:off x="342900" y="2217420"/>
            <a:ext cx="8229600" cy="857250"/>
          </a:xfrm>
          <a:prstGeom prst="rect">
            <a:avLst/>
          </a:prstGeom>
        </p:spPr>
        <p:txBody>
          <a:bodyPr vert="horz" lIns="91440" tIns="45720" rIns="91440" bIns="45720" rtlCol="0" anchor="ctr">
            <a:noAutofit/>
          </a:bodyPr>
          <a:lstStyle>
            <a:lvl1pPr algn="l">
              <a:lnSpc>
                <a:spcPts val="5500"/>
              </a:lnSpc>
              <a:defRPr sz="5500" b="1" cap="all" baseline="0">
                <a:solidFill>
                  <a:schemeClr val="tx1"/>
                </a:solidFill>
              </a:defRPr>
            </a:lvl1pPr>
          </a:lstStyle>
          <a:p>
            <a:r>
              <a:rPr lang="en-US" dirty="0" smtClean="0"/>
              <a:t>Click to add title</a:t>
            </a:r>
            <a:endParaRPr lang="en-US" dirty="0"/>
          </a:p>
        </p:txBody>
      </p:sp>
    </p:spTree>
    <p:extLst>
      <p:ext uri="{BB962C8B-B14F-4D97-AF65-F5344CB8AC3E}">
        <p14:creationId xmlns:p14="http://schemas.microsoft.com/office/powerpoint/2010/main" val="187735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3" name="Picture Placeholder 12"/>
          <p:cNvSpPr>
            <a:spLocks noGrp="1"/>
          </p:cNvSpPr>
          <p:nvPr>
            <p:ph type="pic" sz="quarter" idx="15" hasCustomPrompt="1"/>
          </p:nvPr>
        </p:nvSpPr>
        <p:spPr>
          <a:xfrm>
            <a:off x="0" y="0"/>
            <a:ext cx="9144000" cy="5143500"/>
          </a:xfrm>
          <a:prstGeom prst="rect">
            <a:avLst/>
          </a:prstGeom>
        </p:spPr>
        <p:txBody>
          <a:bodyPr anchor="ctr"/>
          <a:lstStyle>
            <a:lvl1pPr marL="0" indent="0" algn="ctr">
              <a:buNone/>
              <a:defRPr sz="1000">
                <a:solidFill>
                  <a:schemeClr val="bg1"/>
                </a:solidFill>
              </a:defRPr>
            </a:lvl1pPr>
          </a:lstStyle>
          <a:p>
            <a:r>
              <a:rPr lang="en-US" sz="1000" dirty="0" smtClean="0"/>
              <a:t>Click icon to insert image</a:t>
            </a:r>
            <a:endParaRPr lang="en-US" dirty="0"/>
          </a:p>
        </p:txBody>
      </p:sp>
      <p:sp>
        <p:nvSpPr>
          <p:cNvPr id="19" name="Text Placeholder 14"/>
          <p:cNvSpPr>
            <a:spLocks noGrp="1"/>
          </p:cNvSpPr>
          <p:nvPr>
            <p:ph type="body" sz="quarter" idx="18" hasCustomPrompt="1"/>
          </p:nvPr>
        </p:nvSpPr>
        <p:spPr>
          <a:xfrm>
            <a:off x="244476" y="3057192"/>
            <a:ext cx="4646613" cy="1147763"/>
          </a:xfrm>
          <a:prstGeom prst="rect">
            <a:avLst/>
          </a:prstGeom>
        </p:spPr>
        <p:txBody>
          <a:bodyPr/>
          <a:lstStyle>
            <a:lvl1pPr marL="0" indent="0">
              <a:lnSpc>
                <a:spcPts val="4700"/>
              </a:lnSpc>
              <a:spcBef>
                <a:spcPts val="0"/>
              </a:spcBef>
              <a:buNone/>
              <a:defRPr sz="5000" b="1" cap="all" baseline="0">
                <a:solidFill>
                  <a:schemeClr val="bg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Title: Big Text</a:t>
            </a:r>
          </a:p>
        </p:txBody>
      </p:sp>
      <p:sp>
        <p:nvSpPr>
          <p:cNvPr id="11" name="Text Placeholder 9"/>
          <p:cNvSpPr>
            <a:spLocks noGrp="1"/>
          </p:cNvSpPr>
          <p:nvPr>
            <p:ph type="body" sz="quarter" idx="14" hasCustomPrompt="1"/>
          </p:nvPr>
        </p:nvSpPr>
        <p:spPr>
          <a:xfrm>
            <a:off x="253912" y="4476750"/>
            <a:ext cx="2184488" cy="304800"/>
          </a:xfrm>
          <a:prstGeom prst="rect">
            <a:avLst/>
          </a:prstGeom>
        </p:spPr>
        <p:txBody>
          <a:bodyPr/>
          <a:lstStyle>
            <a:lvl1pPr marL="0" indent="0">
              <a:buNone/>
              <a:defRPr sz="15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r>
              <a:rPr lang="en-US" dirty="0" smtClean="0"/>
              <a:t>Presenter/ Date</a:t>
            </a:r>
            <a:endParaRPr lang="en-US" dirty="0"/>
          </a:p>
        </p:txBody>
      </p:sp>
      <p:sp>
        <p:nvSpPr>
          <p:cNvPr id="10" name="Text Placeholder 9"/>
          <p:cNvSpPr>
            <a:spLocks noGrp="1"/>
          </p:cNvSpPr>
          <p:nvPr>
            <p:ph type="body" sz="quarter" idx="13" hasCustomPrompt="1"/>
          </p:nvPr>
        </p:nvSpPr>
        <p:spPr>
          <a:xfrm>
            <a:off x="253912" y="4705350"/>
            <a:ext cx="2184488" cy="304800"/>
          </a:xfrm>
          <a:prstGeom prst="rect">
            <a:avLst/>
          </a:prstGeom>
        </p:spPr>
        <p:txBody>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smtClean="0"/>
              <a:t>Title/Subheading</a:t>
            </a:r>
          </a:p>
        </p:txBody>
      </p:sp>
      <p:sp>
        <p:nvSpPr>
          <p:cNvPr id="15" name="Text Placeholder 14"/>
          <p:cNvSpPr>
            <a:spLocks noGrp="1"/>
          </p:cNvSpPr>
          <p:nvPr>
            <p:ph type="body" sz="quarter" idx="16" hasCustomPrompt="1"/>
          </p:nvPr>
        </p:nvSpPr>
        <p:spPr>
          <a:xfrm>
            <a:off x="244475" y="2669906"/>
            <a:ext cx="4646613" cy="381000"/>
          </a:xfrm>
          <a:prstGeom prst="rect">
            <a:avLst/>
          </a:prstGeom>
        </p:spPr>
        <p:txBody>
          <a:bodyPr/>
          <a:lstStyle>
            <a:lvl1pPr marL="0" indent="0">
              <a:lnSpc>
                <a:spcPts val="2400"/>
              </a:lnSpc>
              <a:spcBef>
                <a:spcPts val="0"/>
              </a:spcBef>
              <a:buNone/>
              <a:defRPr sz="2000" b="1" cap="all" baseline="0">
                <a:solidFill>
                  <a:schemeClr val="bg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Title: Small Text</a:t>
            </a:r>
          </a:p>
        </p:txBody>
      </p:sp>
      <p:sp>
        <p:nvSpPr>
          <p:cNvPr id="16" name="Text Placeholder 14"/>
          <p:cNvSpPr>
            <a:spLocks noGrp="1"/>
          </p:cNvSpPr>
          <p:nvPr>
            <p:ph type="body" sz="quarter" idx="17" hasCustomPrompt="1"/>
          </p:nvPr>
        </p:nvSpPr>
        <p:spPr>
          <a:xfrm>
            <a:off x="244475" y="4171950"/>
            <a:ext cx="4646613" cy="457200"/>
          </a:xfrm>
          <a:prstGeom prst="rect">
            <a:avLst/>
          </a:prstGeom>
        </p:spPr>
        <p:txBody>
          <a:bodyPr/>
          <a:lstStyle>
            <a:lvl1pPr marL="0" indent="0">
              <a:lnSpc>
                <a:spcPts val="2400"/>
              </a:lnSpc>
              <a:spcBef>
                <a:spcPts val="0"/>
              </a:spcBef>
              <a:buNone/>
              <a:defRPr sz="2000" b="1" cap="all" baseline="0">
                <a:solidFill>
                  <a:schemeClr val="bg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Title: Small Text</a:t>
            </a:r>
          </a:p>
        </p:txBody>
      </p:sp>
    </p:spTree>
    <p:extLst>
      <p:ext uri="{BB962C8B-B14F-4D97-AF65-F5344CB8AC3E}">
        <p14:creationId xmlns:p14="http://schemas.microsoft.com/office/powerpoint/2010/main" val="317055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ption 2_Red 3 Lines">
    <p:bg>
      <p:bgPr>
        <a:solidFill>
          <a:srgbClr val="B7312C"/>
        </a:solidFill>
        <a:effectLst/>
      </p:bgPr>
    </p:bg>
    <p:spTree>
      <p:nvGrpSpPr>
        <p:cNvPr id="1" name=""/>
        <p:cNvGrpSpPr/>
        <p:nvPr/>
      </p:nvGrpSpPr>
      <p:grpSpPr>
        <a:xfrm>
          <a:off x="0" y="0"/>
          <a:ext cx="0" cy="0"/>
          <a:chOff x="0" y="0"/>
          <a:chExt cx="0" cy="0"/>
        </a:xfrm>
      </p:grpSpPr>
      <p:sp>
        <p:nvSpPr>
          <p:cNvPr id="3" name="Title Placeholder 2"/>
          <p:cNvSpPr>
            <a:spLocks noGrp="1"/>
          </p:cNvSpPr>
          <p:nvPr>
            <p:ph type="title" hasCustomPrompt="1"/>
          </p:nvPr>
        </p:nvSpPr>
        <p:spPr>
          <a:xfrm>
            <a:off x="342900" y="2217420"/>
            <a:ext cx="8229600" cy="857250"/>
          </a:xfrm>
          <a:prstGeom prst="rect">
            <a:avLst/>
          </a:prstGeom>
        </p:spPr>
        <p:txBody>
          <a:bodyPr vert="horz" lIns="91440" tIns="45720" rIns="91440" bIns="45720" rtlCol="0" anchor="ctr">
            <a:noAutofit/>
          </a:bodyPr>
          <a:lstStyle>
            <a:lvl1pPr algn="l">
              <a:lnSpc>
                <a:spcPts val="5500"/>
              </a:lnSpc>
              <a:defRPr sz="5500" b="1" cap="all" baseline="0">
                <a:solidFill>
                  <a:schemeClr val="tx1"/>
                </a:solidFill>
              </a:defRPr>
            </a:lvl1pPr>
          </a:lstStyle>
          <a:p>
            <a:r>
              <a:rPr lang="en-US" dirty="0" smtClean="0"/>
              <a:t>Click to add title</a:t>
            </a:r>
            <a:endParaRPr lang="en-US" dirty="0"/>
          </a:p>
        </p:txBody>
      </p:sp>
    </p:spTree>
    <p:extLst>
      <p:ext uri="{BB962C8B-B14F-4D97-AF65-F5344CB8AC3E}">
        <p14:creationId xmlns:p14="http://schemas.microsoft.com/office/powerpoint/2010/main" val="122609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tion 2_Light Gray 3 Lines">
    <p:bg>
      <p:bgPr>
        <a:solidFill>
          <a:srgbClr val="97999B"/>
        </a:solidFill>
        <a:effectLst/>
      </p:bgPr>
    </p:bg>
    <p:spTree>
      <p:nvGrpSpPr>
        <p:cNvPr id="1" name=""/>
        <p:cNvGrpSpPr/>
        <p:nvPr/>
      </p:nvGrpSpPr>
      <p:grpSpPr>
        <a:xfrm>
          <a:off x="0" y="0"/>
          <a:ext cx="0" cy="0"/>
          <a:chOff x="0" y="0"/>
          <a:chExt cx="0" cy="0"/>
        </a:xfrm>
      </p:grpSpPr>
      <p:sp>
        <p:nvSpPr>
          <p:cNvPr id="3" name="Title Placeholder 2"/>
          <p:cNvSpPr>
            <a:spLocks noGrp="1"/>
          </p:cNvSpPr>
          <p:nvPr>
            <p:ph type="title" hasCustomPrompt="1"/>
          </p:nvPr>
        </p:nvSpPr>
        <p:spPr>
          <a:xfrm>
            <a:off x="342900" y="2217420"/>
            <a:ext cx="8229600" cy="857250"/>
          </a:xfrm>
          <a:prstGeom prst="rect">
            <a:avLst/>
          </a:prstGeom>
        </p:spPr>
        <p:txBody>
          <a:bodyPr vert="horz" lIns="91440" tIns="45720" rIns="91440" bIns="45720" rtlCol="0" anchor="ctr">
            <a:noAutofit/>
          </a:bodyPr>
          <a:lstStyle>
            <a:lvl1pPr algn="l">
              <a:lnSpc>
                <a:spcPts val="5500"/>
              </a:lnSpc>
              <a:defRPr sz="5500" b="1" cap="all" baseline="0">
                <a:solidFill>
                  <a:schemeClr val="tx1"/>
                </a:solidFill>
              </a:defRPr>
            </a:lvl1pPr>
          </a:lstStyle>
          <a:p>
            <a:r>
              <a:rPr lang="en-US" dirty="0" smtClean="0"/>
              <a:t>Click to add title</a:t>
            </a:r>
            <a:endParaRPr lang="en-US" dirty="0"/>
          </a:p>
        </p:txBody>
      </p:sp>
    </p:spTree>
    <p:extLst>
      <p:ext uri="{BB962C8B-B14F-4D97-AF65-F5344CB8AC3E}">
        <p14:creationId xmlns:p14="http://schemas.microsoft.com/office/powerpoint/2010/main" val="50782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tion 2_Dark Gray 3 Lines">
    <p:bg>
      <p:bgPr>
        <a:solidFill>
          <a:srgbClr val="53565A"/>
        </a:solidFill>
        <a:effectLst/>
      </p:bgPr>
    </p:bg>
    <p:spTree>
      <p:nvGrpSpPr>
        <p:cNvPr id="1" name=""/>
        <p:cNvGrpSpPr/>
        <p:nvPr/>
      </p:nvGrpSpPr>
      <p:grpSpPr>
        <a:xfrm>
          <a:off x="0" y="0"/>
          <a:ext cx="0" cy="0"/>
          <a:chOff x="0" y="0"/>
          <a:chExt cx="0" cy="0"/>
        </a:xfrm>
      </p:grpSpPr>
      <p:sp>
        <p:nvSpPr>
          <p:cNvPr id="3" name="Title Placeholder 2"/>
          <p:cNvSpPr>
            <a:spLocks noGrp="1"/>
          </p:cNvSpPr>
          <p:nvPr>
            <p:ph type="title" hasCustomPrompt="1"/>
          </p:nvPr>
        </p:nvSpPr>
        <p:spPr>
          <a:xfrm>
            <a:off x="342900" y="2217420"/>
            <a:ext cx="8229600" cy="857250"/>
          </a:xfrm>
          <a:prstGeom prst="rect">
            <a:avLst/>
          </a:prstGeom>
        </p:spPr>
        <p:txBody>
          <a:bodyPr vert="horz" lIns="91440" tIns="45720" rIns="91440" bIns="45720" rtlCol="0" anchor="ctr">
            <a:noAutofit/>
          </a:bodyPr>
          <a:lstStyle>
            <a:lvl1pPr algn="l">
              <a:lnSpc>
                <a:spcPts val="5500"/>
              </a:lnSpc>
              <a:defRPr sz="5500" b="1" cap="all" baseline="0">
                <a:solidFill>
                  <a:srgbClr val="ED8B00"/>
                </a:solidFill>
              </a:defRPr>
            </a:lvl1pPr>
          </a:lstStyle>
          <a:p>
            <a:r>
              <a:rPr lang="en-US" dirty="0" smtClean="0"/>
              <a:t>Click to add title</a:t>
            </a:r>
            <a:endParaRPr lang="en-US" dirty="0"/>
          </a:p>
        </p:txBody>
      </p:sp>
    </p:spTree>
    <p:extLst>
      <p:ext uri="{BB962C8B-B14F-4D97-AF65-F5344CB8AC3E}">
        <p14:creationId xmlns:p14="http://schemas.microsoft.com/office/powerpoint/2010/main" val="291061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0" y="0"/>
            <a:ext cx="9144000" cy="5143500"/>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2" name="Title 1"/>
          <p:cNvSpPr>
            <a:spLocks noGrp="1"/>
          </p:cNvSpPr>
          <p:nvPr>
            <p:ph type="ctrTitle" hasCustomPrompt="1"/>
          </p:nvPr>
        </p:nvSpPr>
        <p:spPr>
          <a:xfrm>
            <a:off x="7159626" y="147895"/>
            <a:ext cx="1755775" cy="269357"/>
          </a:xfrm>
          <a:prstGeom prst="rect">
            <a:avLst/>
          </a:prstGeom>
        </p:spPr>
        <p:txBody>
          <a:bodyPr tIns="0" bIns="0"/>
          <a:lstStyle>
            <a:lvl1pPr algn="l">
              <a:lnSpc>
                <a:spcPts val="2300"/>
              </a:lnSpc>
              <a:defRPr sz="1600" b="1" cap="all" baseline="0">
                <a:solidFill>
                  <a:srgbClr val="53565A"/>
                </a:solidFill>
                <a:latin typeface="Univers LT Std 47 Cn Lt"/>
                <a:cs typeface="Univers LT Std 47 Cn Lt"/>
              </a:defRPr>
            </a:lvl1pPr>
          </a:lstStyle>
          <a:p>
            <a:r>
              <a:rPr lang="en-US" dirty="0" smtClean="0"/>
              <a:t>Small text</a:t>
            </a:r>
            <a:endParaRPr lang="en-US" dirty="0"/>
          </a:p>
        </p:txBody>
      </p:sp>
      <p:sp>
        <p:nvSpPr>
          <p:cNvPr id="3" name="Subtitle 2"/>
          <p:cNvSpPr>
            <a:spLocks noGrp="1"/>
          </p:cNvSpPr>
          <p:nvPr>
            <p:ph type="subTitle" idx="1" hasCustomPrompt="1"/>
          </p:nvPr>
        </p:nvSpPr>
        <p:spPr>
          <a:xfrm>
            <a:off x="7150748" y="429273"/>
            <a:ext cx="1764653" cy="685800"/>
          </a:xfrm>
          <a:prstGeom prst="rect">
            <a:avLst/>
          </a:prstGeom>
        </p:spPr>
        <p:txBody>
          <a:bodyPr/>
          <a:lstStyle>
            <a:lvl1pPr marL="0" indent="0" algn="l">
              <a:lnSpc>
                <a:spcPts val="2700"/>
              </a:lnSpc>
              <a:spcBef>
                <a:spcPts val="200"/>
              </a:spcBef>
              <a:buNone/>
              <a:defRPr sz="2800" b="1" cap="all" baseline="0">
                <a:solidFill>
                  <a:srgbClr val="53565A"/>
                </a:solidFill>
                <a:latin typeface="Univers LT Std 47 Cn Lt"/>
                <a:cs typeface="Univers LT Std 47 Cn 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7159626" y="1147687"/>
            <a:ext cx="1755775" cy="281065"/>
          </a:xfrm>
          <a:prstGeom prst="rect">
            <a:avLst/>
          </a:prstGeom>
        </p:spPr>
        <p:txBody>
          <a:bodyPr tIns="0" bIns="0"/>
          <a:lstStyle>
            <a:lvl1pPr marL="0" indent="0">
              <a:lnSpc>
                <a:spcPts val="1500"/>
              </a:lnSpc>
              <a:spcBef>
                <a:spcPts val="0"/>
              </a:spcBef>
              <a:buNone/>
              <a:defRPr sz="1000" cap="all" baseline="0">
                <a:solidFill>
                  <a:srgbClr val="53565A"/>
                </a:solidFill>
                <a:latin typeface="Univers LT Std 47 Cn Lt"/>
                <a:cs typeface="Univers LT Std 47 Cn Lt"/>
              </a:defRPr>
            </a:lvl1pPr>
            <a:lvl2pPr marL="457189" indent="0">
              <a:buNone/>
              <a:defRPr sz="1000">
                <a:latin typeface="Arial" pitchFamily="34" charset="0"/>
                <a:cs typeface="Arial" pitchFamily="34" charset="0"/>
              </a:defRPr>
            </a:lvl2pPr>
            <a:lvl3pPr marL="914377" indent="0">
              <a:buNone/>
              <a:defRPr sz="1000">
                <a:latin typeface="Arial" pitchFamily="34" charset="0"/>
                <a:cs typeface="Arial" pitchFamily="34" charset="0"/>
              </a:defRPr>
            </a:lvl3pPr>
            <a:lvl4pPr marL="1371566" indent="0">
              <a:buNone/>
              <a:defRPr sz="1000">
                <a:latin typeface="Arial" pitchFamily="34" charset="0"/>
                <a:cs typeface="Arial" pitchFamily="34" charset="0"/>
              </a:defRPr>
            </a:lvl4pPr>
            <a:lvl5pPr marL="1828754" indent="0">
              <a:buNone/>
              <a:defRPr sz="1000">
                <a:latin typeface="Arial" pitchFamily="34" charset="0"/>
                <a:cs typeface="Arial" pitchFamily="34" charset="0"/>
              </a:defRPr>
            </a:lvl5pPr>
          </a:lstStyle>
          <a:p>
            <a:pPr lvl="0"/>
            <a:r>
              <a:rPr lang="en-US" dirty="0" smtClean="0"/>
              <a:t>location</a:t>
            </a:r>
          </a:p>
        </p:txBody>
      </p:sp>
    </p:spTree>
    <p:extLst>
      <p:ext uri="{BB962C8B-B14F-4D97-AF65-F5344CB8AC3E}">
        <p14:creationId xmlns:p14="http://schemas.microsoft.com/office/powerpoint/2010/main" val="130252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37160" y="144780"/>
            <a:ext cx="8653463" cy="514350"/>
          </a:xfrm>
          <a:prstGeom prst="rect">
            <a:avLst/>
          </a:prstGeom>
        </p:spPr>
        <p:txBody>
          <a:bodyPr/>
          <a:lstStyle>
            <a:lvl1pPr algn="l">
              <a:defRPr sz="2800" b="1" cap="all" baseline="0">
                <a:solidFill>
                  <a:srgbClr val="ED8B00"/>
                </a:solidFill>
                <a:latin typeface="Arial" pitchFamily="34" charset="0"/>
                <a:cs typeface="Arial" pitchFamily="34" charset="0"/>
              </a:defRPr>
            </a:lvl1pPr>
          </a:lstStyle>
          <a:p>
            <a:r>
              <a:rPr lang="en-US" dirty="0" smtClean="0"/>
              <a:t>title</a:t>
            </a:r>
            <a:endParaRPr lang="en-US" dirty="0"/>
          </a:p>
        </p:txBody>
      </p:sp>
      <p:sp>
        <p:nvSpPr>
          <p:cNvPr id="6" name="Text Placeholder 15"/>
          <p:cNvSpPr>
            <a:spLocks noGrp="1"/>
          </p:cNvSpPr>
          <p:nvPr>
            <p:ph type="body" sz="quarter" idx="10" hasCustomPrompt="1"/>
          </p:nvPr>
        </p:nvSpPr>
        <p:spPr>
          <a:xfrm>
            <a:off x="153034" y="582930"/>
            <a:ext cx="8670926" cy="304800"/>
          </a:xfrm>
          <a:prstGeom prst="rect">
            <a:avLst/>
          </a:prstGeom>
        </p:spPr>
        <p:txBody>
          <a:bodyPr/>
          <a:lstStyle>
            <a:lvl1pPr marL="0" indent="0">
              <a:buFont typeface="+mj-lt"/>
              <a:buNone/>
              <a:defRPr sz="1400" b="1" i="0" cap="all" baseline="0">
                <a:solidFill>
                  <a:srgbClr val="97999B"/>
                </a:solidFill>
                <a:latin typeface="+mj-lt"/>
              </a:defRPr>
            </a:lvl1pPr>
          </a:lstStyle>
          <a:p>
            <a:pPr lvl="0"/>
            <a:r>
              <a:rPr lang="en-US" dirty="0" smtClean="0"/>
              <a:t>subtitle</a:t>
            </a:r>
            <a:endParaRPr lang="en-US" dirty="0"/>
          </a:p>
        </p:txBody>
      </p:sp>
      <p:sp>
        <p:nvSpPr>
          <p:cNvPr id="8" name="Text Placeholder 2"/>
          <p:cNvSpPr>
            <a:spLocks noGrp="1"/>
          </p:cNvSpPr>
          <p:nvPr>
            <p:ph type="body" sz="quarter" idx="12"/>
          </p:nvPr>
        </p:nvSpPr>
        <p:spPr>
          <a:xfrm>
            <a:off x="228600" y="971550"/>
            <a:ext cx="7239000" cy="3810000"/>
          </a:xfrm>
          <a:prstGeom prst="rect">
            <a:avLst/>
          </a:prstGeom>
        </p:spPr>
        <p:txBody>
          <a:bodyPr/>
          <a:lstStyle>
            <a:lvl1pPr marL="182880" indent="-182880">
              <a:spcBef>
                <a:spcPts val="450"/>
              </a:spcBef>
              <a:defRPr sz="1600">
                <a:solidFill>
                  <a:srgbClr val="53565A"/>
                </a:solidFill>
                <a:latin typeface="Calibri" pitchFamily="34" charset="0"/>
              </a:defRPr>
            </a:lvl1pPr>
            <a:lvl2pPr indent="-182880">
              <a:spcBef>
                <a:spcPts val="450"/>
              </a:spcBef>
              <a:defRPr sz="1400">
                <a:solidFill>
                  <a:srgbClr val="53565A"/>
                </a:solidFill>
                <a:latin typeface="Calibri" pitchFamily="34" charset="0"/>
              </a:defRPr>
            </a:lvl2pPr>
            <a:lvl3pPr indent="-182880">
              <a:spcBef>
                <a:spcPts val="450"/>
              </a:spcBef>
              <a:defRPr sz="1200">
                <a:solidFill>
                  <a:srgbClr val="53565A"/>
                </a:solidFill>
                <a:latin typeface="Calibri" pitchFamily="34" charset="0"/>
              </a:defRPr>
            </a:lvl3pPr>
            <a:lvl4pPr indent="-182880">
              <a:spcBef>
                <a:spcPts val="450"/>
              </a:spcBef>
              <a:defRPr sz="1100">
                <a:solidFill>
                  <a:srgbClr val="53565A"/>
                </a:solidFill>
                <a:latin typeface="Calibri" pitchFamily="34" charset="0"/>
              </a:defRPr>
            </a:lvl4pPr>
            <a:lvl5pPr indent="-182880">
              <a:spcBef>
                <a:spcPts val="450"/>
              </a:spcBef>
              <a:defRPr sz="1100">
                <a:solidFill>
                  <a:srgbClr val="53565A"/>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8995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p:cNvSpPr txBox="1"/>
          <p:nvPr userDrawn="1"/>
        </p:nvSpPr>
        <p:spPr>
          <a:xfrm>
            <a:off x="1630855" y="526037"/>
            <a:ext cx="2792059" cy="1015663"/>
          </a:xfrm>
          <a:prstGeom prst="rect">
            <a:avLst/>
          </a:prstGeom>
          <a:noFill/>
        </p:spPr>
        <p:txBody>
          <a:bodyPr wrap="square" rtlCol="0">
            <a:spAutoFit/>
          </a:bodyPr>
          <a:lstStyle/>
          <a:p>
            <a:r>
              <a:rPr lang="en-US" sz="6000" b="1" dirty="0">
                <a:solidFill>
                  <a:srgbClr val="ED8B00"/>
                </a:solidFill>
              </a:rPr>
              <a:t>unique</a:t>
            </a:r>
          </a:p>
        </p:txBody>
      </p:sp>
      <p:sp>
        <p:nvSpPr>
          <p:cNvPr id="8" name="TextBox 7"/>
          <p:cNvSpPr txBox="1"/>
          <p:nvPr userDrawn="1"/>
        </p:nvSpPr>
        <p:spPr>
          <a:xfrm>
            <a:off x="3905939" y="852189"/>
            <a:ext cx="1401555" cy="584775"/>
          </a:xfrm>
          <a:prstGeom prst="rect">
            <a:avLst/>
          </a:prstGeom>
          <a:noFill/>
        </p:spPr>
        <p:txBody>
          <a:bodyPr wrap="square" rtlCol="0">
            <a:spAutoFit/>
          </a:bodyPr>
          <a:lstStyle/>
          <a:p>
            <a:r>
              <a:rPr lang="en-US" sz="3200" b="1" dirty="0" smtClean="0">
                <a:solidFill>
                  <a:srgbClr val="ED8B00"/>
                </a:solidFill>
              </a:rPr>
              <a:t>vision</a:t>
            </a:r>
            <a:endParaRPr lang="en-US" sz="3200" b="1" dirty="0">
              <a:solidFill>
                <a:srgbClr val="ED8B00"/>
              </a:solidFill>
            </a:endParaRPr>
          </a:p>
        </p:txBody>
      </p:sp>
      <p:sp>
        <p:nvSpPr>
          <p:cNvPr id="9" name="TextBox 8"/>
          <p:cNvSpPr txBox="1"/>
          <p:nvPr userDrawn="1"/>
        </p:nvSpPr>
        <p:spPr>
          <a:xfrm>
            <a:off x="231775" y="2065854"/>
            <a:ext cx="4235451" cy="1323439"/>
          </a:xfrm>
          <a:prstGeom prst="rect">
            <a:avLst/>
          </a:prstGeom>
          <a:noFill/>
        </p:spPr>
        <p:txBody>
          <a:bodyPr wrap="square" rtlCol="0">
            <a:spAutoFit/>
          </a:bodyPr>
          <a:lstStyle/>
          <a:p>
            <a:r>
              <a:rPr lang="en-US" sz="8000" b="1" dirty="0" smtClean="0">
                <a:solidFill>
                  <a:srgbClr val="ED8B00"/>
                </a:solidFill>
              </a:rPr>
              <a:t>powerful</a:t>
            </a:r>
            <a:endParaRPr lang="en-US" sz="8000" b="1" dirty="0">
              <a:solidFill>
                <a:srgbClr val="ED8B00"/>
              </a:solidFill>
            </a:endParaRPr>
          </a:p>
        </p:txBody>
      </p:sp>
      <p:sp>
        <p:nvSpPr>
          <p:cNvPr id="10" name="TextBox 9"/>
          <p:cNvSpPr txBox="1"/>
          <p:nvPr userDrawn="1"/>
        </p:nvSpPr>
        <p:spPr>
          <a:xfrm>
            <a:off x="8042620" y="3310115"/>
            <a:ext cx="1317625" cy="400110"/>
          </a:xfrm>
          <a:prstGeom prst="rect">
            <a:avLst/>
          </a:prstGeom>
          <a:noFill/>
        </p:spPr>
        <p:txBody>
          <a:bodyPr wrap="square" rtlCol="0">
            <a:spAutoFit/>
          </a:bodyPr>
          <a:lstStyle/>
          <a:p>
            <a:r>
              <a:rPr lang="en-US" sz="2000" b="1" dirty="0" smtClean="0">
                <a:solidFill>
                  <a:srgbClr val="ED8B00"/>
                </a:solidFill>
              </a:rPr>
              <a:t>message</a:t>
            </a:r>
            <a:endParaRPr lang="en-US" sz="2000" b="1" dirty="0">
              <a:solidFill>
                <a:srgbClr val="ED8B00"/>
              </a:solidFill>
            </a:endParaRPr>
          </a:p>
        </p:txBody>
      </p:sp>
      <p:sp>
        <p:nvSpPr>
          <p:cNvPr id="11" name="TextBox 10"/>
          <p:cNvSpPr txBox="1"/>
          <p:nvPr userDrawn="1"/>
        </p:nvSpPr>
        <p:spPr>
          <a:xfrm>
            <a:off x="5889626" y="2768888"/>
            <a:ext cx="3254375" cy="830997"/>
          </a:xfrm>
          <a:prstGeom prst="rect">
            <a:avLst/>
          </a:prstGeom>
          <a:noFill/>
        </p:spPr>
        <p:txBody>
          <a:bodyPr wrap="square" rtlCol="0">
            <a:spAutoFit/>
          </a:bodyPr>
          <a:lstStyle/>
          <a:p>
            <a:r>
              <a:rPr lang="en-US" sz="4800" b="1" dirty="0" smtClean="0">
                <a:solidFill>
                  <a:srgbClr val="ED8B00"/>
                </a:solidFill>
              </a:rPr>
              <a:t>experiences</a:t>
            </a:r>
            <a:endParaRPr lang="en-US" sz="4800" b="1" dirty="0">
              <a:solidFill>
                <a:srgbClr val="ED8B00"/>
              </a:solidFill>
            </a:endParaRPr>
          </a:p>
        </p:txBody>
      </p:sp>
      <p:sp>
        <p:nvSpPr>
          <p:cNvPr id="12" name="TextBox 11"/>
          <p:cNvSpPr txBox="1"/>
          <p:nvPr userDrawn="1"/>
        </p:nvSpPr>
        <p:spPr>
          <a:xfrm>
            <a:off x="1687029" y="2967071"/>
            <a:ext cx="1981201" cy="584775"/>
          </a:xfrm>
          <a:prstGeom prst="rect">
            <a:avLst/>
          </a:prstGeom>
          <a:noFill/>
        </p:spPr>
        <p:txBody>
          <a:bodyPr wrap="square" rtlCol="0">
            <a:spAutoFit/>
          </a:bodyPr>
          <a:lstStyle/>
          <a:p>
            <a:r>
              <a:rPr lang="en-US" sz="3200" b="1" dirty="0" smtClean="0">
                <a:solidFill>
                  <a:srgbClr val="ED8B00"/>
                </a:solidFill>
              </a:rPr>
              <a:t>standards</a:t>
            </a:r>
            <a:endParaRPr lang="en-US" sz="3200" b="1" dirty="0">
              <a:solidFill>
                <a:srgbClr val="ED8B00"/>
              </a:solidFill>
            </a:endParaRPr>
          </a:p>
        </p:txBody>
      </p:sp>
      <p:sp>
        <p:nvSpPr>
          <p:cNvPr id="13" name="TextBox 12"/>
          <p:cNvSpPr txBox="1"/>
          <p:nvPr userDrawn="1"/>
        </p:nvSpPr>
        <p:spPr>
          <a:xfrm>
            <a:off x="4230689" y="2424897"/>
            <a:ext cx="1933575" cy="938719"/>
          </a:xfrm>
          <a:prstGeom prst="rect">
            <a:avLst/>
          </a:prstGeom>
          <a:noFill/>
        </p:spPr>
        <p:txBody>
          <a:bodyPr wrap="square" rtlCol="0">
            <a:spAutoFit/>
          </a:bodyPr>
          <a:lstStyle/>
          <a:p>
            <a:r>
              <a:rPr lang="en-US" sz="5500" b="1" dirty="0" smtClean="0">
                <a:solidFill>
                  <a:srgbClr val="ED8B00"/>
                </a:solidFill>
              </a:rPr>
              <a:t>value</a:t>
            </a:r>
            <a:endParaRPr lang="en-US" sz="5500" b="1" dirty="0">
              <a:solidFill>
                <a:srgbClr val="ED8B00"/>
              </a:solidFill>
            </a:endParaRPr>
          </a:p>
        </p:txBody>
      </p:sp>
      <p:sp>
        <p:nvSpPr>
          <p:cNvPr id="14" name="TextBox 13"/>
          <p:cNvSpPr txBox="1"/>
          <p:nvPr userDrawn="1"/>
        </p:nvSpPr>
        <p:spPr>
          <a:xfrm>
            <a:off x="6445799" y="-81277"/>
            <a:ext cx="3094037" cy="1200329"/>
          </a:xfrm>
          <a:prstGeom prst="rect">
            <a:avLst/>
          </a:prstGeom>
          <a:noFill/>
        </p:spPr>
        <p:txBody>
          <a:bodyPr wrap="square" rtlCol="0">
            <a:spAutoFit/>
          </a:bodyPr>
          <a:lstStyle/>
          <a:p>
            <a:r>
              <a:rPr lang="en-US" sz="7200" b="1" dirty="0" smtClean="0">
                <a:solidFill>
                  <a:srgbClr val="ED8B00"/>
                </a:solidFill>
              </a:rPr>
              <a:t>quality</a:t>
            </a:r>
            <a:endParaRPr lang="en-US" sz="7200" b="1" dirty="0">
              <a:solidFill>
                <a:srgbClr val="ED8B00"/>
              </a:solidFill>
            </a:endParaRPr>
          </a:p>
        </p:txBody>
      </p:sp>
      <p:sp>
        <p:nvSpPr>
          <p:cNvPr id="15" name="TextBox 14"/>
          <p:cNvSpPr txBox="1"/>
          <p:nvPr userDrawn="1"/>
        </p:nvSpPr>
        <p:spPr>
          <a:xfrm>
            <a:off x="93663" y="3569314"/>
            <a:ext cx="3263900" cy="1015663"/>
          </a:xfrm>
          <a:prstGeom prst="rect">
            <a:avLst/>
          </a:prstGeom>
          <a:noFill/>
        </p:spPr>
        <p:txBody>
          <a:bodyPr wrap="square" rtlCol="0">
            <a:spAutoFit/>
          </a:bodyPr>
          <a:lstStyle/>
          <a:p>
            <a:r>
              <a:rPr lang="en-US" sz="6000" b="1" dirty="0" smtClean="0">
                <a:solidFill>
                  <a:srgbClr val="ED8B00"/>
                </a:solidFill>
              </a:rPr>
              <a:t>evolution</a:t>
            </a:r>
            <a:endParaRPr lang="en-US" sz="6000" b="1" dirty="0">
              <a:solidFill>
                <a:srgbClr val="ED8B00"/>
              </a:solidFill>
            </a:endParaRPr>
          </a:p>
        </p:txBody>
      </p:sp>
      <p:sp>
        <p:nvSpPr>
          <p:cNvPr id="16" name="TextBox 15"/>
          <p:cNvSpPr txBox="1"/>
          <p:nvPr userDrawn="1"/>
        </p:nvSpPr>
        <p:spPr>
          <a:xfrm>
            <a:off x="6826251" y="3389293"/>
            <a:ext cx="5410200" cy="830997"/>
          </a:xfrm>
          <a:prstGeom prst="rect">
            <a:avLst/>
          </a:prstGeom>
          <a:noFill/>
        </p:spPr>
        <p:txBody>
          <a:bodyPr wrap="square" rtlCol="0">
            <a:spAutoFit/>
          </a:bodyPr>
          <a:lstStyle/>
          <a:p>
            <a:r>
              <a:rPr lang="en-US" sz="4800" b="1" dirty="0" smtClean="0">
                <a:solidFill>
                  <a:srgbClr val="ED8B00"/>
                </a:solidFill>
              </a:rPr>
              <a:t>delivery</a:t>
            </a:r>
            <a:endParaRPr lang="en-US" sz="4800" b="1" dirty="0">
              <a:solidFill>
                <a:srgbClr val="ED8B00"/>
              </a:solidFill>
            </a:endParaRPr>
          </a:p>
        </p:txBody>
      </p:sp>
      <p:sp>
        <p:nvSpPr>
          <p:cNvPr id="17" name="TextBox 16"/>
          <p:cNvSpPr txBox="1"/>
          <p:nvPr userDrawn="1"/>
        </p:nvSpPr>
        <p:spPr>
          <a:xfrm>
            <a:off x="3092452" y="2938167"/>
            <a:ext cx="3943349" cy="1323439"/>
          </a:xfrm>
          <a:prstGeom prst="rect">
            <a:avLst/>
          </a:prstGeom>
          <a:noFill/>
        </p:spPr>
        <p:txBody>
          <a:bodyPr wrap="square" rtlCol="0">
            <a:spAutoFit/>
          </a:bodyPr>
          <a:lstStyle/>
          <a:p>
            <a:r>
              <a:rPr lang="en-US" sz="8000" b="1" dirty="0" smtClean="0">
                <a:solidFill>
                  <a:srgbClr val="ED8B00"/>
                </a:solidFill>
              </a:rPr>
              <a:t>promise</a:t>
            </a:r>
            <a:endParaRPr lang="en-US" sz="8000" b="1" dirty="0">
              <a:solidFill>
                <a:srgbClr val="ED8B00"/>
              </a:solidFill>
            </a:endParaRPr>
          </a:p>
        </p:txBody>
      </p:sp>
      <p:sp>
        <p:nvSpPr>
          <p:cNvPr id="18" name="TextBox 17"/>
          <p:cNvSpPr txBox="1"/>
          <p:nvPr userDrawn="1"/>
        </p:nvSpPr>
        <p:spPr>
          <a:xfrm>
            <a:off x="4077245" y="1233893"/>
            <a:ext cx="2597151" cy="369332"/>
          </a:xfrm>
          <a:prstGeom prst="rect">
            <a:avLst/>
          </a:prstGeom>
          <a:noFill/>
        </p:spPr>
        <p:txBody>
          <a:bodyPr wrap="square" rtlCol="0">
            <a:spAutoFit/>
          </a:bodyPr>
          <a:lstStyle/>
          <a:p>
            <a:r>
              <a:rPr lang="en-US" sz="1800" b="1" dirty="0" smtClean="0">
                <a:solidFill>
                  <a:srgbClr val="ED8B00"/>
                </a:solidFill>
              </a:rPr>
              <a:t>perceptions</a:t>
            </a:r>
            <a:endParaRPr lang="en-US" sz="1800" b="1" dirty="0">
              <a:solidFill>
                <a:srgbClr val="ED8B00"/>
              </a:solidFill>
            </a:endParaRPr>
          </a:p>
        </p:txBody>
      </p:sp>
      <p:sp>
        <p:nvSpPr>
          <p:cNvPr id="19" name="TextBox 18"/>
          <p:cNvSpPr txBox="1"/>
          <p:nvPr userDrawn="1"/>
        </p:nvSpPr>
        <p:spPr>
          <a:xfrm>
            <a:off x="5902949" y="4261604"/>
            <a:ext cx="2746375" cy="1015663"/>
          </a:xfrm>
          <a:prstGeom prst="rect">
            <a:avLst/>
          </a:prstGeom>
          <a:noFill/>
        </p:spPr>
        <p:txBody>
          <a:bodyPr wrap="square" rtlCol="0">
            <a:spAutoFit/>
          </a:bodyPr>
          <a:lstStyle/>
          <a:p>
            <a:r>
              <a:rPr lang="en-US" sz="6000" b="1" dirty="0" smtClean="0">
                <a:solidFill>
                  <a:srgbClr val="ED8B00"/>
                </a:solidFill>
              </a:rPr>
              <a:t>beliefs</a:t>
            </a:r>
            <a:endParaRPr lang="en-US" sz="6000" b="1" dirty="0">
              <a:solidFill>
                <a:srgbClr val="ED8B00"/>
              </a:solidFill>
            </a:endParaRPr>
          </a:p>
        </p:txBody>
      </p:sp>
      <p:sp>
        <p:nvSpPr>
          <p:cNvPr id="20" name="TextBox 19"/>
          <p:cNvSpPr txBox="1"/>
          <p:nvPr userDrawn="1"/>
        </p:nvSpPr>
        <p:spPr>
          <a:xfrm>
            <a:off x="5803900" y="1571191"/>
            <a:ext cx="3463925" cy="1631216"/>
          </a:xfrm>
          <a:prstGeom prst="rect">
            <a:avLst/>
          </a:prstGeom>
          <a:noFill/>
        </p:spPr>
        <p:txBody>
          <a:bodyPr wrap="square" rtlCol="0">
            <a:spAutoFit/>
          </a:bodyPr>
          <a:lstStyle/>
          <a:p>
            <a:r>
              <a:rPr lang="en-US" sz="10000" b="1" dirty="0" smtClean="0">
                <a:solidFill>
                  <a:srgbClr val="ED8B00"/>
                </a:solidFill>
              </a:rPr>
              <a:t>image</a:t>
            </a:r>
            <a:endParaRPr lang="en-US" sz="10000" b="1" dirty="0">
              <a:solidFill>
                <a:srgbClr val="ED8B00"/>
              </a:solidFill>
            </a:endParaRPr>
          </a:p>
        </p:txBody>
      </p:sp>
      <p:sp>
        <p:nvSpPr>
          <p:cNvPr id="21" name="TextBox 20"/>
          <p:cNvSpPr txBox="1"/>
          <p:nvPr userDrawn="1"/>
        </p:nvSpPr>
        <p:spPr>
          <a:xfrm>
            <a:off x="5254763" y="590234"/>
            <a:ext cx="5410200" cy="1169551"/>
          </a:xfrm>
          <a:prstGeom prst="rect">
            <a:avLst/>
          </a:prstGeom>
          <a:noFill/>
        </p:spPr>
        <p:txBody>
          <a:bodyPr wrap="square" rtlCol="0">
            <a:spAutoFit/>
          </a:bodyPr>
          <a:lstStyle/>
          <a:p>
            <a:r>
              <a:rPr lang="en-US" sz="7000" b="1" dirty="0" smtClean="0">
                <a:solidFill>
                  <a:srgbClr val="ED8B00"/>
                </a:solidFill>
              </a:rPr>
              <a:t>attitudes</a:t>
            </a:r>
            <a:endParaRPr lang="en-US" sz="7000" b="1" dirty="0">
              <a:solidFill>
                <a:srgbClr val="ED8B00"/>
              </a:solidFill>
            </a:endParaRPr>
          </a:p>
        </p:txBody>
      </p:sp>
      <p:sp>
        <p:nvSpPr>
          <p:cNvPr id="22" name="TextBox 21"/>
          <p:cNvSpPr txBox="1"/>
          <p:nvPr userDrawn="1"/>
        </p:nvSpPr>
        <p:spPr>
          <a:xfrm>
            <a:off x="6518276" y="1325345"/>
            <a:ext cx="2625725" cy="923330"/>
          </a:xfrm>
          <a:prstGeom prst="rect">
            <a:avLst/>
          </a:prstGeom>
          <a:noFill/>
        </p:spPr>
        <p:txBody>
          <a:bodyPr wrap="square" rtlCol="0">
            <a:spAutoFit/>
          </a:bodyPr>
          <a:lstStyle/>
          <a:p>
            <a:r>
              <a:rPr lang="en-US" sz="5400" b="1" dirty="0" smtClean="0">
                <a:solidFill>
                  <a:srgbClr val="ED8B00"/>
                </a:solidFill>
              </a:rPr>
              <a:t>identity</a:t>
            </a:r>
            <a:endParaRPr lang="en-US" sz="5400" b="1" dirty="0">
              <a:solidFill>
                <a:srgbClr val="ED8B00"/>
              </a:solidFill>
            </a:endParaRPr>
          </a:p>
        </p:txBody>
      </p:sp>
      <p:sp>
        <p:nvSpPr>
          <p:cNvPr id="23" name="TextBox 22"/>
          <p:cNvSpPr txBox="1"/>
          <p:nvPr userDrawn="1"/>
        </p:nvSpPr>
        <p:spPr>
          <a:xfrm>
            <a:off x="-180975" y="3746095"/>
            <a:ext cx="6156325" cy="1631216"/>
          </a:xfrm>
          <a:prstGeom prst="rect">
            <a:avLst/>
          </a:prstGeom>
          <a:noFill/>
        </p:spPr>
        <p:txBody>
          <a:bodyPr wrap="square" rtlCol="0">
            <a:spAutoFit/>
          </a:bodyPr>
          <a:lstStyle/>
          <a:p>
            <a:r>
              <a:rPr lang="en-US" sz="10000" b="1" dirty="0" smtClean="0">
                <a:solidFill>
                  <a:srgbClr val="ED8B00"/>
                </a:solidFill>
              </a:rPr>
              <a:t>personality</a:t>
            </a:r>
            <a:endParaRPr lang="en-US" sz="10000" b="1" dirty="0">
              <a:solidFill>
                <a:srgbClr val="ED8B00"/>
              </a:solidFill>
            </a:endParaRPr>
          </a:p>
        </p:txBody>
      </p:sp>
      <p:sp>
        <p:nvSpPr>
          <p:cNvPr id="24" name="TextBox 23"/>
          <p:cNvSpPr txBox="1"/>
          <p:nvPr userDrawn="1"/>
        </p:nvSpPr>
        <p:spPr>
          <a:xfrm>
            <a:off x="5803900" y="3877092"/>
            <a:ext cx="2463800" cy="707886"/>
          </a:xfrm>
          <a:prstGeom prst="rect">
            <a:avLst/>
          </a:prstGeom>
          <a:noFill/>
        </p:spPr>
        <p:txBody>
          <a:bodyPr wrap="square" rtlCol="0">
            <a:spAutoFit/>
          </a:bodyPr>
          <a:lstStyle/>
          <a:p>
            <a:r>
              <a:rPr lang="en-US" sz="4000" b="1" dirty="0" smtClean="0">
                <a:solidFill>
                  <a:srgbClr val="ED8B00"/>
                </a:solidFill>
              </a:rPr>
              <a:t>honesty</a:t>
            </a:r>
            <a:endParaRPr lang="en-US" sz="4000" b="1" dirty="0">
              <a:solidFill>
                <a:srgbClr val="ED8B00"/>
              </a:solidFill>
            </a:endParaRPr>
          </a:p>
        </p:txBody>
      </p:sp>
      <p:sp>
        <p:nvSpPr>
          <p:cNvPr id="25" name="TextBox 24"/>
          <p:cNvSpPr txBox="1"/>
          <p:nvPr userDrawn="1"/>
        </p:nvSpPr>
        <p:spPr>
          <a:xfrm>
            <a:off x="1964083" y="3359475"/>
            <a:ext cx="1309688" cy="461665"/>
          </a:xfrm>
          <a:prstGeom prst="rect">
            <a:avLst/>
          </a:prstGeom>
          <a:noFill/>
        </p:spPr>
        <p:txBody>
          <a:bodyPr wrap="square" rtlCol="0">
            <a:spAutoFit/>
          </a:bodyPr>
          <a:lstStyle/>
          <a:p>
            <a:r>
              <a:rPr lang="en-US" sz="2400" b="1" dirty="0" smtClean="0">
                <a:solidFill>
                  <a:srgbClr val="ED8B00"/>
                </a:solidFill>
              </a:rPr>
              <a:t>purpose</a:t>
            </a:r>
            <a:endParaRPr lang="en-US" sz="2400" b="1" dirty="0">
              <a:solidFill>
                <a:srgbClr val="ED8B00"/>
              </a:solidFill>
            </a:endParaRPr>
          </a:p>
        </p:txBody>
      </p:sp>
      <p:sp>
        <p:nvSpPr>
          <p:cNvPr id="26" name="TextBox 25"/>
          <p:cNvSpPr txBox="1"/>
          <p:nvPr userDrawn="1"/>
        </p:nvSpPr>
        <p:spPr>
          <a:xfrm>
            <a:off x="-25400" y="3308686"/>
            <a:ext cx="2317749" cy="584775"/>
          </a:xfrm>
          <a:prstGeom prst="rect">
            <a:avLst/>
          </a:prstGeom>
          <a:noFill/>
        </p:spPr>
        <p:txBody>
          <a:bodyPr wrap="square" rtlCol="0">
            <a:spAutoFit/>
          </a:bodyPr>
          <a:lstStyle/>
          <a:p>
            <a:r>
              <a:rPr lang="en-US" sz="3200" b="1" dirty="0" smtClean="0">
                <a:solidFill>
                  <a:srgbClr val="ED8B00"/>
                </a:solidFill>
              </a:rPr>
              <a:t>impression</a:t>
            </a:r>
            <a:endParaRPr lang="en-US" sz="3200" b="1" dirty="0">
              <a:solidFill>
                <a:srgbClr val="ED8B00"/>
              </a:solidFill>
            </a:endParaRPr>
          </a:p>
        </p:txBody>
      </p:sp>
      <p:sp>
        <p:nvSpPr>
          <p:cNvPr id="27" name="TextBox 26"/>
          <p:cNvSpPr txBox="1"/>
          <p:nvPr userDrawn="1"/>
        </p:nvSpPr>
        <p:spPr>
          <a:xfrm>
            <a:off x="-139148" y="1699361"/>
            <a:ext cx="2597151" cy="938719"/>
          </a:xfrm>
          <a:prstGeom prst="rect">
            <a:avLst/>
          </a:prstGeom>
          <a:noFill/>
        </p:spPr>
        <p:txBody>
          <a:bodyPr wrap="square" rtlCol="0">
            <a:spAutoFit/>
          </a:bodyPr>
          <a:lstStyle/>
          <a:p>
            <a:r>
              <a:rPr lang="en-US" sz="5500" b="1" dirty="0" smtClean="0">
                <a:solidFill>
                  <a:srgbClr val="ED8B00"/>
                </a:solidFill>
              </a:rPr>
              <a:t>symbol</a:t>
            </a:r>
            <a:endParaRPr lang="en-US" sz="5500" b="1" dirty="0">
              <a:solidFill>
                <a:srgbClr val="ED8B00"/>
              </a:solidFill>
            </a:endParaRPr>
          </a:p>
        </p:txBody>
      </p:sp>
      <p:sp>
        <p:nvSpPr>
          <p:cNvPr id="28" name="TextBox 27"/>
          <p:cNvSpPr txBox="1"/>
          <p:nvPr userDrawn="1"/>
        </p:nvSpPr>
        <p:spPr>
          <a:xfrm>
            <a:off x="-39756" y="148044"/>
            <a:ext cx="3210339" cy="769441"/>
          </a:xfrm>
          <a:prstGeom prst="rect">
            <a:avLst/>
          </a:prstGeom>
          <a:noFill/>
        </p:spPr>
        <p:txBody>
          <a:bodyPr wrap="square" rtlCol="0">
            <a:spAutoFit/>
          </a:bodyPr>
          <a:lstStyle/>
          <a:p>
            <a:r>
              <a:rPr lang="en-US" sz="4400" b="1" dirty="0">
                <a:solidFill>
                  <a:srgbClr val="ED8B00"/>
                </a:solidFill>
              </a:rPr>
              <a:t>recognition</a:t>
            </a:r>
          </a:p>
        </p:txBody>
      </p:sp>
      <p:sp>
        <p:nvSpPr>
          <p:cNvPr id="29" name="TextBox 28"/>
          <p:cNvSpPr txBox="1"/>
          <p:nvPr userDrawn="1"/>
        </p:nvSpPr>
        <p:spPr>
          <a:xfrm>
            <a:off x="2998448" y="1804423"/>
            <a:ext cx="2317749" cy="584775"/>
          </a:xfrm>
          <a:prstGeom prst="rect">
            <a:avLst/>
          </a:prstGeom>
          <a:noFill/>
        </p:spPr>
        <p:txBody>
          <a:bodyPr wrap="square" rtlCol="0">
            <a:spAutoFit/>
          </a:bodyPr>
          <a:lstStyle/>
          <a:p>
            <a:r>
              <a:rPr lang="en-US" sz="3200" b="1" dirty="0">
                <a:solidFill>
                  <a:srgbClr val="ED8B00"/>
                </a:solidFill>
              </a:rPr>
              <a:t>awareness</a:t>
            </a:r>
          </a:p>
        </p:txBody>
      </p:sp>
      <p:sp>
        <p:nvSpPr>
          <p:cNvPr id="30" name="TextBox 29"/>
          <p:cNvSpPr txBox="1"/>
          <p:nvPr userDrawn="1"/>
        </p:nvSpPr>
        <p:spPr>
          <a:xfrm>
            <a:off x="6408671" y="-137572"/>
            <a:ext cx="2317749" cy="584775"/>
          </a:xfrm>
          <a:prstGeom prst="rect">
            <a:avLst/>
          </a:prstGeom>
          <a:noFill/>
        </p:spPr>
        <p:txBody>
          <a:bodyPr wrap="square" rtlCol="0">
            <a:spAutoFit/>
          </a:bodyPr>
          <a:lstStyle/>
          <a:p>
            <a:r>
              <a:rPr lang="en-US" sz="3200" b="1" dirty="0">
                <a:solidFill>
                  <a:srgbClr val="ED8B00"/>
                </a:solidFill>
              </a:rPr>
              <a:t>promise</a:t>
            </a:r>
          </a:p>
        </p:txBody>
      </p:sp>
      <p:sp>
        <p:nvSpPr>
          <p:cNvPr id="31" name="TextBox 30"/>
          <p:cNvSpPr txBox="1"/>
          <p:nvPr userDrawn="1"/>
        </p:nvSpPr>
        <p:spPr>
          <a:xfrm>
            <a:off x="548586" y="2983031"/>
            <a:ext cx="1332257" cy="584775"/>
          </a:xfrm>
          <a:prstGeom prst="rect">
            <a:avLst/>
          </a:prstGeom>
          <a:noFill/>
        </p:spPr>
        <p:txBody>
          <a:bodyPr wrap="square" rtlCol="0">
            <a:spAutoFit/>
          </a:bodyPr>
          <a:lstStyle/>
          <a:p>
            <a:r>
              <a:rPr lang="en-US" sz="3200" b="1" dirty="0" smtClean="0">
                <a:solidFill>
                  <a:srgbClr val="ED8B00"/>
                </a:solidFill>
              </a:rPr>
              <a:t>visual</a:t>
            </a:r>
            <a:endParaRPr lang="en-US" sz="3200" b="1" dirty="0">
              <a:solidFill>
                <a:srgbClr val="ED8B00"/>
              </a:solidFill>
            </a:endParaRPr>
          </a:p>
        </p:txBody>
      </p:sp>
      <p:sp>
        <p:nvSpPr>
          <p:cNvPr id="32" name="TextBox 31"/>
          <p:cNvSpPr txBox="1"/>
          <p:nvPr userDrawn="1"/>
        </p:nvSpPr>
        <p:spPr>
          <a:xfrm>
            <a:off x="2575343" y="1285872"/>
            <a:ext cx="2317749" cy="769441"/>
          </a:xfrm>
          <a:prstGeom prst="rect">
            <a:avLst/>
          </a:prstGeom>
          <a:noFill/>
        </p:spPr>
        <p:txBody>
          <a:bodyPr wrap="square" rtlCol="0">
            <a:spAutoFit/>
          </a:bodyPr>
          <a:lstStyle/>
          <a:p>
            <a:r>
              <a:rPr lang="en-US" sz="4400" b="1" dirty="0" smtClean="0">
                <a:solidFill>
                  <a:srgbClr val="ED8B00"/>
                </a:solidFill>
              </a:rPr>
              <a:t>strategy</a:t>
            </a:r>
            <a:endParaRPr lang="en-US" sz="4400" b="1" dirty="0">
              <a:solidFill>
                <a:srgbClr val="ED8B00"/>
              </a:solidFill>
            </a:endParaRPr>
          </a:p>
        </p:txBody>
      </p:sp>
      <p:sp>
        <p:nvSpPr>
          <p:cNvPr id="33" name="TextBox 32"/>
          <p:cNvSpPr txBox="1"/>
          <p:nvPr userDrawn="1"/>
        </p:nvSpPr>
        <p:spPr>
          <a:xfrm>
            <a:off x="3667535" y="-389275"/>
            <a:ext cx="3792884" cy="1446550"/>
          </a:xfrm>
          <a:prstGeom prst="rect">
            <a:avLst/>
          </a:prstGeom>
          <a:noFill/>
        </p:spPr>
        <p:txBody>
          <a:bodyPr wrap="square" rtlCol="0">
            <a:spAutoFit/>
          </a:bodyPr>
          <a:lstStyle/>
          <a:p>
            <a:r>
              <a:rPr lang="en-US" sz="8800" b="1" dirty="0" smtClean="0">
                <a:solidFill>
                  <a:srgbClr val="ED8B00"/>
                </a:solidFill>
              </a:rPr>
              <a:t>iconic</a:t>
            </a:r>
            <a:endParaRPr lang="en-US" sz="8800" b="1" dirty="0">
              <a:solidFill>
                <a:srgbClr val="ED8B00"/>
              </a:solidFill>
            </a:endParaRPr>
          </a:p>
        </p:txBody>
      </p:sp>
      <p:sp>
        <p:nvSpPr>
          <p:cNvPr id="34" name="TextBox 33"/>
          <p:cNvSpPr txBox="1"/>
          <p:nvPr userDrawn="1"/>
        </p:nvSpPr>
        <p:spPr>
          <a:xfrm>
            <a:off x="2681634" y="365171"/>
            <a:ext cx="2317749" cy="400110"/>
          </a:xfrm>
          <a:prstGeom prst="rect">
            <a:avLst/>
          </a:prstGeom>
          <a:noFill/>
        </p:spPr>
        <p:txBody>
          <a:bodyPr wrap="square" rtlCol="0">
            <a:spAutoFit/>
          </a:bodyPr>
          <a:lstStyle/>
          <a:p>
            <a:r>
              <a:rPr lang="en-US" sz="2000" b="1" dirty="0" smtClean="0">
                <a:solidFill>
                  <a:srgbClr val="ED8B00"/>
                </a:solidFill>
              </a:rPr>
              <a:t>meaning</a:t>
            </a:r>
            <a:endParaRPr lang="en-US" sz="2000" b="1" dirty="0">
              <a:solidFill>
                <a:srgbClr val="ED8B00"/>
              </a:solidFill>
            </a:endParaRPr>
          </a:p>
        </p:txBody>
      </p:sp>
      <p:sp>
        <p:nvSpPr>
          <p:cNvPr id="35" name="TextBox 34"/>
          <p:cNvSpPr txBox="1"/>
          <p:nvPr userDrawn="1"/>
        </p:nvSpPr>
        <p:spPr>
          <a:xfrm>
            <a:off x="2051604" y="1989116"/>
            <a:ext cx="1148797" cy="461665"/>
          </a:xfrm>
          <a:prstGeom prst="rect">
            <a:avLst/>
          </a:prstGeom>
          <a:noFill/>
        </p:spPr>
        <p:txBody>
          <a:bodyPr wrap="square" rtlCol="0">
            <a:spAutoFit/>
          </a:bodyPr>
          <a:lstStyle/>
          <a:p>
            <a:r>
              <a:rPr lang="en-US" sz="2400" b="1" dirty="0" smtClean="0">
                <a:solidFill>
                  <a:srgbClr val="ED8B00"/>
                </a:solidFill>
              </a:rPr>
              <a:t>equity</a:t>
            </a:r>
            <a:endParaRPr lang="en-US" sz="2400" b="1" dirty="0">
              <a:solidFill>
                <a:srgbClr val="ED8B00"/>
              </a:solidFill>
            </a:endParaRPr>
          </a:p>
        </p:txBody>
      </p:sp>
      <p:sp>
        <p:nvSpPr>
          <p:cNvPr id="36" name="TextBox 35"/>
          <p:cNvSpPr txBox="1"/>
          <p:nvPr userDrawn="1"/>
        </p:nvSpPr>
        <p:spPr>
          <a:xfrm>
            <a:off x="117747" y="729287"/>
            <a:ext cx="2317749" cy="584775"/>
          </a:xfrm>
          <a:prstGeom prst="rect">
            <a:avLst/>
          </a:prstGeom>
          <a:noFill/>
        </p:spPr>
        <p:txBody>
          <a:bodyPr wrap="square" rtlCol="0">
            <a:spAutoFit/>
          </a:bodyPr>
          <a:lstStyle/>
          <a:p>
            <a:r>
              <a:rPr lang="en-US" sz="3200" b="1" dirty="0" smtClean="0">
                <a:solidFill>
                  <a:srgbClr val="ED8B00"/>
                </a:solidFill>
              </a:rPr>
              <a:t>loyalty</a:t>
            </a:r>
            <a:endParaRPr lang="en-US" sz="3200" b="1" dirty="0">
              <a:solidFill>
                <a:srgbClr val="ED8B00"/>
              </a:solidFill>
            </a:endParaRPr>
          </a:p>
        </p:txBody>
      </p:sp>
      <p:sp>
        <p:nvSpPr>
          <p:cNvPr id="37" name="TextBox 36"/>
          <p:cNvSpPr txBox="1"/>
          <p:nvPr userDrawn="1"/>
        </p:nvSpPr>
        <p:spPr>
          <a:xfrm>
            <a:off x="4665596" y="1442465"/>
            <a:ext cx="2317749" cy="584775"/>
          </a:xfrm>
          <a:prstGeom prst="rect">
            <a:avLst/>
          </a:prstGeom>
          <a:noFill/>
        </p:spPr>
        <p:txBody>
          <a:bodyPr wrap="square" rtlCol="0">
            <a:spAutoFit/>
          </a:bodyPr>
          <a:lstStyle/>
          <a:p>
            <a:r>
              <a:rPr lang="en-US" sz="3200" b="1" dirty="0" smtClean="0">
                <a:solidFill>
                  <a:srgbClr val="ED8B00"/>
                </a:solidFill>
              </a:rPr>
              <a:t>language</a:t>
            </a:r>
            <a:endParaRPr lang="en-US" sz="3200" b="1" dirty="0">
              <a:solidFill>
                <a:srgbClr val="ED8B00"/>
              </a:solidFill>
            </a:endParaRPr>
          </a:p>
        </p:txBody>
      </p:sp>
      <p:sp>
        <p:nvSpPr>
          <p:cNvPr id="38" name="TextBox 37"/>
          <p:cNvSpPr txBox="1"/>
          <p:nvPr userDrawn="1"/>
        </p:nvSpPr>
        <p:spPr>
          <a:xfrm>
            <a:off x="3783630" y="3075380"/>
            <a:ext cx="2317749" cy="400110"/>
          </a:xfrm>
          <a:prstGeom prst="rect">
            <a:avLst/>
          </a:prstGeom>
          <a:noFill/>
        </p:spPr>
        <p:txBody>
          <a:bodyPr wrap="square" rtlCol="0">
            <a:spAutoFit/>
          </a:bodyPr>
          <a:lstStyle/>
          <a:p>
            <a:r>
              <a:rPr lang="en-US" sz="2000" b="1" dirty="0">
                <a:solidFill>
                  <a:srgbClr val="ED8B00"/>
                </a:solidFill>
              </a:rPr>
              <a:t>individuality</a:t>
            </a:r>
          </a:p>
        </p:txBody>
      </p:sp>
      <p:sp>
        <p:nvSpPr>
          <p:cNvPr id="39" name="TextBox 38"/>
          <p:cNvSpPr txBox="1"/>
          <p:nvPr userDrawn="1"/>
        </p:nvSpPr>
        <p:spPr>
          <a:xfrm>
            <a:off x="-98011" y="-101956"/>
            <a:ext cx="2317749" cy="584775"/>
          </a:xfrm>
          <a:prstGeom prst="rect">
            <a:avLst/>
          </a:prstGeom>
          <a:noFill/>
        </p:spPr>
        <p:txBody>
          <a:bodyPr wrap="square" rtlCol="0">
            <a:spAutoFit/>
          </a:bodyPr>
          <a:lstStyle/>
          <a:p>
            <a:r>
              <a:rPr lang="en-US" sz="3200" b="1" dirty="0">
                <a:solidFill>
                  <a:srgbClr val="ED8B00"/>
                </a:solidFill>
              </a:rPr>
              <a:t>character</a:t>
            </a:r>
          </a:p>
        </p:txBody>
      </p:sp>
      <p:sp>
        <p:nvSpPr>
          <p:cNvPr id="40" name="TextBox 39"/>
          <p:cNvSpPr txBox="1"/>
          <p:nvPr userDrawn="1"/>
        </p:nvSpPr>
        <p:spPr>
          <a:xfrm>
            <a:off x="4257951" y="630354"/>
            <a:ext cx="2317749" cy="461665"/>
          </a:xfrm>
          <a:prstGeom prst="rect">
            <a:avLst/>
          </a:prstGeom>
          <a:noFill/>
        </p:spPr>
        <p:txBody>
          <a:bodyPr wrap="square" rtlCol="0">
            <a:spAutoFit/>
          </a:bodyPr>
          <a:lstStyle/>
          <a:p>
            <a:r>
              <a:rPr lang="en-US" sz="2400" b="1" dirty="0" smtClean="0">
                <a:solidFill>
                  <a:srgbClr val="ED8B00"/>
                </a:solidFill>
              </a:rPr>
              <a:t>distinctive</a:t>
            </a:r>
            <a:endParaRPr lang="en-US" sz="2400" b="1" dirty="0">
              <a:solidFill>
                <a:srgbClr val="ED8B00"/>
              </a:solidFill>
            </a:endParaRPr>
          </a:p>
        </p:txBody>
      </p:sp>
      <p:sp>
        <p:nvSpPr>
          <p:cNvPr id="41" name="TextBox 40"/>
          <p:cNvSpPr txBox="1"/>
          <p:nvPr userDrawn="1"/>
        </p:nvSpPr>
        <p:spPr>
          <a:xfrm>
            <a:off x="4743724" y="3955752"/>
            <a:ext cx="2317749" cy="307777"/>
          </a:xfrm>
          <a:prstGeom prst="rect">
            <a:avLst/>
          </a:prstGeom>
          <a:noFill/>
        </p:spPr>
        <p:txBody>
          <a:bodyPr wrap="square" rtlCol="0">
            <a:spAutoFit/>
          </a:bodyPr>
          <a:lstStyle/>
          <a:p>
            <a:r>
              <a:rPr lang="en-US" sz="1400" b="1" dirty="0">
                <a:solidFill>
                  <a:srgbClr val="ED8B00"/>
                </a:solidFill>
              </a:rPr>
              <a:t>recognizable</a:t>
            </a:r>
          </a:p>
        </p:txBody>
      </p:sp>
      <p:sp>
        <p:nvSpPr>
          <p:cNvPr id="42" name="TextBox 41"/>
          <p:cNvSpPr txBox="1"/>
          <p:nvPr userDrawn="1"/>
        </p:nvSpPr>
        <p:spPr>
          <a:xfrm>
            <a:off x="1598945" y="-99390"/>
            <a:ext cx="2571473" cy="523220"/>
          </a:xfrm>
          <a:prstGeom prst="rect">
            <a:avLst/>
          </a:prstGeom>
          <a:noFill/>
        </p:spPr>
        <p:txBody>
          <a:bodyPr wrap="square" rtlCol="0">
            <a:spAutoFit/>
          </a:bodyPr>
          <a:lstStyle/>
          <a:p>
            <a:r>
              <a:rPr lang="en-US" sz="2800" b="1" dirty="0">
                <a:solidFill>
                  <a:srgbClr val="ED8B00"/>
                </a:solidFill>
              </a:rPr>
              <a:t>differentiator</a:t>
            </a:r>
          </a:p>
        </p:txBody>
      </p:sp>
      <p:sp>
        <p:nvSpPr>
          <p:cNvPr id="43" name="TextBox 42"/>
          <p:cNvSpPr txBox="1"/>
          <p:nvPr userDrawn="1"/>
        </p:nvSpPr>
        <p:spPr>
          <a:xfrm>
            <a:off x="4104862" y="2083882"/>
            <a:ext cx="2571473" cy="707886"/>
          </a:xfrm>
          <a:prstGeom prst="rect">
            <a:avLst/>
          </a:prstGeom>
          <a:noFill/>
        </p:spPr>
        <p:txBody>
          <a:bodyPr wrap="square" rtlCol="0">
            <a:spAutoFit/>
          </a:bodyPr>
          <a:lstStyle/>
          <a:p>
            <a:r>
              <a:rPr lang="en-US" sz="4000" b="1" dirty="0" smtClean="0">
                <a:solidFill>
                  <a:srgbClr val="ED8B00"/>
                </a:solidFill>
              </a:rPr>
              <a:t>essence</a:t>
            </a:r>
            <a:endParaRPr lang="en-US" sz="4000" b="1" dirty="0">
              <a:solidFill>
                <a:srgbClr val="ED8B00"/>
              </a:solidFill>
            </a:endParaRPr>
          </a:p>
        </p:txBody>
      </p:sp>
      <p:sp>
        <p:nvSpPr>
          <p:cNvPr id="44" name="TextBox 43"/>
          <p:cNvSpPr txBox="1"/>
          <p:nvPr userDrawn="1"/>
        </p:nvSpPr>
        <p:spPr>
          <a:xfrm>
            <a:off x="206380" y="860496"/>
            <a:ext cx="2571473" cy="1323439"/>
          </a:xfrm>
          <a:prstGeom prst="rect">
            <a:avLst/>
          </a:prstGeom>
          <a:noFill/>
        </p:spPr>
        <p:txBody>
          <a:bodyPr wrap="square" rtlCol="0">
            <a:spAutoFit/>
          </a:bodyPr>
          <a:lstStyle/>
          <a:p>
            <a:r>
              <a:rPr lang="en-US" sz="8000" b="1" dirty="0" smtClean="0">
                <a:solidFill>
                  <a:srgbClr val="ED8B00"/>
                </a:solidFill>
              </a:rPr>
              <a:t>voice</a:t>
            </a:r>
            <a:endParaRPr lang="en-US" sz="8000" b="1" dirty="0">
              <a:solidFill>
                <a:srgbClr val="ED8B00"/>
              </a:solidFill>
            </a:endParaRPr>
          </a:p>
        </p:txBody>
      </p:sp>
      <p:sp>
        <p:nvSpPr>
          <p:cNvPr id="45" name="TextBox 44"/>
          <p:cNvSpPr txBox="1"/>
          <p:nvPr userDrawn="1"/>
        </p:nvSpPr>
        <p:spPr>
          <a:xfrm>
            <a:off x="8140149" y="4432864"/>
            <a:ext cx="1113183" cy="369332"/>
          </a:xfrm>
          <a:prstGeom prst="rect">
            <a:avLst/>
          </a:prstGeom>
          <a:noFill/>
        </p:spPr>
        <p:txBody>
          <a:bodyPr wrap="square" rtlCol="0">
            <a:spAutoFit/>
          </a:bodyPr>
          <a:lstStyle/>
          <a:p>
            <a:r>
              <a:rPr lang="en-US" sz="1800" b="1" dirty="0" smtClean="0">
                <a:solidFill>
                  <a:srgbClr val="ED8B00"/>
                </a:solidFill>
              </a:rPr>
              <a:t>authority</a:t>
            </a:r>
            <a:endParaRPr lang="en-US" sz="1800" b="1" dirty="0">
              <a:solidFill>
                <a:srgbClr val="ED8B00"/>
              </a:solidFill>
            </a:endParaRPr>
          </a:p>
        </p:txBody>
      </p:sp>
      <p:sp>
        <p:nvSpPr>
          <p:cNvPr id="46" name="TextBox 45"/>
          <p:cNvSpPr txBox="1"/>
          <p:nvPr userDrawn="1"/>
        </p:nvSpPr>
        <p:spPr>
          <a:xfrm>
            <a:off x="7588799" y="3985571"/>
            <a:ext cx="2317749" cy="584775"/>
          </a:xfrm>
          <a:prstGeom prst="rect">
            <a:avLst/>
          </a:prstGeom>
          <a:noFill/>
        </p:spPr>
        <p:txBody>
          <a:bodyPr wrap="square" rtlCol="0">
            <a:spAutoFit/>
          </a:bodyPr>
          <a:lstStyle/>
          <a:p>
            <a:r>
              <a:rPr lang="en-US" sz="3200" b="1" dirty="0" smtClean="0">
                <a:solidFill>
                  <a:srgbClr val="ED8B00"/>
                </a:solidFill>
              </a:rPr>
              <a:t>connect</a:t>
            </a:r>
            <a:endParaRPr lang="en-US" sz="3200" b="1" dirty="0">
              <a:solidFill>
                <a:srgbClr val="ED8B00"/>
              </a:solidFill>
            </a:endParaRPr>
          </a:p>
        </p:txBody>
      </p:sp>
      <p:sp>
        <p:nvSpPr>
          <p:cNvPr id="47" name="TextBox 46"/>
          <p:cNvSpPr txBox="1"/>
          <p:nvPr userDrawn="1"/>
        </p:nvSpPr>
        <p:spPr>
          <a:xfrm>
            <a:off x="4929120" y="1801055"/>
            <a:ext cx="2317749" cy="584775"/>
          </a:xfrm>
          <a:prstGeom prst="rect">
            <a:avLst/>
          </a:prstGeom>
          <a:noFill/>
        </p:spPr>
        <p:txBody>
          <a:bodyPr wrap="square" rtlCol="0">
            <a:spAutoFit/>
          </a:bodyPr>
          <a:lstStyle/>
          <a:p>
            <a:r>
              <a:rPr lang="en-US" sz="3200" b="1" dirty="0" smtClean="0">
                <a:solidFill>
                  <a:srgbClr val="ED8B00"/>
                </a:solidFill>
              </a:rPr>
              <a:t>story</a:t>
            </a:r>
            <a:endParaRPr lang="en-US" sz="3200" b="1" dirty="0">
              <a:solidFill>
                <a:srgbClr val="ED8B00"/>
              </a:solidFill>
            </a:endParaRPr>
          </a:p>
        </p:txBody>
      </p:sp>
      <p:sp>
        <p:nvSpPr>
          <p:cNvPr id="48" name="TextBox 47"/>
          <p:cNvSpPr txBox="1"/>
          <p:nvPr userDrawn="1"/>
        </p:nvSpPr>
        <p:spPr>
          <a:xfrm>
            <a:off x="3252854" y="4055143"/>
            <a:ext cx="2317749" cy="307777"/>
          </a:xfrm>
          <a:prstGeom prst="rect">
            <a:avLst/>
          </a:prstGeom>
          <a:noFill/>
        </p:spPr>
        <p:txBody>
          <a:bodyPr wrap="square" rtlCol="0">
            <a:spAutoFit/>
          </a:bodyPr>
          <a:lstStyle/>
          <a:p>
            <a:r>
              <a:rPr lang="en-US" sz="1400" b="1" dirty="0" smtClean="0">
                <a:solidFill>
                  <a:srgbClr val="ED8B00"/>
                </a:solidFill>
              </a:rPr>
              <a:t>memories</a:t>
            </a:r>
            <a:endParaRPr lang="en-US" sz="1400" b="1" dirty="0">
              <a:solidFill>
                <a:srgbClr val="ED8B00"/>
              </a:solidFill>
            </a:endParaRPr>
          </a:p>
        </p:txBody>
      </p:sp>
      <p:sp>
        <p:nvSpPr>
          <p:cNvPr id="49" name="TextBox 48"/>
          <p:cNvSpPr txBox="1"/>
          <p:nvPr userDrawn="1"/>
        </p:nvSpPr>
        <p:spPr>
          <a:xfrm>
            <a:off x="8060637" y="4698003"/>
            <a:ext cx="1113183" cy="492443"/>
          </a:xfrm>
          <a:prstGeom prst="rect">
            <a:avLst/>
          </a:prstGeom>
          <a:noFill/>
        </p:spPr>
        <p:txBody>
          <a:bodyPr wrap="square" rtlCol="0">
            <a:spAutoFit/>
          </a:bodyPr>
          <a:lstStyle/>
          <a:p>
            <a:r>
              <a:rPr lang="en-US" sz="2600" b="1" dirty="0" smtClean="0">
                <a:solidFill>
                  <a:srgbClr val="ED8B00"/>
                </a:solidFill>
              </a:rPr>
              <a:t>feeling</a:t>
            </a:r>
            <a:endParaRPr lang="en-US" sz="2600" b="1" dirty="0">
              <a:solidFill>
                <a:srgbClr val="ED8B00"/>
              </a:solidFill>
            </a:endParaRPr>
          </a:p>
        </p:txBody>
      </p:sp>
    </p:spTree>
    <p:extLst>
      <p:ext uri="{BB962C8B-B14F-4D97-AF65-F5344CB8AC3E}">
        <p14:creationId xmlns:p14="http://schemas.microsoft.com/office/powerpoint/2010/main" val="213132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30"/>
                                        <p:tgtEl>
                                          <p:spTgt spid="7"/>
                                        </p:tgtEl>
                                      </p:cBhvr>
                                    </p:animEffect>
                                  </p:childTnLst>
                                </p:cTn>
                              </p:par>
                            </p:childTnLst>
                          </p:cTn>
                        </p:par>
                        <p:par>
                          <p:cTn id="12" fill="hold">
                            <p:stCondLst>
                              <p:cond delay="38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childTnLst>
                          </p:cTn>
                        </p:par>
                        <p:par>
                          <p:cTn id="16" fill="hold">
                            <p:stCondLst>
                              <p:cond delay="63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250"/>
                                        <p:tgtEl>
                                          <p:spTgt spid="23"/>
                                        </p:tgtEl>
                                      </p:cBhvr>
                                    </p:animEffect>
                                  </p:childTnLst>
                                </p:cTn>
                              </p:par>
                            </p:childTnLst>
                          </p:cTn>
                        </p:par>
                        <p:par>
                          <p:cTn id="20" fill="hold">
                            <p:stCondLst>
                              <p:cond delay="88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30"/>
                                        <p:tgtEl>
                                          <p:spTgt spid="8"/>
                                        </p:tgtEl>
                                      </p:cBhvr>
                                    </p:animEffect>
                                  </p:childTnLst>
                                </p:cTn>
                              </p:par>
                            </p:childTnLst>
                          </p:cTn>
                        </p:par>
                        <p:par>
                          <p:cTn id="24" fill="hold">
                            <p:stCondLst>
                              <p:cond delay="101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childTnLst>
                          </p:cTn>
                        </p:par>
                        <p:par>
                          <p:cTn id="28" fill="hold">
                            <p:stCondLst>
                              <p:cond delay="126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30"/>
                                        <p:tgtEl>
                                          <p:spTgt spid="10"/>
                                        </p:tgtEl>
                                      </p:cBhvr>
                                    </p:animEffect>
                                  </p:childTnLst>
                                </p:cTn>
                              </p:par>
                            </p:childTnLst>
                          </p:cTn>
                        </p:par>
                        <p:par>
                          <p:cTn id="32" fill="hold">
                            <p:stCondLst>
                              <p:cond delay="139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30"/>
                                        <p:tgtEl>
                                          <p:spTgt spid="11"/>
                                        </p:tgtEl>
                                      </p:cBhvr>
                                    </p:animEffect>
                                  </p:childTnLst>
                                </p:cTn>
                              </p:par>
                            </p:childTnLst>
                          </p:cTn>
                        </p:par>
                        <p:par>
                          <p:cTn id="36" fill="hold">
                            <p:stCondLst>
                              <p:cond delay="152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30"/>
                                        <p:tgtEl>
                                          <p:spTgt spid="12"/>
                                        </p:tgtEl>
                                      </p:cBhvr>
                                    </p:animEffect>
                                  </p:childTnLst>
                                </p:cTn>
                              </p:par>
                            </p:childTnLst>
                          </p:cTn>
                        </p:par>
                        <p:par>
                          <p:cTn id="40" fill="hold">
                            <p:stCondLst>
                              <p:cond delay="1650"/>
                            </p:stCondLst>
                            <p:childTnLst>
                              <p:par>
                                <p:cTn id="41" presetID="10" presetClass="entr" presetSubtype="0"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250"/>
                                        <p:tgtEl>
                                          <p:spTgt spid="44"/>
                                        </p:tgtEl>
                                      </p:cBhvr>
                                    </p:animEffect>
                                  </p:childTnLst>
                                </p:cTn>
                              </p:par>
                            </p:childTnLst>
                          </p:cTn>
                        </p:par>
                        <p:par>
                          <p:cTn id="44" fill="hold">
                            <p:stCondLst>
                              <p:cond delay="1900"/>
                            </p:stCondLst>
                            <p:childTnLst>
                              <p:par>
                                <p:cTn id="45" presetID="10"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30"/>
                                        <p:tgtEl>
                                          <p:spTgt spid="13"/>
                                        </p:tgtEl>
                                      </p:cBhvr>
                                    </p:animEffect>
                                  </p:childTnLst>
                                </p:cTn>
                              </p:par>
                            </p:childTnLst>
                          </p:cTn>
                        </p:par>
                        <p:par>
                          <p:cTn id="48" fill="hold">
                            <p:stCondLst>
                              <p:cond delay="2030"/>
                            </p:stCondLst>
                            <p:childTnLst>
                              <p:par>
                                <p:cTn id="49" presetID="10" presetClass="entr" presetSubtype="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30"/>
                                        <p:tgtEl>
                                          <p:spTgt spid="14"/>
                                        </p:tgtEl>
                                      </p:cBhvr>
                                    </p:animEffect>
                                  </p:childTnLst>
                                </p:cTn>
                              </p:par>
                            </p:childTnLst>
                          </p:cTn>
                        </p:par>
                        <p:par>
                          <p:cTn id="52" fill="hold">
                            <p:stCondLst>
                              <p:cond delay="2160"/>
                            </p:stCondLst>
                            <p:childTnLst>
                              <p:par>
                                <p:cTn id="53" presetID="10"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30"/>
                                        <p:tgtEl>
                                          <p:spTgt spid="15"/>
                                        </p:tgtEl>
                                      </p:cBhvr>
                                    </p:animEffect>
                                  </p:childTnLst>
                                </p:cTn>
                              </p:par>
                            </p:childTnLst>
                          </p:cTn>
                        </p:par>
                        <p:par>
                          <p:cTn id="56" fill="hold">
                            <p:stCondLst>
                              <p:cond delay="2290"/>
                            </p:stCondLst>
                            <p:childTnLst>
                              <p:par>
                                <p:cTn id="57" presetID="10"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30"/>
                                        <p:tgtEl>
                                          <p:spTgt spid="16"/>
                                        </p:tgtEl>
                                      </p:cBhvr>
                                    </p:animEffect>
                                  </p:childTnLst>
                                </p:cTn>
                              </p:par>
                            </p:childTnLst>
                          </p:cTn>
                        </p:par>
                        <p:par>
                          <p:cTn id="60" fill="hold">
                            <p:stCondLst>
                              <p:cond delay="2420"/>
                            </p:stCondLst>
                            <p:childTnLst>
                              <p:par>
                                <p:cTn id="61" presetID="10" presetClass="entr" presetSubtype="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30"/>
                                        <p:tgtEl>
                                          <p:spTgt spid="17"/>
                                        </p:tgtEl>
                                      </p:cBhvr>
                                    </p:animEffect>
                                  </p:childTnLst>
                                </p:cTn>
                              </p:par>
                            </p:childTnLst>
                          </p:cTn>
                        </p:par>
                        <p:par>
                          <p:cTn id="64" fill="hold">
                            <p:stCondLst>
                              <p:cond delay="255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30"/>
                                        <p:tgtEl>
                                          <p:spTgt spid="18"/>
                                        </p:tgtEl>
                                      </p:cBhvr>
                                    </p:animEffect>
                                  </p:childTnLst>
                                </p:cTn>
                              </p:par>
                            </p:childTnLst>
                          </p:cTn>
                        </p:par>
                        <p:par>
                          <p:cTn id="68" fill="hold">
                            <p:stCondLst>
                              <p:cond delay="2680"/>
                            </p:stCondLst>
                            <p:childTnLst>
                              <p:par>
                                <p:cTn id="69" presetID="10" presetClass="entr" presetSubtype="0"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30"/>
                                        <p:tgtEl>
                                          <p:spTgt spid="19"/>
                                        </p:tgtEl>
                                      </p:cBhvr>
                                    </p:animEffect>
                                  </p:childTnLst>
                                </p:cTn>
                              </p:par>
                            </p:childTnLst>
                          </p:cTn>
                        </p:par>
                        <p:par>
                          <p:cTn id="72" fill="hold">
                            <p:stCondLst>
                              <p:cond delay="2810"/>
                            </p:stCondLst>
                            <p:childTnLst>
                              <p:par>
                                <p:cTn id="73" presetID="10" presetClass="entr" presetSubtype="0"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130"/>
                                        <p:tgtEl>
                                          <p:spTgt spid="21"/>
                                        </p:tgtEl>
                                      </p:cBhvr>
                                    </p:animEffect>
                                  </p:childTnLst>
                                </p:cTn>
                              </p:par>
                            </p:childTnLst>
                          </p:cTn>
                        </p:par>
                        <p:par>
                          <p:cTn id="76" fill="hold">
                            <p:stCondLst>
                              <p:cond delay="2940"/>
                            </p:stCondLst>
                            <p:childTnLst>
                              <p:par>
                                <p:cTn id="77" presetID="10" presetClass="entr" presetSubtype="0"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130"/>
                                        <p:tgtEl>
                                          <p:spTgt spid="22"/>
                                        </p:tgtEl>
                                      </p:cBhvr>
                                    </p:animEffect>
                                  </p:childTnLst>
                                </p:cTn>
                              </p:par>
                            </p:childTnLst>
                          </p:cTn>
                        </p:par>
                        <p:par>
                          <p:cTn id="80" fill="hold">
                            <p:stCondLst>
                              <p:cond delay="3070"/>
                            </p:stCondLst>
                            <p:childTnLst>
                              <p:par>
                                <p:cTn id="81" presetID="10" presetClass="entr" presetSubtype="0" fill="hold" grpId="0"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130"/>
                                        <p:tgtEl>
                                          <p:spTgt spid="24"/>
                                        </p:tgtEl>
                                      </p:cBhvr>
                                    </p:animEffect>
                                  </p:childTnLst>
                                </p:cTn>
                              </p:par>
                            </p:childTnLst>
                          </p:cTn>
                        </p:par>
                        <p:par>
                          <p:cTn id="84" fill="hold">
                            <p:stCondLst>
                              <p:cond delay="3200"/>
                            </p:stCondLst>
                            <p:childTnLst>
                              <p:par>
                                <p:cTn id="85" presetID="10" presetClass="entr" presetSubtype="0" fill="hold" grpId="0" nodeType="after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130"/>
                                        <p:tgtEl>
                                          <p:spTgt spid="25"/>
                                        </p:tgtEl>
                                      </p:cBhvr>
                                    </p:animEffect>
                                  </p:childTnLst>
                                </p:cTn>
                              </p:par>
                            </p:childTnLst>
                          </p:cTn>
                        </p:par>
                        <p:par>
                          <p:cTn id="88" fill="hold">
                            <p:stCondLst>
                              <p:cond delay="3330"/>
                            </p:stCondLst>
                            <p:childTnLst>
                              <p:par>
                                <p:cTn id="89" presetID="10" presetClass="entr" presetSubtype="0" fill="hold" grpId="0" nodeType="after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130"/>
                                        <p:tgtEl>
                                          <p:spTgt spid="26"/>
                                        </p:tgtEl>
                                      </p:cBhvr>
                                    </p:animEffect>
                                  </p:childTnLst>
                                </p:cTn>
                              </p:par>
                            </p:childTnLst>
                          </p:cTn>
                        </p:par>
                        <p:par>
                          <p:cTn id="92" fill="hold">
                            <p:stCondLst>
                              <p:cond delay="3460"/>
                            </p:stCondLst>
                            <p:childTnLst>
                              <p:par>
                                <p:cTn id="93" presetID="10" presetClass="entr" presetSubtype="0" fill="hold" grpId="0" nodeType="after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fade">
                                      <p:cBhvr>
                                        <p:cTn id="95" dur="130"/>
                                        <p:tgtEl>
                                          <p:spTgt spid="27"/>
                                        </p:tgtEl>
                                      </p:cBhvr>
                                    </p:animEffect>
                                  </p:childTnLst>
                                </p:cTn>
                              </p:par>
                            </p:childTnLst>
                          </p:cTn>
                        </p:par>
                        <p:par>
                          <p:cTn id="96" fill="hold">
                            <p:stCondLst>
                              <p:cond delay="3590"/>
                            </p:stCondLst>
                            <p:childTnLst>
                              <p:par>
                                <p:cTn id="97" presetID="10" presetClass="entr" presetSubtype="0" fill="hold" grpId="0"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70"/>
                                        <p:tgtEl>
                                          <p:spTgt spid="28"/>
                                        </p:tgtEl>
                                      </p:cBhvr>
                                    </p:animEffect>
                                  </p:childTnLst>
                                </p:cTn>
                              </p:par>
                            </p:childTnLst>
                          </p:cTn>
                        </p:par>
                        <p:par>
                          <p:cTn id="100" fill="hold">
                            <p:stCondLst>
                              <p:cond delay="3660"/>
                            </p:stCondLst>
                            <p:childTnLst>
                              <p:par>
                                <p:cTn id="101" presetID="10" presetClass="entr" presetSubtype="0" fill="hold" grpId="0" nodeType="after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70"/>
                                        <p:tgtEl>
                                          <p:spTgt spid="29"/>
                                        </p:tgtEl>
                                      </p:cBhvr>
                                    </p:animEffect>
                                  </p:childTnLst>
                                </p:cTn>
                              </p:par>
                            </p:childTnLst>
                          </p:cTn>
                        </p:par>
                        <p:par>
                          <p:cTn id="104" fill="hold">
                            <p:stCondLst>
                              <p:cond delay="3730"/>
                            </p:stCondLst>
                            <p:childTnLst>
                              <p:par>
                                <p:cTn id="105" presetID="10" presetClass="entr" presetSubtype="0" fill="hold" grpId="0" nodeType="after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70"/>
                                        <p:tgtEl>
                                          <p:spTgt spid="30"/>
                                        </p:tgtEl>
                                      </p:cBhvr>
                                    </p:animEffect>
                                  </p:childTnLst>
                                </p:cTn>
                              </p:par>
                            </p:childTnLst>
                          </p:cTn>
                        </p:par>
                        <p:par>
                          <p:cTn id="108" fill="hold">
                            <p:stCondLst>
                              <p:cond delay="3800"/>
                            </p:stCondLst>
                            <p:childTnLst>
                              <p:par>
                                <p:cTn id="109" presetID="10" presetClass="entr" presetSubtype="0" fill="hold" grpId="0" nodeType="afterEffect">
                                  <p:stCondLst>
                                    <p:cond delay="0"/>
                                  </p:stCondLst>
                                  <p:childTnLst>
                                    <p:set>
                                      <p:cBhvr>
                                        <p:cTn id="110" dur="1" fill="hold">
                                          <p:stCondLst>
                                            <p:cond delay="0"/>
                                          </p:stCondLst>
                                        </p:cTn>
                                        <p:tgtEl>
                                          <p:spTgt spid="31"/>
                                        </p:tgtEl>
                                        <p:attrNameLst>
                                          <p:attrName>style.visibility</p:attrName>
                                        </p:attrNameLst>
                                      </p:cBhvr>
                                      <p:to>
                                        <p:strVal val="visible"/>
                                      </p:to>
                                    </p:set>
                                    <p:animEffect transition="in" filter="fade">
                                      <p:cBhvr>
                                        <p:cTn id="111" dur="70"/>
                                        <p:tgtEl>
                                          <p:spTgt spid="31"/>
                                        </p:tgtEl>
                                      </p:cBhvr>
                                    </p:animEffect>
                                  </p:childTnLst>
                                </p:cTn>
                              </p:par>
                            </p:childTnLst>
                          </p:cTn>
                        </p:par>
                        <p:par>
                          <p:cTn id="112" fill="hold">
                            <p:stCondLst>
                              <p:cond delay="3870"/>
                            </p:stCondLst>
                            <p:childTnLst>
                              <p:par>
                                <p:cTn id="113" presetID="10" presetClass="entr" presetSubtype="0" fill="hold" grpId="0" nodeType="after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fade">
                                      <p:cBhvr>
                                        <p:cTn id="115" dur="70"/>
                                        <p:tgtEl>
                                          <p:spTgt spid="32"/>
                                        </p:tgtEl>
                                      </p:cBhvr>
                                    </p:animEffect>
                                  </p:childTnLst>
                                </p:cTn>
                              </p:par>
                            </p:childTnLst>
                          </p:cTn>
                        </p:par>
                        <p:par>
                          <p:cTn id="116" fill="hold">
                            <p:stCondLst>
                              <p:cond delay="3940"/>
                            </p:stCondLst>
                            <p:childTnLst>
                              <p:par>
                                <p:cTn id="117" presetID="10" presetClass="entr" presetSubtype="0" fill="hold" grpId="0" nodeType="after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fade">
                                      <p:cBhvr>
                                        <p:cTn id="119" dur="70"/>
                                        <p:tgtEl>
                                          <p:spTgt spid="34"/>
                                        </p:tgtEl>
                                      </p:cBhvr>
                                    </p:animEffect>
                                  </p:childTnLst>
                                </p:cTn>
                              </p:par>
                            </p:childTnLst>
                          </p:cTn>
                        </p:par>
                        <p:par>
                          <p:cTn id="120" fill="hold">
                            <p:stCondLst>
                              <p:cond delay="4010"/>
                            </p:stCondLst>
                            <p:childTnLst>
                              <p:par>
                                <p:cTn id="121" presetID="10" presetClass="entr" presetSubtype="0" fill="hold" grpId="0" nodeType="after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70"/>
                                        <p:tgtEl>
                                          <p:spTgt spid="35"/>
                                        </p:tgtEl>
                                      </p:cBhvr>
                                    </p:animEffect>
                                  </p:childTnLst>
                                </p:cTn>
                              </p:par>
                            </p:childTnLst>
                          </p:cTn>
                        </p:par>
                        <p:par>
                          <p:cTn id="124" fill="hold">
                            <p:stCondLst>
                              <p:cond delay="4080"/>
                            </p:stCondLst>
                            <p:childTnLst>
                              <p:par>
                                <p:cTn id="125" presetID="10" presetClass="entr" presetSubtype="0" fill="hold" grpId="0" nodeType="after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fade">
                                      <p:cBhvr>
                                        <p:cTn id="127" dur="70"/>
                                        <p:tgtEl>
                                          <p:spTgt spid="36"/>
                                        </p:tgtEl>
                                      </p:cBhvr>
                                    </p:animEffect>
                                  </p:childTnLst>
                                </p:cTn>
                              </p:par>
                            </p:childTnLst>
                          </p:cTn>
                        </p:par>
                        <p:par>
                          <p:cTn id="128" fill="hold">
                            <p:stCondLst>
                              <p:cond delay="4150"/>
                            </p:stCondLst>
                            <p:childTnLst>
                              <p:par>
                                <p:cTn id="129" presetID="10" presetClass="entr" presetSubtype="0" fill="hold" grpId="0" nodeType="afterEffect">
                                  <p:stCondLst>
                                    <p:cond delay="0"/>
                                  </p:stCondLst>
                                  <p:childTnLst>
                                    <p:set>
                                      <p:cBhvr>
                                        <p:cTn id="130" dur="1" fill="hold">
                                          <p:stCondLst>
                                            <p:cond delay="0"/>
                                          </p:stCondLst>
                                        </p:cTn>
                                        <p:tgtEl>
                                          <p:spTgt spid="37"/>
                                        </p:tgtEl>
                                        <p:attrNameLst>
                                          <p:attrName>style.visibility</p:attrName>
                                        </p:attrNameLst>
                                      </p:cBhvr>
                                      <p:to>
                                        <p:strVal val="visible"/>
                                      </p:to>
                                    </p:set>
                                    <p:animEffect transition="in" filter="fade">
                                      <p:cBhvr>
                                        <p:cTn id="131" dur="70"/>
                                        <p:tgtEl>
                                          <p:spTgt spid="37"/>
                                        </p:tgtEl>
                                      </p:cBhvr>
                                    </p:animEffect>
                                  </p:childTnLst>
                                </p:cTn>
                              </p:par>
                            </p:childTnLst>
                          </p:cTn>
                        </p:par>
                        <p:par>
                          <p:cTn id="132" fill="hold">
                            <p:stCondLst>
                              <p:cond delay="4220"/>
                            </p:stCondLst>
                            <p:childTnLst>
                              <p:par>
                                <p:cTn id="133" presetID="10" presetClass="entr" presetSubtype="0" fill="hold" grpId="0" nodeType="afterEffect">
                                  <p:stCondLst>
                                    <p:cond delay="0"/>
                                  </p:stCondLst>
                                  <p:childTnLst>
                                    <p:set>
                                      <p:cBhvr>
                                        <p:cTn id="134" dur="1" fill="hold">
                                          <p:stCondLst>
                                            <p:cond delay="0"/>
                                          </p:stCondLst>
                                        </p:cTn>
                                        <p:tgtEl>
                                          <p:spTgt spid="38"/>
                                        </p:tgtEl>
                                        <p:attrNameLst>
                                          <p:attrName>style.visibility</p:attrName>
                                        </p:attrNameLst>
                                      </p:cBhvr>
                                      <p:to>
                                        <p:strVal val="visible"/>
                                      </p:to>
                                    </p:set>
                                    <p:animEffect transition="in" filter="fade">
                                      <p:cBhvr>
                                        <p:cTn id="135" dur="70"/>
                                        <p:tgtEl>
                                          <p:spTgt spid="38"/>
                                        </p:tgtEl>
                                      </p:cBhvr>
                                    </p:animEffect>
                                  </p:childTnLst>
                                </p:cTn>
                              </p:par>
                            </p:childTnLst>
                          </p:cTn>
                        </p:par>
                        <p:par>
                          <p:cTn id="136" fill="hold">
                            <p:stCondLst>
                              <p:cond delay="4290"/>
                            </p:stCondLst>
                            <p:childTnLst>
                              <p:par>
                                <p:cTn id="137" presetID="10" presetClass="entr" presetSubtype="0" fill="hold" grpId="0" nodeType="after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fade">
                                      <p:cBhvr>
                                        <p:cTn id="139" dur="70"/>
                                        <p:tgtEl>
                                          <p:spTgt spid="39"/>
                                        </p:tgtEl>
                                      </p:cBhvr>
                                    </p:animEffect>
                                  </p:childTnLst>
                                </p:cTn>
                              </p:par>
                            </p:childTnLst>
                          </p:cTn>
                        </p:par>
                        <p:par>
                          <p:cTn id="140" fill="hold">
                            <p:stCondLst>
                              <p:cond delay="4360"/>
                            </p:stCondLst>
                            <p:childTnLst>
                              <p:par>
                                <p:cTn id="141" presetID="10" presetClass="entr" presetSubtype="0" fill="hold" grpId="0" nodeType="afterEffect">
                                  <p:stCondLst>
                                    <p:cond delay="0"/>
                                  </p:stCondLst>
                                  <p:childTnLst>
                                    <p:set>
                                      <p:cBhvr>
                                        <p:cTn id="142" dur="1" fill="hold">
                                          <p:stCondLst>
                                            <p:cond delay="0"/>
                                          </p:stCondLst>
                                        </p:cTn>
                                        <p:tgtEl>
                                          <p:spTgt spid="40"/>
                                        </p:tgtEl>
                                        <p:attrNameLst>
                                          <p:attrName>style.visibility</p:attrName>
                                        </p:attrNameLst>
                                      </p:cBhvr>
                                      <p:to>
                                        <p:strVal val="visible"/>
                                      </p:to>
                                    </p:set>
                                    <p:animEffect transition="in" filter="fade">
                                      <p:cBhvr>
                                        <p:cTn id="143" dur="70"/>
                                        <p:tgtEl>
                                          <p:spTgt spid="40"/>
                                        </p:tgtEl>
                                      </p:cBhvr>
                                    </p:animEffect>
                                  </p:childTnLst>
                                </p:cTn>
                              </p:par>
                            </p:childTnLst>
                          </p:cTn>
                        </p:par>
                        <p:par>
                          <p:cTn id="144" fill="hold">
                            <p:stCondLst>
                              <p:cond delay="4430"/>
                            </p:stCondLst>
                            <p:childTnLst>
                              <p:par>
                                <p:cTn id="145" presetID="10" presetClass="entr" presetSubtype="0" fill="hold" grpId="0" nodeType="afterEffect">
                                  <p:stCondLst>
                                    <p:cond delay="0"/>
                                  </p:stCondLst>
                                  <p:childTnLst>
                                    <p:set>
                                      <p:cBhvr>
                                        <p:cTn id="146" dur="1" fill="hold">
                                          <p:stCondLst>
                                            <p:cond delay="0"/>
                                          </p:stCondLst>
                                        </p:cTn>
                                        <p:tgtEl>
                                          <p:spTgt spid="41"/>
                                        </p:tgtEl>
                                        <p:attrNameLst>
                                          <p:attrName>style.visibility</p:attrName>
                                        </p:attrNameLst>
                                      </p:cBhvr>
                                      <p:to>
                                        <p:strVal val="visible"/>
                                      </p:to>
                                    </p:set>
                                    <p:animEffect transition="in" filter="fade">
                                      <p:cBhvr>
                                        <p:cTn id="147" dur="70"/>
                                        <p:tgtEl>
                                          <p:spTgt spid="41"/>
                                        </p:tgtEl>
                                      </p:cBhvr>
                                    </p:animEffect>
                                  </p:childTnLst>
                                </p:cTn>
                              </p:par>
                            </p:childTnLst>
                          </p:cTn>
                        </p:par>
                        <p:par>
                          <p:cTn id="148" fill="hold">
                            <p:stCondLst>
                              <p:cond delay="4500"/>
                            </p:stCondLst>
                            <p:childTnLst>
                              <p:par>
                                <p:cTn id="149" presetID="10" presetClass="entr" presetSubtype="0" fill="hold" grpId="0" nodeType="after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fade">
                                      <p:cBhvr>
                                        <p:cTn id="151" dur="70"/>
                                        <p:tgtEl>
                                          <p:spTgt spid="42"/>
                                        </p:tgtEl>
                                      </p:cBhvr>
                                    </p:animEffect>
                                  </p:childTnLst>
                                </p:cTn>
                              </p:par>
                            </p:childTnLst>
                          </p:cTn>
                        </p:par>
                        <p:par>
                          <p:cTn id="152" fill="hold">
                            <p:stCondLst>
                              <p:cond delay="4570"/>
                            </p:stCondLst>
                            <p:childTnLst>
                              <p:par>
                                <p:cTn id="153" presetID="10" presetClass="entr" presetSubtype="0" fill="hold" grpId="0" nodeType="after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fade">
                                      <p:cBhvr>
                                        <p:cTn id="155" dur="70"/>
                                        <p:tgtEl>
                                          <p:spTgt spid="43"/>
                                        </p:tgtEl>
                                      </p:cBhvr>
                                    </p:animEffect>
                                  </p:childTnLst>
                                </p:cTn>
                              </p:par>
                            </p:childTnLst>
                          </p:cTn>
                        </p:par>
                        <p:par>
                          <p:cTn id="156" fill="hold">
                            <p:stCondLst>
                              <p:cond delay="4640"/>
                            </p:stCondLst>
                            <p:childTnLst>
                              <p:par>
                                <p:cTn id="157" presetID="10" presetClass="entr" presetSubtype="0" fill="hold" grpId="0" nodeType="afterEffect">
                                  <p:stCondLst>
                                    <p:cond delay="0"/>
                                  </p:stCondLst>
                                  <p:childTnLst>
                                    <p:set>
                                      <p:cBhvr>
                                        <p:cTn id="158" dur="1" fill="hold">
                                          <p:stCondLst>
                                            <p:cond delay="0"/>
                                          </p:stCondLst>
                                        </p:cTn>
                                        <p:tgtEl>
                                          <p:spTgt spid="45"/>
                                        </p:tgtEl>
                                        <p:attrNameLst>
                                          <p:attrName>style.visibility</p:attrName>
                                        </p:attrNameLst>
                                      </p:cBhvr>
                                      <p:to>
                                        <p:strVal val="visible"/>
                                      </p:to>
                                    </p:set>
                                    <p:animEffect transition="in" filter="fade">
                                      <p:cBhvr>
                                        <p:cTn id="159" dur="70"/>
                                        <p:tgtEl>
                                          <p:spTgt spid="45"/>
                                        </p:tgtEl>
                                      </p:cBhvr>
                                    </p:animEffect>
                                  </p:childTnLst>
                                </p:cTn>
                              </p:par>
                            </p:childTnLst>
                          </p:cTn>
                        </p:par>
                        <p:par>
                          <p:cTn id="160" fill="hold">
                            <p:stCondLst>
                              <p:cond delay="4710"/>
                            </p:stCondLst>
                            <p:childTnLst>
                              <p:par>
                                <p:cTn id="161" presetID="10" presetClass="entr" presetSubtype="0" fill="hold" grpId="0" nodeType="afterEffect">
                                  <p:stCondLst>
                                    <p:cond delay="0"/>
                                  </p:stCondLst>
                                  <p:childTnLst>
                                    <p:set>
                                      <p:cBhvr>
                                        <p:cTn id="162" dur="1" fill="hold">
                                          <p:stCondLst>
                                            <p:cond delay="0"/>
                                          </p:stCondLst>
                                        </p:cTn>
                                        <p:tgtEl>
                                          <p:spTgt spid="46"/>
                                        </p:tgtEl>
                                        <p:attrNameLst>
                                          <p:attrName>style.visibility</p:attrName>
                                        </p:attrNameLst>
                                      </p:cBhvr>
                                      <p:to>
                                        <p:strVal val="visible"/>
                                      </p:to>
                                    </p:set>
                                    <p:animEffect transition="in" filter="fade">
                                      <p:cBhvr>
                                        <p:cTn id="163" dur="70"/>
                                        <p:tgtEl>
                                          <p:spTgt spid="46"/>
                                        </p:tgtEl>
                                      </p:cBhvr>
                                    </p:animEffect>
                                  </p:childTnLst>
                                </p:cTn>
                              </p:par>
                            </p:childTnLst>
                          </p:cTn>
                        </p:par>
                        <p:par>
                          <p:cTn id="164" fill="hold">
                            <p:stCondLst>
                              <p:cond delay="4780"/>
                            </p:stCondLst>
                            <p:childTnLst>
                              <p:par>
                                <p:cTn id="165" presetID="10" presetClass="entr" presetSubtype="0" fill="hold" grpId="0" nodeType="afterEffect">
                                  <p:stCondLst>
                                    <p:cond delay="0"/>
                                  </p:stCondLst>
                                  <p:childTnLst>
                                    <p:set>
                                      <p:cBhvr>
                                        <p:cTn id="166" dur="1" fill="hold">
                                          <p:stCondLst>
                                            <p:cond delay="0"/>
                                          </p:stCondLst>
                                        </p:cTn>
                                        <p:tgtEl>
                                          <p:spTgt spid="47"/>
                                        </p:tgtEl>
                                        <p:attrNameLst>
                                          <p:attrName>style.visibility</p:attrName>
                                        </p:attrNameLst>
                                      </p:cBhvr>
                                      <p:to>
                                        <p:strVal val="visible"/>
                                      </p:to>
                                    </p:set>
                                    <p:animEffect transition="in" filter="fade">
                                      <p:cBhvr>
                                        <p:cTn id="167" dur="70"/>
                                        <p:tgtEl>
                                          <p:spTgt spid="47"/>
                                        </p:tgtEl>
                                      </p:cBhvr>
                                    </p:animEffect>
                                  </p:childTnLst>
                                </p:cTn>
                              </p:par>
                            </p:childTnLst>
                          </p:cTn>
                        </p:par>
                        <p:par>
                          <p:cTn id="168" fill="hold">
                            <p:stCondLst>
                              <p:cond delay="4850"/>
                            </p:stCondLst>
                            <p:childTnLst>
                              <p:par>
                                <p:cTn id="169" presetID="10" presetClass="entr" presetSubtype="0" fill="hold" grpId="0" nodeType="afterEffect">
                                  <p:stCondLst>
                                    <p:cond delay="0"/>
                                  </p:stCondLst>
                                  <p:childTnLst>
                                    <p:set>
                                      <p:cBhvr>
                                        <p:cTn id="170" dur="1" fill="hold">
                                          <p:stCondLst>
                                            <p:cond delay="0"/>
                                          </p:stCondLst>
                                        </p:cTn>
                                        <p:tgtEl>
                                          <p:spTgt spid="48"/>
                                        </p:tgtEl>
                                        <p:attrNameLst>
                                          <p:attrName>style.visibility</p:attrName>
                                        </p:attrNameLst>
                                      </p:cBhvr>
                                      <p:to>
                                        <p:strVal val="visible"/>
                                      </p:to>
                                    </p:set>
                                    <p:animEffect transition="in" filter="fade">
                                      <p:cBhvr>
                                        <p:cTn id="171" dur="70"/>
                                        <p:tgtEl>
                                          <p:spTgt spid="48"/>
                                        </p:tgtEl>
                                      </p:cBhvr>
                                    </p:animEffect>
                                  </p:childTnLst>
                                </p:cTn>
                              </p:par>
                            </p:childTnLst>
                          </p:cTn>
                        </p:par>
                        <p:par>
                          <p:cTn id="172" fill="hold">
                            <p:stCondLst>
                              <p:cond delay="4920"/>
                            </p:stCondLst>
                            <p:childTnLst>
                              <p:par>
                                <p:cTn id="173" presetID="10" presetClass="entr" presetSubtype="0" fill="hold" grpId="0" nodeType="afterEffect">
                                  <p:stCondLst>
                                    <p:cond delay="0"/>
                                  </p:stCondLst>
                                  <p:childTnLst>
                                    <p:set>
                                      <p:cBhvr>
                                        <p:cTn id="174" dur="1" fill="hold">
                                          <p:stCondLst>
                                            <p:cond delay="0"/>
                                          </p:stCondLst>
                                        </p:cTn>
                                        <p:tgtEl>
                                          <p:spTgt spid="49"/>
                                        </p:tgtEl>
                                        <p:attrNameLst>
                                          <p:attrName>style.visibility</p:attrName>
                                        </p:attrNameLst>
                                      </p:cBhvr>
                                      <p:to>
                                        <p:strVal val="visible"/>
                                      </p:to>
                                    </p:set>
                                    <p:animEffect transition="in" filter="fade">
                                      <p:cBhvr>
                                        <p:cTn id="175" dur="7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D8B00"/>
        </a:solidFill>
        <a:effectLst/>
      </p:bgPr>
    </p:bg>
    <p:spTree>
      <p:nvGrpSpPr>
        <p:cNvPr id="1" name=""/>
        <p:cNvGrpSpPr/>
        <p:nvPr/>
      </p:nvGrpSpPr>
      <p:grpSpPr>
        <a:xfrm>
          <a:off x="0" y="0"/>
          <a:ext cx="0" cy="0"/>
          <a:chOff x="0" y="0"/>
          <a:chExt cx="0" cy="0"/>
        </a:xfrm>
      </p:grpSpPr>
      <p:sp>
        <p:nvSpPr>
          <p:cNvPr id="7" name="TextBox 6"/>
          <p:cNvSpPr txBox="1"/>
          <p:nvPr userDrawn="1"/>
        </p:nvSpPr>
        <p:spPr>
          <a:xfrm rot="16200000">
            <a:off x="-721112" y="258807"/>
            <a:ext cx="2094594" cy="1015663"/>
          </a:xfrm>
          <a:prstGeom prst="rect">
            <a:avLst/>
          </a:prstGeom>
          <a:noFill/>
        </p:spPr>
        <p:txBody>
          <a:bodyPr wrap="square" rtlCol="0">
            <a:spAutoFit/>
          </a:bodyPr>
          <a:lstStyle/>
          <a:p>
            <a:r>
              <a:rPr lang="en-US" sz="6000" b="1" dirty="0" smtClean="0">
                <a:solidFill>
                  <a:srgbClr val="C16D07"/>
                </a:solidFill>
                <a:cs typeface="Calibri" pitchFamily="34" charset="0"/>
              </a:rPr>
              <a:t>1946</a:t>
            </a:r>
            <a:endParaRPr lang="en-US" sz="6000" b="1" dirty="0">
              <a:solidFill>
                <a:srgbClr val="C16D07"/>
              </a:solidFill>
              <a:cs typeface="Calibri" pitchFamily="34" charset="0"/>
            </a:endParaRPr>
          </a:p>
        </p:txBody>
      </p:sp>
      <p:sp>
        <p:nvSpPr>
          <p:cNvPr id="8" name="TextBox 7"/>
          <p:cNvSpPr txBox="1"/>
          <p:nvPr userDrawn="1"/>
        </p:nvSpPr>
        <p:spPr>
          <a:xfrm>
            <a:off x="585320" y="-39929"/>
            <a:ext cx="4330712" cy="1015663"/>
          </a:xfrm>
          <a:prstGeom prst="rect">
            <a:avLst/>
          </a:prstGeom>
          <a:noFill/>
        </p:spPr>
        <p:txBody>
          <a:bodyPr wrap="square" rtlCol="0">
            <a:spAutoFit/>
          </a:bodyPr>
          <a:lstStyle/>
          <a:p>
            <a:r>
              <a:rPr lang="en-US" sz="6000" spc="-100" dirty="0" smtClean="0">
                <a:solidFill>
                  <a:srgbClr val="C16D07"/>
                </a:solidFill>
                <a:cs typeface="Calibri" pitchFamily="34" charset="0"/>
              </a:rPr>
              <a:t>ANNAPOLIS</a:t>
            </a:r>
            <a:endParaRPr lang="en-US" sz="6000" spc="-100" dirty="0">
              <a:solidFill>
                <a:srgbClr val="C16D07"/>
              </a:solidFill>
              <a:cs typeface="Calibri" pitchFamily="34" charset="0"/>
            </a:endParaRPr>
          </a:p>
        </p:txBody>
      </p:sp>
      <p:sp>
        <p:nvSpPr>
          <p:cNvPr id="9" name="TextBox 8"/>
          <p:cNvSpPr txBox="1"/>
          <p:nvPr userDrawn="1"/>
        </p:nvSpPr>
        <p:spPr>
          <a:xfrm>
            <a:off x="591184" y="782139"/>
            <a:ext cx="2971800" cy="553998"/>
          </a:xfrm>
          <a:prstGeom prst="rect">
            <a:avLst/>
          </a:prstGeom>
          <a:noFill/>
        </p:spPr>
        <p:txBody>
          <a:bodyPr wrap="square" rtlCol="0">
            <a:spAutoFit/>
          </a:bodyPr>
          <a:lstStyle/>
          <a:p>
            <a:r>
              <a:rPr lang="en-US" sz="3000" dirty="0" smtClean="0">
                <a:solidFill>
                  <a:srgbClr val="C16D07"/>
                </a:solidFill>
                <a:cs typeface="Calibri" pitchFamily="34" charset="0"/>
              </a:rPr>
              <a:t>Archibald Rogers</a:t>
            </a:r>
            <a:endParaRPr lang="en-US" sz="3000" dirty="0">
              <a:solidFill>
                <a:srgbClr val="C16D07"/>
              </a:solidFill>
              <a:cs typeface="Calibri" pitchFamily="34" charset="0"/>
            </a:endParaRPr>
          </a:p>
        </p:txBody>
      </p:sp>
      <p:sp>
        <p:nvSpPr>
          <p:cNvPr id="10" name="TextBox 9"/>
          <p:cNvSpPr txBox="1"/>
          <p:nvPr userDrawn="1"/>
        </p:nvSpPr>
        <p:spPr>
          <a:xfrm>
            <a:off x="591185" y="1259937"/>
            <a:ext cx="3310860" cy="553998"/>
          </a:xfrm>
          <a:prstGeom prst="rect">
            <a:avLst/>
          </a:prstGeom>
          <a:noFill/>
        </p:spPr>
        <p:txBody>
          <a:bodyPr wrap="square" rtlCol="0">
            <a:spAutoFit/>
          </a:bodyPr>
          <a:lstStyle/>
          <a:p>
            <a:r>
              <a:rPr lang="en-US" sz="3000" dirty="0" smtClean="0">
                <a:solidFill>
                  <a:srgbClr val="C16D07"/>
                </a:solidFill>
                <a:cs typeface="Calibri" pitchFamily="34" charset="0"/>
              </a:rPr>
              <a:t>Francis Taliaferro</a:t>
            </a:r>
            <a:endParaRPr lang="en-US" sz="3000" dirty="0">
              <a:solidFill>
                <a:srgbClr val="C16D07"/>
              </a:solidFill>
              <a:cs typeface="Calibri" pitchFamily="34" charset="0"/>
            </a:endParaRPr>
          </a:p>
        </p:txBody>
      </p:sp>
      <p:sp>
        <p:nvSpPr>
          <p:cNvPr id="11" name="TextBox 10"/>
          <p:cNvSpPr txBox="1"/>
          <p:nvPr userDrawn="1"/>
        </p:nvSpPr>
        <p:spPr>
          <a:xfrm>
            <a:off x="3230892" y="793818"/>
            <a:ext cx="1120053" cy="412934"/>
          </a:xfrm>
          <a:prstGeom prst="rect">
            <a:avLst/>
          </a:prstGeom>
          <a:noFill/>
        </p:spPr>
        <p:txBody>
          <a:bodyPr wrap="square" rtlCol="0">
            <a:spAutoFit/>
          </a:bodyPr>
          <a:lstStyle/>
          <a:p>
            <a:pPr>
              <a:lnSpc>
                <a:spcPts val="2500"/>
              </a:lnSpc>
            </a:pPr>
            <a:r>
              <a:rPr lang="en-US" sz="1200" b="1" dirty="0" smtClean="0">
                <a:solidFill>
                  <a:srgbClr val="C16D07"/>
                </a:solidFill>
                <a:cs typeface="Calibri" pitchFamily="34" charset="0"/>
              </a:rPr>
              <a:t>Charles Lamb</a:t>
            </a:r>
            <a:endParaRPr lang="en-US" sz="1200" b="1" dirty="0">
              <a:solidFill>
                <a:srgbClr val="C16D07"/>
              </a:solidFill>
              <a:cs typeface="Calibri" pitchFamily="34" charset="0"/>
            </a:endParaRPr>
          </a:p>
        </p:txBody>
      </p:sp>
      <p:sp>
        <p:nvSpPr>
          <p:cNvPr id="12" name="TextBox 11"/>
          <p:cNvSpPr txBox="1"/>
          <p:nvPr userDrawn="1"/>
        </p:nvSpPr>
        <p:spPr>
          <a:xfrm>
            <a:off x="3209622" y="971159"/>
            <a:ext cx="1494789" cy="923330"/>
          </a:xfrm>
          <a:prstGeom prst="rect">
            <a:avLst/>
          </a:prstGeom>
          <a:noFill/>
        </p:spPr>
        <p:txBody>
          <a:bodyPr wrap="square" rtlCol="0">
            <a:spAutoFit/>
          </a:bodyPr>
          <a:lstStyle/>
          <a:p>
            <a:r>
              <a:rPr lang="en-US" sz="5400" b="1" dirty="0" smtClean="0">
                <a:solidFill>
                  <a:srgbClr val="C16D07"/>
                </a:solidFill>
                <a:cs typeface="Calibri" pitchFamily="34" charset="0"/>
              </a:rPr>
              <a:t>‘49</a:t>
            </a:r>
            <a:endParaRPr lang="en-US" sz="5400" b="1" dirty="0">
              <a:solidFill>
                <a:srgbClr val="C16D07"/>
              </a:solidFill>
              <a:cs typeface="Calibri" pitchFamily="34" charset="0"/>
            </a:endParaRPr>
          </a:p>
        </p:txBody>
      </p:sp>
      <p:sp>
        <p:nvSpPr>
          <p:cNvPr id="13" name="TextBox 12"/>
          <p:cNvSpPr txBox="1"/>
          <p:nvPr userDrawn="1"/>
        </p:nvSpPr>
        <p:spPr>
          <a:xfrm>
            <a:off x="4210272" y="387061"/>
            <a:ext cx="1981200" cy="605294"/>
          </a:xfrm>
          <a:prstGeom prst="rect">
            <a:avLst/>
          </a:prstGeom>
          <a:noFill/>
        </p:spPr>
        <p:txBody>
          <a:bodyPr wrap="square" rtlCol="0">
            <a:spAutoFit/>
          </a:bodyPr>
          <a:lstStyle/>
          <a:p>
            <a:pPr>
              <a:lnSpc>
                <a:spcPts val="2000"/>
              </a:lnSpc>
            </a:pPr>
            <a:r>
              <a:rPr lang="en-US" sz="4800" b="1" spc="120" dirty="0" smtClean="0">
                <a:solidFill>
                  <a:srgbClr val="C16D07"/>
                </a:solidFill>
                <a:cs typeface="Calibri" pitchFamily="34" charset="0"/>
              </a:rPr>
              <a:t>1951</a:t>
            </a:r>
          </a:p>
          <a:p>
            <a:pPr>
              <a:lnSpc>
                <a:spcPts val="2000"/>
              </a:lnSpc>
            </a:pPr>
            <a:r>
              <a:rPr lang="en-US" sz="2000" spc="40" dirty="0" smtClean="0">
                <a:solidFill>
                  <a:srgbClr val="C16D07"/>
                </a:solidFill>
                <a:cs typeface="Calibri" pitchFamily="34" charset="0"/>
              </a:rPr>
              <a:t>BALTIMORE</a:t>
            </a:r>
            <a:endParaRPr lang="en-US" sz="2000" spc="40" dirty="0">
              <a:solidFill>
                <a:srgbClr val="C16D07"/>
              </a:solidFill>
              <a:cs typeface="Calibri" pitchFamily="34" charset="0"/>
            </a:endParaRPr>
          </a:p>
        </p:txBody>
      </p:sp>
      <p:sp>
        <p:nvSpPr>
          <p:cNvPr id="14" name="TextBox 13"/>
          <p:cNvSpPr txBox="1"/>
          <p:nvPr userDrawn="1"/>
        </p:nvSpPr>
        <p:spPr>
          <a:xfrm>
            <a:off x="4220320" y="1108688"/>
            <a:ext cx="1981200" cy="1220847"/>
          </a:xfrm>
          <a:prstGeom prst="rect">
            <a:avLst/>
          </a:prstGeom>
          <a:noFill/>
        </p:spPr>
        <p:txBody>
          <a:bodyPr wrap="square" rtlCol="0">
            <a:spAutoFit/>
          </a:bodyPr>
          <a:lstStyle/>
          <a:p>
            <a:pPr>
              <a:lnSpc>
                <a:spcPts val="2200"/>
              </a:lnSpc>
            </a:pPr>
            <a:r>
              <a:rPr lang="en-US" sz="1500" dirty="0" smtClean="0">
                <a:solidFill>
                  <a:srgbClr val="C16D07"/>
                </a:solidFill>
                <a:cs typeface="Calibri" pitchFamily="34" charset="0"/>
              </a:rPr>
              <a:t>Rogers</a:t>
            </a:r>
          </a:p>
          <a:p>
            <a:pPr>
              <a:lnSpc>
                <a:spcPts val="2200"/>
              </a:lnSpc>
            </a:pPr>
            <a:r>
              <a:rPr lang="en-US" sz="1500" dirty="0" smtClean="0">
                <a:solidFill>
                  <a:srgbClr val="C16D07"/>
                </a:solidFill>
                <a:cs typeface="Calibri" pitchFamily="34" charset="0"/>
              </a:rPr>
              <a:t>Taliaferro</a:t>
            </a:r>
          </a:p>
          <a:p>
            <a:pPr>
              <a:lnSpc>
                <a:spcPts val="2200"/>
              </a:lnSpc>
            </a:pPr>
            <a:r>
              <a:rPr lang="en-US" sz="1500" dirty="0" smtClean="0">
                <a:solidFill>
                  <a:srgbClr val="C16D07"/>
                </a:solidFill>
                <a:cs typeface="Calibri" pitchFamily="34" charset="0"/>
              </a:rPr>
              <a:t>Kostritsky</a:t>
            </a:r>
          </a:p>
          <a:p>
            <a:pPr>
              <a:lnSpc>
                <a:spcPts val="2200"/>
              </a:lnSpc>
            </a:pPr>
            <a:r>
              <a:rPr lang="en-US" sz="1500" dirty="0" smtClean="0">
                <a:solidFill>
                  <a:srgbClr val="C16D07"/>
                </a:solidFill>
                <a:cs typeface="Calibri" pitchFamily="34" charset="0"/>
              </a:rPr>
              <a:t>Lamb</a:t>
            </a:r>
            <a:endParaRPr lang="en-US" sz="1500" dirty="0">
              <a:solidFill>
                <a:srgbClr val="C16D07"/>
              </a:solidFill>
              <a:cs typeface="Calibri" pitchFamily="34" charset="0"/>
            </a:endParaRPr>
          </a:p>
        </p:txBody>
      </p:sp>
      <p:sp>
        <p:nvSpPr>
          <p:cNvPr id="15" name="TextBox 14"/>
          <p:cNvSpPr txBox="1"/>
          <p:nvPr userDrawn="1"/>
        </p:nvSpPr>
        <p:spPr>
          <a:xfrm>
            <a:off x="-13059" y="2151939"/>
            <a:ext cx="1491987" cy="938719"/>
          </a:xfrm>
          <a:prstGeom prst="rect">
            <a:avLst/>
          </a:prstGeom>
          <a:noFill/>
        </p:spPr>
        <p:txBody>
          <a:bodyPr wrap="square" rtlCol="0">
            <a:spAutoFit/>
          </a:bodyPr>
          <a:lstStyle/>
          <a:p>
            <a:pPr>
              <a:lnSpc>
                <a:spcPts val="3300"/>
              </a:lnSpc>
            </a:pPr>
            <a:r>
              <a:rPr lang="en-US" sz="2400" b="1" dirty="0" smtClean="0">
                <a:solidFill>
                  <a:srgbClr val="C16D07"/>
                </a:solidFill>
                <a:cs typeface="Calibri" pitchFamily="34" charset="0"/>
              </a:rPr>
              <a:t>DALLAS</a:t>
            </a:r>
          </a:p>
          <a:p>
            <a:pPr>
              <a:lnSpc>
                <a:spcPts val="3300"/>
              </a:lnSpc>
            </a:pPr>
            <a:r>
              <a:rPr lang="en-US" sz="3800" dirty="0" smtClean="0">
                <a:solidFill>
                  <a:srgbClr val="C16D07"/>
                </a:solidFill>
                <a:cs typeface="Calibri" pitchFamily="34" charset="0"/>
              </a:rPr>
              <a:t>1979</a:t>
            </a:r>
          </a:p>
        </p:txBody>
      </p:sp>
      <p:sp>
        <p:nvSpPr>
          <p:cNvPr id="16" name="TextBox 15"/>
          <p:cNvSpPr txBox="1"/>
          <p:nvPr userDrawn="1"/>
        </p:nvSpPr>
        <p:spPr>
          <a:xfrm>
            <a:off x="1462248" y="2151939"/>
            <a:ext cx="3124200" cy="515526"/>
          </a:xfrm>
          <a:prstGeom prst="rect">
            <a:avLst/>
          </a:prstGeom>
          <a:noFill/>
        </p:spPr>
        <p:txBody>
          <a:bodyPr wrap="square" rtlCol="0">
            <a:spAutoFit/>
          </a:bodyPr>
          <a:lstStyle/>
          <a:p>
            <a:pPr>
              <a:lnSpc>
                <a:spcPts val="3300"/>
              </a:lnSpc>
            </a:pPr>
            <a:r>
              <a:rPr lang="en-US" sz="2400" dirty="0" smtClean="0">
                <a:solidFill>
                  <a:srgbClr val="C16D07"/>
                </a:solidFill>
                <a:cs typeface="Calibri" pitchFamily="34" charset="0"/>
              </a:rPr>
              <a:t>DC </a:t>
            </a:r>
            <a:r>
              <a:rPr lang="en-US" sz="2400" b="1" dirty="0" smtClean="0">
                <a:solidFill>
                  <a:srgbClr val="C16D07"/>
                </a:solidFill>
                <a:cs typeface="Calibri" pitchFamily="34" charset="0"/>
              </a:rPr>
              <a:t>1984</a:t>
            </a:r>
          </a:p>
        </p:txBody>
      </p:sp>
      <p:sp>
        <p:nvSpPr>
          <p:cNvPr id="17" name="TextBox 16"/>
          <p:cNvSpPr txBox="1"/>
          <p:nvPr userDrawn="1"/>
        </p:nvSpPr>
        <p:spPr>
          <a:xfrm>
            <a:off x="1447800" y="2582363"/>
            <a:ext cx="3124200" cy="515526"/>
          </a:xfrm>
          <a:prstGeom prst="rect">
            <a:avLst/>
          </a:prstGeom>
          <a:noFill/>
        </p:spPr>
        <p:txBody>
          <a:bodyPr wrap="square" rtlCol="0">
            <a:spAutoFit/>
          </a:bodyPr>
          <a:lstStyle/>
          <a:p>
            <a:pPr>
              <a:lnSpc>
                <a:spcPts val="3300"/>
              </a:lnSpc>
            </a:pPr>
            <a:r>
              <a:rPr lang="en-US" sz="3800" b="1" dirty="0" smtClean="0">
                <a:solidFill>
                  <a:srgbClr val="C16D07"/>
                </a:solidFill>
                <a:cs typeface="Calibri" pitchFamily="34" charset="0"/>
              </a:rPr>
              <a:t>L.A.</a:t>
            </a:r>
            <a:r>
              <a:rPr lang="en-US" sz="3800" dirty="0" smtClean="0">
                <a:solidFill>
                  <a:srgbClr val="C16D07"/>
                </a:solidFill>
                <a:cs typeface="Calibri" pitchFamily="34" charset="0"/>
              </a:rPr>
              <a:t> ‘86</a:t>
            </a:r>
          </a:p>
        </p:txBody>
      </p:sp>
      <p:sp>
        <p:nvSpPr>
          <p:cNvPr id="18" name="TextBox 17"/>
          <p:cNvSpPr txBox="1"/>
          <p:nvPr userDrawn="1"/>
        </p:nvSpPr>
        <p:spPr>
          <a:xfrm>
            <a:off x="3362178" y="2190751"/>
            <a:ext cx="4428647" cy="1092607"/>
          </a:xfrm>
          <a:prstGeom prst="rect">
            <a:avLst/>
          </a:prstGeom>
          <a:noFill/>
        </p:spPr>
        <p:txBody>
          <a:bodyPr wrap="square" rtlCol="0">
            <a:spAutoFit/>
          </a:bodyPr>
          <a:lstStyle/>
          <a:p>
            <a:r>
              <a:rPr lang="en-US" sz="6500" b="1" dirty="0" smtClean="0">
                <a:solidFill>
                  <a:srgbClr val="C16D07"/>
                </a:solidFill>
                <a:cs typeface="Calibri" pitchFamily="34" charset="0"/>
              </a:rPr>
              <a:t>LONDON</a:t>
            </a:r>
            <a:r>
              <a:rPr lang="en-US" sz="6500" dirty="0" smtClean="0">
                <a:solidFill>
                  <a:srgbClr val="C16D07"/>
                </a:solidFill>
                <a:cs typeface="Calibri" pitchFamily="34" charset="0"/>
              </a:rPr>
              <a:t>’90</a:t>
            </a:r>
          </a:p>
        </p:txBody>
      </p:sp>
      <p:sp>
        <p:nvSpPr>
          <p:cNvPr id="19" name="TextBox 18"/>
          <p:cNvSpPr txBox="1">
            <a:spLocks noChangeAspect="1"/>
          </p:cNvSpPr>
          <p:nvPr userDrawn="1"/>
        </p:nvSpPr>
        <p:spPr>
          <a:xfrm>
            <a:off x="7746946" y="2647951"/>
            <a:ext cx="1320855" cy="451406"/>
          </a:xfrm>
          <a:prstGeom prst="rect">
            <a:avLst/>
          </a:prstGeom>
          <a:noFill/>
        </p:spPr>
        <p:txBody>
          <a:bodyPr wrap="square" rtlCol="0">
            <a:spAutoFit/>
          </a:bodyPr>
          <a:lstStyle/>
          <a:p>
            <a:pPr>
              <a:lnSpc>
                <a:spcPts val="1400"/>
              </a:lnSpc>
            </a:pPr>
            <a:r>
              <a:rPr lang="en-US" sz="4000" b="1" dirty="0" smtClean="0">
                <a:solidFill>
                  <a:srgbClr val="C16D07"/>
                </a:solidFill>
                <a:cs typeface="Calibri" pitchFamily="34" charset="0"/>
              </a:rPr>
              <a:t>1996</a:t>
            </a:r>
            <a:r>
              <a:rPr lang="en-US" sz="6000" dirty="0" smtClean="0">
                <a:solidFill>
                  <a:srgbClr val="C16D07"/>
                </a:solidFill>
                <a:cs typeface="Calibri" pitchFamily="34" charset="0"/>
              </a:rPr>
              <a:t> </a:t>
            </a:r>
            <a:br>
              <a:rPr lang="en-US" sz="6000" dirty="0" smtClean="0">
                <a:solidFill>
                  <a:srgbClr val="C16D07"/>
                </a:solidFill>
                <a:cs typeface="Calibri" pitchFamily="34" charset="0"/>
              </a:rPr>
            </a:br>
            <a:r>
              <a:rPr lang="en-US" sz="1400" b="1" dirty="0" smtClean="0">
                <a:solidFill>
                  <a:srgbClr val="C16D07"/>
                </a:solidFill>
                <a:cs typeface="Calibri" pitchFamily="34" charset="0"/>
              </a:rPr>
              <a:t>CHICAGO</a:t>
            </a:r>
          </a:p>
        </p:txBody>
      </p:sp>
      <p:grpSp>
        <p:nvGrpSpPr>
          <p:cNvPr id="20" name="Group 19"/>
          <p:cNvGrpSpPr/>
          <p:nvPr userDrawn="1"/>
        </p:nvGrpSpPr>
        <p:grpSpPr>
          <a:xfrm>
            <a:off x="1643298" y="2967795"/>
            <a:ext cx="4452711" cy="1323439"/>
            <a:chOff x="2735796" y="2930128"/>
            <a:chExt cx="4232567" cy="1323439"/>
          </a:xfrm>
        </p:grpSpPr>
        <p:sp>
          <p:nvSpPr>
            <p:cNvPr id="21" name="TextBox 20"/>
            <p:cNvSpPr txBox="1"/>
            <p:nvPr/>
          </p:nvSpPr>
          <p:spPr>
            <a:xfrm>
              <a:off x="2735796" y="3219568"/>
              <a:ext cx="2572377" cy="990015"/>
            </a:xfrm>
            <a:prstGeom prst="rect">
              <a:avLst/>
            </a:prstGeom>
            <a:noFill/>
          </p:spPr>
          <p:txBody>
            <a:bodyPr wrap="square" rtlCol="0">
              <a:spAutoFit/>
            </a:bodyPr>
            <a:lstStyle/>
            <a:p>
              <a:pPr>
                <a:lnSpc>
                  <a:spcPts val="7000"/>
                </a:lnSpc>
              </a:pPr>
              <a:r>
                <a:rPr lang="ja-JP" altLang="en-US" sz="7000" dirty="0" smtClean="0">
                  <a:solidFill>
                    <a:srgbClr val="C16D07"/>
                  </a:solidFill>
                  <a:cs typeface="Calibri" pitchFamily="34" charset="0"/>
                </a:rPr>
                <a:t>上海</a:t>
              </a:r>
              <a:endParaRPr lang="en-US" sz="7000" dirty="0" smtClean="0">
                <a:solidFill>
                  <a:srgbClr val="C16D07"/>
                </a:solidFill>
                <a:cs typeface="Calibri" pitchFamily="34" charset="0"/>
              </a:endParaRPr>
            </a:p>
          </p:txBody>
        </p:sp>
        <p:sp>
          <p:nvSpPr>
            <p:cNvPr id="22" name="TextBox 21"/>
            <p:cNvSpPr txBox="1"/>
            <p:nvPr/>
          </p:nvSpPr>
          <p:spPr>
            <a:xfrm>
              <a:off x="4597866" y="2930128"/>
              <a:ext cx="2370497" cy="1323439"/>
            </a:xfrm>
            <a:prstGeom prst="rect">
              <a:avLst/>
            </a:prstGeom>
            <a:noFill/>
          </p:spPr>
          <p:txBody>
            <a:bodyPr wrap="square" rtlCol="0">
              <a:spAutoFit/>
            </a:bodyPr>
            <a:lstStyle/>
            <a:p>
              <a:r>
                <a:rPr lang="en-US" altLang="ja-JP" sz="8000" b="1" dirty="0" smtClean="0">
                  <a:solidFill>
                    <a:srgbClr val="C16D07"/>
                  </a:solidFill>
                  <a:cs typeface="Calibri" pitchFamily="34" charset="0"/>
                </a:rPr>
                <a:t>2003</a:t>
              </a:r>
              <a:endParaRPr lang="en-US" sz="8000" b="1" dirty="0" smtClean="0">
                <a:solidFill>
                  <a:srgbClr val="C16D07"/>
                </a:solidFill>
                <a:cs typeface="Calibri" pitchFamily="34" charset="0"/>
              </a:endParaRPr>
            </a:p>
          </p:txBody>
        </p:sp>
      </p:grpSp>
      <p:sp>
        <p:nvSpPr>
          <p:cNvPr id="23" name="TextBox 22"/>
          <p:cNvSpPr txBox="1"/>
          <p:nvPr userDrawn="1"/>
        </p:nvSpPr>
        <p:spPr>
          <a:xfrm>
            <a:off x="5212595" y="3268021"/>
            <a:ext cx="3799620" cy="707886"/>
          </a:xfrm>
          <a:prstGeom prst="rect">
            <a:avLst/>
          </a:prstGeom>
          <a:noFill/>
        </p:spPr>
        <p:txBody>
          <a:bodyPr wrap="square" rtlCol="0">
            <a:spAutoFit/>
          </a:bodyPr>
          <a:lstStyle/>
          <a:p>
            <a:pPr algn="r"/>
            <a:r>
              <a:rPr lang="en-US" altLang="ja-JP" sz="4000" dirty="0" smtClean="0">
                <a:solidFill>
                  <a:srgbClr val="C16D07"/>
                </a:solidFill>
                <a:cs typeface="Calibri" pitchFamily="34" charset="0"/>
              </a:rPr>
              <a:t>ARCADIS 2007</a:t>
            </a:r>
            <a:endParaRPr lang="en-US" sz="4000" dirty="0" smtClean="0">
              <a:solidFill>
                <a:srgbClr val="C16D07"/>
              </a:solidFill>
              <a:cs typeface="Calibri" pitchFamily="34" charset="0"/>
            </a:endParaRPr>
          </a:p>
        </p:txBody>
      </p:sp>
      <p:sp>
        <p:nvSpPr>
          <p:cNvPr id="24" name="TextBox 23"/>
          <p:cNvSpPr txBox="1"/>
          <p:nvPr userDrawn="1"/>
        </p:nvSpPr>
        <p:spPr>
          <a:xfrm>
            <a:off x="0" y="4163021"/>
            <a:ext cx="1575920" cy="923330"/>
          </a:xfrm>
          <a:prstGeom prst="rect">
            <a:avLst/>
          </a:prstGeom>
          <a:noFill/>
        </p:spPr>
        <p:txBody>
          <a:bodyPr wrap="square" rtlCol="0">
            <a:spAutoFit/>
          </a:bodyPr>
          <a:lstStyle/>
          <a:p>
            <a:r>
              <a:rPr lang="en-US" altLang="ja-JP" sz="5400" dirty="0" smtClean="0">
                <a:solidFill>
                  <a:srgbClr val="C16D07"/>
                </a:solidFill>
                <a:cs typeface="Calibri" pitchFamily="34" charset="0"/>
              </a:rPr>
              <a:t>2009</a:t>
            </a:r>
            <a:endParaRPr lang="en-US" sz="5400" dirty="0" smtClean="0">
              <a:solidFill>
                <a:srgbClr val="C16D07"/>
              </a:solidFill>
              <a:cs typeface="Calibri" pitchFamily="34" charset="0"/>
            </a:endParaRPr>
          </a:p>
        </p:txBody>
      </p:sp>
      <p:sp>
        <p:nvSpPr>
          <p:cNvPr id="25" name="TextBox 24"/>
          <p:cNvSpPr txBox="1"/>
          <p:nvPr userDrawn="1"/>
        </p:nvSpPr>
        <p:spPr>
          <a:xfrm>
            <a:off x="5478887" y="1010872"/>
            <a:ext cx="4498032" cy="1631216"/>
          </a:xfrm>
          <a:prstGeom prst="rect">
            <a:avLst/>
          </a:prstGeom>
          <a:noFill/>
        </p:spPr>
        <p:txBody>
          <a:bodyPr wrap="square" rtlCol="0">
            <a:spAutoFit/>
          </a:bodyPr>
          <a:lstStyle/>
          <a:p>
            <a:pPr>
              <a:lnSpc>
                <a:spcPts val="12000"/>
              </a:lnSpc>
            </a:pPr>
            <a:r>
              <a:rPr lang="en-US" sz="14000" b="1" spc="-300" dirty="0" smtClean="0">
                <a:solidFill>
                  <a:srgbClr val="C16D07"/>
                </a:solidFill>
                <a:cs typeface="Calibri" pitchFamily="34" charset="0"/>
              </a:rPr>
              <a:t>RTKL</a:t>
            </a:r>
          </a:p>
        </p:txBody>
      </p:sp>
      <p:sp>
        <p:nvSpPr>
          <p:cNvPr id="26" name="TextBox 25"/>
          <p:cNvSpPr txBox="1"/>
          <p:nvPr userDrawn="1"/>
        </p:nvSpPr>
        <p:spPr>
          <a:xfrm rot="16200000">
            <a:off x="4562659" y="1140640"/>
            <a:ext cx="1603757" cy="769441"/>
          </a:xfrm>
          <a:prstGeom prst="rect">
            <a:avLst/>
          </a:prstGeom>
          <a:noFill/>
        </p:spPr>
        <p:txBody>
          <a:bodyPr wrap="square" rtlCol="0">
            <a:spAutoFit/>
          </a:bodyPr>
          <a:lstStyle/>
          <a:p>
            <a:r>
              <a:rPr lang="en-US" sz="4400" b="1" spc="151" dirty="0" smtClean="0">
                <a:solidFill>
                  <a:srgbClr val="C16D07"/>
                </a:solidFill>
                <a:cs typeface="Calibri" pitchFamily="34" charset="0"/>
              </a:rPr>
              <a:t>1968</a:t>
            </a:r>
            <a:endParaRPr lang="en-US" sz="4400" b="1" spc="151" dirty="0">
              <a:solidFill>
                <a:srgbClr val="C16D07"/>
              </a:solidFill>
              <a:cs typeface="Calibri" pitchFamily="34" charset="0"/>
            </a:endParaRPr>
          </a:p>
        </p:txBody>
      </p:sp>
      <p:grpSp>
        <p:nvGrpSpPr>
          <p:cNvPr id="30" name="Group 29"/>
          <p:cNvGrpSpPr/>
          <p:nvPr userDrawn="1"/>
        </p:nvGrpSpPr>
        <p:grpSpPr>
          <a:xfrm>
            <a:off x="1524001" y="4171948"/>
            <a:ext cx="3688595" cy="785275"/>
            <a:chOff x="2276268" y="4070768"/>
            <a:chExt cx="4535488" cy="965573"/>
          </a:xfrm>
        </p:grpSpPr>
        <p:pic>
          <p:nvPicPr>
            <p:cNvPr id="31" name="Picture 2" descr="C:\Users\mhung\Desktop\arabictex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268" y="4070768"/>
              <a:ext cx="4535488" cy="66198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2327183" y="4657899"/>
              <a:ext cx="2676902" cy="378442"/>
            </a:xfrm>
            <a:prstGeom prst="rect">
              <a:avLst/>
            </a:prstGeom>
            <a:noFill/>
          </p:spPr>
          <p:txBody>
            <a:bodyPr wrap="square" rtlCol="0">
              <a:spAutoFit/>
            </a:bodyPr>
            <a:lstStyle/>
            <a:p>
              <a:r>
                <a:rPr lang="en-US" altLang="ja-JP" sz="1400" dirty="0" smtClean="0">
                  <a:solidFill>
                    <a:srgbClr val="C16D07"/>
                  </a:solidFill>
                </a:rPr>
                <a:t>UNITED ARAB EMIRATES</a:t>
              </a:r>
              <a:endParaRPr lang="en-US" altLang="ja-JP" sz="1400" dirty="0">
                <a:solidFill>
                  <a:srgbClr val="C16D07"/>
                </a:solidFill>
              </a:endParaRPr>
            </a:p>
          </p:txBody>
        </p:sp>
      </p:grpSp>
      <p:cxnSp>
        <p:nvCxnSpPr>
          <p:cNvPr id="33" name="Straight Connector 32"/>
          <p:cNvCxnSpPr/>
          <p:nvPr userDrawn="1"/>
        </p:nvCxnSpPr>
        <p:spPr>
          <a:xfrm>
            <a:off x="5707465" y="783769"/>
            <a:ext cx="3326004" cy="0"/>
          </a:xfrm>
          <a:prstGeom prst="line">
            <a:avLst/>
          </a:prstGeom>
          <a:ln w="19050">
            <a:solidFill>
              <a:srgbClr val="C16D0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102161" y="1979526"/>
            <a:ext cx="4037761" cy="0"/>
          </a:xfrm>
          <a:prstGeom prst="line">
            <a:avLst/>
          </a:prstGeom>
          <a:ln w="19050">
            <a:solidFill>
              <a:srgbClr val="C16D07"/>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userDrawn="1"/>
        </p:nvGrpSpPr>
        <p:grpSpPr>
          <a:xfrm>
            <a:off x="5333999" y="3268020"/>
            <a:ext cx="2819400" cy="1945812"/>
            <a:chOff x="5334000" y="3268019"/>
            <a:chExt cx="2819400" cy="1945812"/>
          </a:xfrm>
        </p:grpSpPr>
        <p:sp>
          <p:nvSpPr>
            <p:cNvPr id="36" name="TextBox 35"/>
            <p:cNvSpPr txBox="1"/>
            <p:nvPr/>
          </p:nvSpPr>
          <p:spPr>
            <a:xfrm rot="16200000">
              <a:off x="4607735" y="3994284"/>
              <a:ext cx="1775695" cy="323165"/>
            </a:xfrm>
            <a:prstGeom prst="rect">
              <a:avLst/>
            </a:prstGeom>
            <a:noFill/>
          </p:spPr>
          <p:txBody>
            <a:bodyPr wrap="square" rtlCol="0">
              <a:spAutoFit/>
            </a:bodyPr>
            <a:lstStyle/>
            <a:p>
              <a:r>
                <a:rPr lang="en-US" altLang="ja-JP" sz="1500" spc="280" dirty="0" smtClean="0">
                  <a:solidFill>
                    <a:srgbClr val="C16D07"/>
                  </a:solidFill>
                  <a:cs typeface="Calibri" pitchFamily="34" charset="0"/>
                </a:rPr>
                <a:t>BEIJING</a:t>
              </a:r>
              <a:endParaRPr lang="en-US" sz="1500" spc="280" dirty="0" smtClean="0">
                <a:solidFill>
                  <a:srgbClr val="C16D07"/>
                </a:solidFill>
                <a:cs typeface="Calibri" pitchFamily="34" charset="0"/>
              </a:endParaRPr>
            </a:p>
          </p:txBody>
        </p:sp>
        <p:sp>
          <p:nvSpPr>
            <p:cNvPr id="37" name="TextBox 36"/>
            <p:cNvSpPr txBox="1"/>
            <p:nvPr/>
          </p:nvSpPr>
          <p:spPr>
            <a:xfrm>
              <a:off x="5602924" y="4198168"/>
              <a:ext cx="2550476" cy="1015663"/>
            </a:xfrm>
            <a:prstGeom prst="rect">
              <a:avLst/>
            </a:prstGeom>
            <a:noFill/>
          </p:spPr>
          <p:txBody>
            <a:bodyPr wrap="square" rtlCol="0">
              <a:spAutoFit/>
            </a:bodyPr>
            <a:lstStyle/>
            <a:p>
              <a:pPr>
                <a:lnSpc>
                  <a:spcPts val="7200"/>
                </a:lnSpc>
              </a:pPr>
              <a:r>
                <a:rPr lang="en-US" altLang="ja-JP" sz="7200" b="1" spc="-271" dirty="0" smtClean="0">
                  <a:solidFill>
                    <a:srgbClr val="C16D07"/>
                  </a:solidFill>
                  <a:cs typeface="Calibri" pitchFamily="34" charset="0"/>
                </a:rPr>
                <a:t>2010</a:t>
              </a:r>
              <a:endParaRPr lang="en-US" sz="7200" b="1" spc="-271" dirty="0" smtClean="0">
                <a:solidFill>
                  <a:srgbClr val="C16D07"/>
                </a:solidFill>
                <a:cs typeface="Calibri" pitchFamily="34" charset="0"/>
              </a:endParaRPr>
            </a:p>
          </p:txBody>
        </p:sp>
        <p:sp>
          <p:nvSpPr>
            <p:cNvPr id="38" name="TextBox 37"/>
            <p:cNvSpPr txBox="1"/>
            <p:nvPr/>
          </p:nvSpPr>
          <p:spPr>
            <a:xfrm>
              <a:off x="5789507" y="3833277"/>
              <a:ext cx="1678093" cy="523220"/>
            </a:xfrm>
            <a:prstGeom prst="rect">
              <a:avLst/>
            </a:prstGeom>
            <a:noFill/>
          </p:spPr>
          <p:txBody>
            <a:bodyPr wrap="square" rtlCol="0">
              <a:spAutoFit/>
            </a:bodyPr>
            <a:lstStyle/>
            <a:p>
              <a:r>
                <a:rPr lang="ja-JP" altLang="en-US" sz="2800" dirty="0" smtClean="0">
                  <a:solidFill>
                    <a:srgbClr val="C16D07"/>
                  </a:solidFill>
                  <a:cs typeface="Calibri" pitchFamily="34" charset="0"/>
                </a:rPr>
                <a:t>北京</a:t>
              </a:r>
              <a:endParaRPr lang="en-US" sz="2800" dirty="0" smtClean="0">
                <a:solidFill>
                  <a:srgbClr val="C16D07"/>
                </a:solidFill>
                <a:cs typeface="Calibri" pitchFamily="34" charset="0"/>
              </a:endParaRPr>
            </a:p>
          </p:txBody>
        </p:sp>
      </p:grpSp>
      <p:grpSp>
        <p:nvGrpSpPr>
          <p:cNvPr id="39" name="Group 38"/>
          <p:cNvGrpSpPr/>
          <p:nvPr userDrawn="1"/>
        </p:nvGrpSpPr>
        <p:grpSpPr>
          <a:xfrm>
            <a:off x="6038" y="2967795"/>
            <a:ext cx="2945783" cy="1404156"/>
            <a:chOff x="-36512" y="2967794"/>
            <a:chExt cx="3240360" cy="1404156"/>
          </a:xfrm>
        </p:grpSpPr>
        <p:sp>
          <p:nvSpPr>
            <p:cNvPr id="40" name="TextBox 39"/>
            <p:cNvSpPr txBox="1"/>
            <p:nvPr/>
          </p:nvSpPr>
          <p:spPr>
            <a:xfrm>
              <a:off x="-36512" y="2967794"/>
              <a:ext cx="3240360" cy="769441"/>
            </a:xfrm>
            <a:prstGeom prst="rect">
              <a:avLst/>
            </a:prstGeom>
            <a:noFill/>
          </p:spPr>
          <p:txBody>
            <a:bodyPr wrap="square" rtlCol="0">
              <a:spAutoFit/>
            </a:bodyPr>
            <a:lstStyle/>
            <a:p>
              <a:r>
                <a:rPr lang="en-US" sz="4400" dirty="0" smtClean="0">
                  <a:solidFill>
                    <a:srgbClr val="C16D07"/>
                  </a:solidFill>
                </a:rPr>
                <a:t>MIAMI</a:t>
              </a:r>
              <a:endParaRPr lang="en-US" sz="4400" dirty="0">
                <a:solidFill>
                  <a:srgbClr val="C16D07"/>
                </a:solidFill>
              </a:endParaRPr>
            </a:p>
          </p:txBody>
        </p:sp>
        <p:sp>
          <p:nvSpPr>
            <p:cNvPr id="41" name="TextBox 40"/>
            <p:cNvSpPr txBox="1"/>
            <p:nvPr/>
          </p:nvSpPr>
          <p:spPr>
            <a:xfrm>
              <a:off x="-36512" y="3356287"/>
              <a:ext cx="2278151" cy="1015663"/>
            </a:xfrm>
            <a:prstGeom prst="rect">
              <a:avLst/>
            </a:prstGeom>
            <a:noFill/>
          </p:spPr>
          <p:txBody>
            <a:bodyPr wrap="square" rtlCol="0">
              <a:spAutoFit/>
            </a:bodyPr>
            <a:lstStyle/>
            <a:p>
              <a:r>
                <a:rPr lang="en-US" sz="6000" b="1" dirty="0" smtClean="0">
                  <a:solidFill>
                    <a:srgbClr val="C16D07"/>
                  </a:solidFill>
                </a:rPr>
                <a:t>2000</a:t>
              </a:r>
              <a:endParaRPr lang="en-US" sz="6000" b="1" dirty="0">
                <a:solidFill>
                  <a:srgbClr val="C16D07"/>
                </a:solidFill>
              </a:endParaRPr>
            </a:p>
          </p:txBody>
        </p:sp>
      </p:grpSp>
      <p:sp>
        <p:nvSpPr>
          <p:cNvPr id="3" name="Rectangle 2"/>
          <p:cNvSpPr/>
          <p:nvPr userDrawn="1"/>
        </p:nvSpPr>
        <p:spPr>
          <a:xfrm>
            <a:off x="7581496" y="4171950"/>
            <a:ext cx="1486304" cy="861774"/>
          </a:xfrm>
          <a:prstGeom prst="rect">
            <a:avLst/>
          </a:prstGeom>
        </p:spPr>
        <p:txBody>
          <a:bodyPr wrap="none">
            <a:spAutoFit/>
          </a:bodyPr>
          <a:lstStyle/>
          <a:p>
            <a:pPr>
              <a:lnSpc>
                <a:spcPts val="4000"/>
              </a:lnSpc>
            </a:pPr>
            <a:r>
              <a:rPr lang="en-US" sz="5000" b="1" cap="all" baseline="0" dirty="0" smtClean="0">
                <a:solidFill>
                  <a:srgbClr val="C16D07"/>
                </a:solidFill>
                <a:cs typeface="Calibri" pitchFamily="34" charset="0"/>
              </a:rPr>
              <a:t>2013</a:t>
            </a:r>
          </a:p>
          <a:p>
            <a:pPr>
              <a:lnSpc>
                <a:spcPts val="2000"/>
              </a:lnSpc>
            </a:pPr>
            <a:r>
              <a:rPr lang="en-US" sz="2100" b="1" cap="all" baseline="0" dirty="0" smtClean="0">
                <a:solidFill>
                  <a:srgbClr val="C16D07"/>
                </a:solidFill>
                <a:cs typeface="Calibri" pitchFamily="34" charset="0"/>
              </a:rPr>
              <a:t>São Paulo</a:t>
            </a:r>
          </a:p>
        </p:txBody>
      </p:sp>
    </p:spTree>
    <p:extLst>
      <p:ext uri="{BB962C8B-B14F-4D97-AF65-F5344CB8AC3E}">
        <p14:creationId xmlns:p14="http://schemas.microsoft.com/office/powerpoint/2010/main" val="28801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30"/>
                                        <p:tgtEl>
                                          <p:spTgt spid="9"/>
                                        </p:tgtEl>
                                      </p:cBhvr>
                                    </p:animEffect>
                                  </p:childTnLst>
                                </p:cTn>
                              </p:par>
                              <p:par>
                                <p:cTn id="8" presetID="10" presetClass="entr" presetSubtype="0" fill="hold" grpId="0" nodeType="withEffect">
                                  <p:stCondLst>
                                    <p:cond delay="13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30"/>
                                        <p:tgtEl>
                                          <p:spTgt spid="10"/>
                                        </p:tgtEl>
                                      </p:cBhvr>
                                    </p:animEffect>
                                  </p:childTnLst>
                                </p:cTn>
                              </p:par>
                            </p:childTnLst>
                          </p:cTn>
                        </p:par>
                        <p:par>
                          <p:cTn id="11" fill="hold">
                            <p:stCondLst>
                              <p:cond delay="260"/>
                            </p:stCondLst>
                            <p:childTnLst>
                              <p:par>
                                <p:cTn id="12" presetID="1" presetClass="entr" presetSubtype="0" fill="hold" grpId="0" nodeType="afterEffect">
                                  <p:stCondLst>
                                    <p:cond delay="130"/>
                                  </p:stCondLst>
                                  <p:iterate type="lt">
                                    <p:tmAbs val="200"/>
                                  </p:iterate>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991"/>
                            </p:stCondLst>
                            <p:childTnLst>
                              <p:par>
                                <p:cTn id="15" presetID="10" presetClass="entr" presetSubtype="0" fill="hold" grpId="0" nodeType="afterEffect">
                                  <p:stCondLst>
                                    <p:cond delay="13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30"/>
                                        <p:tgtEl>
                                          <p:spTgt spid="8"/>
                                        </p:tgtEl>
                                      </p:cBhvr>
                                    </p:animEffect>
                                  </p:childTnLst>
                                </p:cTn>
                              </p:par>
                            </p:childTnLst>
                          </p:cTn>
                        </p:par>
                        <p:par>
                          <p:cTn id="18" fill="hold">
                            <p:stCondLst>
                              <p:cond delay="1251"/>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30"/>
                                        <p:tgtEl>
                                          <p:spTgt spid="11"/>
                                        </p:tgtEl>
                                      </p:cBhvr>
                                    </p:animEffect>
                                  </p:childTnLst>
                                </p:cTn>
                              </p:par>
                            </p:childTnLst>
                          </p:cTn>
                        </p:par>
                        <p:par>
                          <p:cTn id="22" fill="hold">
                            <p:stCondLst>
                              <p:cond delay="1381"/>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30"/>
                                        <p:tgtEl>
                                          <p:spTgt spid="12"/>
                                        </p:tgtEl>
                                      </p:cBhvr>
                                    </p:animEffect>
                                  </p:childTnLst>
                                </p:cTn>
                              </p:par>
                            </p:childTnLst>
                          </p:cTn>
                        </p:par>
                        <p:par>
                          <p:cTn id="26" fill="hold">
                            <p:stCondLst>
                              <p:cond delay="1511"/>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30"/>
                                        <p:tgtEl>
                                          <p:spTgt spid="13"/>
                                        </p:tgtEl>
                                      </p:cBhvr>
                                    </p:animEffect>
                                  </p:childTnLst>
                                </p:cTn>
                              </p:par>
                            </p:childTnLst>
                          </p:cTn>
                        </p:par>
                        <p:par>
                          <p:cTn id="30" fill="hold">
                            <p:stCondLst>
                              <p:cond delay="1641"/>
                            </p:stCondLst>
                            <p:childTnLst>
                              <p:par>
                                <p:cTn id="31" presetID="22" presetClass="entr" presetSubtype="8"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70"/>
                                        <p:tgtEl>
                                          <p:spTgt spid="33"/>
                                        </p:tgtEl>
                                      </p:cBhvr>
                                    </p:animEffect>
                                  </p:childTnLst>
                                </p:cTn>
                              </p:par>
                            </p:childTnLst>
                          </p:cTn>
                        </p:par>
                        <p:par>
                          <p:cTn id="34" fill="hold">
                            <p:stCondLst>
                              <p:cond delay="1711"/>
                            </p:stCondLst>
                            <p:childTnLst>
                              <p:par>
                                <p:cTn id="35" presetID="22" presetClass="entr" presetSubtype="8"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130"/>
                                        <p:tgtEl>
                                          <p:spTgt spid="34"/>
                                        </p:tgtEl>
                                      </p:cBhvr>
                                    </p:animEffect>
                                  </p:childTnLst>
                                </p:cTn>
                              </p:par>
                              <p:par>
                                <p:cTn id="38" presetID="10" presetClass="entr" presetSubtype="0" fill="hold" grpId="0" nodeType="withEffect">
                                  <p:stCondLst>
                                    <p:cond delay="130"/>
                                  </p:stCondLst>
                                  <p:childTnLst>
                                    <p:set>
                                      <p:cBhvr>
                                        <p:cTn id="39" dur="1" fill="hold">
                                          <p:stCondLst>
                                            <p:cond delay="0"/>
                                          </p:stCondLst>
                                        </p:cTn>
                                        <p:tgtEl>
                                          <p:spTgt spid="14">
                                            <p:txEl>
                                              <p:pRg st="0" end="0"/>
                                            </p:txEl>
                                          </p:spTgt>
                                        </p:tgtEl>
                                        <p:attrNameLst>
                                          <p:attrName>style.visibility</p:attrName>
                                        </p:attrNameLst>
                                      </p:cBhvr>
                                      <p:to>
                                        <p:strVal val="visible"/>
                                      </p:to>
                                    </p:set>
                                    <p:animEffect transition="in" filter="fade">
                                      <p:cBhvr>
                                        <p:cTn id="40" dur="130"/>
                                        <p:tgtEl>
                                          <p:spTgt spid="14">
                                            <p:txEl>
                                              <p:pRg st="0" end="0"/>
                                            </p:txEl>
                                          </p:spTgt>
                                        </p:tgtEl>
                                      </p:cBhvr>
                                    </p:animEffect>
                                  </p:childTnLst>
                                </p:cTn>
                              </p:par>
                            </p:childTnLst>
                          </p:cTn>
                        </p:par>
                        <p:par>
                          <p:cTn id="41" fill="hold">
                            <p:stCondLst>
                              <p:cond delay="1971"/>
                            </p:stCondLst>
                            <p:childTnLst>
                              <p:par>
                                <p:cTn id="42" presetID="10" presetClass="entr" presetSubtype="0" fill="hold" grpId="0" nodeType="after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Effect transition="in" filter="fade">
                                      <p:cBhvr>
                                        <p:cTn id="44" dur="130"/>
                                        <p:tgtEl>
                                          <p:spTgt spid="14">
                                            <p:txEl>
                                              <p:pRg st="1" end="1"/>
                                            </p:txEl>
                                          </p:spTgt>
                                        </p:tgtEl>
                                      </p:cBhvr>
                                    </p:animEffect>
                                  </p:childTnLst>
                                </p:cTn>
                              </p:par>
                            </p:childTnLst>
                          </p:cTn>
                        </p:par>
                        <p:par>
                          <p:cTn id="45" fill="hold">
                            <p:stCondLst>
                              <p:cond delay="2101"/>
                            </p:stCondLst>
                            <p:childTnLst>
                              <p:par>
                                <p:cTn id="46" presetID="10" presetClass="entr" presetSubtype="0" fill="hold" grpId="0" nodeType="afterEffect">
                                  <p:stCondLst>
                                    <p:cond delay="0"/>
                                  </p:stCondLst>
                                  <p:childTnLst>
                                    <p:set>
                                      <p:cBhvr>
                                        <p:cTn id="47" dur="1" fill="hold">
                                          <p:stCondLst>
                                            <p:cond delay="0"/>
                                          </p:stCondLst>
                                        </p:cTn>
                                        <p:tgtEl>
                                          <p:spTgt spid="14">
                                            <p:txEl>
                                              <p:pRg st="2" end="2"/>
                                            </p:txEl>
                                          </p:spTgt>
                                        </p:tgtEl>
                                        <p:attrNameLst>
                                          <p:attrName>style.visibility</p:attrName>
                                        </p:attrNameLst>
                                      </p:cBhvr>
                                      <p:to>
                                        <p:strVal val="visible"/>
                                      </p:to>
                                    </p:set>
                                    <p:animEffect transition="in" filter="fade">
                                      <p:cBhvr>
                                        <p:cTn id="48" dur="130"/>
                                        <p:tgtEl>
                                          <p:spTgt spid="14">
                                            <p:txEl>
                                              <p:pRg st="2" end="2"/>
                                            </p:txEl>
                                          </p:spTgt>
                                        </p:tgtEl>
                                      </p:cBhvr>
                                    </p:animEffect>
                                  </p:childTnLst>
                                </p:cTn>
                              </p:par>
                            </p:childTnLst>
                          </p:cTn>
                        </p:par>
                        <p:par>
                          <p:cTn id="49" fill="hold">
                            <p:stCondLst>
                              <p:cond delay="2231"/>
                            </p:stCondLst>
                            <p:childTnLst>
                              <p:par>
                                <p:cTn id="50" presetID="10" presetClass="entr" presetSubtype="0" fill="hold" grpId="0" nodeType="afterEffect">
                                  <p:stCondLst>
                                    <p:cond delay="0"/>
                                  </p:stCondLst>
                                  <p:childTnLst>
                                    <p:set>
                                      <p:cBhvr>
                                        <p:cTn id="51" dur="1" fill="hold">
                                          <p:stCondLst>
                                            <p:cond delay="0"/>
                                          </p:stCondLst>
                                        </p:cTn>
                                        <p:tgtEl>
                                          <p:spTgt spid="14">
                                            <p:txEl>
                                              <p:pRg st="3" end="3"/>
                                            </p:txEl>
                                          </p:spTgt>
                                        </p:tgtEl>
                                        <p:attrNameLst>
                                          <p:attrName>style.visibility</p:attrName>
                                        </p:attrNameLst>
                                      </p:cBhvr>
                                      <p:to>
                                        <p:strVal val="visible"/>
                                      </p:to>
                                    </p:set>
                                    <p:animEffect transition="in" filter="fade">
                                      <p:cBhvr>
                                        <p:cTn id="52" dur="130"/>
                                        <p:tgtEl>
                                          <p:spTgt spid="14">
                                            <p:txEl>
                                              <p:pRg st="3" end="3"/>
                                            </p:txEl>
                                          </p:spTgt>
                                        </p:tgtEl>
                                      </p:cBhvr>
                                    </p:animEffect>
                                  </p:childTnLst>
                                </p:cTn>
                              </p:par>
                            </p:childTnLst>
                          </p:cTn>
                        </p:par>
                        <p:par>
                          <p:cTn id="53" fill="hold">
                            <p:stCondLst>
                              <p:cond delay="2361"/>
                            </p:stCondLst>
                            <p:childTnLst>
                              <p:par>
                                <p:cTn id="54" presetID="10" presetClass="entr" presetSubtype="0"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30"/>
                                        <p:tgtEl>
                                          <p:spTgt spid="26"/>
                                        </p:tgtEl>
                                      </p:cBhvr>
                                    </p:animEffect>
                                  </p:childTnLst>
                                </p:cTn>
                              </p:par>
                            </p:childTnLst>
                          </p:cTn>
                        </p:par>
                        <p:par>
                          <p:cTn id="57" fill="hold">
                            <p:stCondLst>
                              <p:cond delay="2491"/>
                            </p:stCondLst>
                            <p:childTnLst>
                              <p:par>
                                <p:cTn id="58" presetID="1" presetClass="entr" presetSubtype="0" fill="hold" grpId="0" nodeType="afterEffect">
                                  <p:stCondLst>
                                    <p:cond delay="0"/>
                                  </p:stCondLst>
                                  <p:iterate type="lt">
                                    <p:tmAbs val="300"/>
                                  </p:iterate>
                                  <p:childTnLst>
                                    <p:set>
                                      <p:cBhvr>
                                        <p:cTn id="59" dur="1" fill="hold">
                                          <p:stCondLst>
                                            <p:cond delay="0"/>
                                          </p:stCondLst>
                                        </p:cTn>
                                        <p:tgtEl>
                                          <p:spTgt spid="25"/>
                                        </p:tgtEl>
                                        <p:attrNameLst>
                                          <p:attrName>style.visibility</p:attrName>
                                        </p:attrNameLst>
                                      </p:cBhvr>
                                      <p:to>
                                        <p:strVal val="visible"/>
                                      </p:to>
                                    </p:set>
                                  </p:childTnLst>
                                </p:cTn>
                              </p:par>
                            </p:childTnLst>
                          </p:cTn>
                        </p:par>
                        <p:par>
                          <p:cTn id="60" fill="hold">
                            <p:stCondLst>
                              <p:cond delay="3392"/>
                            </p:stCondLst>
                            <p:childTnLst>
                              <p:par>
                                <p:cTn id="61" presetID="10" presetClass="entr" presetSubtype="0" fill="hold" grpId="0" nodeType="afterEffect">
                                  <p:stCondLst>
                                    <p:cond delay="25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30"/>
                                        <p:tgtEl>
                                          <p:spTgt spid="15"/>
                                        </p:tgtEl>
                                      </p:cBhvr>
                                    </p:animEffect>
                                  </p:childTnLst>
                                </p:cTn>
                              </p:par>
                            </p:childTnLst>
                          </p:cTn>
                        </p:par>
                        <p:par>
                          <p:cTn id="64" fill="hold">
                            <p:stCondLst>
                              <p:cond delay="3772"/>
                            </p:stCondLst>
                            <p:childTnLst>
                              <p:par>
                                <p:cTn id="65" presetID="10" presetClass="entr" presetSubtype="0" fill="hold" grpId="0" nodeType="afterEffect">
                                  <p:stCondLst>
                                    <p:cond delay="5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30"/>
                                        <p:tgtEl>
                                          <p:spTgt spid="16"/>
                                        </p:tgtEl>
                                      </p:cBhvr>
                                    </p:animEffect>
                                  </p:childTnLst>
                                </p:cTn>
                              </p:par>
                            </p:childTnLst>
                          </p:cTn>
                        </p:par>
                        <p:par>
                          <p:cTn id="68" fill="hold">
                            <p:stCondLst>
                              <p:cond delay="3952"/>
                            </p:stCondLst>
                            <p:childTnLst>
                              <p:par>
                                <p:cTn id="69" presetID="10" presetClass="entr" presetSubtype="0"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130"/>
                                        <p:tgtEl>
                                          <p:spTgt spid="17"/>
                                        </p:tgtEl>
                                      </p:cBhvr>
                                    </p:animEffect>
                                  </p:childTnLst>
                                </p:cTn>
                              </p:par>
                            </p:childTnLst>
                          </p:cTn>
                        </p:par>
                        <p:par>
                          <p:cTn id="72" fill="hold">
                            <p:stCondLst>
                              <p:cond delay="4082"/>
                            </p:stCondLst>
                            <p:childTnLst>
                              <p:par>
                                <p:cTn id="73" presetID="10" presetClass="entr" presetSubtype="0"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250"/>
                                        <p:tgtEl>
                                          <p:spTgt spid="18"/>
                                        </p:tgtEl>
                                      </p:cBhvr>
                                    </p:animEffect>
                                  </p:childTnLst>
                                </p:cTn>
                              </p:par>
                            </p:childTnLst>
                          </p:cTn>
                        </p:par>
                        <p:par>
                          <p:cTn id="76" fill="hold">
                            <p:stCondLst>
                              <p:cond delay="4332"/>
                            </p:stCondLst>
                            <p:childTnLst>
                              <p:par>
                                <p:cTn id="77" presetID="10" presetClass="entr" presetSubtype="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30"/>
                                        <p:tgtEl>
                                          <p:spTgt spid="19"/>
                                        </p:tgtEl>
                                      </p:cBhvr>
                                    </p:animEffect>
                                  </p:childTnLst>
                                </p:cTn>
                              </p:par>
                            </p:childTnLst>
                          </p:cTn>
                        </p:par>
                        <p:par>
                          <p:cTn id="80" fill="hold">
                            <p:stCondLst>
                              <p:cond delay="4462"/>
                            </p:stCondLst>
                            <p:childTnLst>
                              <p:par>
                                <p:cTn id="81" presetID="22" presetClass="entr" presetSubtype="4" fill="hold" nodeType="after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wipe(down)">
                                      <p:cBhvr>
                                        <p:cTn id="83" dur="250"/>
                                        <p:tgtEl>
                                          <p:spTgt spid="39"/>
                                        </p:tgtEl>
                                      </p:cBhvr>
                                    </p:animEffect>
                                  </p:childTnLst>
                                </p:cTn>
                              </p:par>
                            </p:childTnLst>
                          </p:cTn>
                        </p:par>
                        <p:par>
                          <p:cTn id="84" fill="hold">
                            <p:stCondLst>
                              <p:cond delay="4712"/>
                            </p:stCondLst>
                            <p:childTnLst>
                              <p:par>
                                <p:cTn id="85" presetID="10" presetClass="entr" presetSubtype="0"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130"/>
                                        <p:tgtEl>
                                          <p:spTgt spid="20"/>
                                        </p:tgtEl>
                                      </p:cBhvr>
                                    </p:animEffect>
                                  </p:childTnLst>
                                </p:cTn>
                              </p:par>
                            </p:childTnLst>
                          </p:cTn>
                        </p:par>
                        <p:par>
                          <p:cTn id="88" fill="hold">
                            <p:stCondLst>
                              <p:cond delay="4842"/>
                            </p:stCondLst>
                            <p:childTnLst>
                              <p:par>
                                <p:cTn id="89" presetID="10" presetClass="entr" presetSubtype="0"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30"/>
                                        <p:tgtEl>
                                          <p:spTgt spid="23"/>
                                        </p:tgtEl>
                                      </p:cBhvr>
                                    </p:animEffect>
                                  </p:childTnLst>
                                </p:cTn>
                              </p:par>
                            </p:childTnLst>
                          </p:cTn>
                        </p:par>
                        <p:par>
                          <p:cTn id="92" fill="hold">
                            <p:stCondLst>
                              <p:cond delay="4972"/>
                            </p:stCondLst>
                            <p:childTnLst>
                              <p:par>
                                <p:cTn id="93" presetID="10" presetClass="entr" presetSubtype="0" fill="hold" grpId="0"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130"/>
                                        <p:tgtEl>
                                          <p:spTgt spid="24"/>
                                        </p:tgtEl>
                                      </p:cBhvr>
                                    </p:animEffect>
                                  </p:childTnLst>
                                </p:cTn>
                              </p:par>
                            </p:childTnLst>
                          </p:cTn>
                        </p:par>
                        <p:par>
                          <p:cTn id="96" fill="hold">
                            <p:stCondLst>
                              <p:cond delay="5102"/>
                            </p:stCondLst>
                            <p:childTnLst>
                              <p:par>
                                <p:cTn id="97" presetID="10" presetClass="entr" presetSubtype="0" fill="hold"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fade">
                                      <p:cBhvr>
                                        <p:cTn id="99" dur="250"/>
                                        <p:tgtEl>
                                          <p:spTgt spid="30"/>
                                        </p:tgtEl>
                                      </p:cBhvr>
                                    </p:animEffect>
                                  </p:childTnLst>
                                </p:cTn>
                              </p:par>
                            </p:childTnLst>
                          </p:cTn>
                        </p:par>
                        <p:par>
                          <p:cTn id="100" fill="hold">
                            <p:stCondLst>
                              <p:cond delay="5352"/>
                            </p:stCondLst>
                            <p:childTnLst>
                              <p:par>
                                <p:cTn id="101" presetID="10" presetClass="entr" presetSubtype="0" fill="hold" nodeType="after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fade">
                                      <p:cBhvr>
                                        <p:cTn id="103" dur="250"/>
                                        <p:tgtEl>
                                          <p:spTgt spid="35"/>
                                        </p:tgtEl>
                                      </p:cBhvr>
                                    </p:animEffect>
                                  </p:childTnLst>
                                </p:cTn>
                              </p:par>
                            </p:childTnLst>
                          </p:cTn>
                        </p:par>
                        <p:par>
                          <p:cTn id="104" fill="hold">
                            <p:stCondLst>
                              <p:cond delay="5602"/>
                            </p:stCondLst>
                            <p:childTnLst>
                              <p:par>
                                <p:cTn id="105" presetID="22" presetClass="entr" presetSubtype="1" fill="hold" grpId="0" nodeType="afterEffect">
                                  <p:stCondLst>
                                    <p:cond delay="0"/>
                                  </p:stCondLst>
                                  <p:childTnLst>
                                    <p:set>
                                      <p:cBhvr>
                                        <p:cTn id="106" dur="1" fill="hold">
                                          <p:stCondLst>
                                            <p:cond delay="0"/>
                                          </p:stCondLst>
                                        </p:cTn>
                                        <p:tgtEl>
                                          <p:spTgt spid="3"/>
                                        </p:tgtEl>
                                        <p:attrNameLst>
                                          <p:attrName>style.visibility</p:attrName>
                                        </p:attrNameLst>
                                      </p:cBhvr>
                                      <p:to>
                                        <p:strVal val="visible"/>
                                      </p:to>
                                    </p:set>
                                    <p:animEffect transition="in" filter="wipe(up)">
                                      <p:cBhvr>
                                        <p:cTn id="107" dur="1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build="p"/>
      <p:bldP spid="15" grpId="0"/>
      <p:bldP spid="16" grpId="0"/>
      <p:bldP spid="17" grpId="0"/>
      <p:bldP spid="18" grpId="0"/>
      <p:bldP spid="19" grpId="0"/>
      <p:bldP spid="23" grpId="0"/>
      <p:bldP spid="24" grpId="0"/>
      <p:bldP spid="25" grpId="0"/>
      <p:bldP spid="26" grpId="0"/>
      <p:bldP spid="3"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R:\Health\Graphics\2011 REBRAND\PRESENTATION\900Employees-04.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301" y="-116662"/>
            <a:ext cx="9372601" cy="53768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321767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 name="Rectangle 4"/>
          <p:cNvSpPr/>
          <p:nvPr userDrawn="1"/>
        </p:nvSpPr>
        <p:spPr>
          <a:xfrm>
            <a:off x="4118823"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 name="Rectangle 5"/>
          <p:cNvSpPr/>
          <p:nvPr userDrawn="1"/>
        </p:nvSpPr>
        <p:spPr>
          <a:xfrm>
            <a:off x="5023880"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 name="Rectangle 6"/>
          <p:cNvSpPr/>
          <p:nvPr userDrawn="1"/>
        </p:nvSpPr>
        <p:spPr>
          <a:xfrm>
            <a:off x="532629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 name="Rectangle 7"/>
          <p:cNvSpPr/>
          <p:nvPr userDrawn="1"/>
        </p:nvSpPr>
        <p:spPr>
          <a:xfrm>
            <a:off x="2314017" y="341970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 name="Rectangle 8"/>
          <p:cNvSpPr/>
          <p:nvPr userDrawn="1"/>
        </p:nvSpPr>
        <p:spPr>
          <a:xfrm>
            <a:off x="397374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0" name="Rectangle 9"/>
          <p:cNvSpPr/>
          <p:nvPr userDrawn="1"/>
        </p:nvSpPr>
        <p:spPr>
          <a:xfrm>
            <a:off x="3216511" y="174569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1" name="Rectangle 10"/>
          <p:cNvSpPr/>
          <p:nvPr userDrawn="1"/>
        </p:nvSpPr>
        <p:spPr>
          <a:xfrm>
            <a:off x="2916472"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2" name="Rectangle 11"/>
          <p:cNvSpPr/>
          <p:nvPr userDrawn="1"/>
        </p:nvSpPr>
        <p:spPr>
          <a:xfrm>
            <a:off x="806687"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3" name="Rectangle 12"/>
          <p:cNvSpPr/>
          <p:nvPr userDrawn="1"/>
        </p:nvSpPr>
        <p:spPr>
          <a:xfrm>
            <a:off x="849574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4" name="Rectangle 13"/>
          <p:cNvSpPr/>
          <p:nvPr userDrawn="1"/>
        </p:nvSpPr>
        <p:spPr>
          <a:xfrm>
            <a:off x="6988409" y="107394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5" name="Rectangle 14"/>
          <p:cNvSpPr/>
          <p:nvPr userDrawn="1"/>
        </p:nvSpPr>
        <p:spPr>
          <a:xfrm>
            <a:off x="578349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6" name="Rectangle 15"/>
          <p:cNvSpPr/>
          <p:nvPr userDrawn="1"/>
        </p:nvSpPr>
        <p:spPr>
          <a:xfrm>
            <a:off x="427378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7" name="Rectangle 16"/>
          <p:cNvSpPr/>
          <p:nvPr userDrawn="1"/>
        </p:nvSpPr>
        <p:spPr>
          <a:xfrm>
            <a:off x="3518931"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8" name="Rectangle 17"/>
          <p:cNvSpPr/>
          <p:nvPr userDrawn="1"/>
        </p:nvSpPr>
        <p:spPr>
          <a:xfrm>
            <a:off x="3371292" y="275136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9" name="Rectangle 18"/>
          <p:cNvSpPr/>
          <p:nvPr userDrawn="1"/>
        </p:nvSpPr>
        <p:spPr>
          <a:xfrm>
            <a:off x="3821349"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0" name="Rectangle 19"/>
          <p:cNvSpPr/>
          <p:nvPr userDrawn="1"/>
        </p:nvSpPr>
        <p:spPr>
          <a:xfrm>
            <a:off x="427140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1" name="Rectangle 20"/>
          <p:cNvSpPr/>
          <p:nvPr userDrawn="1"/>
        </p:nvSpPr>
        <p:spPr>
          <a:xfrm>
            <a:off x="1861579"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2" name="Rectangle 21"/>
          <p:cNvSpPr/>
          <p:nvPr userDrawn="1"/>
        </p:nvSpPr>
        <p:spPr>
          <a:xfrm>
            <a:off x="2464036"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3" name="Rectangle 22"/>
          <p:cNvSpPr/>
          <p:nvPr userDrawn="1"/>
        </p:nvSpPr>
        <p:spPr>
          <a:xfrm>
            <a:off x="261405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4" name="Rectangle 23"/>
          <p:cNvSpPr/>
          <p:nvPr userDrawn="1"/>
        </p:nvSpPr>
        <p:spPr>
          <a:xfrm>
            <a:off x="3820596"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5" name="Rectangle 24"/>
          <p:cNvSpPr/>
          <p:nvPr userDrawn="1"/>
        </p:nvSpPr>
        <p:spPr>
          <a:xfrm>
            <a:off x="412527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6" name="Rectangle 25"/>
          <p:cNvSpPr/>
          <p:nvPr userDrawn="1"/>
        </p:nvSpPr>
        <p:spPr>
          <a:xfrm>
            <a:off x="95632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7" name="Rectangle 26"/>
          <p:cNvSpPr/>
          <p:nvPr userDrawn="1"/>
        </p:nvSpPr>
        <p:spPr>
          <a:xfrm>
            <a:off x="80305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8" name="Rectangle 27"/>
          <p:cNvSpPr/>
          <p:nvPr userDrawn="1"/>
        </p:nvSpPr>
        <p:spPr>
          <a:xfrm>
            <a:off x="8492947"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9" name="Rectangle 28"/>
          <p:cNvSpPr/>
          <p:nvPr userDrawn="1"/>
        </p:nvSpPr>
        <p:spPr>
          <a:xfrm>
            <a:off x="6385123" y="442660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0" name="Rectangle 29"/>
          <p:cNvSpPr/>
          <p:nvPr userDrawn="1"/>
        </p:nvSpPr>
        <p:spPr>
          <a:xfrm>
            <a:off x="638512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1" name="Rectangle 30"/>
          <p:cNvSpPr/>
          <p:nvPr userDrawn="1"/>
        </p:nvSpPr>
        <p:spPr>
          <a:xfrm>
            <a:off x="5787428"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2" name="Rectangle 31"/>
          <p:cNvSpPr/>
          <p:nvPr userDrawn="1"/>
        </p:nvSpPr>
        <p:spPr>
          <a:xfrm>
            <a:off x="472426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3" name="Rectangle 32"/>
          <p:cNvSpPr/>
          <p:nvPr userDrawn="1"/>
        </p:nvSpPr>
        <p:spPr>
          <a:xfrm>
            <a:off x="3516976"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4" name="Rectangle 33"/>
          <p:cNvSpPr/>
          <p:nvPr userDrawn="1"/>
        </p:nvSpPr>
        <p:spPr>
          <a:xfrm>
            <a:off x="789119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5" name="Rectangle 34"/>
          <p:cNvSpPr/>
          <p:nvPr userDrawn="1"/>
        </p:nvSpPr>
        <p:spPr>
          <a:xfrm>
            <a:off x="774229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6" name="Rectangle 35"/>
          <p:cNvSpPr/>
          <p:nvPr userDrawn="1"/>
        </p:nvSpPr>
        <p:spPr>
          <a:xfrm>
            <a:off x="805432"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7" name="Rectangle 36"/>
          <p:cNvSpPr/>
          <p:nvPr userDrawn="1"/>
        </p:nvSpPr>
        <p:spPr>
          <a:xfrm>
            <a:off x="366937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8" name="Rectangle 37"/>
          <p:cNvSpPr/>
          <p:nvPr userDrawn="1"/>
        </p:nvSpPr>
        <p:spPr>
          <a:xfrm>
            <a:off x="4572000"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9" name="Rectangle 38"/>
          <p:cNvSpPr/>
          <p:nvPr userDrawn="1"/>
        </p:nvSpPr>
        <p:spPr>
          <a:xfrm>
            <a:off x="4876800"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0" name="Rectangle 39"/>
          <p:cNvSpPr/>
          <p:nvPr userDrawn="1"/>
        </p:nvSpPr>
        <p:spPr>
          <a:xfrm>
            <a:off x="7891884"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1" name="Rectangle 40"/>
          <p:cNvSpPr/>
          <p:nvPr userDrawn="1"/>
        </p:nvSpPr>
        <p:spPr>
          <a:xfrm>
            <a:off x="7588907"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2" name="Rectangle 41"/>
          <p:cNvSpPr/>
          <p:nvPr userDrawn="1"/>
        </p:nvSpPr>
        <p:spPr>
          <a:xfrm>
            <a:off x="7137727"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3" name="Rectangle 42"/>
          <p:cNvSpPr/>
          <p:nvPr userDrawn="1"/>
        </p:nvSpPr>
        <p:spPr>
          <a:xfrm>
            <a:off x="5634599"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4" name="Rectangle 43"/>
          <p:cNvSpPr/>
          <p:nvPr userDrawn="1"/>
        </p:nvSpPr>
        <p:spPr>
          <a:xfrm>
            <a:off x="1864659"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5" name="Rectangle 44"/>
          <p:cNvSpPr/>
          <p:nvPr userDrawn="1"/>
        </p:nvSpPr>
        <p:spPr>
          <a:xfrm>
            <a:off x="1860456"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6" name="Rectangle 45"/>
          <p:cNvSpPr/>
          <p:nvPr userDrawn="1"/>
        </p:nvSpPr>
        <p:spPr>
          <a:xfrm>
            <a:off x="246165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7" name="Rectangle 46"/>
          <p:cNvSpPr/>
          <p:nvPr userDrawn="1"/>
        </p:nvSpPr>
        <p:spPr>
          <a:xfrm>
            <a:off x="3970805" y="174596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8" name="Rectangle 47"/>
          <p:cNvSpPr/>
          <p:nvPr userDrawn="1"/>
        </p:nvSpPr>
        <p:spPr>
          <a:xfrm>
            <a:off x="3669505"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9" name="Rectangle 48"/>
          <p:cNvSpPr/>
          <p:nvPr userDrawn="1"/>
        </p:nvSpPr>
        <p:spPr>
          <a:xfrm>
            <a:off x="4874980"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0" name="Rectangle 49"/>
          <p:cNvSpPr/>
          <p:nvPr userDrawn="1"/>
        </p:nvSpPr>
        <p:spPr>
          <a:xfrm>
            <a:off x="348911" y="140769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1" name="Rectangle 50"/>
          <p:cNvSpPr/>
          <p:nvPr userDrawn="1"/>
        </p:nvSpPr>
        <p:spPr>
          <a:xfrm>
            <a:off x="185680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2" name="Rectangle 51"/>
          <p:cNvSpPr/>
          <p:nvPr userDrawn="1"/>
        </p:nvSpPr>
        <p:spPr>
          <a:xfrm>
            <a:off x="8496147"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3" name="Rectangle 52"/>
          <p:cNvSpPr/>
          <p:nvPr userDrawn="1"/>
        </p:nvSpPr>
        <p:spPr>
          <a:xfrm>
            <a:off x="95080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4" name="Rectangle 53"/>
          <p:cNvSpPr/>
          <p:nvPr userDrawn="1"/>
        </p:nvSpPr>
        <p:spPr>
          <a:xfrm>
            <a:off x="6381039"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5" name="Rectangle 54"/>
          <p:cNvSpPr/>
          <p:nvPr userDrawn="1"/>
        </p:nvSpPr>
        <p:spPr>
          <a:xfrm>
            <a:off x="834557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6" name="Rectangle 55"/>
          <p:cNvSpPr/>
          <p:nvPr userDrawn="1"/>
        </p:nvSpPr>
        <p:spPr>
          <a:xfrm>
            <a:off x="5479807"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7" name="Rectangle 56"/>
          <p:cNvSpPr/>
          <p:nvPr userDrawn="1"/>
        </p:nvSpPr>
        <p:spPr>
          <a:xfrm>
            <a:off x="2611660"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8" name="Rectangle 57"/>
          <p:cNvSpPr/>
          <p:nvPr userDrawn="1"/>
        </p:nvSpPr>
        <p:spPr>
          <a:xfrm>
            <a:off x="849670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9" name="Rectangle 58"/>
          <p:cNvSpPr/>
          <p:nvPr userDrawn="1"/>
        </p:nvSpPr>
        <p:spPr>
          <a:xfrm>
            <a:off x="3520736"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0" name="Rectangle 59"/>
          <p:cNvSpPr/>
          <p:nvPr userDrawn="1"/>
        </p:nvSpPr>
        <p:spPr>
          <a:xfrm>
            <a:off x="2913519" y="40859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1" name="Rectangle 60"/>
          <p:cNvSpPr/>
          <p:nvPr userDrawn="1"/>
        </p:nvSpPr>
        <p:spPr>
          <a:xfrm>
            <a:off x="5932243"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2" name="Rectangle 61"/>
          <p:cNvSpPr/>
          <p:nvPr userDrawn="1"/>
        </p:nvSpPr>
        <p:spPr>
          <a:xfrm>
            <a:off x="956831"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3" name="Rectangle 62"/>
          <p:cNvSpPr/>
          <p:nvPr userDrawn="1"/>
        </p:nvSpPr>
        <p:spPr>
          <a:xfrm>
            <a:off x="503835"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4" name="Rectangle 63"/>
          <p:cNvSpPr/>
          <p:nvPr userDrawn="1"/>
        </p:nvSpPr>
        <p:spPr>
          <a:xfrm>
            <a:off x="864196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5" name="Rectangle 64"/>
          <p:cNvSpPr/>
          <p:nvPr userDrawn="1"/>
        </p:nvSpPr>
        <p:spPr>
          <a:xfrm>
            <a:off x="1255608"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6" name="Rectangle 65"/>
          <p:cNvSpPr/>
          <p:nvPr userDrawn="1"/>
        </p:nvSpPr>
        <p:spPr>
          <a:xfrm>
            <a:off x="5630384"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7" name="Rectangle 66"/>
          <p:cNvSpPr/>
          <p:nvPr userDrawn="1"/>
        </p:nvSpPr>
        <p:spPr>
          <a:xfrm>
            <a:off x="8341369"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8" name="Rectangle 67"/>
          <p:cNvSpPr/>
          <p:nvPr userDrawn="1"/>
        </p:nvSpPr>
        <p:spPr>
          <a:xfrm>
            <a:off x="803731"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9" name="Rectangle 68"/>
          <p:cNvSpPr/>
          <p:nvPr userDrawn="1"/>
        </p:nvSpPr>
        <p:spPr>
          <a:xfrm>
            <a:off x="7294879"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0" name="Rectangle 69"/>
          <p:cNvSpPr/>
          <p:nvPr userDrawn="1"/>
        </p:nvSpPr>
        <p:spPr>
          <a:xfrm>
            <a:off x="2312324"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1" name="Rectangle 70"/>
          <p:cNvSpPr/>
          <p:nvPr userDrawn="1"/>
        </p:nvSpPr>
        <p:spPr>
          <a:xfrm>
            <a:off x="4726211"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2" name="Rectangle 71"/>
          <p:cNvSpPr/>
          <p:nvPr userDrawn="1"/>
        </p:nvSpPr>
        <p:spPr>
          <a:xfrm>
            <a:off x="5024428"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3" name="Rectangle 72"/>
          <p:cNvSpPr/>
          <p:nvPr userDrawn="1"/>
        </p:nvSpPr>
        <p:spPr>
          <a:xfrm>
            <a:off x="668766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4" name="Rectangle 73"/>
          <p:cNvSpPr/>
          <p:nvPr userDrawn="1"/>
        </p:nvSpPr>
        <p:spPr>
          <a:xfrm>
            <a:off x="1408568"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5" name="Rectangle 74"/>
          <p:cNvSpPr/>
          <p:nvPr userDrawn="1"/>
        </p:nvSpPr>
        <p:spPr>
          <a:xfrm>
            <a:off x="351891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6" name="Rectangle 75"/>
          <p:cNvSpPr/>
          <p:nvPr userDrawn="1"/>
        </p:nvSpPr>
        <p:spPr>
          <a:xfrm>
            <a:off x="4877349"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7" name="Rectangle 76"/>
          <p:cNvSpPr/>
          <p:nvPr userDrawn="1"/>
        </p:nvSpPr>
        <p:spPr>
          <a:xfrm>
            <a:off x="5329788"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8" name="Rectangle 77"/>
          <p:cNvSpPr/>
          <p:nvPr userDrawn="1"/>
        </p:nvSpPr>
        <p:spPr>
          <a:xfrm>
            <a:off x="532866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9" name="Rectangle 78"/>
          <p:cNvSpPr/>
          <p:nvPr userDrawn="1"/>
        </p:nvSpPr>
        <p:spPr>
          <a:xfrm>
            <a:off x="6539463"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0" name="Rectangle 79"/>
          <p:cNvSpPr/>
          <p:nvPr userDrawn="1"/>
        </p:nvSpPr>
        <p:spPr>
          <a:xfrm>
            <a:off x="699175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1" name="Rectangle 80"/>
          <p:cNvSpPr/>
          <p:nvPr userDrawn="1"/>
        </p:nvSpPr>
        <p:spPr>
          <a:xfrm>
            <a:off x="6386360"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2" name="Rectangle 81"/>
          <p:cNvSpPr/>
          <p:nvPr userDrawn="1"/>
        </p:nvSpPr>
        <p:spPr>
          <a:xfrm>
            <a:off x="362063"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3" name="Rectangle 82"/>
          <p:cNvSpPr/>
          <p:nvPr userDrawn="1"/>
        </p:nvSpPr>
        <p:spPr>
          <a:xfrm>
            <a:off x="125854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4" name="Rectangle 83"/>
          <p:cNvSpPr/>
          <p:nvPr userDrawn="1"/>
        </p:nvSpPr>
        <p:spPr>
          <a:xfrm>
            <a:off x="1708044" y="174541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5" name="Rectangle 84"/>
          <p:cNvSpPr/>
          <p:nvPr userDrawn="1"/>
        </p:nvSpPr>
        <p:spPr>
          <a:xfrm>
            <a:off x="8194288" y="174546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6" name="Rectangle 85"/>
          <p:cNvSpPr/>
          <p:nvPr userDrawn="1"/>
        </p:nvSpPr>
        <p:spPr>
          <a:xfrm>
            <a:off x="7286472"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7" name="Rectangle 86"/>
          <p:cNvSpPr/>
          <p:nvPr userDrawn="1"/>
        </p:nvSpPr>
        <p:spPr>
          <a:xfrm>
            <a:off x="53295"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8" name="Rectangle 87"/>
          <p:cNvSpPr/>
          <p:nvPr userDrawn="1"/>
        </p:nvSpPr>
        <p:spPr>
          <a:xfrm>
            <a:off x="1255123"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9" name="Rectangle 88"/>
          <p:cNvSpPr/>
          <p:nvPr userDrawn="1"/>
        </p:nvSpPr>
        <p:spPr>
          <a:xfrm>
            <a:off x="3670273"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0" name="Rectangle 89"/>
          <p:cNvSpPr/>
          <p:nvPr userDrawn="1"/>
        </p:nvSpPr>
        <p:spPr>
          <a:xfrm>
            <a:off x="8646803"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1" name="Rectangle 90"/>
          <p:cNvSpPr/>
          <p:nvPr userDrawn="1"/>
        </p:nvSpPr>
        <p:spPr>
          <a:xfrm>
            <a:off x="201236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2" name="Rectangle 91"/>
          <p:cNvSpPr/>
          <p:nvPr userDrawn="1"/>
        </p:nvSpPr>
        <p:spPr>
          <a:xfrm>
            <a:off x="4123271"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3" name="Rectangle 92"/>
          <p:cNvSpPr/>
          <p:nvPr userDrawn="1"/>
        </p:nvSpPr>
        <p:spPr>
          <a:xfrm>
            <a:off x="276539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4" name="Rectangle 93"/>
          <p:cNvSpPr/>
          <p:nvPr userDrawn="1"/>
        </p:nvSpPr>
        <p:spPr>
          <a:xfrm>
            <a:off x="4426856"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5" name="Rectangle 94"/>
          <p:cNvSpPr/>
          <p:nvPr userDrawn="1"/>
        </p:nvSpPr>
        <p:spPr>
          <a:xfrm>
            <a:off x="5629948"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6" name="Rectangle 95"/>
          <p:cNvSpPr/>
          <p:nvPr userDrawn="1"/>
        </p:nvSpPr>
        <p:spPr>
          <a:xfrm>
            <a:off x="6533003" y="174447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7" name="Rectangle 96"/>
          <p:cNvSpPr/>
          <p:nvPr userDrawn="1"/>
        </p:nvSpPr>
        <p:spPr>
          <a:xfrm>
            <a:off x="306366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8" name="Rectangle 97"/>
          <p:cNvSpPr/>
          <p:nvPr userDrawn="1"/>
        </p:nvSpPr>
        <p:spPr>
          <a:xfrm>
            <a:off x="2309925"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9" name="Rectangle 98"/>
          <p:cNvSpPr/>
          <p:nvPr userDrawn="1"/>
        </p:nvSpPr>
        <p:spPr>
          <a:xfrm>
            <a:off x="774435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00" name="Rectangle 99"/>
          <p:cNvSpPr/>
          <p:nvPr userDrawn="1"/>
        </p:nvSpPr>
        <p:spPr>
          <a:xfrm>
            <a:off x="6385924"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01" name="Rectangle 100"/>
          <p:cNvSpPr/>
          <p:nvPr userDrawn="1"/>
        </p:nvSpPr>
        <p:spPr>
          <a:xfrm>
            <a:off x="6234084"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02" name="Rectangle 101"/>
          <p:cNvSpPr/>
          <p:nvPr userDrawn="1"/>
        </p:nvSpPr>
        <p:spPr>
          <a:xfrm>
            <a:off x="1104593"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03" name="Rectangle 102"/>
          <p:cNvSpPr/>
          <p:nvPr userDrawn="1"/>
        </p:nvSpPr>
        <p:spPr>
          <a:xfrm>
            <a:off x="140701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04" name="Rectangle 103"/>
          <p:cNvSpPr/>
          <p:nvPr userDrawn="1"/>
        </p:nvSpPr>
        <p:spPr>
          <a:xfrm>
            <a:off x="5932928"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05" name="Rectangle 104"/>
          <p:cNvSpPr/>
          <p:nvPr userDrawn="1"/>
        </p:nvSpPr>
        <p:spPr>
          <a:xfrm>
            <a:off x="728659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06" name="Rectangle 105"/>
          <p:cNvSpPr/>
          <p:nvPr userDrawn="1"/>
        </p:nvSpPr>
        <p:spPr>
          <a:xfrm>
            <a:off x="231356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07" name="Rectangle 106"/>
          <p:cNvSpPr/>
          <p:nvPr userDrawn="1"/>
        </p:nvSpPr>
        <p:spPr>
          <a:xfrm>
            <a:off x="1405191"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08" name="Rectangle 107"/>
          <p:cNvSpPr/>
          <p:nvPr userDrawn="1"/>
        </p:nvSpPr>
        <p:spPr>
          <a:xfrm>
            <a:off x="7741416" y="442160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09" name="Rectangle 108"/>
          <p:cNvSpPr/>
          <p:nvPr userDrawn="1"/>
        </p:nvSpPr>
        <p:spPr>
          <a:xfrm>
            <a:off x="6687223" y="476908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10" name="Rectangle 109"/>
          <p:cNvSpPr/>
          <p:nvPr userDrawn="1"/>
        </p:nvSpPr>
        <p:spPr>
          <a:xfrm>
            <a:off x="8948736"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11" name="Rectangle 110"/>
          <p:cNvSpPr/>
          <p:nvPr userDrawn="1"/>
        </p:nvSpPr>
        <p:spPr>
          <a:xfrm>
            <a:off x="7592125"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12" name="Rectangle 111"/>
          <p:cNvSpPr/>
          <p:nvPr userDrawn="1"/>
        </p:nvSpPr>
        <p:spPr>
          <a:xfrm>
            <a:off x="231135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13" name="Rectangle 112"/>
          <p:cNvSpPr/>
          <p:nvPr userDrawn="1"/>
        </p:nvSpPr>
        <p:spPr>
          <a:xfrm>
            <a:off x="4270981" y="442655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14" name="Rectangle 113"/>
          <p:cNvSpPr/>
          <p:nvPr userDrawn="1"/>
        </p:nvSpPr>
        <p:spPr>
          <a:xfrm>
            <a:off x="171477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15" name="Rectangle 114"/>
          <p:cNvSpPr/>
          <p:nvPr userDrawn="1"/>
        </p:nvSpPr>
        <p:spPr>
          <a:xfrm>
            <a:off x="5027660" y="73416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16" name="Rectangle 115"/>
          <p:cNvSpPr/>
          <p:nvPr userDrawn="1"/>
        </p:nvSpPr>
        <p:spPr>
          <a:xfrm>
            <a:off x="593127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17" name="Rectangle 116"/>
          <p:cNvSpPr/>
          <p:nvPr userDrawn="1"/>
        </p:nvSpPr>
        <p:spPr>
          <a:xfrm>
            <a:off x="6530788"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18" name="Rectangle 117"/>
          <p:cNvSpPr/>
          <p:nvPr userDrawn="1"/>
        </p:nvSpPr>
        <p:spPr>
          <a:xfrm>
            <a:off x="35367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19" name="Rectangle 118"/>
          <p:cNvSpPr/>
          <p:nvPr userDrawn="1"/>
        </p:nvSpPr>
        <p:spPr>
          <a:xfrm>
            <a:off x="3209912"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20" name="Rectangle 119"/>
          <p:cNvSpPr/>
          <p:nvPr userDrawn="1"/>
        </p:nvSpPr>
        <p:spPr>
          <a:xfrm>
            <a:off x="6078619"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21" name="Rectangle 120"/>
          <p:cNvSpPr/>
          <p:nvPr userDrawn="1"/>
        </p:nvSpPr>
        <p:spPr>
          <a:xfrm>
            <a:off x="4725509"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22" name="Rectangle 121"/>
          <p:cNvSpPr/>
          <p:nvPr userDrawn="1"/>
        </p:nvSpPr>
        <p:spPr>
          <a:xfrm>
            <a:off x="4271951"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23" name="Rectangle 122"/>
          <p:cNvSpPr/>
          <p:nvPr userDrawn="1"/>
        </p:nvSpPr>
        <p:spPr>
          <a:xfrm>
            <a:off x="774185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24" name="Rectangle 123"/>
          <p:cNvSpPr/>
          <p:nvPr userDrawn="1"/>
        </p:nvSpPr>
        <p:spPr>
          <a:xfrm>
            <a:off x="4125432"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25" name="Rectangle 124"/>
          <p:cNvSpPr/>
          <p:nvPr userDrawn="1"/>
        </p:nvSpPr>
        <p:spPr>
          <a:xfrm>
            <a:off x="442447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26" name="Rectangle 125"/>
          <p:cNvSpPr/>
          <p:nvPr userDrawn="1"/>
        </p:nvSpPr>
        <p:spPr>
          <a:xfrm>
            <a:off x="6381723"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27" name="Rectangle 126"/>
          <p:cNvSpPr/>
          <p:nvPr userDrawn="1"/>
        </p:nvSpPr>
        <p:spPr>
          <a:xfrm>
            <a:off x="5028051"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28" name="Rectangle 127"/>
          <p:cNvSpPr/>
          <p:nvPr userDrawn="1"/>
        </p:nvSpPr>
        <p:spPr>
          <a:xfrm>
            <a:off x="2611223"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29" name="Rectangle 128"/>
          <p:cNvSpPr/>
          <p:nvPr userDrawn="1"/>
        </p:nvSpPr>
        <p:spPr>
          <a:xfrm>
            <a:off x="3216059"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30" name="Rectangle 129"/>
          <p:cNvSpPr/>
          <p:nvPr userDrawn="1"/>
        </p:nvSpPr>
        <p:spPr>
          <a:xfrm>
            <a:off x="7137280"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31" name="Rectangle 130"/>
          <p:cNvSpPr/>
          <p:nvPr userDrawn="1"/>
        </p:nvSpPr>
        <p:spPr>
          <a:xfrm>
            <a:off x="8796449" y="41040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32" name="Rectangle 131"/>
          <p:cNvSpPr/>
          <p:nvPr userDrawn="1"/>
        </p:nvSpPr>
        <p:spPr>
          <a:xfrm>
            <a:off x="804467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33" name="Rectangle 132"/>
          <p:cNvSpPr/>
          <p:nvPr userDrawn="1"/>
        </p:nvSpPr>
        <p:spPr>
          <a:xfrm>
            <a:off x="2763203"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34" name="Rectangle 133"/>
          <p:cNvSpPr/>
          <p:nvPr userDrawn="1"/>
        </p:nvSpPr>
        <p:spPr>
          <a:xfrm>
            <a:off x="505917"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35" name="Rectangle 134"/>
          <p:cNvSpPr/>
          <p:nvPr userDrawn="1"/>
        </p:nvSpPr>
        <p:spPr>
          <a:xfrm>
            <a:off x="1862528"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36" name="Rectangle 135"/>
          <p:cNvSpPr/>
          <p:nvPr userDrawn="1"/>
        </p:nvSpPr>
        <p:spPr>
          <a:xfrm>
            <a:off x="6836823"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37" name="Rectangle 136"/>
          <p:cNvSpPr/>
          <p:nvPr userDrawn="1"/>
        </p:nvSpPr>
        <p:spPr>
          <a:xfrm>
            <a:off x="789101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38" name="Rectangle 137"/>
          <p:cNvSpPr/>
          <p:nvPr userDrawn="1"/>
        </p:nvSpPr>
        <p:spPr>
          <a:xfrm>
            <a:off x="2164389"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39" name="Rectangle 138"/>
          <p:cNvSpPr/>
          <p:nvPr userDrawn="1"/>
        </p:nvSpPr>
        <p:spPr>
          <a:xfrm>
            <a:off x="2009048"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40" name="Rectangle 139"/>
          <p:cNvSpPr/>
          <p:nvPr userDrawn="1"/>
        </p:nvSpPr>
        <p:spPr>
          <a:xfrm>
            <a:off x="5177792"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41" name="Rectangle 140"/>
          <p:cNvSpPr/>
          <p:nvPr userDrawn="1"/>
        </p:nvSpPr>
        <p:spPr>
          <a:xfrm>
            <a:off x="7601763"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42" name="Rectangle 141"/>
          <p:cNvSpPr/>
          <p:nvPr userDrawn="1"/>
        </p:nvSpPr>
        <p:spPr>
          <a:xfrm>
            <a:off x="203200"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43" name="Rectangle 142"/>
          <p:cNvSpPr/>
          <p:nvPr userDrawn="1"/>
        </p:nvSpPr>
        <p:spPr>
          <a:xfrm>
            <a:off x="2917125"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44" name="Rectangle 143"/>
          <p:cNvSpPr/>
          <p:nvPr userDrawn="1"/>
        </p:nvSpPr>
        <p:spPr>
          <a:xfrm>
            <a:off x="7437719"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45" name="Rectangle 144"/>
          <p:cNvSpPr/>
          <p:nvPr userDrawn="1"/>
        </p:nvSpPr>
        <p:spPr>
          <a:xfrm>
            <a:off x="8943415" y="174890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46" name="Rectangle 145"/>
          <p:cNvSpPr/>
          <p:nvPr userDrawn="1"/>
        </p:nvSpPr>
        <p:spPr>
          <a:xfrm>
            <a:off x="6078912"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47" name="Rectangle 146"/>
          <p:cNvSpPr/>
          <p:nvPr userDrawn="1"/>
        </p:nvSpPr>
        <p:spPr>
          <a:xfrm>
            <a:off x="6232572"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48" name="Rectangle 147"/>
          <p:cNvSpPr/>
          <p:nvPr userDrawn="1"/>
        </p:nvSpPr>
        <p:spPr>
          <a:xfrm>
            <a:off x="1858916"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49" name="Rectangle 148"/>
          <p:cNvSpPr/>
          <p:nvPr userDrawn="1"/>
        </p:nvSpPr>
        <p:spPr>
          <a:xfrm>
            <a:off x="3217349"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50" name="Rectangle 149"/>
          <p:cNvSpPr/>
          <p:nvPr userDrawn="1"/>
        </p:nvSpPr>
        <p:spPr>
          <a:xfrm>
            <a:off x="442209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51" name="Rectangle 150"/>
          <p:cNvSpPr/>
          <p:nvPr userDrawn="1"/>
        </p:nvSpPr>
        <p:spPr>
          <a:xfrm>
            <a:off x="4274456"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52" name="Rectangle 151"/>
          <p:cNvSpPr/>
          <p:nvPr userDrawn="1"/>
        </p:nvSpPr>
        <p:spPr>
          <a:xfrm>
            <a:off x="517695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53" name="Rectangle 152"/>
          <p:cNvSpPr/>
          <p:nvPr userDrawn="1"/>
        </p:nvSpPr>
        <p:spPr>
          <a:xfrm>
            <a:off x="1256852"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54" name="Rectangle 153"/>
          <p:cNvSpPr/>
          <p:nvPr userDrawn="1"/>
        </p:nvSpPr>
        <p:spPr>
          <a:xfrm>
            <a:off x="3521421"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55" name="Rectangle 154"/>
          <p:cNvSpPr/>
          <p:nvPr userDrawn="1"/>
        </p:nvSpPr>
        <p:spPr>
          <a:xfrm>
            <a:off x="8496833"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56" name="Rectangle 155"/>
          <p:cNvSpPr/>
          <p:nvPr userDrawn="1"/>
        </p:nvSpPr>
        <p:spPr>
          <a:xfrm>
            <a:off x="2304603"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57" name="Rectangle 156"/>
          <p:cNvSpPr/>
          <p:nvPr userDrawn="1"/>
        </p:nvSpPr>
        <p:spPr>
          <a:xfrm>
            <a:off x="1861128"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58" name="Rectangle 157"/>
          <p:cNvSpPr/>
          <p:nvPr userDrawn="1"/>
        </p:nvSpPr>
        <p:spPr>
          <a:xfrm>
            <a:off x="5932927"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59" name="Rectangle 158"/>
          <p:cNvSpPr/>
          <p:nvPr userDrawn="1"/>
        </p:nvSpPr>
        <p:spPr>
          <a:xfrm>
            <a:off x="698655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60" name="Rectangle 159"/>
          <p:cNvSpPr/>
          <p:nvPr userDrawn="1"/>
        </p:nvSpPr>
        <p:spPr>
          <a:xfrm>
            <a:off x="6542527"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61" name="Rectangle 160"/>
          <p:cNvSpPr/>
          <p:nvPr userDrawn="1"/>
        </p:nvSpPr>
        <p:spPr>
          <a:xfrm>
            <a:off x="7140780"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62" name="Rectangle 161"/>
          <p:cNvSpPr/>
          <p:nvPr userDrawn="1"/>
        </p:nvSpPr>
        <p:spPr>
          <a:xfrm>
            <a:off x="879644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63" name="Rectangle 162"/>
          <p:cNvSpPr/>
          <p:nvPr userDrawn="1"/>
        </p:nvSpPr>
        <p:spPr>
          <a:xfrm>
            <a:off x="8192873"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64" name="Rectangle 163"/>
          <p:cNvSpPr/>
          <p:nvPr userDrawn="1"/>
        </p:nvSpPr>
        <p:spPr>
          <a:xfrm>
            <a:off x="140953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65" name="Rectangle 164"/>
          <p:cNvSpPr/>
          <p:nvPr userDrawn="1"/>
        </p:nvSpPr>
        <p:spPr>
          <a:xfrm>
            <a:off x="306856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66" name="Rectangle 165"/>
          <p:cNvSpPr/>
          <p:nvPr userDrawn="1"/>
        </p:nvSpPr>
        <p:spPr>
          <a:xfrm>
            <a:off x="1710132"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67" name="Rectangle 166"/>
          <p:cNvSpPr/>
          <p:nvPr userDrawn="1"/>
        </p:nvSpPr>
        <p:spPr>
          <a:xfrm>
            <a:off x="774281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68" name="Rectangle 167"/>
          <p:cNvSpPr/>
          <p:nvPr userDrawn="1"/>
        </p:nvSpPr>
        <p:spPr>
          <a:xfrm>
            <a:off x="397175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69" name="Rectangle 168"/>
          <p:cNvSpPr/>
          <p:nvPr userDrawn="1"/>
        </p:nvSpPr>
        <p:spPr>
          <a:xfrm>
            <a:off x="306688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70" name="Rectangle 169"/>
          <p:cNvSpPr/>
          <p:nvPr userDrawn="1"/>
        </p:nvSpPr>
        <p:spPr>
          <a:xfrm>
            <a:off x="2764463"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71" name="Rectangle 170"/>
          <p:cNvSpPr/>
          <p:nvPr userDrawn="1"/>
        </p:nvSpPr>
        <p:spPr>
          <a:xfrm>
            <a:off x="1104172"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72" name="Rectangle 171"/>
          <p:cNvSpPr/>
          <p:nvPr userDrawn="1"/>
        </p:nvSpPr>
        <p:spPr>
          <a:xfrm>
            <a:off x="1257132"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73" name="Rectangle 172"/>
          <p:cNvSpPr/>
          <p:nvPr userDrawn="1"/>
        </p:nvSpPr>
        <p:spPr>
          <a:xfrm>
            <a:off x="6984460"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74" name="Rectangle 173"/>
          <p:cNvSpPr/>
          <p:nvPr userDrawn="1"/>
        </p:nvSpPr>
        <p:spPr>
          <a:xfrm>
            <a:off x="6683161"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75" name="Rectangle 174"/>
          <p:cNvSpPr/>
          <p:nvPr userDrawn="1"/>
        </p:nvSpPr>
        <p:spPr>
          <a:xfrm>
            <a:off x="759167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76" name="Rectangle 175"/>
          <p:cNvSpPr/>
          <p:nvPr userDrawn="1"/>
        </p:nvSpPr>
        <p:spPr>
          <a:xfrm>
            <a:off x="7889896"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77" name="Rectangle 176"/>
          <p:cNvSpPr/>
          <p:nvPr userDrawn="1"/>
        </p:nvSpPr>
        <p:spPr>
          <a:xfrm>
            <a:off x="849767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78" name="Rectangle 177"/>
          <p:cNvSpPr/>
          <p:nvPr userDrawn="1"/>
        </p:nvSpPr>
        <p:spPr>
          <a:xfrm>
            <a:off x="834233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79" name="Rectangle 178"/>
          <p:cNvSpPr/>
          <p:nvPr userDrawn="1"/>
        </p:nvSpPr>
        <p:spPr>
          <a:xfrm>
            <a:off x="216074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80" name="Rectangle 179"/>
          <p:cNvSpPr/>
          <p:nvPr userDrawn="1"/>
        </p:nvSpPr>
        <p:spPr>
          <a:xfrm>
            <a:off x="1409532" y="140259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81" name="Rectangle 180"/>
          <p:cNvSpPr/>
          <p:nvPr userDrawn="1"/>
        </p:nvSpPr>
        <p:spPr>
          <a:xfrm>
            <a:off x="201143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82" name="Rectangle 181"/>
          <p:cNvSpPr/>
          <p:nvPr userDrawn="1"/>
        </p:nvSpPr>
        <p:spPr>
          <a:xfrm>
            <a:off x="4124016"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83" name="Rectangle 182"/>
          <p:cNvSpPr/>
          <p:nvPr userDrawn="1"/>
        </p:nvSpPr>
        <p:spPr>
          <a:xfrm>
            <a:off x="4728995"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84" name="Rectangle 183"/>
          <p:cNvSpPr/>
          <p:nvPr userDrawn="1"/>
        </p:nvSpPr>
        <p:spPr>
          <a:xfrm>
            <a:off x="548132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85" name="Rectangle 184"/>
          <p:cNvSpPr/>
          <p:nvPr userDrawn="1"/>
        </p:nvSpPr>
        <p:spPr>
          <a:xfrm>
            <a:off x="518017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86" name="Rectangle 185"/>
          <p:cNvSpPr/>
          <p:nvPr userDrawn="1"/>
        </p:nvSpPr>
        <p:spPr>
          <a:xfrm>
            <a:off x="5170648"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87" name="Rectangle 186"/>
          <p:cNvSpPr/>
          <p:nvPr userDrawn="1"/>
        </p:nvSpPr>
        <p:spPr>
          <a:xfrm>
            <a:off x="6683160"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88" name="Rectangle 187"/>
          <p:cNvSpPr/>
          <p:nvPr userDrawn="1"/>
        </p:nvSpPr>
        <p:spPr>
          <a:xfrm>
            <a:off x="7438159"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89" name="Rectangle 188"/>
          <p:cNvSpPr/>
          <p:nvPr userDrawn="1"/>
        </p:nvSpPr>
        <p:spPr>
          <a:xfrm>
            <a:off x="654677"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90" name="Rectangle 189"/>
          <p:cNvSpPr/>
          <p:nvPr userDrawn="1"/>
        </p:nvSpPr>
        <p:spPr>
          <a:xfrm>
            <a:off x="6985020" y="41041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91" name="Rectangle 190"/>
          <p:cNvSpPr/>
          <p:nvPr userDrawn="1"/>
        </p:nvSpPr>
        <p:spPr>
          <a:xfrm>
            <a:off x="2765024"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92" name="Rectangle 191"/>
          <p:cNvSpPr/>
          <p:nvPr userDrawn="1"/>
        </p:nvSpPr>
        <p:spPr>
          <a:xfrm>
            <a:off x="216312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93" name="Rectangle 192"/>
          <p:cNvSpPr/>
          <p:nvPr userDrawn="1"/>
        </p:nvSpPr>
        <p:spPr>
          <a:xfrm>
            <a:off x="8345272"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94" name="Rectangle 193"/>
          <p:cNvSpPr/>
          <p:nvPr userDrawn="1"/>
        </p:nvSpPr>
        <p:spPr>
          <a:xfrm>
            <a:off x="8192873"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95" name="Rectangle 194"/>
          <p:cNvSpPr/>
          <p:nvPr userDrawn="1"/>
        </p:nvSpPr>
        <p:spPr>
          <a:xfrm>
            <a:off x="6534963" y="442655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96" name="Rectangle 195"/>
          <p:cNvSpPr/>
          <p:nvPr userDrawn="1"/>
        </p:nvSpPr>
        <p:spPr>
          <a:xfrm>
            <a:off x="2012548"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97" name="Rectangle 196"/>
          <p:cNvSpPr/>
          <p:nvPr userDrawn="1"/>
        </p:nvSpPr>
        <p:spPr>
          <a:xfrm>
            <a:off x="1258393"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98" name="Rectangle 197"/>
          <p:cNvSpPr/>
          <p:nvPr userDrawn="1"/>
        </p:nvSpPr>
        <p:spPr>
          <a:xfrm>
            <a:off x="652996"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199" name="Rectangle 198"/>
          <p:cNvSpPr/>
          <p:nvPr userDrawn="1"/>
        </p:nvSpPr>
        <p:spPr>
          <a:xfrm>
            <a:off x="1858328"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00" name="Rectangle 199"/>
          <p:cNvSpPr/>
          <p:nvPr userDrawn="1"/>
        </p:nvSpPr>
        <p:spPr>
          <a:xfrm>
            <a:off x="2916863" y="476908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01" name="Rectangle 200"/>
          <p:cNvSpPr/>
          <p:nvPr userDrawn="1"/>
        </p:nvSpPr>
        <p:spPr>
          <a:xfrm>
            <a:off x="4728295" y="442660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02" name="Rectangle 201"/>
          <p:cNvSpPr/>
          <p:nvPr userDrawn="1"/>
        </p:nvSpPr>
        <p:spPr>
          <a:xfrm>
            <a:off x="6986283" y="174433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03" name="Rectangle 202"/>
          <p:cNvSpPr/>
          <p:nvPr userDrawn="1"/>
        </p:nvSpPr>
        <p:spPr>
          <a:xfrm>
            <a:off x="774169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04" name="Rectangle 203"/>
          <p:cNvSpPr/>
          <p:nvPr userDrawn="1"/>
        </p:nvSpPr>
        <p:spPr>
          <a:xfrm>
            <a:off x="8801211" y="241243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05" name="Rectangle 204"/>
          <p:cNvSpPr/>
          <p:nvPr userDrawn="1"/>
        </p:nvSpPr>
        <p:spPr>
          <a:xfrm>
            <a:off x="894635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06" name="Rectangle 205"/>
          <p:cNvSpPr/>
          <p:nvPr userDrawn="1"/>
        </p:nvSpPr>
        <p:spPr>
          <a:xfrm>
            <a:off x="8796449"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07" name="Rectangle 206"/>
          <p:cNvSpPr/>
          <p:nvPr userDrawn="1"/>
        </p:nvSpPr>
        <p:spPr>
          <a:xfrm>
            <a:off x="7739876"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08" name="Rectangle 207"/>
          <p:cNvSpPr/>
          <p:nvPr userDrawn="1"/>
        </p:nvSpPr>
        <p:spPr>
          <a:xfrm>
            <a:off x="261136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09" name="Rectangle 208"/>
          <p:cNvSpPr/>
          <p:nvPr userDrawn="1"/>
        </p:nvSpPr>
        <p:spPr>
          <a:xfrm>
            <a:off x="4122899"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10" name="Rectangle 209"/>
          <p:cNvSpPr/>
          <p:nvPr userDrawn="1"/>
        </p:nvSpPr>
        <p:spPr>
          <a:xfrm>
            <a:off x="6387324"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11" name="Rectangle 210"/>
          <p:cNvSpPr/>
          <p:nvPr userDrawn="1"/>
        </p:nvSpPr>
        <p:spPr>
          <a:xfrm>
            <a:off x="5328929"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12" name="Rectangle 211"/>
          <p:cNvSpPr/>
          <p:nvPr userDrawn="1"/>
        </p:nvSpPr>
        <p:spPr>
          <a:xfrm>
            <a:off x="4422095"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13" name="Rectangle 212"/>
          <p:cNvSpPr/>
          <p:nvPr userDrawn="1"/>
        </p:nvSpPr>
        <p:spPr>
          <a:xfrm>
            <a:off x="683892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14" name="Rectangle 213"/>
          <p:cNvSpPr/>
          <p:nvPr userDrawn="1"/>
        </p:nvSpPr>
        <p:spPr>
          <a:xfrm>
            <a:off x="276838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15" name="Rectangle 214"/>
          <p:cNvSpPr/>
          <p:nvPr userDrawn="1"/>
        </p:nvSpPr>
        <p:spPr>
          <a:xfrm>
            <a:off x="246414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16" name="Rectangle 215"/>
          <p:cNvSpPr/>
          <p:nvPr userDrawn="1"/>
        </p:nvSpPr>
        <p:spPr>
          <a:xfrm>
            <a:off x="2600439"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17" name="Rectangle 216"/>
          <p:cNvSpPr/>
          <p:nvPr userDrawn="1"/>
        </p:nvSpPr>
        <p:spPr>
          <a:xfrm>
            <a:off x="110809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18" name="Rectangle 217"/>
          <p:cNvSpPr/>
          <p:nvPr userDrawn="1"/>
        </p:nvSpPr>
        <p:spPr>
          <a:xfrm>
            <a:off x="95457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19" name="Rectangle 218"/>
          <p:cNvSpPr/>
          <p:nvPr userDrawn="1"/>
        </p:nvSpPr>
        <p:spPr>
          <a:xfrm>
            <a:off x="7293183"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20" name="Rectangle 219"/>
          <p:cNvSpPr/>
          <p:nvPr userDrawn="1"/>
        </p:nvSpPr>
        <p:spPr>
          <a:xfrm>
            <a:off x="7890877"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21" name="Rectangle 220"/>
          <p:cNvSpPr/>
          <p:nvPr userDrawn="1"/>
        </p:nvSpPr>
        <p:spPr>
          <a:xfrm>
            <a:off x="8934451" y="7172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22" name="Rectangle 221"/>
          <p:cNvSpPr/>
          <p:nvPr userDrawn="1"/>
        </p:nvSpPr>
        <p:spPr>
          <a:xfrm>
            <a:off x="5929455"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23" name="Rectangle 222"/>
          <p:cNvSpPr/>
          <p:nvPr userDrawn="1"/>
        </p:nvSpPr>
        <p:spPr>
          <a:xfrm>
            <a:off x="503985"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24" name="Rectangle 223"/>
          <p:cNvSpPr/>
          <p:nvPr userDrawn="1"/>
        </p:nvSpPr>
        <p:spPr>
          <a:xfrm>
            <a:off x="2008936"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25" name="Rectangle 224"/>
          <p:cNvSpPr/>
          <p:nvPr userDrawn="1"/>
        </p:nvSpPr>
        <p:spPr>
          <a:xfrm>
            <a:off x="367693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26" name="Rectangle 225"/>
          <p:cNvSpPr/>
          <p:nvPr userDrawn="1"/>
        </p:nvSpPr>
        <p:spPr>
          <a:xfrm>
            <a:off x="5631237"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27" name="Rectangle 226"/>
          <p:cNvSpPr/>
          <p:nvPr userDrawn="1"/>
        </p:nvSpPr>
        <p:spPr>
          <a:xfrm>
            <a:off x="6833068"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28" name="Rectangle 227"/>
          <p:cNvSpPr/>
          <p:nvPr userDrawn="1"/>
        </p:nvSpPr>
        <p:spPr>
          <a:xfrm>
            <a:off x="5931835" y="409360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29" name="Rectangle 228"/>
          <p:cNvSpPr/>
          <p:nvPr userDrawn="1"/>
        </p:nvSpPr>
        <p:spPr>
          <a:xfrm>
            <a:off x="276673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30" name="Rectangle 229"/>
          <p:cNvSpPr/>
          <p:nvPr userDrawn="1"/>
        </p:nvSpPr>
        <p:spPr>
          <a:xfrm>
            <a:off x="5478836" y="4102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31" name="Rectangle 230"/>
          <p:cNvSpPr/>
          <p:nvPr userDrawn="1"/>
        </p:nvSpPr>
        <p:spPr>
          <a:xfrm>
            <a:off x="804512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32" name="Rectangle 231"/>
          <p:cNvSpPr/>
          <p:nvPr userDrawn="1"/>
        </p:nvSpPr>
        <p:spPr>
          <a:xfrm>
            <a:off x="8798831" y="308236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33" name="Rectangle 232"/>
          <p:cNvSpPr/>
          <p:nvPr userDrawn="1"/>
        </p:nvSpPr>
        <p:spPr>
          <a:xfrm>
            <a:off x="3519881" y="442692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34" name="Rectangle 233"/>
          <p:cNvSpPr/>
          <p:nvPr userDrawn="1"/>
        </p:nvSpPr>
        <p:spPr>
          <a:xfrm>
            <a:off x="956535" y="41073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35" name="Rectangle 234"/>
          <p:cNvSpPr/>
          <p:nvPr userDrawn="1"/>
        </p:nvSpPr>
        <p:spPr>
          <a:xfrm>
            <a:off x="4424475"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36" name="Rectangle 235"/>
          <p:cNvSpPr/>
          <p:nvPr userDrawn="1"/>
        </p:nvSpPr>
        <p:spPr>
          <a:xfrm>
            <a:off x="5027491"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37" name="Rectangle 236"/>
          <p:cNvSpPr/>
          <p:nvPr userDrawn="1"/>
        </p:nvSpPr>
        <p:spPr>
          <a:xfrm>
            <a:off x="2156965"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38" name="Rectangle 237"/>
          <p:cNvSpPr/>
          <p:nvPr userDrawn="1"/>
        </p:nvSpPr>
        <p:spPr>
          <a:xfrm>
            <a:off x="7136019" y="442711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39" name="Rectangle 238"/>
          <p:cNvSpPr/>
          <p:nvPr userDrawn="1"/>
        </p:nvSpPr>
        <p:spPr>
          <a:xfrm>
            <a:off x="4876352"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40" name="Rectangle 239"/>
          <p:cNvSpPr/>
          <p:nvPr userDrawn="1"/>
        </p:nvSpPr>
        <p:spPr>
          <a:xfrm>
            <a:off x="5488895"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41" name="Rectangle 240"/>
          <p:cNvSpPr/>
          <p:nvPr userDrawn="1"/>
        </p:nvSpPr>
        <p:spPr>
          <a:xfrm>
            <a:off x="650893"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42" name="Rectangle 241"/>
          <p:cNvSpPr/>
          <p:nvPr userDrawn="1"/>
        </p:nvSpPr>
        <p:spPr>
          <a:xfrm>
            <a:off x="894635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43" name="Rectangle 242"/>
          <p:cNvSpPr/>
          <p:nvPr userDrawn="1"/>
        </p:nvSpPr>
        <p:spPr>
          <a:xfrm>
            <a:off x="140703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44" name="Rectangle 243"/>
          <p:cNvSpPr/>
          <p:nvPr userDrawn="1"/>
        </p:nvSpPr>
        <p:spPr>
          <a:xfrm>
            <a:off x="4576763" y="72594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45" name="Rectangle 244"/>
          <p:cNvSpPr/>
          <p:nvPr userDrawn="1"/>
        </p:nvSpPr>
        <p:spPr>
          <a:xfrm>
            <a:off x="125799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46" name="Rectangle 245"/>
          <p:cNvSpPr/>
          <p:nvPr userDrawn="1"/>
        </p:nvSpPr>
        <p:spPr>
          <a:xfrm>
            <a:off x="608465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47" name="Rectangle 246"/>
          <p:cNvSpPr/>
          <p:nvPr userDrawn="1"/>
        </p:nvSpPr>
        <p:spPr>
          <a:xfrm>
            <a:off x="8646179"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48" name="Rectangle 247"/>
          <p:cNvSpPr/>
          <p:nvPr userDrawn="1"/>
        </p:nvSpPr>
        <p:spPr>
          <a:xfrm>
            <a:off x="80206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49" name="Rectangle 248"/>
          <p:cNvSpPr/>
          <p:nvPr userDrawn="1"/>
        </p:nvSpPr>
        <p:spPr>
          <a:xfrm>
            <a:off x="412194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50" name="Rectangle 249"/>
          <p:cNvSpPr/>
          <p:nvPr userDrawn="1"/>
        </p:nvSpPr>
        <p:spPr>
          <a:xfrm>
            <a:off x="5778733"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51" name="Rectangle 250"/>
          <p:cNvSpPr/>
          <p:nvPr userDrawn="1"/>
        </p:nvSpPr>
        <p:spPr>
          <a:xfrm>
            <a:off x="457914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52" name="Rectangle 251"/>
          <p:cNvSpPr/>
          <p:nvPr userDrawn="1"/>
        </p:nvSpPr>
        <p:spPr>
          <a:xfrm>
            <a:off x="5028640"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53" name="Rectangle 252"/>
          <p:cNvSpPr/>
          <p:nvPr userDrawn="1"/>
        </p:nvSpPr>
        <p:spPr>
          <a:xfrm>
            <a:off x="729068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54" name="Rectangle 253"/>
          <p:cNvSpPr/>
          <p:nvPr userDrawn="1"/>
        </p:nvSpPr>
        <p:spPr>
          <a:xfrm>
            <a:off x="819374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55" name="Rectangle 254"/>
          <p:cNvSpPr/>
          <p:nvPr userDrawn="1"/>
        </p:nvSpPr>
        <p:spPr>
          <a:xfrm>
            <a:off x="321945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56" name="Rectangle 255"/>
          <p:cNvSpPr/>
          <p:nvPr userDrawn="1"/>
        </p:nvSpPr>
        <p:spPr>
          <a:xfrm>
            <a:off x="230813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57" name="Rectangle 256"/>
          <p:cNvSpPr/>
          <p:nvPr userDrawn="1"/>
        </p:nvSpPr>
        <p:spPr>
          <a:xfrm>
            <a:off x="1556917"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58" name="Rectangle 257"/>
          <p:cNvSpPr/>
          <p:nvPr userDrawn="1"/>
        </p:nvSpPr>
        <p:spPr>
          <a:xfrm>
            <a:off x="592875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59" name="Rectangle 258"/>
          <p:cNvSpPr/>
          <p:nvPr userDrawn="1"/>
        </p:nvSpPr>
        <p:spPr>
          <a:xfrm>
            <a:off x="864688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60" name="Rectangle 259"/>
          <p:cNvSpPr/>
          <p:nvPr userDrawn="1"/>
        </p:nvSpPr>
        <p:spPr>
          <a:xfrm>
            <a:off x="8342500"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61" name="Rectangle 260"/>
          <p:cNvSpPr/>
          <p:nvPr userDrawn="1"/>
        </p:nvSpPr>
        <p:spPr>
          <a:xfrm>
            <a:off x="2313455"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62" name="Rectangle 261"/>
          <p:cNvSpPr/>
          <p:nvPr userDrawn="1"/>
        </p:nvSpPr>
        <p:spPr>
          <a:xfrm>
            <a:off x="306775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63" name="Rectangle 262"/>
          <p:cNvSpPr/>
          <p:nvPr userDrawn="1"/>
        </p:nvSpPr>
        <p:spPr>
          <a:xfrm>
            <a:off x="2015237"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64" name="Rectangle 263"/>
          <p:cNvSpPr/>
          <p:nvPr userDrawn="1"/>
        </p:nvSpPr>
        <p:spPr>
          <a:xfrm>
            <a:off x="501461"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65" name="Rectangle 264"/>
          <p:cNvSpPr/>
          <p:nvPr userDrawn="1"/>
        </p:nvSpPr>
        <p:spPr>
          <a:xfrm>
            <a:off x="203200" y="275374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66" name="Rectangle 265"/>
          <p:cNvSpPr/>
          <p:nvPr userDrawn="1"/>
        </p:nvSpPr>
        <p:spPr>
          <a:xfrm>
            <a:off x="3517200"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67" name="Rectangle 266"/>
          <p:cNvSpPr/>
          <p:nvPr userDrawn="1"/>
        </p:nvSpPr>
        <p:spPr>
          <a:xfrm>
            <a:off x="623280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68" name="Rectangle 267"/>
          <p:cNvSpPr/>
          <p:nvPr userDrawn="1"/>
        </p:nvSpPr>
        <p:spPr>
          <a:xfrm>
            <a:off x="7286580"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69" name="Rectangle 268"/>
          <p:cNvSpPr/>
          <p:nvPr userDrawn="1"/>
        </p:nvSpPr>
        <p:spPr>
          <a:xfrm>
            <a:off x="6987660"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70" name="Rectangle 269"/>
          <p:cNvSpPr/>
          <p:nvPr userDrawn="1"/>
        </p:nvSpPr>
        <p:spPr>
          <a:xfrm>
            <a:off x="805446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71" name="Rectangle 270"/>
          <p:cNvSpPr/>
          <p:nvPr userDrawn="1"/>
        </p:nvSpPr>
        <p:spPr>
          <a:xfrm>
            <a:off x="5033355"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72" name="Rectangle 271"/>
          <p:cNvSpPr/>
          <p:nvPr userDrawn="1"/>
        </p:nvSpPr>
        <p:spPr>
          <a:xfrm>
            <a:off x="2767665"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73" name="Rectangle 272"/>
          <p:cNvSpPr/>
          <p:nvPr userDrawn="1"/>
        </p:nvSpPr>
        <p:spPr>
          <a:xfrm>
            <a:off x="1562753"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74" name="Rectangle 273"/>
          <p:cNvSpPr/>
          <p:nvPr userDrawn="1"/>
        </p:nvSpPr>
        <p:spPr>
          <a:xfrm>
            <a:off x="8646131"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75" name="Rectangle 274"/>
          <p:cNvSpPr/>
          <p:nvPr userDrawn="1"/>
        </p:nvSpPr>
        <p:spPr>
          <a:xfrm>
            <a:off x="6838203"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76" name="Rectangle 275"/>
          <p:cNvSpPr/>
          <p:nvPr userDrawn="1"/>
        </p:nvSpPr>
        <p:spPr>
          <a:xfrm>
            <a:off x="1715853"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77" name="Rectangle 276"/>
          <p:cNvSpPr/>
          <p:nvPr userDrawn="1"/>
        </p:nvSpPr>
        <p:spPr>
          <a:xfrm>
            <a:off x="2161147"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78" name="Rectangle 277"/>
          <p:cNvSpPr/>
          <p:nvPr userDrawn="1"/>
        </p:nvSpPr>
        <p:spPr>
          <a:xfrm>
            <a:off x="3972019"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79" name="Rectangle 278"/>
          <p:cNvSpPr/>
          <p:nvPr userDrawn="1"/>
        </p:nvSpPr>
        <p:spPr>
          <a:xfrm>
            <a:off x="5630488"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80" name="Rectangle 279"/>
          <p:cNvSpPr/>
          <p:nvPr userDrawn="1"/>
        </p:nvSpPr>
        <p:spPr>
          <a:xfrm>
            <a:off x="7288259"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81" name="Rectangle 280"/>
          <p:cNvSpPr/>
          <p:nvPr userDrawn="1"/>
        </p:nvSpPr>
        <p:spPr>
          <a:xfrm>
            <a:off x="7291900"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82" name="Rectangle 281"/>
          <p:cNvSpPr/>
          <p:nvPr userDrawn="1"/>
        </p:nvSpPr>
        <p:spPr>
          <a:xfrm>
            <a:off x="3066581"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83" name="Rectangle 282"/>
          <p:cNvSpPr/>
          <p:nvPr userDrawn="1"/>
        </p:nvSpPr>
        <p:spPr>
          <a:xfrm>
            <a:off x="3970196"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84" name="Rectangle 283"/>
          <p:cNvSpPr/>
          <p:nvPr userDrawn="1"/>
        </p:nvSpPr>
        <p:spPr>
          <a:xfrm>
            <a:off x="487325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85" name="Rectangle 284"/>
          <p:cNvSpPr/>
          <p:nvPr userDrawn="1"/>
        </p:nvSpPr>
        <p:spPr>
          <a:xfrm>
            <a:off x="6084184"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86" name="Rectangle 285"/>
          <p:cNvSpPr/>
          <p:nvPr userDrawn="1"/>
        </p:nvSpPr>
        <p:spPr>
          <a:xfrm>
            <a:off x="6828116"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87" name="Rectangle 286"/>
          <p:cNvSpPr/>
          <p:nvPr userDrawn="1"/>
        </p:nvSpPr>
        <p:spPr>
          <a:xfrm>
            <a:off x="3369000" y="174900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88" name="Rectangle 287"/>
          <p:cNvSpPr/>
          <p:nvPr userDrawn="1"/>
        </p:nvSpPr>
        <p:spPr>
          <a:xfrm>
            <a:off x="547991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89" name="Rectangle 288"/>
          <p:cNvSpPr/>
          <p:nvPr userDrawn="1"/>
        </p:nvSpPr>
        <p:spPr>
          <a:xfrm>
            <a:off x="578288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90" name="Rectangle 289"/>
          <p:cNvSpPr/>
          <p:nvPr userDrawn="1"/>
        </p:nvSpPr>
        <p:spPr>
          <a:xfrm>
            <a:off x="562866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91" name="Rectangle 290"/>
          <p:cNvSpPr/>
          <p:nvPr userDrawn="1"/>
        </p:nvSpPr>
        <p:spPr>
          <a:xfrm>
            <a:off x="547850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92" name="Rectangle 291"/>
          <p:cNvSpPr/>
          <p:nvPr userDrawn="1"/>
        </p:nvSpPr>
        <p:spPr>
          <a:xfrm>
            <a:off x="7290779"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93" name="Rectangle 292"/>
          <p:cNvSpPr/>
          <p:nvPr userDrawn="1"/>
        </p:nvSpPr>
        <p:spPr>
          <a:xfrm>
            <a:off x="698654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94" name="Rectangle 293"/>
          <p:cNvSpPr/>
          <p:nvPr userDrawn="1"/>
        </p:nvSpPr>
        <p:spPr>
          <a:xfrm>
            <a:off x="8041996"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95" name="Rectangle 294"/>
          <p:cNvSpPr/>
          <p:nvPr userDrawn="1"/>
        </p:nvSpPr>
        <p:spPr>
          <a:xfrm>
            <a:off x="8796449"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96" name="Rectangle 295"/>
          <p:cNvSpPr/>
          <p:nvPr userDrawn="1"/>
        </p:nvSpPr>
        <p:spPr>
          <a:xfrm>
            <a:off x="65411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97" name="Rectangle 296"/>
          <p:cNvSpPr/>
          <p:nvPr userDrawn="1"/>
        </p:nvSpPr>
        <p:spPr>
          <a:xfrm>
            <a:off x="351292"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98" name="Rectangle 297"/>
          <p:cNvSpPr/>
          <p:nvPr userDrawn="1"/>
        </p:nvSpPr>
        <p:spPr>
          <a:xfrm>
            <a:off x="1106707"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299" name="Rectangle 298"/>
          <p:cNvSpPr/>
          <p:nvPr userDrawn="1"/>
        </p:nvSpPr>
        <p:spPr>
          <a:xfrm>
            <a:off x="231638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00" name="Rectangle 299"/>
          <p:cNvSpPr/>
          <p:nvPr userDrawn="1"/>
        </p:nvSpPr>
        <p:spPr>
          <a:xfrm>
            <a:off x="3218317"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01" name="Rectangle 300"/>
          <p:cNvSpPr/>
          <p:nvPr userDrawn="1"/>
        </p:nvSpPr>
        <p:spPr>
          <a:xfrm>
            <a:off x="744125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02" name="Rectangle 301"/>
          <p:cNvSpPr/>
          <p:nvPr userDrawn="1"/>
        </p:nvSpPr>
        <p:spPr>
          <a:xfrm>
            <a:off x="7435932"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03" name="Rectangle 302"/>
          <p:cNvSpPr/>
          <p:nvPr userDrawn="1"/>
        </p:nvSpPr>
        <p:spPr>
          <a:xfrm>
            <a:off x="3215235"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04" name="Rectangle 303"/>
          <p:cNvSpPr/>
          <p:nvPr userDrawn="1"/>
        </p:nvSpPr>
        <p:spPr>
          <a:xfrm>
            <a:off x="2764057"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05" name="Rectangle 304"/>
          <p:cNvSpPr/>
          <p:nvPr userDrawn="1"/>
        </p:nvSpPr>
        <p:spPr>
          <a:xfrm>
            <a:off x="4123753"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06" name="Rectangle 305"/>
          <p:cNvSpPr/>
          <p:nvPr userDrawn="1"/>
        </p:nvSpPr>
        <p:spPr>
          <a:xfrm>
            <a:off x="2765319" y="208700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07" name="Rectangle 306"/>
          <p:cNvSpPr/>
          <p:nvPr userDrawn="1"/>
        </p:nvSpPr>
        <p:spPr>
          <a:xfrm>
            <a:off x="351709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08" name="Rectangle 307"/>
          <p:cNvSpPr/>
          <p:nvPr userDrawn="1"/>
        </p:nvSpPr>
        <p:spPr>
          <a:xfrm>
            <a:off x="7738911"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09" name="Rectangle 308"/>
          <p:cNvSpPr/>
          <p:nvPr userDrawn="1"/>
        </p:nvSpPr>
        <p:spPr>
          <a:xfrm>
            <a:off x="5779140"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10" name="Rectangle 309"/>
          <p:cNvSpPr/>
          <p:nvPr userDrawn="1"/>
        </p:nvSpPr>
        <p:spPr>
          <a:xfrm>
            <a:off x="879644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11" name="Rectangle 310"/>
          <p:cNvSpPr/>
          <p:nvPr userDrawn="1"/>
        </p:nvSpPr>
        <p:spPr>
          <a:xfrm>
            <a:off x="834233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12" name="Rectangle 311"/>
          <p:cNvSpPr/>
          <p:nvPr userDrawn="1"/>
        </p:nvSpPr>
        <p:spPr>
          <a:xfrm>
            <a:off x="789465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13" name="Rectangle 312"/>
          <p:cNvSpPr/>
          <p:nvPr userDrawn="1"/>
        </p:nvSpPr>
        <p:spPr>
          <a:xfrm>
            <a:off x="2011988"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14" name="Rectangle 313"/>
          <p:cNvSpPr/>
          <p:nvPr userDrawn="1"/>
        </p:nvSpPr>
        <p:spPr>
          <a:xfrm>
            <a:off x="3671159"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15" name="Rectangle 314"/>
          <p:cNvSpPr/>
          <p:nvPr userDrawn="1"/>
        </p:nvSpPr>
        <p:spPr>
          <a:xfrm>
            <a:off x="351292"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16" name="Rectangle 315"/>
          <p:cNvSpPr/>
          <p:nvPr userDrawn="1"/>
        </p:nvSpPr>
        <p:spPr>
          <a:xfrm>
            <a:off x="654170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17" name="Rectangle 316"/>
          <p:cNvSpPr/>
          <p:nvPr userDrawn="1"/>
        </p:nvSpPr>
        <p:spPr>
          <a:xfrm>
            <a:off x="668527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18" name="Rectangle 317"/>
          <p:cNvSpPr/>
          <p:nvPr userDrawn="1"/>
        </p:nvSpPr>
        <p:spPr>
          <a:xfrm>
            <a:off x="7438872"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19" name="Rectangle 318"/>
          <p:cNvSpPr/>
          <p:nvPr userDrawn="1"/>
        </p:nvSpPr>
        <p:spPr>
          <a:xfrm>
            <a:off x="95683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20" name="Rectangle 319"/>
          <p:cNvSpPr/>
          <p:nvPr userDrawn="1"/>
        </p:nvSpPr>
        <p:spPr>
          <a:xfrm>
            <a:off x="1408007"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21" name="Rectangle 320"/>
          <p:cNvSpPr/>
          <p:nvPr userDrawn="1"/>
        </p:nvSpPr>
        <p:spPr>
          <a:xfrm>
            <a:off x="171406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22" name="Rectangle 321"/>
          <p:cNvSpPr/>
          <p:nvPr userDrawn="1"/>
        </p:nvSpPr>
        <p:spPr>
          <a:xfrm>
            <a:off x="50439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23" name="Rectangle 322"/>
          <p:cNvSpPr/>
          <p:nvPr userDrawn="1"/>
        </p:nvSpPr>
        <p:spPr>
          <a:xfrm>
            <a:off x="4124312" y="442711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24" name="Rectangle 323"/>
          <p:cNvSpPr/>
          <p:nvPr userDrawn="1"/>
        </p:nvSpPr>
        <p:spPr>
          <a:xfrm>
            <a:off x="5179205"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25" name="Rectangle 324"/>
          <p:cNvSpPr/>
          <p:nvPr userDrawn="1"/>
        </p:nvSpPr>
        <p:spPr>
          <a:xfrm>
            <a:off x="8943975" y="476908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26" name="Rectangle 325"/>
          <p:cNvSpPr/>
          <p:nvPr userDrawn="1"/>
        </p:nvSpPr>
        <p:spPr>
          <a:xfrm>
            <a:off x="804092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27" name="Rectangle 326"/>
          <p:cNvSpPr/>
          <p:nvPr userDrawn="1"/>
        </p:nvSpPr>
        <p:spPr>
          <a:xfrm>
            <a:off x="3981029"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28" name="Rectangle 327"/>
          <p:cNvSpPr/>
          <p:nvPr userDrawn="1"/>
        </p:nvSpPr>
        <p:spPr>
          <a:xfrm>
            <a:off x="4579143"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29" name="Rectangle 328"/>
          <p:cNvSpPr/>
          <p:nvPr userDrawn="1"/>
        </p:nvSpPr>
        <p:spPr>
          <a:xfrm>
            <a:off x="4576763"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30" name="Rectangle 329"/>
          <p:cNvSpPr/>
          <p:nvPr userDrawn="1"/>
        </p:nvSpPr>
        <p:spPr>
          <a:xfrm>
            <a:off x="487735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31" name="Rectangle 330"/>
          <p:cNvSpPr/>
          <p:nvPr userDrawn="1"/>
        </p:nvSpPr>
        <p:spPr>
          <a:xfrm>
            <a:off x="5477435"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32" name="Rectangle 331"/>
          <p:cNvSpPr/>
          <p:nvPr userDrawn="1"/>
        </p:nvSpPr>
        <p:spPr>
          <a:xfrm>
            <a:off x="5932815"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33" name="Rectangle 332"/>
          <p:cNvSpPr/>
          <p:nvPr userDrawn="1"/>
        </p:nvSpPr>
        <p:spPr>
          <a:xfrm>
            <a:off x="6835309" y="174471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34" name="Rectangle 333"/>
          <p:cNvSpPr/>
          <p:nvPr userDrawn="1"/>
        </p:nvSpPr>
        <p:spPr>
          <a:xfrm>
            <a:off x="8040783"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35" name="Rectangle 334"/>
          <p:cNvSpPr/>
          <p:nvPr userDrawn="1"/>
        </p:nvSpPr>
        <p:spPr>
          <a:xfrm>
            <a:off x="5176279"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36" name="Rectangle 335"/>
          <p:cNvSpPr/>
          <p:nvPr userDrawn="1"/>
        </p:nvSpPr>
        <p:spPr>
          <a:xfrm>
            <a:off x="4873860"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37" name="Rectangle 336"/>
          <p:cNvSpPr/>
          <p:nvPr userDrawn="1"/>
        </p:nvSpPr>
        <p:spPr>
          <a:xfrm>
            <a:off x="5024439"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38" name="Rectangle 337"/>
          <p:cNvSpPr/>
          <p:nvPr userDrawn="1"/>
        </p:nvSpPr>
        <p:spPr>
          <a:xfrm>
            <a:off x="502388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39" name="Rectangle 338"/>
          <p:cNvSpPr/>
          <p:nvPr userDrawn="1"/>
        </p:nvSpPr>
        <p:spPr>
          <a:xfrm>
            <a:off x="2162736"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40" name="Rectangle 339"/>
          <p:cNvSpPr/>
          <p:nvPr userDrawn="1"/>
        </p:nvSpPr>
        <p:spPr>
          <a:xfrm>
            <a:off x="2465996"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41" name="Rectangle 340"/>
          <p:cNvSpPr/>
          <p:nvPr userDrawn="1"/>
        </p:nvSpPr>
        <p:spPr>
          <a:xfrm>
            <a:off x="1558739"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42" name="Rectangle 341"/>
          <p:cNvSpPr/>
          <p:nvPr userDrawn="1"/>
        </p:nvSpPr>
        <p:spPr>
          <a:xfrm>
            <a:off x="623411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43" name="Rectangle 342"/>
          <p:cNvSpPr/>
          <p:nvPr userDrawn="1"/>
        </p:nvSpPr>
        <p:spPr>
          <a:xfrm>
            <a:off x="6985889"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44" name="Rectangle 343"/>
          <p:cNvSpPr/>
          <p:nvPr userDrawn="1"/>
        </p:nvSpPr>
        <p:spPr>
          <a:xfrm>
            <a:off x="7592548"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45" name="Rectangle 344"/>
          <p:cNvSpPr/>
          <p:nvPr userDrawn="1"/>
        </p:nvSpPr>
        <p:spPr>
          <a:xfrm>
            <a:off x="261825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46" name="Rectangle 345"/>
          <p:cNvSpPr/>
          <p:nvPr userDrawn="1"/>
        </p:nvSpPr>
        <p:spPr>
          <a:xfrm>
            <a:off x="1862840"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47" name="Rectangle 346"/>
          <p:cNvSpPr/>
          <p:nvPr userDrawn="1"/>
        </p:nvSpPr>
        <p:spPr>
          <a:xfrm>
            <a:off x="80794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48" name="Rectangle 347"/>
          <p:cNvSpPr/>
          <p:nvPr userDrawn="1"/>
        </p:nvSpPr>
        <p:spPr>
          <a:xfrm>
            <a:off x="125562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49" name="Rectangle 348"/>
          <p:cNvSpPr/>
          <p:nvPr userDrawn="1"/>
        </p:nvSpPr>
        <p:spPr>
          <a:xfrm>
            <a:off x="155986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50" name="Rectangle 349"/>
          <p:cNvSpPr/>
          <p:nvPr userDrawn="1"/>
        </p:nvSpPr>
        <p:spPr>
          <a:xfrm>
            <a:off x="65442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51" name="Rectangle 350"/>
          <p:cNvSpPr/>
          <p:nvPr userDrawn="1"/>
        </p:nvSpPr>
        <p:spPr>
          <a:xfrm>
            <a:off x="203200"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52" name="Rectangle 351"/>
          <p:cNvSpPr/>
          <p:nvPr userDrawn="1"/>
        </p:nvSpPr>
        <p:spPr>
          <a:xfrm>
            <a:off x="3668896"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53" name="Rectangle 352"/>
          <p:cNvSpPr/>
          <p:nvPr userDrawn="1"/>
        </p:nvSpPr>
        <p:spPr>
          <a:xfrm>
            <a:off x="3514116"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54" name="Rectangle 353"/>
          <p:cNvSpPr/>
          <p:nvPr userDrawn="1"/>
        </p:nvSpPr>
        <p:spPr>
          <a:xfrm>
            <a:off x="3821297" y="442711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55" name="Rectangle 354"/>
          <p:cNvSpPr/>
          <p:nvPr userDrawn="1"/>
        </p:nvSpPr>
        <p:spPr>
          <a:xfrm>
            <a:off x="4574381"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56" name="Rectangle 355"/>
          <p:cNvSpPr/>
          <p:nvPr userDrawn="1"/>
        </p:nvSpPr>
        <p:spPr>
          <a:xfrm>
            <a:off x="562871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57" name="Rectangle 356"/>
          <p:cNvSpPr/>
          <p:nvPr userDrawn="1"/>
        </p:nvSpPr>
        <p:spPr>
          <a:xfrm>
            <a:off x="668823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58" name="Rectangle 357"/>
          <p:cNvSpPr/>
          <p:nvPr userDrawn="1"/>
        </p:nvSpPr>
        <p:spPr>
          <a:xfrm>
            <a:off x="6839512"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59" name="Rectangle 358"/>
          <p:cNvSpPr/>
          <p:nvPr userDrawn="1"/>
        </p:nvSpPr>
        <p:spPr>
          <a:xfrm>
            <a:off x="804134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60" name="Rectangle 359"/>
          <p:cNvSpPr/>
          <p:nvPr userDrawn="1"/>
        </p:nvSpPr>
        <p:spPr>
          <a:xfrm>
            <a:off x="8197244"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61" name="Rectangle 360"/>
          <p:cNvSpPr/>
          <p:nvPr userDrawn="1"/>
        </p:nvSpPr>
        <p:spPr>
          <a:xfrm>
            <a:off x="8343203"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62" name="Rectangle 361"/>
          <p:cNvSpPr/>
          <p:nvPr userDrawn="1"/>
        </p:nvSpPr>
        <p:spPr>
          <a:xfrm>
            <a:off x="3668388"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63" name="Rectangle 362"/>
          <p:cNvSpPr/>
          <p:nvPr userDrawn="1"/>
        </p:nvSpPr>
        <p:spPr>
          <a:xfrm>
            <a:off x="200627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64" name="Rectangle 363"/>
          <p:cNvSpPr/>
          <p:nvPr userDrawn="1"/>
        </p:nvSpPr>
        <p:spPr>
          <a:xfrm>
            <a:off x="1107983"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65" name="Rectangle 364"/>
          <p:cNvSpPr/>
          <p:nvPr userDrawn="1"/>
        </p:nvSpPr>
        <p:spPr>
          <a:xfrm>
            <a:off x="291465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66" name="Rectangle 365"/>
          <p:cNvSpPr/>
          <p:nvPr userDrawn="1"/>
        </p:nvSpPr>
        <p:spPr>
          <a:xfrm>
            <a:off x="3671328"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67" name="Rectangle 366"/>
          <p:cNvSpPr/>
          <p:nvPr userDrawn="1"/>
        </p:nvSpPr>
        <p:spPr>
          <a:xfrm>
            <a:off x="472440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68" name="Rectangle 367"/>
          <p:cNvSpPr/>
          <p:nvPr userDrawn="1"/>
        </p:nvSpPr>
        <p:spPr>
          <a:xfrm>
            <a:off x="4572000"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69" name="Rectangle 368"/>
          <p:cNvSpPr/>
          <p:nvPr userDrawn="1"/>
        </p:nvSpPr>
        <p:spPr>
          <a:xfrm>
            <a:off x="5631096"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70" name="Rectangle 369"/>
          <p:cNvSpPr/>
          <p:nvPr userDrawn="1"/>
        </p:nvSpPr>
        <p:spPr>
          <a:xfrm>
            <a:off x="6082832"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71" name="Rectangle 370"/>
          <p:cNvSpPr/>
          <p:nvPr userDrawn="1"/>
        </p:nvSpPr>
        <p:spPr>
          <a:xfrm>
            <a:off x="6239436"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72" name="Rectangle 371"/>
          <p:cNvSpPr/>
          <p:nvPr userDrawn="1"/>
        </p:nvSpPr>
        <p:spPr>
          <a:xfrm>
            <a:off x="4276165"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73" name="Rectangle 372"/>
          <p:cNvSpPr/>
          <p:nvPr userDrawn="1"/>
        </p:nvSpPr>
        <p:spPr>
          <a:xfrm>
            <a:off x="427504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74" name="Rectangle 373"/>
          <p:cNvSpPr/>
          <p:nvPr userDrawn="1"/>
        </p:nvSpPr>
        <p:spPr>
          <a:xfrm>
            <a:off x="2465293" y="308236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75" name="Rectangle 374"/>
          <p:cNvSpPr/>
          <p:nvPr userDrawn="1"/>
        </p:nvSpPr>
        <p:spPr>
          <a:xfrm>
            <a:off x="1559859"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76" name="Rectangle 375"/>
          <p:cNvSpPr/>
          <p:nvPr userDrawn="1"/>
        </p:nvSpPr>
        <p:spPr>
          <a:xfrm>
            <a:off x="95390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77" name="Rectangle 376"/>
          <p:cNvSpPr/>
          <p:nvPr userDrawn="1"/>
        </p:nvSpPr>
        <p:spPr>
          <a:xfrm>
            <a:off x="1103921"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78" name="Rectangle 377"/>
          <p:cNvSpPr/>
          <p:nvPr userDrawn="1"/>
        </p:nvSpPr>
        <p:spPr>
          <a:xfrm>
            <a:off x="7138849"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79" name="Rectangle 378"/>
          <p:cNvSpPr/>
          <p:nvPr userDrawn="1"/>
        </p:nvSpPr>
        <p:spPr>
          <a:xfrm>
            <a:off x="879883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80" name="Rectangle 379"/>
          <p:cNvSpPr/>
          <p:nvPr userDrawn="1"/>
        </p:nvSpPr>
        <p:spPr>
          <a:xfrm>
            <a:off x="8644049"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81" name="Rectangle 380"/>
          <p:cNvSpPr/>
          <p:nvPr userDrawn="1"/>
        </p:nvSpPr>
        <p:spPr>
          <a:xfrm>
            <a:off x="7889192"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82" name="Rectangle 381"/>
          <p:cNvSpPr/>
          <p:nvPr userDrawn="1"/>
        </p:nvSpPr>
        <p:spPr>
          <a:xfrm>
            <a:off x="7439279" y="308236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83" name="Rectangle 382"/>
          <p:cNvSpPr/>
          <p:nvPr userDrawn="1"/>
        </p:nvSpPr>
        <p:spPr>
          <a:xfrm>
            <a:off x="5630088" y="72982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84" name="Rectangle 383"/>
          <p:cNvSpPr/>
          <p:nvPr userDrawn="1"/>
        </p:nvSpPr>
        <p:spPr>
          <a:xfrm>
            <a:off x="427473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85" name="Rectangle 384"/>
          <p:cNvSpPr/>
          <p:nvPr userDrawn="1"/>
        </p:nvSpPr>
        <p:spPr>
          <a:xfrm>
            <a:off x="246386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86" name="Rectangle 385"/>
          <p:cNvSpPr/>
          <p:nvPr userDrawn="1"/>
        </p:nvSpPr>
        <p:spPr>
          <a:xfrm>
            <a:off x="2164389"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87" name="Rectangle 386"/>
          <p:cNvSpPr/>
          <p:nvPr userDrawn="1"/>
        </p:nvSpPr>
        <p:spPr>
          <a:xfrm>
            <a:off x="1860848"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88" name="Rectangle 387"/>
          <p:cNvSpPr/>
          <p:nvPr userDrawn="1"/>
        </p:nvSpPr>
        <p:spPr>
          <a:xfrm>
            <a:off x="50353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89" name="Rectangle 388"/>
          <p:cNvSpPr/>
          <p:nvPr userDrawn="1"/>
        </p:nvSpPr>
        <p:spPr>
          <a:xfrm>
            <a:off x="203200"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90" name="Rectangle 389"/>
          <p:cNvSpPr/>
          <p:nvPr userDrawn="1"/>
        </p:nvSpPr>
        <p:spPr>
          <a:xfrm>
            <a:off x="34891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91" name="Rectangle 390"/>
          <p:cNvSpPr/>
          <p:nvPr userDrawn="1"/>
        </p:nvSpPr>
        <p:spPr>
          <a:xfrm>
            <a:off x="5177944"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92" name="Rectangle 391"/>
          <p:cNvSpPr/>
          <p:nvPr userDrawn="1"/>
        </p:nvSpPr>
        <p:spPr>
          <a:xfrm>
            <a:off x="667869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93" name="Rectangle 392"/>
          <p:cNvSpPr/>
          <p:nvPr userDrawn="1"/>
        </p:nvSpPr>
        <p:spPr>
          <a:xfrm>
            <a:off x="683641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94" name="Rectangle 393"/>
          <p:cNvSpPr/>
          <p:nvPr userDrawn="1"/>
        </p:nvSpPr>
        <p:spPr>
          <a:xfrm>
            <a:off x="7445455"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95" name="Rectangle 394"/>
          <p:cNvSpPr/>
          <p:nvPr userDrawn="1"/>
        </p:nvSpPr>
        <p:spPr>
          <a:xfrm>
            <a:off x="1552140"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96" name="Rectangle 395"/>
          <p:cNvSpPr/>
          <p:nvPr userDrawn="1"/>
        </p:nvSpPr>
        <p:spPr>
          <a:xfrm>
            <a:off x="834374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97" name="Rectangle 396"/>
          <p:cNvSpPr/>
          <p:nvPr userDrawn="1"/>
        </p:nvSpPr>
        <p:spPr>
          <a:xfrm>
            <a:off x="8494323"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98" name="Rectangle 397"/>
          <p:cNvSpPr/>
          <p:nvPr userDrawn="1"/>
        </p:nvSpPr>
        <p:spPr>
          <a:xfrm>
            <a:off x="2916457"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399" name="Rectangle 398"/>
          <p:cNvSpPr/>
          <p:nvPr userDrawn="1"/>
        </p:nvSpPr>
        <p:spPr>
          <a:xfrm>
            <a:off x="306829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00" name="Rectangle 399"/>
          <p:cNvSpPr/>
          <p:nvPr userDrawn="1"/>
        </p:nvSpPr>
        <p:spPr>
          <a:xfrm>
            <a:off x="140926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01" name="Rectangle 400"/>
          <p:cNvSpPr/>
          <p:nvPr userDrawn="1"/>
        </p:nvSpPr>
        <p:spPr>
          <a:xfrm>
            <a:off x="4724387"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02" name="Rectangle 401"/>
          <p:cNvSpPr/>
          <p:nvPr userDrawn="1"/>
        </p:nvSpPr>
        <p:spPr>
          <a:xfrm>
            <a:off x="7137152"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03" name="Rectangle 402"/>
          <p:cNvSpPr/>
          <p:nvPr userDrawn="1"/>
        </p:nvSpPr>
        <p:spPr>
          <a:xfrm>
            <a:off x="8934451" y="39467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04" name="Rectangle 403"/>
          <p:cNvSpPr/>
          <p:nvPr userDrawn="1"/>
        </p:nvSpPr>
        <p:spPr>
          <a:xfrm>
            <a:off x="246319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05" name="Rectangle 404"/>
          <p:cNvSpPr/>
          <p:nvPr userDrawn="1"/>
        </p:nvSpPr>
        <p:spPr>
          <a:xfrm>
            <a:off x="367216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06" name="Rectangle 405"/>
          <p:cNvSpPr/>
          <p:nvPr userDrawn="1"/>
        </p:nvSpPr>
        <p:spPr>
          <a:xfrm>
            <a:off x="713562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07" name="Rectangle 406"/>
          <p:cNvSpPr/>
          <p:nvPr userDrawn="1"/>
        </p:nvSpPr>
        <p:spPr>
          <a:xfrm>
            <a:off x="3216789"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08" name="Rectangle 407"/>
          <p:cNvSpPr/>
          <p:nvPr userDrawn="1"/>
        </p:nvSpPr>
        <p:spPr>
          <a:xfrm>
            <a:off x="955164"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09" name="Rectangle 408"/>
          <p:cNvSpPr/>
          <p:nvPr userDrawn="1"/>
        </p:nvSpPr>
        <p:spPr>
          <a:xfrm>
            <a:off x="7589745"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10" name="Rectangle 409"/>
          <p:cNvSpPr/>
          <p:nvPr userDrawn="1"/>
        </p:nvSpPr>
        <p:spPr>
          <a:xfrm>
            <a:off x="4723979"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11" name="Rectangle 410"/>
          <p:cNvSpPr/>
          <p:nvPr userDrawn="1"/>
        </p:nvSpPr>
        <p:spPr>
          <a:xfrm>
            <a:off x="2762531"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12" name="Rectangle 411"/>
          <p:cNvSpPr/>
          <p:nvPr userDrawn="1"/>
        </p:nvSpPr>
        <p:spPr>
          <a:xfrm>
            <a:off x="651063"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13" name="Rectangle 412"/>
          <p:cNvSpPr/>
          <p:nvPr userDrawn="1"/>
        </p:nvSpPr>
        <p:spPr>
          <a:xfrm>
            <a:off x="5932395"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14" name="Rectangle 413"/>
          <p:cNvSpPr/>
          <p:nvPr userDrawn="1"/>
        </p:nvSpPr>
        <p:spPr>
          <a:xfrm>
            <a:off x="7439725"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15" name="Rectangle 414"/>
          <p:cNvSpPr/>
          <p:nvPr userDrawn="1"/>
        </p:nvSpPr>
        <p:spPr>
          <a:xfrm>
            <a:off x="3516688"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16" name="Rectangle 415"/>
          <p:cNvSpPr/>
          <p:nvPr userDrawn="1"/>
        </p:nvSpPr>
        <p:spPr>
          <a:xfrm>
            <a:off x="3064949" y="40910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17" name="Rectangle 416"/>
          <p:cNvSpPr/>
          <p:nvPr userDrawn="1"/>
        </p:nvSpPr>
        <p:spPr>
          <a:xfrm>
            <a:off x="713674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18" name="Rectangle 417"/>
          <p:cNvSpPr/>
          <p:nvPr userDrawn="1"/>
        </p:nvSpPr>
        <p:spPr>
          <a:xfrm>
            <a:off x="7894545"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19" name="Rectangle 418"/>
          <p:cNvSpPr/>
          <p:nvPr userDrawn="1"/>
        </p:nvSpPr>
        <p:spPr>
          <a:xfrm>
            <a:off x="8041064"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20" name="Rectangle 419"/>
          <p:cNvSpPr/>
          <p:nvPr userDrawn="1"/>
        </p:nvSpPr>
        <p:spPr>
          <a:xfrm>
            <a:off x="231009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21" name="Rectangle 420"/>
          <p:cNvSpPr/>
          <p:nvPr userDrawn="1"/>
        </p:nvSpPr>
        <p:spPr>
          <a:xfrm>
            <a:off x="1107704"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22" name="Rectangle 421"/>
          <p:cNvSpPr/>
          <p:nvPr userDrawn="1"/>
        </p:nvSpPr>
        <p:spPr>
          <a:xfrm>
            <a:off x="517639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23" name="Rectangle 422"/>
          <p:cNvSpPr/>
          <p:nvPr userDrawn="1"/>
        </p:nvSpPr>
        <p:spPr>
          <a:xfrm>
            <a:off x="4273196"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24" name="Rectangle 423"/>
          <p:cNvSpPr/>
          <p:nvPr userDrawn="1"/>
        </p:nvSpPr>
        <p:spPr>
          <a:xfrm>
            <a:off x="3823139"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25" name="Rectangle 424"/>
          <p:cNvSpPr/>
          <p:nvPr userDrawn="1"/>
        </p:nvSpPr>
        <p:spPr>
          <a:xfrm>
            <a:off x="1711669"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26" name="Rectangle 425"/>
          <p:cNvSpPr/>
          <p:nvPr userDrawn="1"/>
        </p:nvSpPr>
        <p:spPr>
          <a:xfrm>
            <a:off x="8346815"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27" name="Rectangle 426"/>
          <p:cNvSpPr/>
          <p:nvPr userDrawn="1"/>
        </p:nvSpPr>
        <p:spPr>
          <a:xfrm>
            <a:off x="6834163"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28" name="Rectangle 427"/>
          <p:cNvSpPr/>
          <p:nvPr userDrawn="1"/>
        </p:nvSpPr>
        <p:spPr>
          <a:xfrm>
            <a:off x="321956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29" name="Rectangle 428"/>
          <p:cNvSpPr/>
          <p:nvPr userDrawn="1"/>
        </p:nvSpPr>
        <p:spPr>
          <a:xfrm>
            <a:off x="789017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30" name="Rectangle 429"/>
          <p:cNvSpPr/>
          <p:nvPr userDrawn="1"/>
        </p:nvSpPr>
        <p:spPr>
          <a:xfrm>
            <a:off x="8946355" y="308236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31" name="Rectangle 430"/>
          <p:cNvSpPr/>
          <p:nvPr userDrawn="1"/>
        </p:nvSpPr>
        <p:spPr>
          <a:xfrm>
            <a:off x="110756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32" name="Rectangle 431"/>
          <p:cNvSpPr/>
          <p:nvPr userDrawn="1"/>
        </p:nvSpPr>
        <p:spPr>
          <a:xfrm>
            <a:off x="442447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33" name="Rectangle 432"/>
          <p:cNvSpPr/>
          <p:nvPr userDrawn="1"/>
        </p:nvSpPr>
        <p:spPr>
          <a:xfrm>
            <a:off x="6533563"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34" name="Rectangle 433"/>
          <p:cNvSpPr/>
          <p:nvPr userDrawn="1"/>
        </p:nvSpPr>
        <p:spPr>
          <a:xfrm>
            <a:off x="6381723"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35" name="Rectangle 434"/>
          <p:cNvSpPr/>
          <p:nvPr userDrawn="1"/>
        </p:nvSpPr>
        <p:spPr>
          <a:xfrm>
            <a:off x="2915463" y="276070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36" name="Rectangle 435"/>
          <p:cNvSpPr/>
          <p:nvPr userDrawn="1"/>
        </p:nvSpPr>
        <p:spPr>
          <a:xfrm>
            <a:off x="203200" y="241187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37" name="Rectangle 436"/>
          <p:cNvSpPr/>
          <p:nvPr userDrawn="1"/>
        </p:nvSpPr>
        <p:spPr>
          <a:xfrm>
            <a:off x="1708151"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38" name="Rectangle 437"/>
          <p:cNvSpPr/>
          <p:nvPr userDrawn="1"/>
        </p:nvSpPr>
        <p:spPr>
          <a:xfrm>
            <a:off x="5179172"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39" name="Rectangle 438"/>
          <p:cNvSpPr/>
          <p:nvPr userDrawn="1"/>
        </p:nvSpPr>
        <p:spPr>
          <a:xfrm>
            <a:off x="7888895"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40" name="Rectangle 439"/>
          <p:cNvSpPr/>
          <p:nvPr userDrawn="1"/>
        </p:nvSpPr>
        <p:spPr>
          <a:xfrm>
            <a:off x="728952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41" name="Rectangle 440"/>
          <p:cNvSpPr/>
          <p:nvPr userDrawn="1"/>
        </p:nvSpPr>
        <p:spPr>
          <a:xfrm>
            <a:off x="3820739"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42" name="Rectangle 441"/>
          <p:cNvSpPr/>
          <p:nvPr userDrawn="1"/>
        </p:nvSpPr>
        <p:spPr>
          <a:xfrm>
            <a:off x="216170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43" name="Rectangle 442"/>
          <p:cNvSpPr/>
          <p:nvPr userDrawn="1"/>
        </p:nvSpPr>
        <p:spPr>
          <a:xfrm>
            <a:off x="803836"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44" name="Rectangle 443"/>
          <p:cNvSpPr/>
          <p:nvPr userDrawn="1"/>
        </p:nvSpPr>
        <p:spPr>
          <a:xfrm>
            <a:off x="4726175"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45" name="Rectangle 444"/>
          <p:cNvSpPr/>
          <p:nvPr userDrawn="1"/>
        </p:nvSpPr>
        <p:spPr>
          <a:xfrm>
            <a:off x="8789307"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46" name="Rectangle 445"/>
          <p:cNvSpPr/>
          <p:nvPr userDrawn="1"/>
        </p:nvSpPr>
        <p:spPr>
          <a:xfrm>
            <a:off x="8946355"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47" name="Rectangle 446"/>
          <p:cNvSpPr/>
          <p:nvPr userDrawn="1"/>
        </p:nvSpPr>
        <p:spPr>
          <a:xfrm>
            <a:off x="8946355"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48" name="Rectangle 447"/>
          <p:cNvSpPr/>
          <p:nvPr userDrawn="1"/>
        </p:nvSpPr>
        <p:spPr>
          <a:xfrm>
            <a:off x="8495180"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49" name="Rectangle 448"/>
          <p:cNvSpPr/>
          <p:nvPr userDrawn="1"/>
        </p:nvSpPr>
        <p:spPr>
          <a:xfrm>
            <a:off x="5176979"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50" name="Rectangle 449"/>
          <p:cNvSpPr/>
          <p:nvPr userDrawn="1"/>
        </p:nvSpPr>
        <p:spPr>
          <a:xfrm>
            <a:off x="246669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51" name="Rectangle 450"/>
          <p:cNvSpPr/>
          <p:nvPr userDrawn="1"/>
        </p:nvSpPr>
        <p:spPr>
          <a:xfrm>
            <a:off x="170833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52" name="Rectangle 451"/>
          <p:cNvSpPr/>
          <p:nvPr userDrawn="1"/>
        </p:nvSpPr>
        <p:spPr>
          <a:xfrm>
            <a:off x="578013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53" name="Rectangle 452"/>
          <p:cNvSpPr/>
          <p:nvPr userDrawn="1"/>
        </p:nvSpPr>
        <p:spPr>
          <a:xfrm>
            <a:off x="7442105"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54" name="Rectangle 453"/>
          <p:cNvSpPr/>
          <p:nvPr userDrawn="1"/>
        </p:nvSpPr>
        <p:spPr>
          <a:xfrm>
            <a:off x="819220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55" name="Rectangle 454"/>
          <p:cNvSpPr/>
          <p:nvPr userDrawn="1"/>
        </p:nvSpPr>
        <p:spPr>
          <a:xfrm>
            <a:off x="8494620"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56" name="Rectangle 455"/>
          <p:cNvSpPr/>
          <p:nvPr userDrawn="1"/>
        </p:nvSpPr>
        <p:spPr>
          <a:xfrm>
            <a:off x="894635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57" name="Rectangle 456"/>
          <p:cNvSpPr/>
          <p:nvPr userDrawn="1"/>
        </p:nvSpPr>
        <p:spPr>
          <a:xfrm>
            <a:off x="1852332"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58" name="Rectangle 457"/>
          <p:cNvSpPr/>
          <p:nvPr userDrawn="1"/>
        </p:nvSpPr>
        <p:spPr>
          <a:xfrm>
            <a:off x="1700493" y="7069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59" name="Rectangle 458"/>
          <p:cNvSpPr/>
          <p:nvPr userDrawn="1"/>
        </p:nvSpPr>
        <p:spPr>
          <a:xfrm>
            <a:off x="955863"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60" name="Rectangle 459"/>
          <p:cNvSpPr/>
          <p:nvPr userDrawn="1"/>
        </p:nvSpPr>
        <p:spPr>
          <a:xfrm>
            <a:off x="651063" y="6275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61" name="Rectangle 460"/>
          <p:cNvSpPr/>
          <p:nvPr userDrawn="1"/>
        </p:nvSpPr>
        <p:spPr>
          <a:xfrm>
            <a:off x="306733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62" name="Rectangle 461"/>
          <p:cNvSpPr/>
          <p:nvPr userDrawn="1"/>
        </p:nvSpPr>
        <p:spPr>
          <a:xfrm>
            <a:off x="381924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63" name="Rectangle 462"/>
          <p:cNvSpPr/>
          <p:nvPr userDrawn="1"/>
        </p:nvSpPr>
        <p:spPr>
          <a:xfrm>
            <a:off x="4424475"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64" name="Rectangle 463"/>
          <p:cNvSpPr/>
          <p:nvPr userDrawn="1"/>
        </p:nvSpPr>
        <p:spPr>
          <a:xfrm>
            <a:off x="7896199"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65" name="Rectangle 464"/>
          <p:cNvSpPr/>
          <p:nvPr userDrawn="1"/>
        </p:nvSpPr>
        <p:spPr>
          <a:xfrm>
            <a:off x="246540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66" name="Rectangle 465"/>
          <p:cNvSpPr/>
          <p:nvPr userDrawn="1"/>
        </p:nvSpPr>
        <p:spPr>
          <a:xfrm>
            <a:off x="4271515"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67" name="Rectangle 466"/>
          <p:cNvSpPr/>
          <p:nvPr userDrawn="1"/>
        </p:nvSpPr>
        <p:spPr>
          <a:xfrm>
            <a:off x="4875651"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68" name="Rectangle 467"/>
          <p:cNvSpPr/>
          <p:nvPr userDrawn="1"/>
        </p:nvSpPr>
        <p:spPr>
          <a:xfrm>
            <a:off x="5482311"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69" name="Rectangle 468"/>
          <p:cNvSpPr/>
          <p:nvPr userDrawn="1"/>
        </p:nvSpPr>
        <p:spPr>
          <a:xfrm>
            <a:off x="3366081"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70" name="Rectangle 469"/>
          <p:cNvSpPr/>
          <p:nvPr userDrawn="1"/>
        </p:nvSpPr>
        <p:spPr>
          <a:xfrm>
            <a:off x="2917845"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71" name="Rectangle 470"/>
          <p:cNvSpPr/>
          <p:nvPr userDrawn="1"/>
        </p:nvSpPr>
        <p:spPr>
          <a:xfrm>
            <a:off x="171111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72" name="Rectangle 471"/>
          <p:cNvSpPr/>
          <p:nvPr userDrawn="1"/>
        </p:nvSpPr>
        <p:spPr>
          <a:xfrm>
            <a:off x="4873271"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73" name="Rectangle 472"/>
          <p:cNvSpPr/>
          <p:nvPr userDrawn="1"/>
        </p:nvSpPr>
        <p:spPr>
          <a:xfrm>
            <a:off x="6834720"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74" name="Rectangle 473"/>
          <p:cNvSpPr/>
          <p:nvPr userDrawn="1"/>
        </p:nvSpPr>
        <p:spPr>
          <a:xfrm>
            <a:off x="653356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75" name="Rectangle 474"/>
          <p:cNvSpPr/>
          <p:nvPr userDrawn="1"/>
        </p:nvSpPr>
        <p:spPr>
          <a:xfrm>
            <a:off x="682995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76" name="Rectangle 475"/>
          <p:cNvSpPr/>
          <p:nvPr userDrawn="1"/>
        </p:nvSpPr>
        <p:spPr>
          <a:xfrm>
            <a:off x="8045655"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77" name="Rectangle 476"/>
          <p:cNvSpPr/>
          <p:nvPr userDrawn="1"/>
        </p:nvSpPr>
        <p:spPr>
          <a:xfrm>
            <a:off x="8493189" y="174546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78" name="Rectangle 477"/>
          <p:cNvSpPr/>
          <p:nvPr userDrawn="1"/>
        </p:nvSpPr>
        <p:spPr>
          <a:xfrm>
            <a:off x="3974419"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79" name="Rectangle 478"/>
          <p:cNvSpPr/>
          <p:nvPr userDrawn="1"/>
        </p:nvSpPr>
        <p:spPr>
          <a:xfrm>
            <a:off x="3512456" y="61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80" name="Rectangle 479"/>
          <p:cNvSpPr/>
          <p:nvPr userDrawn="1"/>
        </p:nvSpPr>
        <p:spPr>
          <a:xfrm>
            <a:off x="201296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81" name="Rectangle 480"/>
          <p:cNvSpPr/>
          <p:nvPr userDrawn="1"/>
        </p:nvSpPr>
        <p:spPr>
          <a:xfrm>
            <a:off x="200820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82" name="Rectangle 481"/>
          <p:cNvSpPr/>
          <p:nvPr userDrawn="1"/>
        </p:nvSpPr>
        <p:spPr>
          <a:xfrm>
            <a:off x="1554648"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83" name="Rectangle 482"/>
          <p:cNvSpPr/>
          <p:nvPr userDrawn="1"/>
        </p:nvSpPr>
        <p:spPr>
          <a:xfrm>
            <a:off x="955135"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84" name="Rectangle 483"/>
          <p:cNvSpPr/>
          <p:nvPr userDrawn="1"/>
        </p:nvSpPr>
        <p:spPr>
          <a:xfrm>
            <a:off x="504516"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85" name="Rectangle 484"/>
          <p:cNvSpPr/>
          <p:nvPr userDrawn="1"/>
        </p:nvSpPr>
        <p:spPr>
          <a:xfrm>
            <a:off x="2008767"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86" name="Rectangle 485"/>
          <p:cNvSpPr/>
          <p:nvPr userDrawn="1"/>
        </p:nvSpPr>
        <p:spPr>
          <a:xfrm>
            <a:off x="110571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87" name="Rectangle 486"/>
          <p:cNvSpPr/>
          <p:nvPr userDrawn="1"/>
        </p:nvSpPr>
        <p:spPr>
          <a:xfrm>
            <a:off x="505639" y="40883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88" name="Rectangle 487"/>
          <p:cNvSpPr/>
          <p:nvPr userDrawn="1"/>
        </p:nvSpPr>
        <p:spPr>
          <a:xfrm>
            <a:off x="683892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89" name="Rectangle 488"/>
          <p:cNvSpPr/>
          <p:nvPr userDrawn="1"/>
        </p:nvSpPr>
        <p:spPr>
          <a:xfrm>
            <a:off x="533285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90" name="Rectangle 489"/>
          <p:cNvSpPr/>
          <p:nvPr userDrawn="1"/>
        </p:nvSpPr>
        <p:spPr>
          <a:xfrm>
            <a:off x="3066604"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91" name="Rectangle 490"/>
          <p:cNvSpPr/>
          <p:nvPr userDrawn="1"/>
        </p:nvSpPr>
        <p:spPr>
          <a:xfrm>
            <a:off x="125629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92" name="Rectangle 491"/>
          <p:cNvSpPr/>
          <p:nvPr userDrawn="1"/>
        </p:nvSpPr>
        <p:spPr>
          <a:xfrm>
            <a:off x="655096"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93" name="Rectangle 492"/>
          <p:cNvSpPr/>
          <p:nvPr userDrawn="1"/>
        </p:nvSpPr>
        <p:spPr>
          <a:xfrm>
            <a:off x="1867713"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94" name="Rectangle 493"/>
          <p:cNvSpPr/>
          <p:nvPr userDrawn="1"/>
        </p:nvSpPr>
        <p:spPr>
          <a:xfrm>
            <a:off x="201184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95" name="Rectangle 494"/>
          <p:cNvSpPr/>
          <p:nvPr userDrawn="1"/>
        </p:nvSpPr>
        <p:spPr>
          <a:xfrm>
            <a:off x="3820757"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96" name="Rectangle 495"/>
          <p:cNvSpPr/>
          <p:nvPr userDrawn="1"/>
        </p:nvSpPr>
        <p:spPr>
          <a:xfrm>
            <a:off x="683668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97" name="Rectangle 496"/>
          <p:cNvSpPr/>
          <p:nvPr userDrawn="1"/>
        </p:nvSpPr>
        <p:spPr>
          <a:xfrm>
            <a:off x="533046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98" name="Rectangle 497"/>
          <p:cNvSpPr/>
          <p:nvPr userDrawn="1"/>
        </p:nvSpPr>
        <p:spPr>
          <a:xfrm>
            <a:off x="7887232" y="6298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499" name="Rectangle 498"/>
          <p:cNvSpPr/>
          <p:nvPr userDrawn="1"/>
        </p:nvSpPr>
        <p:spPr>
          <a:xfrm>
            <a:off x="4572000"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00" name="Rectangle 499"/>
          <p:cNvSpPr/>
          <p:nvPr userDrawn="1"/>
        </p:nvSpPr>
        <p:spPr>
          <a:xfrm>
            <a:off x="110686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01" name="Rectangle 500"/>
          <p:cNvSpPr/>
          <p:nvPr userDrawn="1"/>
        </p:nvSpPr>
        <p:spPr>
          <a:xfrm>
            <a:off x="1710439"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02" name="Rectangle 501"/>
          <p:cNvSpPr/>
          <p:nvPr userDrawn="1"/>
        </p:nvSpPr>
        <p:spPr>
          <a:xfrm>
            <a:off x="366838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03" name="Rectangle 502"/>
          <p:cNvSpPr/>
          <p:nvPr userDrawn="1"/>
        </p:nvSpPr>
        <p:spPr>
          <a:xfrm>
            <a:off x="4424475"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04" name="Rectangle 503"/>
          <p:cNvSpPr/>
          <p:nvPr userDrawn="1"/>
        </p:nvSpPr>
        <p:spPr>
          <a:xfrm>
            <a:off x="5480489"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05" name="Rectangle 504"/>
          <p:cNvSpPr/>
          <p:nvPr userDrawn="1"/>
        </p:nvSpPr>
        <p:spPr>
          <a:xfrm>
            <a:off x="653594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06" name="Rectangle 505"/>
          <p:cNvSpPr/>
          <p:nvPr userDrawn="1"/>
        </p:nvSpPr>
        <p:spPr>
          <a:xfrm>
            <a:off x="698894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07" name="Rectangle 506"/>
          <p:cNvSpPr/>
          <p:nvPr userDrawn="1"/>
        </p:nvSpPr>
        <p:spPr>
          <a:xfrm>
            <a:off x="638116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08" name="Rectangle 507"/>
          <p:cNvSpPr/>
          <p:nvPr userDrawn="1"/>
        </p:nvSpPr>
        <p:spPr>
          <a:xfrm>
            <a:off x="3519599" y="208700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09" name="Rectangle 508"/>
          <p:cNvSpPr/>
          <p:nvPr userDrawn="1"/>
        </p:nvSpPr>
        <p:spPr>
          <a:xfrm>
            <a:off x="3067721"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10" name="Rectangle 509"/>
          <p:cNvSpPr/>
          <p:nvPr userDrawn="1"/>
        </p:nvSpPr>
        <p:spPr>
          <a:xfrm>
            <a:off x="291770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11" name="Rectangle 510"/>
          <p:cNvSpPr/>
          <p:nvPr userDrawn="1"/>
        </p:nvSpPr>
        <p:spPr>
          <a:xfrm>
            <a:off x="3067159"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12" name="Rectangle 511"/>
          <p:cNvSpPr/>
          <p:nvPr userDrawn="1"/>
        </p:nvSpPr>
        <p:spPr>
          <a:xfrm>
            <a:off x="3221941"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13" name="Rectangle 512"/>
          <p:cNvSpPr/>
          <p:nvPr userDrawn="1"/>
        </p:nvSpPr>
        <p:spPr>
          <a:xfrm>
            <a:off x="4572000"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14" name="Rectangle 513"/>
          <p:cNvSpPr/>
          <p:nvPr userDrawn="1"/>
        </p:nvSpPr>
        <p:spPr>
          <a:xfrm>
            <a:off x="5782796"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15" name="Rectangle 514"/>
          <p:cNvSpPr/>
          <p:nvPr userDrawn="1"/>
        </p:nvSpPr>
        <p:spPr>
          <a:xfrm>
            <a:off x="894635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16" name="Rectangle 515"/>
          <p:cNvSpPr/>
          <p:nvPr userDrawn="1"/>
        </p:nvSpPr>
        <p:spPr>
          <a:xfrm>
            <a:off x="7751108" y="6363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17" name="Rectangle 516"/>
          <p:cNvSpPr/>
          <p:nvPr userDrawn="1"/>
        </p:nvSpPr>
        <p:spPr>
          <a:xfrm>
            <a:off x="503424"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18" name="Rectangle 517"/>
          <p:cNvSpPr/>
          <p:nvPr userDrawn="1"/>
        </p:nvSpPr>
        <p:spPr>
          <a:xfrm>
            <a:off x="655124" y="342287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19" name="Rectangle 518"/>
          <p:cNvSpPr/>
          <p:nvPr userDrawn="1"/>
        </p:nvSpPr>
        <p:spPr>
          <a:xfrm>
            <a:off x="1413345"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20" name="Rectangle 519"/>
          <p:cNvSpPr/>
          <p:nvPr userDrawn="1"/>
        </p:nvSpPr>
        <p:spPr>
          <a:xfrm>
            <a:off x="346528"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21" name="Rectangle 520"/>
          <p:cNvSpPr/>
          <p:nvPr userDrawn="1"/>
        </p:nvSpPr>
        <p:spPr>
          <a:xfrm>
            <a:off x="5091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22" name="Rectangle 521"/>
          <p:cNvSpPr/>
          <p:nvPr userDrawn="1"/>
        </p:nvSpPr>
        <p:spPr>
          <a:xfrm>
            <a:off x="3369676"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23" name="Rectangle 522"/>
          <p:cNvSpPr/>
          <p:nvPr userDrawn="1"/>
        </p:nvSpPr>
        <p:spPr>
          <a:xfrm>
            <a:off x="3518992"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24" name="Rectangle 523"/>
          <p:cNvSpPr/>
          <p:nvPr userDrawn="1"/>
        </p:nvSpPr>
        <p:spPr>
          <a:xfrm>
            <a:off x="577697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25" name="Rectangle 524"/>
          <p:cNvSpPr/>
          <p:nvPr userDrawn="1"/>
        </p:nvSpPr>
        <p:spPr>
          <a:xfrm>
            <a:off x="8946355"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26" name="Rectangle 525"/>
          <p:cNvSpPr/>
          <p:nvPr userDrawn="1"/>
        </p:nvSpPr>
        <p:spPr>
          <a:xfrm>
            <a:off x="65400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27" name="Rectangle 526"/>
          <p:cNvSpPr/>
          <p:nvPr userDrawn="1"/>
        </p:nvSpPr>
        <p:spPr>
          <a:xfrm>
            <a:off x="952921"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28" name="Rectangle 527"/>
          <p:cNvSpPr/>
          <p:nvPr userDrawn="1"/>
        </p:nvSpPr>
        <p:spPr>
          <a:xfrm>
            <a:off x="956423"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29" name="Rectangle 528"/>
          <p:cNvSpPr/>
          <p:nvPr userDrawn="1"/>
        </p:nvSpPr>
        <p:spPr>
          <a:xfrm>
            <a:off x="125884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30" name="Rectangle 529"/>
          <p:cNvSpPr/>
          <p:nvPr userDrawn="1"/>
        </p:nvSpPr>
        <p:spPr>
          <a:xfrm>
            <a:off x="352427"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31" name="Rectangle 530"/>
          <p:cNvSpPr/>
          <p:nvPr userDrawn="1"/>
        </p:nvSpPr>
        <p:spPr>
          <a:xfrm>
            <a:off x="1551735"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32" name="Rectangle 531"/>
          <p:cNvSpPr/>
          <p:nvPr userDrawn="1"/>
        </p:nvSpPr>
        <p:spPr>
          <a:xfrm>
            <a:off x="366978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33" name="Rectangle 532"/>
          <p:cNvSpPr/>
          <p:nvPr userDrawn="1"/>
        </p:nvSpPr>
        <p:spPr>
          <a:xfrm>
            <a:off x="5175297"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34" name="Rectangle 533"/>
          <p:cNvSpPr/>
          <p:nvPr userDrawn="1"/>
        </p:nvSpPr>
        <p:spPr>
          <a:xfrm>
            <a:off x="592889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35" name="Rectangle 534"/>
          <p:cNvSpPr/>
          <p:nvPr userDrawn="1"/>
        </p:nvSpPr>
        <p:spPr>
          <a:xfrm>
            <a:off x="608605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36" name="Rectangle 535"/>
          <p:cNvSpPr/>
          <p:nvPr userDrawn="1"/>
        </p:nvSpPr>
        <p:spPr>
          <a:xfrm>
            <a:off x="50913" y="41008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37" name="Rectangle 536"/>
          <p:cNvSpPr/>
          <p:nvPr userDrawn="1"/>
        </p:nvSpPr>
        <p:spPr>
          <a:xfrm>
            <a:off x="291779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38" name="Rectangle 537"/>
          <p:cNvSpPr/>
          <p:nvPr userDrawn="1"/>
        </p:nvSpPr>
        <p:spPr>
          <a:xfrm>
            <a:off x="7136671" y="476908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39" name="Rectangle 538"/>
          <p:cNvSpPr/>
          <p:nvPr userDrawn="1"/>
        </p:nvSpPr>
        <p:spPr>
          <a:xfrm>
            <a:off x="7890968"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40" name="Rectangle 539"/>
          <p:cNvSpPr/>
          <p:nvPr userDrawn="1"/>
        </p:nvSpPr>
        <p:spPr>
          <a:xfrm>
            <a:off x="381847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41" name="Rectangle 540"/>
          <p:cNvSpPr/>
          <p:nvPr userDrawn="1"/>
        </p:nvSpPr>
        <p:spPr>
          <a:xfrm>
            <a:off x="8190305"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42" name="Rectangle 541"/>
          <p:cNvSpPr/>
          <p:nvPr userDrawn="1"/>
        </p:nvSpPr>
        <p:spPr>
          <a:xfrm>
            <a:off x="8796449" y="174546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43" name="Rectangle 542"/>
          <p:cNvSpPr/>
          <p:nvPr userDrawn="1"/>
        </p:nvSpPr>
        <p:spPr>
          <a:xfrm>
            <a:off x="3217460"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44" name="Rectangle 543"/>
          <p:cNvSpPr/>
          <p:nvPr userDrawn="1"/>
        </p:nvSpPr>
        <p:spPr>
          <a:xfrm>
            <a:off x="291742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45" name="Rectangle 544"/>
          <p:cNvSpPr/>
          <p:nvPr userDrawn="1"/>
        </p:nvSpPr>
        <p:spPr>
          <a:xfrm>
            <a:off x="1105291" y="375546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46" name="Rectangle 545"/>
          <p:cNvSpPr/>
          <p:nvPr userDrawn="1"/>
        </p:nvSpPr>
        <p:spPr>
          <a:xfrm>
            <a:off x="655795"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47" name="Rectangle 546"/>
          <p:cNvSpPr/>
          <p:nvPr userDrawn="1"/>
        </p:nvSpPr>
        <p:spPr>
          <a:xfrm>
            <a:off x="2163127" y="140194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48" name="Rectangle 547"/>
          <p:cNvSpPr/>
          <p:nvPr userDrawn="1"/>
        </p:nvSpPr>
        <p:spPr>
          <a:xfrm>
            <a:off x="5025952"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49" name="Rectangle 548"/>
          <p:cNvSpPr/>
          <p:nvPr userDrawn="1"/>
        </p:nvSpPr>
        <p:spPr>
          <a:xfrm>
            <a:off x="5326549"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50" name="Rectangle 549"/>
          <p:cNvSpPr/>
          <p:nvPr userDrawn="1"/>
        </p:nvSpPr>
        <p:spPr>
          <a:xfrm>
            <a:off x="4724092"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51" name="Rectangle 550"/>
          <p:cNvSpPr/>
          <p:nvPr userDrawn="1"/>
        </p:nvSpPr>
        <p:spPr>
          <a:xfrm>
            <a:off x="4272916"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52" name="Rectangle 551"/>
          <p:cNvSpPr/>
          <p:nvPr userDrawn="1"/>
        </p:nvSpPr>
        <p:spPr>
          <a:xfrm>
            <a:off x="4127660"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53" name="Rectangle 552"/>
          <p:cNvSpPr/>
          <p:nvPr userDrawn="1"/>
        </p:nvSpPr>
        <p:spPr>
          <a:xfrm>
            <a:off x="382103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54" name="Rectangle 553"/>
          <p:cNvSpPr/>
          <p:nvPr userDrawn="1"/>
        </p:nvSpPr>
        <p:spPr>
          <a:xfrm>
            <a:off x="2456723"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55" name="Rectangle 554"/>
          <p:cNvSpPr/>
          <p:nvPr userDrawn="1"/>
        </p:nvSpPr>
        <p:spPr>
          <a:xfrm>
            <a:off x="2460224" y="442711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56" name="Rectangle 555"/>
          <p:cNvSpPr/>
          <p:nvPr userDrawn="1"/>
        </p:nvSpPr>
        <p:spPr>
          <a:xfrm>
            <a:off x="4424475" y="477169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57" name="Rectangle 556"/>
          <p:cNvSpPr/>
          <p:nvPr userDrawn="1"/>
        </p:nvSpPr>
        <p:spPr>
          <a:xfrm>
            <a:off x="6231845"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58" name="Rectangle 557"/>
          <p:cNvSpPr/>
          <p:nvPr userDrawn="1"/>
        </p:nvSpPr>
        <p:spPr>
          <a:xfrm>
            <a:off x="8344432"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59" name="Rectangle 558"/>
          <p:cNvSpPr/>
          <p:nvPr userDrawn="1"/>
        </p:nvSpPr>
        <p:spPr>
          <a:xfrm>
            <a:off x="5628127"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60" name="Rectangle 559"/>
          <p:cNvSpPr/>
          <p:nvPr userDrawn="1"/>
        </p:nvSpPr>
        <p:spPr>
          <a:xfrm>
            <a:off x="2920785" y="6275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61" name="Rectangle 560"/>
          <p:cNvSpPr/>
          <p:nvPr userDrawn="1"/>
        </p:nvSpPr>
        <p:spPr>
          <a:xfrm>
            <a:off x="65509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62" name="Rectangle 561"/>
          <p:cNvSpPr/>
          <p:nvPr userDrawn="1"/>
        </p:nvSpPr>
        <p:spPr>
          <a:xfrm>
            <a:off x="651033"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63" name="Rectangle 562"/>
          <p:cNvSpPr/>
          <p:nvPr userDrawn="1"/>
        </p:nvSpPr>
        <p:spPr>
          <a:xfrm>
            <a:off x="894635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64" name="Rectangle 563"/>
          <p:cNvSpPr/>
          <p:nvPr userDrawn="1"/>
        </p:nvSpPr>
        <p:spPr>
          <a:xfrm>
            <a:off x="4422095" y="442707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65" name="Rectangle 564"/>
          <p:cNvSpPr/>
          <p:nvPr userDrawn="1"/>
        </p:nvSpPr>
        <p:spPr>
          <a:xfrm>
            <a:off x="3830843"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66" name="Rectangle 565"/>
          <p:cNvSpPr/>
          <p:nvPr userDrawn="1"/>
        </p:nvSpPr>
        <p:spPr>
          <a:xfrm>
            <a:off x="58056"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67" name="Rectangle 566"/>
          <p:cNvSpPr/>
          <p:nvPr userDrawn="1"/>
        </p:nvSpPr>
        <p:spPr>
          <a:xfrm>
            <a:off x="622885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68" name="Rectangle 567"/>
          <p:cNvSpPr/>
          <p:nvPr userDrawn="1"/>
        </p:nvSpPr>
        <p:spPr>
          <a:xfrm>
            <a:off x="6230677" y="241243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69" name="Rectangle 568"/>
          <p:cNvSpPr/>
          <p:nvPr userDrawn="1"/>
        </p:nvSpPr>
        <p:spPr>
          <a:xfrm>
            <a:off x="563116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70" name="Rectangle 569"/>
          <p:cNvSpPr/>
          <p:nvPr userDrawn="1"/>
        </p:nvSpPr>
        <p:spPr>
          <a:xfrm>
            <a:off x="2615939"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71" name="Rectangle 570"/>
          <p:cNvSpPr/>
          <p:nvPr userDrawn="1"/>
        </p:nvSpPr>
        <p:spPr>
          <a:xfrm>
            <a:off x="1860521"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72" name="Rectangle 571"/>
          <p:cNvSpPr/>
          <p:nvPr userDrawn="1"/>
        </p:nvSpPr>
        <p:spPr>
          <a:xfrm>
            <a:off x="7437271" y="174835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73" name="Rectangle 572"/>
          <p:cNvSpPr/>
          <p:nvPr userDrawn="1"/>
        </p:nvSpPr>
        <p:spPr>
          <a:xfrm>
            <a:off x="743726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74" name="Rectangle 573"/>
          <p:cNvSpPr/>
          <p:nvPr userDrawn="1"/>
        </p:nvSpPr>
        <p:spPr>
          <a:xfrm>
            <a:off x="804210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75" name="Rectangle 574"/>
          <p:cNvSpPr/>
          <p:nvPr userDrawn="1"/>
        </p:nvSpPr>
        <p:spPr>
          <a:xfrm>
            <a:off x="261719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76" name="Rectangle 575"/>
          <p:cNvSpPr/>
          <p:nvPr userDrawn="1"/>
        </p:nvSpPr>
        <p:spPr>
          <a:xfrm>
            <a:off x="155698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77" name="Rectangle 576"/>
          <p:cNvSpPr/>
          <p:nvPr userDrawn="1"/>
        </p:nvSpPr>
        <p:spPr>
          <a:xfrm>
            <a:off x="353671" y="241187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78" name="Rectangle 577"/>
          <p:cNvSpPr/>
          <p:nvPr userDrawn="1"/>
        </p:nvSpPr>
        <p:spPr>
          <a:xfrm>
            <a:off x="2615301"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79" name="Rectangle 578"/>
          <p:cNvSpPr/>
          <p:nvPr userDrawn="1"/>
        </p:nvSpPr>
        <p:spPr>
          <a:xfrm>
            <a:off x="548036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80" name="Rectangle 579"/>
          <p:cNvSpPr/>
          <p:nvPr userDrawn="1"/>
        </p:nvSpPr>
        <p:spPr>
          <a:xfrm>
            <a:off x="8039508"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81" name="Rectangle 580"/>
          <p:cNvSpPr/>
          <p:nvPr userDrawn="1"/>
        </p:nvSpPr>
        <p:spPr>
          <a:xfrm>
            <a:off x="8644347"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82" name="Rectangle 581"/>
          <p:cNvSpPr/>
          <p:nvPr userDrawn="1"/>
        </p:nvSpPr>
        <p:spPr>
          <a:xfrm>
            <a:off x="3368896"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83" name="Rectangle 582"/>
          <p:cNvSpPr/>
          <p:nvPr userDrawn="1"/>
        </p:nvSpPr>
        <p:spPr>
          <a:xfrm>
            <a:off x="140744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84" name="Rectangle 583"/>
          <p:cNvSpPr/>
          <p:nvPr userDrawn="1"/>
        </p:nvSpPr>
        <p:spPr>
          <a:xfrm>
            <a:off x="3372537"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85" name="Rectangle 584"/>
          <p:cNvSpPr/>
          <p:nvPr userDrawn="1"/>
        </p:nvSpPr>
        <p:spPr>
          <a:xfrm>
            <a:off x="3974852"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86" name="Rectangle 585"/>
          <p:cNvSpPr/>
          <p:nvPr userDrawn="1"/>
        </p:nvSpPr>
        <p:spPr>
          <a:xfrm>
            <a:off x="6233399" y="40327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87" name="Rectangle 586"/>
          <p:cNvSpPr/>
          <p:nvPr userDrawn="1"/>
        </p:nvSpPr>
        <p:spPr>
          <a:xfrm>
            <a:off x="1562228"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88" name="Rectangle 587"/>
          <p:cNvSpPr/>
          <p:nvPr userDrawn="1"/>
        </p:nvSpPr>
        <p:spPr>
          <a:xfrm>
            <a:off x="1858064"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89" name="Rectangle 588"/>
          <p:cNvSpPr/>
          <p:nvPr userDrawn="1"/>
        </p:nvSpPr>
        <p:spPr>
          <a:xfrm>
            <a:off x="8044271" y="174546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90" name="Rectangle 589"/>
          <p:cNvSpPr/>
          <p:nvPr userDrawn="1"/>
        </p:nvSpPr>
        <p:spPr>
          <a:xfrm>
            <a:off x="834500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91" name="Rectangle 590"/>
          <p:cNvSpPr/>
          <p:nvPr userDrawn="1"/>
        </p:nvSpPr>
        <p:spPr>
          <a:xfrm>
            <a:off x="3066479"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92" name="Rectangle 591"/>
          <p:cNvSpPr/>
          <p:nvPr userDrawn="1"/>
        </p:nvSpPr>
        <p:spPr>
          <a:xfrm>
            <a:off x="1255047"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93" name="Rectangle 592"/>
          <p:cNvSpPr/>
          <p:nvPr userDrawn="1"/>
        </p:nvSpPr>
        <p:spPr>
          <a:xfrm>
            <a:off x="8946359" y="241243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94" name="Rectangle 593"/>
          <p:cNvSpPr/>
          <p:nvPr userDrawn="1"/>
        </p:nvSpPr>
        <p:spPr>
          <a:xfrm>
            <a:off x="8794069" y="476908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95" name="Rectangle 594"/>
          <p:cNvSpPr/>
          <p:nvPr userDrawn="1"/>
        </p:nvSpPr>
        <p:spPr>
          <a:xfrm>
            <a:off x="2616980"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96" name="Rectangle 595"/>
          <p:cNvSpPr/>
          <p:nvPr userDrawn="1"/>
        </p:nvSpPr>
        <p:spPr>
          <a:xfrm>
            <a:off x="4572000"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97" name="Rectangle 596"/>
          <p:cNvSpPr/>
          <p:nvPr userDrawn="1"/>
        </p:nvSpPr>
        <p:spPr>
          <a:xfrm>
            <a:off x="2160495"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98" name="Rectangle 597"/>
          <p:cNvSpPr/>
          <p:nvPr userDrawn="1"/>
        </p:nvSpPr>
        <p:spPr>
          <a:xfrm>
            <a:off x="1401436"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599" name="Rectangle 598"/>
          <p:cNvSpPr/>
          <p:nvPr userDrawn="1"/>
        </p:nvSpPr>
        <p:spPr>
          <a:xfrm>
            <a:off x="2463613"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00" name="Rectangle 599"/>
          <p:cNvSpPr/>
          <p:nvPr userDrawn="1"/>
        </p:nvSpPr>
        <p:spPr>
          <a:xfrm>
            <a:off x="7137727"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01" name="Rectangle 600"/>
          <p:cNvSpPr/>
          <p:nvPr userDrawn="1"/>
        </p:nvSpPr>
        <p:spPr>
          <a:xfrm>
            <a:off x="261881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02" name="Rectangle 601"/>
          <p:cNvSpPr/>
          <p:nvPr userDrawn="1"/>
        </p:nvSpPr>
        <p:spPr>
          <a:xfrm>
            <a:off x="819500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03" name="Rectangle 602"/>
          <p:cNvSpPr/>
          <p:nvPr userDrawn="1"/>
        </p:nvSpPr>
        <p:spPr>
          <a:xfrm>
            <a:off x="864617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04" name="Rectangle 603"/>
          <p:cNvSpPr/>
          <p:nvPr userDrawn="1"/>
        </p:nvSpPr>
        <p:spPr>
          <a:xfrm>
            <a:off x="4121383"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05" name="Rectangle 604"/>
          <p:cNvSpPr/>
          <p:nvPr userDrawn="1"/>
        </p:nvSpPr>
        <p:spPr>
          <a:xfrm>
            <a:off x="95922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06" name="Rectangle 605"/>
          <p:cNvSpPr/>
          <p:nvPr userDrawn="1"/>
        </p:nvSpPr>
        <p:spPr>
          <a:xfrm>
            <a:off x="80332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07" name="Rectangle 606"/>
          <p:cNvSpPr/>
          <p:nvPr userDrawn="1"/>
        </p:nvSpPr>
        <p:spPr>
          <a:xfrm>
            <a:off x="1407459"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08" name="Rectangle 607"/>
          <p:cNvSpPr/>
          <p:nvPr userDrawn="1"/>
        </p:nvSpPr>
        <p:spPr>
          <a:xfrm>
            <a:off x="562927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09" name="Rectangle 608"/>
          <p:cNvSpPr/>
          <p:nvPr userDrawn="1"/>
        </p:nvSpPr>
        <p:spPr>
          <a:xfrm>
            <a:off x="7587783"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10" name="Rectangle 609"/>
          <p:cNvSpPr/>
          <p:nvPr userDrawn="1"/>
        </p:nvSpPr>
        <p:spPr>
          <a:xfrm>
            <a:off x="879883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11" name="Rectangle 610"/>
          <p:cNvSpPr/>
          <p:nvPr userDrawn="1"/>
        </p:nvSpPr>
        <p:spPr>
          <a:xfrm>
            <a:off x="8202959"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12" name="Rectangle 611"/>
          <p:cNvSpPr/>
          <p:nvPr userDrawn="1"/>
        </p:nvSpPr>
        <p:spPr>
          <a:xfrm>
            <a:off x="864587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13" name="Rectangle 612"/>
          <p:cNvSpPr/>
          <p:nvPr userDrawn="1"/>
        </p:nvSpPr>
        <p:spPr>
          <a:xfrm>
            <a:off x="849347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14" name="Rectangle 613"/>
          <p:cNvSpPr/>
          <p:nvPr userDrawn="1"/>
        </p:nvSpPr>
        <p:spPr>
          <a:xfrm>
            <a:off x="261556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15" name="Rectangle 614"/>
          <p:cNvSpPr/>
          <p:nvPr userDrawn="1"/>
        </p:nvSpPr>
        <p:spPr>
          <a:xfrm>
            <a:off x="2765024"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16" name="Rectangle 615"/>
          <p:cNvSpPr/>
          <p:nvPr userDrawn="1"/>
        </p:nvSpPr>
        <p:spPr>
          <a:xfrm>
            <a:off x="125475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17" name="Rectangle 616"/>
          <p:cNvSpPr/>
          <p:nvPr userDrawn="1"/>
        </p:nvSpPr>
        <p:spPr>
          <a:xfrm>
            <a:off x="505917"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18" name="Rectangle 617"/>
          <p:cNvSpPr/>
          <p:nvPr userDrawn="1"/>
        </p:nvSpPr>
        <p:spPr>
          <a:xfrm>
            <a:off x="58056" y="619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19" name="Rectangle 618"/>
          <p:cNvSpPr/>
          <p:nvPr userDrawn="1"/>
        </p:nvSpPr>
        <p:spPr>
          <a:xfrm>
            <a:off x="2164903"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20" name="Rectangle 619"/>
          <p:cNvSpPr/>
          <p:nvPr userDrawn="1"/>
        </p:nvSpPr>
        <p:spPr>
          <a:xfrm>
            <a:off x="6986513"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21" name="Rectangle 620"/>
          <p:cNvSpPr/>
          <p:nvPr userDrawn="1"/>
        </p:nvSpPr>
        <p:spPr>
          <a:xfrm>
            <a:off x="8345647" y="174546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22" name="Rectangle 621"/>
          <p:cNvSpPr/>
          <p:nvPr userDrawn="1"/>
        </p:nvSpPr>
        <p:spPr>
          <a:xfrm>
            <a:off x="6387139"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23" name="Rectangle 622"/>
          <p:cNvSpPr/>
          <p:nvPr userDrawn="1"/>
        </p:nvSpPr>
        <p:spPr>
          <a:xfrm>
            <a:off x="3366032"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24" name="Rectangle 623"/>
          <p:cNvSpPr/>
          <p:nvPr userDrawn="1"/>
        </p:nvSpPr>
        <p:spPr>
          <a:xfrm>
            <a:off x="291597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25" name="Rectangle 624"/>
          <p:cNvSpPr/>
          <p:nvPr userDrawn="1"/>
        </p:nvSpPr>
        <p:spPr>
          <a:xfrm>
            <a:off x="3368972"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26" name="Rectangle 625"/>
          <p:cNvSpPr/>
          <p:nvPr userDrawn="1"/>
        </p:nvSpPr>
        <p:spPr>
          <a:xfrm>
            <a:off x="5329303" y="375546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27" name="Rectangle 626"/>
          <p:cNvSpPr/>
          <p:nvPr userDrawn="1"/>
        </p:nvSpPr>
        <p:spPr>
          <a:xfrm>
            <a:off x="8042107"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28" name="Rectangle 627"/>
          <p:cNvSpPr/>
          <p:nvPr userDrawn="1"/>
        </p:nvSpPr>
        <p:spPr>
          <a:xfrm>
            <a:off x="2612996"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29" name="Rectangle 628"/>
          <p:cNvSpPr/>
          <p:nvPr userDrawn="1"/>
        </p:nvSpPr>
        <p:spPr>
          <a:xfrm>
            <a:off x="1860520"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30" name="Rectangle 629"/>
          <p:cNvSpPr/>
          <p:nvPr userDrawn="1"/>
        </p:nvSpPr>
        <p:spPr>
          <a:xfrm>
            <a:off x="7444971"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31" name="Rectangle 630"/>
          <p:cNvSpPr/>
          <p:nvPr userDrawn="1"/>
        </p:nvSpPr>
        <p:spPr>
          <a:xfrm>
            <a:off x="6234736"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32" name="Rectangle 631"/>
          <p:cNvSpPr/>
          <p:nvPr userDrawn="1"/>
        </p:nvSpPr>
        <p:spPr>
          <a:xfrm>
            <a:off x="6233615"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33" name="Rectangle 632"/>
          <p:cNvSpPr/>
          <p:nvPr userDrawn="1"/>
        </p:nvSpPr>
        <p:spPr>
          <a:xfrm>
            <a:off x="321895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34" name="Rectangle 633"/>
          <p:cNvSpPr/>
          <p:nvPr userDrawn="1"/>
        </p:nvSpPr>
        <p:spPr>
          <a:xfrm>
            <a:off x="5329300"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35" name="Rectangle 634"/>
          <p:cNvSpPr/>
          <p:nvPr userDrawn="1"/>
        </p:nvSpPr>
        <p:spPr>
          <a:xfrm>
            <a:off x="5329300"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36" name="Rectangle 635"/>
          <p:cNvSpPr/>
          <p:nvPr userDrawn="1"/>
        </p:nvSpPr>
        <p:spPr>
          <a:xfrm>
            <a:off x="1103283"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37" name="Rectangle 636"/>
          <p:cNvSpPr/>
          <p:nvPr userDrawn="1"/>
        </p:nvSpPr>
        <p:spPr>
          <a:xfrm>
            <a:off x="203200"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38" name="Rectangle 637"/>
          <p:cNvSpPr/>
          <p:nvPr userDrawn="1"/>
        </p:nvSpPr>
        <p:spPr>
          <a:xfrm>
            <a:off x="5781069" y="208700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39" name="Rectangle 638"/>
          <p:cNvSpPr/>
          <p:nvPr userDrawn="1"/>
        </p:nvSpPr>
        <p:spPr>
          <a:xfrm>
            <a:off x="5936409"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40" name="Rectangle 639"/>
          <p:cNvSpPr/>
          <p:nvPr userDrawn="1"/>
        </p:nvSpPr>
        <p:spPr>
          <a:xfrm>
            <a:off x="3672541"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41" name="Rectangle 640"/>
          <p:cNvSpPr/>
          <p:nvPr userDrawn="1"/>
        </p:nvSpPr>
        <p:spPr>
          <a:xfrm>
            <a:off x="201407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42" name="Rectangle 641"/>
          <p:cNvSpPr/>
          <p:nvPr userDrawn="1"/>
        </p:nvSpPr>
        <p:spPr>
          <a:xfrm>
            <a:off x="5477529"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43" name="Rectangle 642"/>
          <p:cNvSpPr/>
          <p:nvPr userDrawn="1"/>
        </p:nvSpPr>
        <p:spPr>
          <a:xfrm>
            <a:off x="5182255"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44" name="Rectangle 643"/>
          <p:cNvSpPr/>
          <p:nvPr userDrawn="1"/>
        </p:nvSpPr>
        <p:spPr>
          <a:xfrm>
            <a:off x="5479771"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45" name="Rectangle 644"/>
          <p:cNvSpPr/>
          <p:nvPr userDrawn="1"/>
        </p:nvSpPr>
        <p:spPr>
          <a:xfrm>
            <a:off x="592870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46" name="Rectangle 645"/>
          <p:cNvSpPr/>
          <p:nvPr userDrawn="1"/>
        </p:nvSpPr>
        <p:spPr>
          <a:xfrm>
            <a:off x="668412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47" name="Rectangle 646"/>
          <p:cNvSpPr/>
          <p:nvPr userDrawn="1"/>
        </p:nvSpPr>
        <p:spPr>
          <a:xfrm>
            <a:off x="170983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48" name="Rectangle 647"/>
          <p:cNvSpPr/>
          <p:nvPr userDrawn="1"/>
        </p:nvSpPr>
        <p:spPr>
          <a:xfrm>
            <a:off x="7741957"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49" name="Rectangle 648"/>
          <p:cNvSpPr/>
          <p:nvPr userDrawn="1"/>
        </p:nvSpPr>
        <p:spPr>
          <a:xfrm>
            <a:off x="653172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50" name="Rectangle 649"/>
          <p:cNvSpPr/>
          <p:nvPr userDrawn="1"/>
        </p:nvSpPr>
        <p:spPr>
          <a:xfrm>
            <a:off x="804437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51" name="Rectangle 650"/>
          <p:cNvSpPr/>
          <p:nvPr userDrawn="1"/>
        </p:nvSpPr>
        <p:spPr>
          <a:xfrm>
            <a:off x="592926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52" name="Rectangle 651"/>
          <p:cNvSpPr/>
          <p:nvPr userDrawn="1"/>
        </p:nvSpPr>
        <p:spPr>
          <a:xfrm>
            <a:off x="6385765"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53" name="Rectangle 652"/>
          <p:cNvSpPr/>
          <p:nvPr userDrawn="1"/>
        </p:nvSpPr>
        <p:spPr>
          <a:xfrm>
            <a:off x="6984720" y="442599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54" name="Rectangle 653"/>
          <p:cNvSpPr/>
          <p:nvPr userDrawn="1"/>
        </p:nvSpPr>
        <p:spPr>
          <a:xfrm>
            <a:off x="170871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55" name="Rectangle 654"/>
          <p:cNvSpPr/>
          <p:nvPr userDrawn="1"/>
        </p:nvSpPr>
        <p:spPr>
          <a:xfrm>
            <a:off x="155687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56" name="Rectangle 655"/>
          <p:cNvSpPr/>
          <p:nvPr userDrawn="1"/>
        </p:nvSpPr>
        <p:spPr>
          <a:xfrm>
            <a:off x="608460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57" name="Rectangle 656"/>
          <p:cNvSpPr/>
          <p:nvPr userDrawn="1"/>
        </p:nvSpPr>
        <p:spPr>
          <a:xfrm>
            <a:off x="653466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58" name="Rectangle 657"/>
          <p:cNvSpPr/>
          <p:nvPr userDrawn="1"/>
        </p:nvSpPr>
        <p:spPr>
          <a:xfrm>
            <a:off x="7591939"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59" name="Rectangle 658"/>
          <p:cNvSpPr/>
          <p:nvPr userDrawn="1"/>
        </p:nvSpPr>
        <p:spPr>
          <a:xfrm>
            <a:off x="8649213"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60" name="Rectangle 659"/>
          <p:cNvSpPr/>
          <p:nvPr userDrawn="1"/>
        </p:nvSpPr>
        <p:spPr>
          <a:xfrm>
            <a:off x="8352117"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61" name="Rectangle 660"/>
          <p:cNvSpPr/>
          <p:nvPr userDrawn="1"/>
        </p:nvSpPr>
        <p:spPr>
          <a:xfrm>
            <a:off x="5928707"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62" name="Rectangle 661"/>
          <p:cNvSpPr/>
          <p:nvPr userDrawn="1"/>
        </p:nvSpPr>
        <p:spPr>
          <a:xfrm>
            <a:off x="5626847"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63" name="Rectangle 662"/>
          <p:cNvSpPr/>
          <p:nvPr userDrawn="1"/>
        </p:nvSpPr>
        <p:spPr>
          <a:xfrm>
            <a:off x="231228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64" name="Rectangle 663"/>
          <p:cNvSpPr/>
          <p:nvPr userDrawn="1"/>
        </p:nvSpPr>
        <p:spPr>
          <a:xfrm>
            <a:off x="2159327"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65" name="Rectangle 664"/>
          <p:cNvSpPr/>
          <p:nvPr userDrawn="1"/>
        </p:nvSpPr>
        <p:spPr>
          <a:xfrm>
            <a:off x="1409420"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66" name="Rectangle 665"/>
          <p:cNvSpPr/>
          <p:nvPr userDrawn="1"/>
        </p:nvSpPr>
        <p:spPr>
          <a:xfrm>
            <a:off x="50636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67" name="Rectangle 666"/>
          <p:cNvSpPr/>
          <p:nvPr userDrawn="1"/>
        </p:nvSpPr>
        <p:spPr>
          <a:xfrm>
            <a:off x="34652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68" name="Rectangle 667"/>
          <p:cNvSpPr/>
          <p:nvPr userDrawn="1"/>
        </p:nvSpPr>
        <p:spPr>
          <a:xfrm>
            <a:off x="3818952" y="476908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69" name="Rectangle 668"/>
          <p:cNvSpPr/>
          <p:nvPr userDrawn="1"/>
        </p:nvSpPr>
        <p:spPr>
          <a:xfrm>
            <a:off x="8193728"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70" name="Rectangle 669"/>
          <p:cNvSpPr/>
          <p:nvPr userDrawn="1"/>
        </p:nvSpPr>
        <p:spPr>
          <a:xfrm>
            <a:off x="6986993"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71" name="Rectangle 670"/>
          <p:cNvSpPr/>
          <p:nvPr userDrawn="1"/>
        </p:nvSpPr>
        <p:spPr>
          <a:xfrm>
            <a:off x="3367075"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72" name="Rectangle 671"/>
          <p:cNvSpPr/>
          <p:nvPr userDrawn="1"/>
        </p:nvSpPr>
        <p:spPr>
          <a:xfrm>
            <a:off x="109424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73" name="Rectangle 672"/>
          <p:cNvSpPr/>
          <p:nvPr userDrawn="1"/>
        </p:nvSpPr>
        <p:spPr>
          <a:xfrm>
            <a:off x="203200"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74" name="Rectangle 673"/>
          <p:cNvSpPr/>
          <p:nvPr userDrawn="1"/>
        </p:nvSpPr>
        <p:spPr>
          <a:xfrm>
            <a:off x="203200"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75" name="Rectangle 674"/>
          <p:cNvSpPr/>
          <p:nvPr userDrawn="1"/>
        </p:nvSpPr>
        <p:spPr>
          <a:xfrm>
            <a:off x="808039"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76" name="Rectangle 675"/>
          <p:cNvSpPr/>
          <p:nvPr userDrawn="1"/>
        </p:nvSpPr>
        <p:spPr>
          <a:xfrm>
            <a:off x="4722675"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77" name="Rectangle 676"/>
          <p:cNvSpPr/>
          <p:nvPr userDrawn="1"/>
        </p:nvSpPr>
        <p:spPr>
          <a:xfrm>
            <a:off x="7287700"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78" name="Rectangle 677"/>
          <p:cNvSpPr/>
          <p:nvPr userDrawn="1"/>
        </p:nvSpPr>
        <p:spPr>
          <a:xfrm>
            <a:off x="532919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79" name="Rectangle 678"/>
          <p:cNvSpPr/>
          <p:nvPr userDrawn="1"/>
        </p:nvSpPr>
        <p:spPr>
          <a:xfrm>
            <a:off x="4884599" y="6564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80" name="Rectangle 679"/>
          <p:cNvSpPr/>
          <p:nvPr userDrawn="1"/>
        </p:nvSpPr>
        <p:spPr>
          <a:xfrm>
            <a:off x="3056356"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81" name="Rectangle 680"/>
          <p:cNvSpPr/>
          <p:nvPr userDrawn="1"/>
        </p:nvSpPr>
        <p:spPr>
          <a:xfrm>
            <a:off x="321828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82" name="Rectangle 681"/>
          <p:cNvSpPr/>
          <p:nvPr userDrawn="1"/>
        </p:nvSpPr>
        <p:spPr>
          <a:xfrm>
            <a:off x="3971317"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83" name="Rectangle 682"/>
          <p:cNvSpPr/>
          <p:nvPr userDrawn="1"/>
        </p:nvSpPr>
        <p:spPr>
          <a:xfrm>
            <a:off x="5477528"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84" name="Rectangle 683"/>
          <p:cNvSpPr/>
          <p:nvPr userDrawn="1"/>
        </p:nvSpPr>
        <p:spPr>
          <a:xfrm>
            <a:off x="5632168"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85" name="Rectangle 684"/>
          <p:cNvSpPr/>
          <p:nvPr userDrawn="1"/>
        </p:nvSpPr>
        <p:spPr>
          <a:xfrm>
            <a:off x="3367179"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86" name="Rectangle 685"/>
          <p:cNvSpPr/>
          <p:nvPr userDrawn="1"/>
        </p:nvSpPr>
        <p:spPr>
          <a:xfrm>
            <a:off x="276108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87" name="Rectangle 686"/>
          <p:cNvSpPr/>
          <p:nvPr userDrawn="1"/>
        </p:nvSpPr>
        <p:spPr>
          <a:xfrm>
            <a:off x="6081107"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88" name="Rectangle 687"/>
          <p:cNvSpPr/>
          <p:nvPr userDrawn="1"/>
        </p:nvSpPr>
        <p:spPr>
          <a:xfrm>
            <a:off x="6245411" y="651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89" name="Rectangle 688"/>
          <p:cNvSpPr/>
          <p:nvPr userDrawn="1"/>
        </p:nvSpPr>
        <p:spPr>
          <a:xfrm>
            <a:off x="5169647" y="651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90" name="Rectangle 689"/>
          <p:cNvSpPr/>
          <p:nvPr userDrawn="1"/>
        </p:nvSpPr>
        <p:spPr>
          <a:xfrm>
            <a:off x="818837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91" name="Rectangle 690"/>
          <p:cNvSpPr/>
          <p:nvPr userDrawn="1"/>
        </p:nvSpPr>
        <p:spPr>
          <a:xfrm>
            <a:off x="773901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92" name="Rectangle 691"/>
          <p:cNvSpPr/>
          <p:nvPr userDrawn="1"/>
        </p:nvSpPr>
        <p:spPr>
          <a:xfrm>
            <a:off x="7288960"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93" name="Rectangle 692"/>
          <p:cNvSpPr/>
          <p:nvPr userDrawn="1"/>
        </p:nvSpPr>
        <p:spPr>
          <a:xfrm>
            <a:off x="578218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94" name="Rectangle 693"/>
          <p:cNvSpPr/>
          <p:nvPr userDrawn="1"/>
        </p:nvSpPr>
        <p:spPr>
          <a:xfrm>
            <a:off x="215988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95" name="Rectangle 694"/>
          <p:cNvSpPr/>
          <p:nvPr userDrawn="1"/>
        </p:nvSpPr>
        <p:spPr>
          <a:xfrm>
            <a:off x="140857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96" name="Rectangle 695"/>
          <p:cNvSpPr/>
          <p:nvPr userDrawn="1"/>
        </p:nvSpPr>
        <p:spPr>
          <a:xfrm>
            <a:off x="95446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97" name="Rectangle 696"/>
          <p:cNvSpPr/>
          <p:nvPr userDrawn="1"/>
        </p:nvSpPr>
        <p:spPr>
          <a:xfrm>
            <a:off x="80556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98" name="Rectangle 697"/>
          <p:cNvSpPr/>
          <p:nvPr userDrawn="1"/>
        </p:nvSpPr>
        <p:spPr>
          <a:xfrm>
            <a:off x="1110924"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699" name="Rectangle 698"/>
          <p:cNvSpPr/>
          <p:nvPr userDrawn="1"/>
        </p:nvSpPr>
        <p:spPr>
          <a:xfrm>
            <a:off x="353671"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00" name="Rectangle 699"/>
          <p:cNvSpPr/>
          <p:nvPr userDrawn="1"/>
        </p:nvSpPr>
        <p:spPr>
          <a:xfrm>
            <a:off x="353672"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01" name="Rectangle 700"/>
          <p:cNvSpPr/>
          <p:nvPr userDrawn="1"/>
        </p:nvSpPr>
        <p:spPr>
          <a:xfrm>
            <a:off x="5477423"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02" name="Rectangle 701"/>
          <p:cNvSpPr/>
          <p:nvPr userDrawn="1"/>
        </p:nvSpPr>
        <p:spPr>
          <a:xfrm>
            <a:off x="7738351"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03" name="Rectangle 702"/>
          <p:cNvSpPr/>
          <p:nvPr userDrawn="1"/>
        </p:nvSpPr>
        <p:spPr>
          <a:xfrm>
            <a:off x="713939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04" name="Rectangle 703"/>
          <p:cNvSpPr/>
          <p:nvPr userDrawn="1"/>
        </p:nvSpPr>
        <p:spPr>
          <a:xfrm>
            <a:off x="6235219"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05" name="Rectangle 704"/>
          <p:cNvSpPr/>
          <p:nvPr userDrawn="1"/>
        </p:nvSpPr>
        <p:spPr>
          <a:xfrm>
            <a:off x="2161040"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06" name="Rectangle 705"/>
          <p:cNvSpPr/>
          <p:nvPr userDrawn="1"/>
        </p:nvSpPr>
        <p:spPr>
          <a:xfrm>
            <a:off x="6079176"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07" name="Rectangle 706"/>
          <p:cNvSpPr/>
          <p:nvPr userDrawn="1"/>
        </p:nvSpPr>
        <p:spPr>
          <a:xfrm>
            <a:off x="819428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08" name="Rectangle 707"/>
          <p:cNvSpPr/>
          <p:nvPr userDrawn="1"/>
        </p:nvSpPr>
        <p:spPr>
          <a:xfrm>
            <a:off x="8798831"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09" name="Rectangle 708"/>
          <p:cNvSpPr/>
          <p:nvPr userDrawn="1"/>
        </p:nvSpPr>
        <p:spPr>
          <a:xfrm>
            <a:off x="8342333"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10" name="Rectangle 709"/>
          <p:cNvSpPr/>
          <p:nvPr userDrawn="1"/>
        </p:nvSpPr>
        <p:spPr>
          <a:xfrm>
            <a:off x="5238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11" name="Rectangle 710"/>
          <p:cNvSpPr/>
          <p:nvPr userDrawn="1"/>
        </p:nvSpPr>
        <p:spPr>
          <a:xfrm>
            <a:off x="1710439"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12" name="Rectangle 711"/>
          <p:cNvSpPr/>
          <p:nvPr userDrawn="1"/>
        </p:nvSpPr>
        <p:spPr>
          <a:xfrm>
            <a:off x="4426856"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13" name="Rectangle 712"/>
          <p:cNvSpPr/>
          <p:nvPr userDrawn="1"/>
        </p:nvSpPr>
        <p:spPr>
          <a:xfrm>
            <a:off x="4876913"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14" name="Rectangle 713"/>
          <p:cNvSpPr/>
          <p:nvPr userDrawn="1"/>
        </p:nvSpPr>
        <p:spPr>
          <a:xfrm>
            <a:off x="7287859"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15" name="Rectangle 714"/>
          <p:cNvSpPr/>
          <p:nvPr userDrawn="1"/>
        </p:nvSpPr>
        <p:spPr>
          <a:xfrm>
            <a:off x="713419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16" name="Rectangle 715"/>
          <p:cNvSpPr/>
          <p:nvPr userDrawn="1"/>
        </p:nvSpPr>
        <p:spPr>
          <a:xfrm>
            <a:off x="1560531" y="4088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17" name="Rectangle 716"/>
          <p:cNvSpPr/>
          <p:nvPr userDrawn="1"/>
        </p:nvSpPr>
        <p:spPr>
          <a:xfrm>
            <a:off x="2006387"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18" name="Rectangle 717"/>
          <p:cNvSpPr/>
          <p:nvPr userDrawn="1"/>
        </p:nvSpPr>
        <p:spPr>
          <a:xfrm>
            <a:off x="4123179"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19" name="Rectangle 718"/>
          <p:cNvSpPr/>
          <p:nvPr userDrawn="1"/>
        </p:nvSpPr>
        <p:spPr>
          <a:xfrm>
            <a:off x="4723952"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20" name="Rectangle 719"/>
          <p:cNvSpPr/>
          <p:nvPr userDrawn="1"/>
        </p:nvSpPr>
        <p:spPr>
          <a:xfrm>
            <a:off x="4574381" y="442585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21" name="Rectangle 720"/>
          <p:cNvSpPr/>
          <p:nvPr userDrawn="1"/>
        </p:nvSpPr>
        <p:spPr>
          <a:xfrm>
            <a:off x="3971365" y="442599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22" name="Rectangle 721"/>
          <p:cNvSpPr/>
          <p:nvPr userDrawn="1"/>
        </p:nvSpPr>
        <p:spPr>
          <a:xfrm>
            <a:off x="246235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23" name="Rectangle 722"/>
          <p:cNvSpPr/>
          <p:nvPr userDrawn="1"/>
        </p:nvSpPr>
        <p:spPr>
          <a:xfrm>
            <a:off x="5026260"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24" name="Rectangle 723"/>
          <p:cNvSpPr/>
          <p:nvPr userDrawn="1"/>
        </p:nvSpPr>
        <p:spPr>
          <a:xfrm>
            <a:off x="203200"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25" name="Rectangle 724"/>
          <p:cNvSpPr/>
          <p:nvPr userDrawn="1"/>
        </p:nvSpPr>
        <p:spPr>
          <a:xfrm>
            <a:off x="759011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26" name="Rectangle 725"/>
          <p:cNvSpPr/>
          <p:nvPr userDrawn="1"/>
        </p:nvSpPr>
        <p:spPr>
          <a:xfrm>
            <a:off x="4572000"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27" name="Rectangle 726"/>
          <p:cNvSpPr/>
          <p:nvPr userDrawn="1"/>
        </p:nvSpPr>
        <p:spPr>
          <a:xfrm>
            <a:off x="7589604"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28" name="Rectangle 727"/>
          <p:cNvSpPr/>
          <p:nvPr userDrawn="1"/>
        </p:nvSpPr>
        <p:spPr>
          <a:xfrm>
            <a:off x="412376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29" name="Rectangle 728"/>
          <p:cNvSpPr/>
          <p:nvPr userDrawn="1"/>
        </p:nvSpPr>
        <p:spPr>
          <a:xfrm>
            <a:off x="53295" y="140600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30" name="Rectangle 729"/>
          <p:cNvSpPr/>
          <p:nvPr userDrawn="1"/>
        </p:nvSpPr>
        <p:spPr>
          <a:xfrm>
            <a:off x="649727"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31" name="Rectangle 730"/>
          <p:cNvSpPr/>
          <p:nvPr userDrawn="1"/>
        </p:nvSpPr>
        <p:spPr>
          <a:xfrm>
            <a:off x="3064876"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32" name="Rectangle 731"/>
          <p:cNvSpPr/>
          <p:nvPr userDrawn="1"/>
        </p:nvSpPr>
        <p:spPr>
          <a:xfrm>
            <a:off x="744147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33" name="Rectangle 732"/>
          <p:cNvSpPr/>
          <p:nvPr userDrawn="1"/>
        </p:nvSpPr>
        <p:spPr>
          <a:xfrm>
            <a:off x="849566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34" name="Rectangle 733"/>
          <p:cNvSpPr/>
          <p:nvPr userDrawn="1"/>
        </p:nvSpPr>
        <p:spPr>
          <a:xfrm>
            <a:off x="7294956"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35" name="Rectangle 734"/>
          <p:cNvSpPr/>
          <p:nvPr userDrawn="1"/>
        </p:nvSpPr>
        <p:spPr>
          <a:xfrm>
            <a:off x="6081220"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36" name="Rectangle 735"/>
          <p:cNvSpPr/>
          <p:nvPr userDrawn="1"/>
        </p:nvSpPr>
        <p:spPr>
          <a:xfrm>
            <a:off x="58056"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37" name="Rectangle 736"/>
          <p:cNvSpPr/>
          <p:nvPr userDrawn="1"/>
        </p:nvSpPr>
        <p:spPr>
          <a:xfrm>
            <a:off x="2469563"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38" name="Rectangle 737"/>
          <p:cNvSpPr/>
          <p:nvPr userDrawn="1"/>
        </p:nvSpPr>
        <p:spPr>
          <a:xfrm>
            <a:off x="3970312"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39" name="Rectangle 738"/>
          <p:cNvSpPr/>
          <p:nvPr userDrawn="1"/>
        </p:nvSpPr>
        <p:spPr>
          <a:xfrm>
            <a:off x="2767779"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40" name="Rectangle 739"/>
          <p:cNvSpPr/>
          <p:nvPr userDrawn="1"/>
        </p:nvSpPr>
        <p:spPr>
          <a:xfrm>
            <a:off x="397437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41" name="Rectangle 740"/>
          <p:cNvSpPr/>
          <p:nvPr userDrawn="1"/>
        </p:nvSpPr>
        <p:spPr>
          <a:xfrm>
            <a:off x="6674011"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42" name="Rectangle 741"/>
          <p:cNvSpPr/>
          <p:nvPr userDrawn="1"/>
        </p:nvSpPr>
        <p:spPr>
          <a:xfrm>
            <a:off x="6387140"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43" name="Rectangle 742"/>
          <p:cNvSpPr/>
          <p:nvPr userDrawn="1"/>
        </p:nvSpPr>
        <p:spPr>
          <a:xfrm>
            <a:off x="336729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44" name="Rectangle 743"/>
          <p:cNvSpPr/>
          <p:nvPr userDrawn="1"/>
        </p:nvSpPr>
        <p:spPr>
          <a:xfrm>
            <a:off x="3820852"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45" name="Rectangle 744"/>
          <p:cNvSpPr/>
          <p:nvPr userDrawn="1"/>
        </p:nvSpPr>
        <p:spPr>
          <a:xfrm>
            <a:off x="3968491"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46" name="Rectangle 745"/>
          <p:cNvSpPr/>
          <p:nvPr userDrawn="1"/>
        </p:nvSpPr>
        <p:spPr>
          <a:xfrm>
            <a:off x="3667893"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47" name="Rectangle 746"/>
          <p:cNvSpPr/>
          <p:nvPr userDrawn="1"/>
        </p:nvSpPr>
        <p:spPr>
          <a:xfrm>
            <a:off x="6383496"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48" name="Rectangle 747"/>
          <p:cNvSpPr/>
          <p:nvPr userDrawn="1"/>
        </p:nvSpPr>
        <p:spPr>
          <a:xfrm>
            <a:off x="5329305"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49" name="Rectangle 748"/>
          <p:cNvSpPr/>
          <p:nvPr userDrawn="1"/>
        </p:nvSpPr>
        <p:spPr>
          <a:xfrm>
            <a:off x="2756435"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50" name="Rectangle 749"/>
          <p:cNvSpPr/>
          <p:nvPr userDrawn="1"/>
        </p:nvSpPr>
        <p:spPr>
          <a:xfrm>
            <a:off x="3217279"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51" name="Rectangle 750"/>
          <p:cNvSpPr/>
          <p:nvPr userDrawn="1"/>
        </p:nvSpPr>
        <p:spPr>
          <a:xfrm>
            <a:off x="3371497"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52" name="Rectangle 751"/>
          <p:cNvSpPr/>
          <p:nvPr userDrawn="1"/>
        </p:nvSpPr>
        <p:spPr>
          <a:xfrm>
            <a:off x="3969611"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53" name="Rectangle 752"/>
          <p:cNvSpPr/>
          <p:nvPr userDrawn="1"/>
        </p:nvSpPr>
        <p:spPr>
          <a:xfrm>
            <a:off x="427091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54" name="Rectangle 753"/>
          <p:cNvSpPr/>
          <p:nvPr userDrawn="1"/>
        </p:nvSpPr>
        <p:spPr>
          <a:xfrm>
            <a:off x="203200"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55" name="Rectangle 754"/>
          <p:cNvSpPr/>
          <p:nvPr userDrawn="1"/>
        </p:nvSpPr>
        <p:spPr>
          <a:xfrm>
            <a:off x="203200"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56" name="Rectangle 755"/>
          <p:cNvSpPr/>
          <p:nvPr userDrawn="1"/>
        </p:nvSpPr>
        <p:spPr>
          <a:xfrm>
            <a:off x="758829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57" name="Rectangle 756"/>
          <p:cNvSpPr/>
          <p:nvPr userDrawn="1"/>
        </p:nvSpPr>
        <p:spPr>
          <a:xfrm>
            <a:off x="8493172"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58" name="Rectangle 757"/>
          <p:cNvSpPr/>
          <p:nvPr userDrawn="1"/>
        </p:nvSpPr>
        <p:spPr>
          <a:xfrm>
            <a:off x="8798831"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59" name="Rectangle 758"/>
          <p:cNvSpPr/>
          <p:nvPr userDrawn="1"/>
        </p:nvSpPr>
        <p:spPr>
          <a:xfrm>
            <a:off x="8646992"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60" name="Rectangle 759"/>
          <p:cNvSpPr/>
          <p:nvPr userDrawn="1"/>
        </p:nvSpPr>
        <p:spPr>
          <a:xfrm>
            <a:off x="834401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61" name="Rectangle 760"/>
          <p:cNvSpPr/>
          <p:nvPr userDrawn="1"/>
        </p:nvSpPr>
        <p:spPr>
          <a:xfrm>
            <a:off x="7442219"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62" name="Rectangle 761"/>
          <p:cNvSpPr/>
          <p:nvPr userDrawn="1"/>
        </p:nvSpPr>
        <p:spPr>
          <a:xfrm>
            <a:off x="4722972"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63" name="Rectangle 762"/>
          <p:cNvSpPr/>
          <p:nvPr userDrawn="1"/>
        </p:nvSpPr>
        <p:spPr>
          <a:xfrm>
            <a:off x="3968676"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64" name="Rectangle 763"/>
          <p:cNvSpPr/>
          <p:nvPr userDrawn="1"/>
        </p:nvSpPr>
        <p:spPr>
          <a:xfrm>
            <a:off x="4121776"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65" name="Rectangle 764"/>
          <p:cNvSpPr/>
          <p:nvPr userDrawn="1"/>
        </p:nvSpPr>
        <p:spPr>
          <a:xfrm>
            <a:off x="457438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66" name="Rectangle 765"/>
          <p:cNvSpPr/>
          <p:nvPr userDrawn="1"/>
        </p:nvSpPr>
        <p:spPr>
          <a:xfrm>
            <a:off x="4724960"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67" name="Rectangle 766"/>
          <p:cNvSpPr/>
          <p:nvPr userDrawn="1"/>
        </p:nvSpPr>
        <p:spPr>
          <a:xfrm>
            <a:off x="1559300"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68" name="Rectangle 767"/>
          <p:cNvSpPr/>
          <p:nvPr userDrawn="1"/>
        </p:nvSpPr>
        <p:spPr>
          <a:xfrm>
            <a:off x="203200" y="40984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69" name="Rectangle 768"/>
          <p:cNvSpPr/>
          <p:nvPr userDrawn="1"/>
        </p:nvSpPr>
        <p:spPr>
          <a:xfrm>
            <a:off x="713894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70" name="Rectangle 769"/>
          <p:cNvSpPr/>
          <p:nvPr userDrawn="1"/>
        </p:nvSpPr>
        <p:spPr>
          <a:xfrm>
            <a:off x="7739017"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71" name="Rectangle 770"/>
          <p:cNvSpPr/>
          <p:nvPr userDrawn="1"/>
        </p:nvSpPr>
        <p:spPr>
          <a:xfrm>
            <a:off x="759011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72" name="Rectangle 771"/>
          <p:cNvSpPr/>
          <p:nvPr userDrawn="1"/>
        </p:nvSpPr>
        <p:spPr>
          <a:xfrm>
            <a:off x="532737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73" name="Rectangle 772"/>
          <p:cNvSpPr/>
          <p:nvPr userDrawn="1"/>
        </p:nvSpPr>
        <p:spPr>
          <a:xfrm>
            <a:off x="427135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74" name="Rectangle 773"/>
          <p:cNvSpPr/>
          <p:nvPr userDrawn="1"/>
        </p:nvSpPr>
        <p:spPr>
          <a:xfrm>
            <a:off x="3821299"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75" name="Rectangle 774"/>
          <p:cNvSpPr/>
          <p:nvPr userDrawn="1"/>
        </p:nvSpPr>
        <p:spPr>
          <a:xfrm>
            <a:off x="351958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76" name="Rectangle 775"/>
          <p:cNvSpPr/>
          <p:nvPr userDrawn="1"/>
        </p:nvSpPr>
        <p:spPr>
          <a:xfrm>
            <a:off x="2161711" y="409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77" name="Rectangle 776"/>
          <p:cNvSpPr/>
          <p:nvPr userDrawn="1"/>
        </p:nvSpPr>
        <p:spPr>
          <a:xfrm>
            <a:off x="1706891"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78" name="Rectangle 777"/>
          <p:cNvSpPr/>
          <p:nvPr userDrawn="1"/>
        </p:nvSpPr>
        <p:spPr>
          <a:xfrm>
            <a:off x="140923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79" name="Rectangle 778"/>
          <p:cNvSpPr/>
          <p:nvPr userDrawn="1"/>
        </p:nvSpPr>
        <p:spPr>
          <a:xfrm>
            <a:off x="6686504"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80" name="Rectangle 779"/>
          <p:cNvSpPr/>
          <p:nvPr userDrawn="1"/>
        </p:nvSpPr>
        <p:spPr>
          <a:xfrm>
            <a:off x="758899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81" name="Rectangle 780"/>
          <p:cNvSpPr/>
          <p:nvPr userDrawn="1"/>
        </p:nvSpPr>
        <p:spPr>
          <a:xfrm>
            <a:off x="6685244"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82" name="Rectangle 781"/>
          <p:cNvSpPr/>
          <p:nvPr userDrawn="1"/>
        </p:nvSpPr>
        <p:spPr>
          <a:xfrm>
            <a:off x="5631611"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83" name="Rectangle 782"/>
          <p:cNvSpPr/>
          <p:nvPr userDrawn="1"/>
        </p:nvSpPr>
        <p:spPr>
          <a:xfrm>
            <a:off x="4876195"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84" name="Rectangle 783"/>
          <p:cNvSpPr/>
          <p:nvPr userDrawn="1"/>
        </p:nvSpPr>
        <p:spPr>
          <a:xfrm>
            <a:off x="292006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85" name="Rectangle 784"/>
          <p:cNvSpPr/>
          <p:nvPr userDrawn="1"/>
        </p:nvSpPr>
        <p:spPr>
          <a:xfrm>
            <a:off x="261358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86" name="Rectangle 785"/>
          <p:cNvSpPr/>
          <p:nvPr userDrawn="1"/>
        </p:nvSpPr>
        <p:spPr>
          <a:xfrm>
            <a:off x="1558693"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87" name="Rectangle 786"/>
          <p:cNvSpPr/>
          <p:nvPr userDrawn="1"/>
        </p:nvSpPr>
        <p:spPr>
          <a:xfrm>
            <a:off x="801456"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88" name="Rectangle 787"/>
          <p:cNvSpPr/>
          <p:nvPr userDrawn="1"/>
        </p:nvSpPr>
        <p:spPr>
          <a:xfrm>
            <a:off x="955116"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89" name="Rectangle 788"/>
          <p:cNvSpPr/>
          <p:nvPr userDrawn="1"/>
        </p:nvSpPr>
        <p:spPr>
          <a:xfrm>
            <a:off x="203200"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90" name="Rectangle 789"/>
          <p:cNvSpPr/>
          <p:nvPr userDrawn="1"/>
        </p:nvSpPr>
        <p:spPr>
          <a:xfrm>
            <a:off x="3670160" y="442786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91" name="Rectangle 790"/>
          <p:cNvSpPr/>
          <p:nvPr userDrawn="1"/>
        </p:nvSpPr>
        <p:spPr>
          <a:xfrm>
            <a:off x="547935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92" name="Rectangle 791"/>
          <p:cNvSpPr/>
          <p:nvPr userDrawn="1"/>
        </p:nvSpPr>
        <p:spPr>
          <a:xfrm>
            <a:off x="623294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93" name="Rectangle 792"/>
          <p:cNvSpPr/>
          <p:nvPr userDrawn="1"/>
        </p:nvSpPr>
        <p:spPr>
          <a:xfrm>
            <a:off x="7741957"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94" name="Rectangle 793"/>
          <p:cNvSpPr/>
          <p:nvPr userDrawn="1"/>
        </p:nvSpPr>
        <p:spPr>
          <a:xfrm>
            <a:off x="8044935"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95" name="Rectangle 794"/>
          <p:cNvSpPr/>
          <p:nvPr userDrawn="1"/>
        </p:nvSpPr>
        <p:spPr>
          <a:xfrm>
            <a:off x="6837081" y="476908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96" name="Rectangle 795"/>
          <p:cNvSpPr/>
          <p:nvPr userDrawn="1"/>
        </p:nvSpPr>
        <p:spPr>
          <a:xfrm>
            <a:off x="5782745" y="477169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97" name="Rectangle 796"/>
          <p:cNvSpPr/>
          <p:nvPr userDrawn="1"/>
        </p:nvSpPr>
        <p:spPr>
          <a:xfrm>
            <a:off x="3369001"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98" name="Rectangle 797"/>
          <p:cNvSpPr/>
          <p:nvPr userDrawn="1"/>
        </p:nvSpPr>
        <p:spPr>
          <a:xfrm>
            <a:off x="353671"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799" name="Rectangle 798"/>
          <p:cNvSpPr/>
          <p:nvPr userDrawn="1"/>
        </p:nvSpPr>
        <p:spPr>
          <a:xfrm>
            <a:off x="7888929"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00" name="Rectangle 799"/>
          <p:cNvSpPr/>
          <p:nvPr userDrawn="1"/>
        </p:nvSpPr>
        <p:spPr>
          <a:xfrm>
            <a:off x="5332167"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01" name="Rectangle 800"/>
          <p:cNvSpPr/>
          <p:nvPr userDrawn="1"/>
        </p:nvSpPr>
        <p:spPr>
          <a:xfrm>
            <a:off x="5174864"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02" name="Rectangle 801"/>
          <p:cNvSpPr/>
          <p:nvPr userDrawn="1"/>
        </p:nvSpPr>
        <p:spPr>
          <a:xfrm>
            <a:off x="441971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03" name="Rectangle 802"/>
          <p:cNvSpPr/>
          <p:nvPr userDrawn="1"/>
        </p:nvSpPr>
        <p:spPr>
          <a:xfrm>
            <a:off x="4272636"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04" name="Rectangle 803"/>
          <p:cNvSpPr/>
          <p:nvPr userDrawn="1"/>
        </p:nvSpPr>
        <p:spPr>
          <a:xfrm>
            <a:off x="3820199"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05" name="Rectangle 804"/>
          <p:cNvSpPr/>
          <p:nvPr userDrawn="1"/>
        </p:nvSpPr>
        <p:spPr>
          <a:xfrm>
            <a:off x="3519600"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06" name="Rectangle 805"/>
          <p:cNvSpPr/>
          <p:nvPr userDrawn="1"/>
        </p:nvSpPr>
        <p:spPr>
          <a:xfrm>
            <a:off x="3366640"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07" name="Rectangle 806"/>
          <p:cNvSpPr/>
          <p:nvPr userDrawn="1"/>
        </p:nvSpPr>
        <p:spPr>
          <a:xfrm>
            <a:off x="6083507" y="4426416"/>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08" name="Rectangle 807"/>
          <p:cNvSpPr/>
          <p:nvPr userDrawn="1"/>
        </p:nvSpPr>
        <p:spPr>
          <a:xfrm>
            <a:off x="7286037"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09" name="Rectangle 808"/>
          <p:cNvSpPr/>
          <p:nvPr userDrawn="1"/>
        </p:nvSpPr>
        <p:spPr>
          <a:xfrm>
            <a:off x="8190913"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10" name="Rectangle 809"/>
          <p:cNvSpPr/>
          <p:nvPr userDrawn="1"/>
        </p:nvSpPr>
        <p:spPr>
          <a:xfrm>
            <a:off x="8495011"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11" name="Rectangle 810"/>
          <p:cNvSpPr/>
          <p:nvPr userDrawn="1"/>
        </p:nvSpPr>
        <p:spPr>
          <a:xfrm>
            <a:off x="8496275"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12" name="Rectangle 811"/>
          <p:cNvSpPr/>
          <p:nvPr userDrawn="1"/>
        </p:nvSpPr>
        <p:spPr>
          <a:xfrm>
            <a:off x="8643215"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13" name="Rectangle 812"/>
          <p:cNvSpPr/>
          <p:nvPr userDrawn="1"/>
        </p:nvSpPr>
        <p:spPr>
          <a:xfrm>
            <a:off x="8196795"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14" name="Rectangle 813"/>
          <p:cNvSpPr/>
          <p:nvPr userDrawn="1"/>
        </p:nvSpPr>
        <p:spPr>
          <a:xfrm>
            <a:off x="50143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15" name="Rectangle 814"/>
          <p:cNvSpPr/>
          <p:nvPr userDrawn="1"/>
        </p:nvSpPr>
        <p:spPr>
          <a:xfrm>
            <a:off x="35843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16" name="Rectangle 815"/>
          <p:cNvSpPr/>
          <p:nvPr userDrawn="1"/>
        </p:nvSpPr>
        <p:spPr>
          <a:xfrm>
            <a:off x="50913"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17" name="Rectangle 816"/>
          <p:cNvSpPr/>
          <p:nvPr userDrawn="1"/>
        </p:nvSpPr>
        <p:spPr>
          <a:xfrm>
            <a:off x="203200"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18" name="Rectangle 817"/>
          <p:cNvSpPr/>
          <p:nvPr userDrawn="1"/>
        </p:nvSpPr>
        <p:spPr>
          <a:xfrm>
            <a:off x="503797"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19" name="Rectangle 818"/>
          <p:cNvSpPr/>
          <p:nvPr userDrawn="1"/>
        </p:nvSpPr>
        <p:spPr>
          <a:xfrm>
            <a:off x="1258095"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20" name="Rectangle 819"/>
          <p:cNvSpPr/>
          <p:nvPr userDrawn="1"/>
        </p:nvSpPr>
        <p:spPr>
          <a:xfrm>
            <a:off x="1256275"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21" name="Rectangle 820"/>
          <p:cNvSpPr/>
          <p:nvPr userDrawn="1"/>
        </p:nvSpPr>
        <p:spPr>
          <a:xfrm>
            <a:off x="2315368"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22" name="Rectangle 821"/>
          <p:cNvSpPr/>
          <p:nvPr userDrawn="1"/>
        </p:nvSpPr>
        <p:spPr>
          <a:xfrm>
            <a:off x="2764727"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23" name="Rectangle 822"/>
          <p:cNvSpPr/>
          <p:nvPr userDrawn="1"/>
        </p:nvSpPr>
        <p:spPr>
          <a:xfrm>
            <a:off x="5026773"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24" name="Rectangle 823"/>
          <p:cNvSpPr/>
          <p:nvPr userDrawn="1"/>
        </p:nvSpPr>
        <p:spPr>
          <a:xfrm>
            <a:off x="517917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25" name="Rectangle 824"/>
          <p:cNvSpPr/>
          <p:nvPr userDrawn="1"/>
        </p:nvSpPr>
        <p:spPr>
          <a:xfrm>
            <a:off x="4874935"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26" name="Rectangle 825"/>
          <p:cNvSpPr/>
          <p:nvPr userDrawn="1"/>
        </p:nvSpPr>
        <p:spPr>
          <a:xfrm>
            <a:off x="5782191"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27" name="Rectangle 826"/>
          <p:cNvSpPr/>
          <p:nvPr userDrawn="1"/>
        </p:nvSpPr>
        <p:spPr>
          <a:xfrm>
            <a:off x="6684125"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28" name="Rectangle 827"/>
          <p:cNvSpPr/>
          <p:nvPr userDrawn="1"/>
        </p:nvSpPr>
        <p:spPr>
          <a:xfrm>
            <a:off x="6685245"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29" name="Rectangle 828"/>
          <p:cNvSpPr/>
          <p:nvPr userDrawn="1"/>
        </p:nvSpPr>
        <p:spPr>
          <a:xfrm>
            <a:off x="7134183"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30" name="Rectangle 829"/>
          <p:cNvSpPr/>
          <p:nvPr userDrawn="1"/>
        </p:nvSpPr>
        <p:spPr>
          <a:xfrm>
            <a:off x="802019"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31" name="Rectangle 830"/>
          <p:cNvSpPr/>
          <p:nvPr userDrawn="1"/>
        </p:nvSpPr>
        <p:spPr>
          <a:xfrm>
            <a:off x="504359"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32" name="Rectangle 831"/>
          <p:cNvSpPr/>
          <p:nvPr userDrawn="1"/>
        </p:nvSpPr>
        <p:spPr>
          <a:xfrm>
            <a:off x="53295" y="10747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33" name="Rectangle 832"/>
          <p:cNvSpPr/>
          <p:nvPr userDrawn="1"/>
        </p:nvSpPr>
        <p:spPr>
          <a:xfrm>
            <a:off x="125806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34" name="Rectangle 833"/>
          <p:cNvSpPr/>
          <p:nvPr userDrawn="1"/>
        </p:nvSpPr>
        <p:spPr>
          <a:xfrm>
            <a:off x="2009420"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35" name="Rectangle 834"/>
          <p:cNvSpPr/>
          <p:nvPr userDrawn="1"/>
        </p:nvSpPr>
        <p:spPr>
          <a:xfrm>
            <a:off x="2466621"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36" name="Rectangle 835"/>
          <p:cNvSpPr/>
          <p:nvPr userDrawn="1"/>
        </p:nvSpPr>
        <p:spPr>
          <a:xfrm>
            <a:off x="3666565"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37" name="Rectangle 836"/>
          <p:cNvSpPr/>
          <p:nvPr userDrawn="1"/>
        </p:nvSpPr>
        <p:spPr>
          <a:xfrm>
            <a:off x="4274344"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38" name="Rectangle 837"/>
          <p:cNvSpPr/>
          <p:nvPr userDrawn="1"/>
        </p:nvSpPr>
        <p:spPr>
          <a:xfrm>
            <a:off x="4725521"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39" name="Rectangle 838"/>
          <p:cNvSpPr/>
          <p:nvPr userDrawn="1"/>
        </p:nvSpPr>
        <p:spPr>
          <a:xfrm>
            <a:off x="4422095"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40" name="Rectangle 839"/>
          <p:cNvSpPr/>
          <p:nvPr userDrawn="1"/>
        </p:nvSpPr>
        <p:spPr>
          <a:xfrm>
            <a:off x="8646293" y="174546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41" name="Rectangle 840"/>
          <p:cNvSpPr/>
          <p:nvPr userDrawn="1"/>
        </p:nvSpPr>
        <p:spPr>
          <a:xfrm>
            <a:off x="8647551"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42" name="Rectangle 841"/>
          <p:cNvSpPr/>
          <p:nvPr userDrawn="1"/>
        </p:nvSpPr>
        <p:spPr>
          <a:xfrm>
            <a:off x="743787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43" name="Rectangle 842"/>
          <p:cNvSpPr/>
          <p:nvPr userDrawn="1"/>
        </p:nvSpPr>
        <p:spPr>
          <a:xfrm>
            <a:off x="6082947" y="140176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44" name="Rectangle 843"/>
          <p:cNvSpPr/>
          <p:nvPr userDrawn="1"/>
        </p:nvSpPr>
        <p:spPr>
          <a:xfrm>
            <a:off x="48532"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45" name="Rectangle 844"/>
          <p:cNvSpPr/>
          <p:nvPr userDrawn="1"/>
        </p:nvSpPr>
        <p:spPr>
          <a:xfrm>
            <a:off x="53295"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46" name="Rectangle 845"/>
          <p:cNvSpPr/>
          <p:nvPr userDrawn="1"/>
        </p:nvSpPr>
        <p:spPr>
          <a:xfrm>
            <a:off x="652807"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47" name="Rectangle 846"/>
          <p:cNvSpPr/>
          <p:nvPr userDrawn="1"/>
        </p:nvSpPr>
        <p:spPr>
          <a:xfrm>
            <a:off x="356053"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48" name="Rectangle 847"/>
          <p:cNvSpPr/>
          <p:nvPr userDrawn="1"/>
        </p:nvSpPr>
        <p:spPr>
          <a:xfrm>
            <a:off x="50913"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49" name="Rectangle 848"/>
          <p:cNvSpPr/>
          <p:nvPr userDrawn="1"/>
        </p:nvSpPr>
        <p:spPr>
          <a:xfrm>
            <a:off x="1559924"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50" name="Rectangle 849"/>
          <p:cNvSpPr/>
          <p:nvPr userDrawn="1"/>
        </p:nvSpPr>
        <p:spPr>
          <a:xfrm>
            <a:off x="805628"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51" name="Rectangle 850"/>
          <p:cNvSpPr/>
          <p:nvPr userDrawn="1"/>
        </p:nvSpPr>
        <p:spPr>
          <a:xfrm>
            <a:off x="1112949"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52" name="Rectangle 851"/>
          <p:cNvSpPr/>
          <p:nvPr userDrawn="1"/>
        </p:nvSpPr>
        <p:spPr>
          <a:xfrm>
            <a:off x="804507" y="2410625"/>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53" name="Rectangle 852"/>
          <p:cNvSpPr/>
          <p:nvPr userDrawn="1"/>
        </p:nvSpPr>
        <p:spPr>
          <a:xfrm>
            <a:off x="499148"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54" name="Rectangle 853"/>
          <p:cNvSpPr/>
          <p:nvPr userDrawn="1"/>
        </p:nvSpPr>
        <p:spPr>
          <a:xfrm>
            <a:off x="58056"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55" name="Rectangle 854"/>
          <p:cNvSpPr/>
          <p:nvPr userDrawn="1"/>
        </p:nvSpPr>
        <p:spPr>
          <a:xfrm>
            <a:off x="203200" y="748172"/>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56" name="Rectangle 855"/>
          <p:cNvSpPr/>
          <p:nvPr userDrawn="1"/>
        </p:nvSpPr>
        <p:spPr>
          <a:xfrm>
            <a:off x="4878013"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57" name="Rectangle 856"/>
          <p:cNvSpPr/>
          <p:nvPr userDrawn="1"/>
        </p:nvSpPr>
        <p:spPr>
          <a:xfrm>
            <a:off x="5028592"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58" name="Rectangle 857"/>
          <p:cNvSpPr/>
          <p:nvPr userDrawn="1"/>
        </p:nvSpPr>
        <p:spPr>
          <a:xfrm>
            <a:off x="5780507"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59" name="Rectangle 858"/>
          <p:cNvSpPr/>
          <p:nvPr userDrawn="1"/>
        </p:nvSpPr>
        <p:spPr>
          <a:xfrm>
            <a:off x="638646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60" name="Rectangle 859"/>
          <p:cNvSpPr/>
          <p:nvPr userDrawn="1"/>
        </p:nvSpPr>
        <p:spPr>
          <a:xfrm>
            <a:off x="6984719"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61" name="Rectangle 860"/>
          <p:cNvSpPr/>
          <p:nvPr userDrawn="1"/>
        </p:nvSpPr>
        <p:spPr>
          <a:xfrm>
            <a:off x="7123952"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62" name="Rectangle 861"/>
          <p:cNvSpPr/>
          <p:nvPr userDrawn="1"/>
        </p:nvSpPr>
        <p:spPr>
          <a:xfrm>
            <a:off x="7740835"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63" name="Rectangle 862"/>
          <p:cNvSpPr/>
          <p:nvPr userDrawn="1"/>
        </p:nvSpPr>
        <p:spPr>
          <a:xfrm>
            <a:off x="8196775"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64" name="Rectangle 863"/>
          <p:cNvSpPr/>
          <p:nvPr userDrawn="1"/>
        </p:nvSpPr>
        <p:spPr>
          <a:xfrm>
            <a:off x="8794068"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65" name="Rectangle 864"/>
          <p:cNvSpPr/>
          <p:nvPr userDrawn="1"/>
        </p:nvSpPr>
        <p:spPr>
          <a:xfrm>
            <a:off x="7889895"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66" name="Rectangle 865"/>
          <p:cNvSpPr/>
          <p:nvPr userDrawn="1"/>
        </p:nvSpPr>
        <p:spPr>
          <a:xfrm>
            <a:off x="5786129"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67" name="Rectangle 866"/>
          <p:cNvSpPr/>
          <p:nvPr userDrawn="1"/>
        </p:nvSpPr>
        <p:spPr>
          <a:xfrm>
            <a:off x="4426856" y="61918"/>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68" name="Rectangle 867"/>
          <p:cNvSpPr/>
          <p:nvPr userDrawn="1"/>
        </p:nvSpPr>
        <p:spPr>
          <a:xfrm>
            <a:off x="6390127" y="17462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69" name="Rectangle 868"/>
          <p:cNvSpPr/>
          <p:nvPr userDrawn="1"/>
        </p:nvSpPr>
        <p:spPr>
          <a:xfrm>
            <a:off x="805675"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70" name="Rectangle 869"/>
          <p:cNvSpPr/>
          <p:nvPr userDrawn="1"/>
        </p:nvSpPr>
        <p:spPr>
          <a:xfrm>
            <a:off x="50913"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71" name="Rectangle 870"/>
          <p:cNvSpPr/>
          <p:nvPr userDrawn="1"/>
        </p:nvSpPr>
        <p:spPr>
          <a:xfrm>
            <a:off x="2309252"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72" name="Rectangle 871"/>
          <p:cNvSpPr/>
          <p:nvPr userDrawn="1"/>
        </p:nvSpPr>
        <p:spPr>
          <a:xfrm>
            <a:off x="3067191"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73" name="Rectangle 872"/>
          <p:cNvSpPr/>
          <p:nvPr userDrawn="1"/>
        </p:nvSpPr>
        <p:spPr>
          <a:xfrm>
            <a:off x="231219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74" name="Rectangle 873"/>
          <p:cNvSpPr/>
          <p:nvPr userDrawn="1"/>
        </p:nvSpPr>
        <p:spPr>
          <a:xfrm>
            <a:off x="2614752"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75" name="Rectangle 874"/>
          <p:cNvSpPr/>
          <p:nvPr userDrawn="1"/>
        </p:nvSpPr>
        <p:spPr>
          <a:xfrm>
            <a:off x="4119561"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76" name="Rectangle 875"/>
          <p:cNvSpPr/>
          <p:nvPr userDrawn="1"/>
        </p:nvSpPr>
        <p:spPr>
          <a:xfrm>
            <a:off x="6082832" y="208700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77" name="Rectangle 876"/>
          <p:cNvSpPr/>
          <p:nvPr userDrawn="1"/>
        </p:nvSpPr>
        <p:spPr>
          <a:xfrm>
            <a:off x="6688789"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78" name="Rectangle 877"/>
          <p:cNvSpPr/>
          <p:nvPr userDrawn="1"/>
        </p:nvSpPr>
        <p:spPr>
          <a:xfrm>
            <a:off x="8646179"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79" name="Rectangle 878"/>
          <p:cNvSpPr/>
          <p:nvPr userDrawn="1"/>
        </p:nvSpPr>
        <p:spPr>
          <a:xfrm>
            <a:off x="7589605" y="477146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80" name="Rectangle 879"/>
          <p:cNvSpPr/>
          <p:nvPr userDrawn="1"/>
        </p:nvSpPr>
        <p:spPr>
          <a:xfrm>
            <a:off x="6534709" y="47720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81" name="Rectangle 880"/>
          <p:cNvSpPr/>
          <p:nvPr userDrawn="1"/>
        </p:nvSpPr>
        <p:spPr>
          <a:xfrm>
            <a:off x="2309812"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82" name="Rectangle 881"/>
          <p:cNvSpPr/>
          <p:nvPr userDrawn="1"/>
        </p:nvSpPr>
        <p:spPr>
          <a:xfrm>
            <a:off x="2914789" y="44275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83" name="Rectangle 882"/>
          <p:cNvSpPr/>
          <p:nvPr userDrawn="1"/>
        </p:nvSpPr>
        <p:spPr>
          <a:xfrm>
            <a:off x="3818404"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84" name="Rectangle 883"/>
          <p:cNvSpPr/>
          <p:nvPr userDrawn="1"/>
        </p:nvSpPr>
        <p:spPr>
          <a:xfrm>
            <a:off x="3368348"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85" name="Rectangle 884"/>
          <p:cNvSpPr/>
          <p:nvPr userDrawn="1"/>
        </p:nvSpPr>
        <p:spPr>
          <a:xfrm>
            <a:off x="4574381"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86" name="Rectangle 885"/>
          <p:cNvSpPr/>
          <p:nvPr userDrawn="1"/>
        </p:nvSpPr>
        <p:spPr>
          <a:xfrm>
            <a:off x="4426856"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87" name="Rectangle 886"/>
          <p:cNvSpPr/>
          <p:nvPr userDrawn="1"/>
        </p:nvSpPr>
        <p:spPr>
          <a:xfrm>
            <a:off x="5028052"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88" name="Rectangle 887"/>
          <p:cNvSpPr/>
          <p:nvPr userDrawn="1"/>
        </p:nvSpPr>
        <p:spPr>
          <a:xfrm>
            <a:off x="6533563"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89" name="Rectangle 888"/>
          <p:cNvSpPr/>
          <p:nvPr userDrawn="1"/>
        </p:nvSpPr>
        <p:spPr>
          <a:xfrm>
            <a:off x="7595040" y="20859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90" name="Rectangle 889"/>
          <p:cNvSpPr/>
          <p:nvPr userDrawn="1"/>
        </p:nvSpPr>
        <p:spPr>
          <a:xfrm>
            <a:off x="6683581" y="1746479"/>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91" name="Rectangle 890"/>
          <p:cNvSpPr/>
          <p:nvPr userDrawn="1"/>
        </p:nvSpPr>
        <p:spPr>
          <a:xfrm>
            <a:off x="653650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92" name="Rectangle 891"/>
          <p:cNvSpPr/>
          <p:nvPr userDrawn="1"/>
        </p:nvSpPr>
        <p:spPr>
          <a:xfrm>
            <a:off x="6835423" y="2411417"/>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93" name="Rectangle 892"/>
          <p:cNvSpPr/>
          <p:nvPr userDrawn="1"/>
        </p:nvSpPr>
        <p:spPr>
          <a:xfrm>
            <a:off x="6076363" y="275273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94" name="Rectangle 893"/>
          <p:cNvSpPr/>
          <p:nvPr userDrawn="1"/>
        </p:nvSpPr>
        <p:spPr>
          <a:xfrm>
            <a:off x="6233524"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95" name="Rectangle 894"/>
          <p:cNvSpPr/>
          <p:nvPr userDrawn="1"/>
        </p:nvSpPr>
        <p:spPr>
          <a:xfrm>
            <a:off x="5931105" y="3081341"/>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96" name="Rectangle 895"/>
          <p:cNvSpPr/>
          <p:nvPr userDrawn="1"/>
        </p:nvSpPr>
        <p:spPr>
          <a:xfrm>
            <a:off x="5328787" y="3422654"/>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97" name="Rectangle 896"/>
          <p:cNvSpPr/>
          <p:nvPr userDrawn="1"/>
        </p:nvSpPr>
        <p:spPr>
          <a:xfrm>
            <a:off x="4873271"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98" name="Rectangle 897"/>
          <p:cNvSpPr/>
          <p:nvPr userDrawn="1"/>
        </p:nvSpPr>
        <p:spPr>
          <a:xfrm>
            <a:off x="577996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899" name="Rectangle 898"/>
          <p:cNvSpPr/>
          <p:nvPr userDrawn="1"/>
        </p:nvSpPr>
        <p:spPr>
          <a:xfrm>
            <a:off x="6082387"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00" name="Rectangle 899"/>
          <p:cNvSpPr/>
          <p:nvPr userDrawn="1"/>
        </p:nvSpPr>
        <p:spPr>
          <a:xfrm>
            <a:off x="6533703"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01" name="Rectangle 900"/>
          <p:cNvSpPr/>
          <p:nvPr userDrawn="1"/>
        </p:nvSpPr>
        <p:spPr>
          <a:xfrm>
            <a:off x="698712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02" name="Rectangle 901"/>
          <p:cNvSpPr/>
          <p:nvPr userDrawn="1"/>
        </p:nvSpPr>
        <p:spPr>
          <a:xfrm>
            <a:off x="5026371" y="4092580"/>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03" name="Rectangle 902"/>
          <p:cNvSpPr/>
          <p:nvPr userDrawn="1"/>
        </p:nvSpPr>
        <p:spPr>
          <a:xfrm>
            <a:off x="4572000" y="3754443"/>
            <a:ext cx="145144"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pic>
        <p:nvPicPr>
          <p:cNvPr id="904" name="Picture 2" descr="R:\Health\Graphics\2011 REBRAND\PRESENTATION\900EmployeesWhiteMap-08.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60" t="2078" r="1180" b="226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5" name="TextBox 904"/>
          <p:cNvSpPr txBox="1"/>
          <p:nvPr userDrawn="1"/>
        </p:nvSpPr>
        <p:spPr>
          <a:xfrm>
            <a:off x="0" y="555530"/>
            <a:ext cx="9144000" cy="3147007"/>
          </a:xfrm>
          <a:prstGeom prst="rect">
            <a:avLst/>
          </a:prstGeom>
          <a:noFill/>
        </p:spPr>
        <p:txBody>
          <a:bodyPr wrap="square" lIns="91431" tIns="45715" rIns="91431" bIns="45715" rtlCol="0">
            <a:spAutoFit/>
          </a:bodyPr>
          <a:lstStyle/>
          <a:p>
            <a:pPr algn="ctr" defTabSz="914272"/>
            <a:r>
              <a:rPr lang="en-US" sz="20000" b="1" dirty="0" smtClean="0">
                <a:solidFill>
                  <a:srgbClr val="ED8B00"/>
                </a:solidFill>
                <a:latin typeface="+mj-lt"/>
                <a:cs typeface="Arial" pitchFamily="34" charset="0"/>
              </a:rPr>
              <a:t>975+</a:t>
            </a:r>
            <a:endParaRPr lang="en-US" sz="20000" b="1" dirty="0">
              <a:solidFill>
                <a:srgbClr val="ED8B00"/>
              </a:solidFill>
              <a:latin typeface="+mj-lt"/>
              <a:cs typeface="Arial" pitchFamily="34" charset="0"/>
            </a:endParaRPr>
          </a:p>
        </p:txBody>
      </p:sp>
      <p:sp>
        <p:nvSpPr>
          <p:cNvPr id="906" name="TextBox 905"/>
          <p:cNvSpPr txBox="1"/>
          <p:nvPr userDrawn="1"/>
        </p:nvSpPr>
        <p:spPr>
          <a:xfrm>
            <a:off x="-32659" y="3126804"/>
            <a:ext cx="9144000" cy="907931"/>
          </a:xfrm>
          <a:prstGeom prst="rect">
            <a:avLst/>
          </a:prstGeom>
          <a:noFill/>
        </p:spPr>
        <p:txBody>
          <a:bodyPr wrap="square" lIns="91431" tIns="45715" rIns="91431" bIns="45715" rtlCol="0">
            <a:spAutoFit/>
          </a:bodyPr>
          <a:lstStyle/>
          <a:p>
            <a:pPr algn="ctr" defTabSz="914272"/>
            <a:r>
              <a:rPr lang="en-US" sz="5300" dirty="0">
                <a:solidFill>
                  <a:srgbClr val="ED8B00"/>
                </a:solidFill>
                <a:latin typeface="+mj-lt"/>
                <a:cs typeface="Arial" pitchFamily="34" charset="0"/>
              </a:rPr>
              <a:t>PROFESSIONALS</a:t>
            </a:r>
          </a:p>
        </p:txBody>
      </p:sp>
      <p:sp>
        <p:nvSpPr>
          <p:cNvPr id="907" name="TextBox 906"/>
          <p:cNvSpPr txBox="1"/>
          <p:nvPr userDrawn="1"/>
        </p:nvSpPr>
        <p:spPr>
          <a:xfrm>
            <a:off x="8564" y="3758466"/>
            <a:ext cx="9144000" cy="1077208"/>
          </a:xfrm>
          <a:prstGeom prst="rect">
            <a:avLst/>
          </a:prstGeom>
          <a:noFill/>
        </p:spPr>
        <p:txBody>
          <a:bodyPr wrap="square" lIns="91431" tIns="45715" rIns="91431" bIns="45715" rtlCol="0">
            <a:spAutoFit/>
          </a:bodyPr>
          <a:lstStyle/>
          <a:p>
            <a:pPr algn="ctr" defTabSz="914272"/>
            <a:r>
              <a:rPr lang="en-US" sz="6400" dirty="0">
                <a:solidFill>
                  <a:srgbClr val="ED8B00"/>
                </a:solidFill>
                <a:latin typeface="+mj-lt"/>
                <a:cs typeface="Arial" pitchFamily="34" charset="0"/>
              </a:rPr>
              <a:t>WORLDWIDE</a:t>
            </a:r>
          </a:p>
        </p:txBody>
      </p:sp>
      <p:sp>
        <p:nvSpPr>
          <p:cNvPr id="908" name="Oval 907"/>
          <p:cNvSpPr/>
          <p:nvPr userDrawn="1"/>
        </p:nvSpPr>
        <p:spPr>
          <a:xfrm>
            <a:off x="4427912" y="1518457"/>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09" name="Oval 908"/>
          <p:cNvSpPr/>
          <p:nvPr userDrawn="1"/>
        </p:nvSpPr>
        <p:spPr>
          <a:xfrm>
            <a:off x="2610196" y="1917468"/>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srgbClr val="ED8B00"/>
              </a:solidFill>
              <a:latin typeface="Arial" pitchFamily="34" charset="0"/>
              <a:cs typeface="Arial" pitchFamily="34" charset="0"/>
            </a:endParaRPr>
          </a:p>
        </p:txBody>
      </p:sp>
      <p:sp>
        <p:nvSpPr>
          <p:cNvPr id="910" name="Oval 909"/>
          <p:cNvSpPr/>
          <p:nvPr userDrawn="1"/>
        </p:nvSpPr>
        <p:spPr>
          <a:xfrm>
            <a:off x="2549236" y="1956261"/>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srgbClr val="ED8B00"/>
              </a:solidFill>
              <a:latin typeface="Arial" pitchFamily="34" charset="0"/>
              <a:cs typeface="Arial" pitchFamily="34" charset="0"/>
            </a:endParaRPr>
          </a:p>
        </p:txBody>
      </p:sp>
      <p:sp>
        <p:nvSpPr>
          <p:cNvPr id="911" name="Oval 910"/>
          <p:cNvSpPr/>
          <p:nvPr userDrawn="1"/>
        </p:nvSpPr>
        <p:spPr>
          <a:xfrm>
            <a:off x="2349731" y="1845424"/>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srgbClr val="ED8B00"/>
              </a:solidFill>
              <a:latin typeface="Arial" pitchFamily="34" charset="0"/>
              <a:cs typeface="Arial" pitchFamily="34" charset="0"/>
            </a:endParaRPr>
          </a:p>
        </p:txBody>
      </p:sp>
      <p:sp>
        <p:nvSpPr>
          <p:cNvPr id="912" name="Oval 911"/>
          <p:cNvSpPr/>
          <p:nvPr userDrawn="1"/>
        </p:nvSpPr>
        <p:spPr>
          <a:xfrm>
            <a:off x="1557252" y="2022763"/>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srgbClr val="ED8B00"/>
              </a:solidFill>
              <a:latin typeface="Arial" pitchFamily="34" charset="0"/>
              <a:cs typeface="Arial" pitchFamily="34" charset="0"/>
            </a:endParaRPr>
          </a:p>
        </p:txBody>
      </p:sp>
      <p:sp>
        <p:nvSpPr>
          <p:cNvPr id="913" name="Oval 912"/>
          <p:cNvSpPr/>
          <p:nvPr userDrawn="1"/>
        </p:nvSpPr>
        <p:spPr>
          <a:xfrm>
            <a:off x="2089265" y="2131002"/>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srgbClr val="ED8B00"/>
              </a:solidFill>
              <a:latin typeface="Arial" pitchFamily="34" charset="0"/>
              <a:cs typeface="Arial" pitchFamily="34" charset="0"/>
            </a:endParaRPr>
          </a:p>
        </p:txBody>
      </p:sp>
      <p:sp>
        <p:nvSpPr>
          <p:cNvPr id="914" name="Oval 913"/>
          <p:cNvSpPr/>
          <p:nvPr userDrawn="1"/>
        </p:nvSpPr>
        <p:spPr>
          <a:xfrm>
            <a:off x="5708072" y="2397009"/>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15" name="Oval 914"/>
          <p:cNvSpPr/>
          <p:nvPr userDrawn="1"/>
        </p:nvSpPr>
        <p:spPr>
          <a:xfrm>
            <a:off x="5636029" y="2424718"/>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16" name="Oval 915"/>
          <p:cNvSpPr/>
          <p:nvPr userDrawn="1"/>
        </p:nvSpPr>
        <p:spPr>
          <a:xfrm>
            <a:off x="7165569" y="1925954"/>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17" name="Oval 916"/>
          <p:cNvSpPr/>
          <p:nvPr userDrawn="1"/>
        </p:nvSpPr>
        <p:spPr>
          <a:xfrm>
            <a:off x="7287489" y="2297256"/>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18" name="Oval 917"/>
          <p:cNvSpPr/>
          <p:nvPr userDrawn="1"/>
        </p:nvSpPr>
        <p:spPr>
          <a:xfrm>
            <a:off x="5392188" y="2435802"/>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prstClr val="white"/>
              </a:solidFill>
              <a:latin typeface="Arial" pitchFamily="34" charset="0"/>
              <a:cs typeface="Arial" pitchFamily="34" charset="0"/>
            </a:endParaRPr>
          </a:p>
        </p:txBody>
      </p:sp>
      <p:sp>
        <p:nvSpPr>
          <p:cNvPr id="919" name="Oval 918"/>
          <p:cNvSpPr/>
          <p:nvPr userDrawn="1"/>
        </p:nvSpPr>
        <p:spPr>
          <a:xfrm>
            <a:off x="2537099" y="2304986"/>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srgbClr val="ED8B00"/>
              </a:solidFill>
              <a:latin typeface="Arial" pitchFamily="34" charset="0"/>
              <a:cs typeface="Arial" pitchFamily="34" charset="0"/>
            </a:endParaRPr>
          </a:p>
        </p:txBody>
      </p:sp>
      <p:grpSp>
        <p:nvGrpSpPr>
          <p:cNvPr id="920" name="Group 919"/>
          <p:cNvGrpSpPr/>
          <p:nvPr userDrawn="1"/>
        </p:nvGrpSpPr>
        <p:grpSpPr>
          <a:xfrm>
            <a:off x="-114301" y="554168"/>
            <a:ext cx="9302729" cy="3931503"/>
            <a:chOff x="0" y="591344"/>
            <a:chExt cx="9188425" cy="3931503"/>
          </a:xfrm>
        </p:grpSpPr>
        <p:sp>
          <p:nvSpPr>
            <p:cNvPr id="921" name="TextBox 920"/>
            <p:cNvSpPr txBox="1"/>
            <p:nvPr/>
          </p:nvSpPr>
          <p:spPr>
            <a:xfrm>
              <a:off x="0" y="591344"/>
              <a:ext cx="9144000" cy="3170099"/>
            </a:xfrm>
            <a:prstGeom prst="rect">
              <a:avLst/>
            </a:prstGeom>
            <a:noFill/>
          </p:spPr>
          <p:txBody>
            <a:bodyPr wrap="square" rtlCol="0">
              <a:spAutoFit/>
            </a:bodyPr>
            <a:lstStyle/>
            <a:p>
              <a:pPr algn="ctr" defTabSz="914272"/>
              <a:r>
                <a:rPr lang="en-US" sz="20000" b="1" dirty="0" smtClean="0">
                  <a:solidFill>
                    <a:srgbClr val="ED8B00"/>
                  </a:solidFill>
                  <a:latin typeface="+mj-lt"/>
                  <a:cs typeface="Arial" pitchFamily="34" charset="0"/>
                </a:rPr>
                <a:t>13</a:t>
              </a:r>
              <a:endParaRPr lang="en-US" sz="20000" b="1" dirty="0">
                <a:solidFill>
                  <a:srgbClr val="ED8B00"/>
                </a:solidFill>
                <a:latin typeface="+mj-lt"/>
                <a:cs typeface="Arial" pitchFamily="34" charset="0"/>
              </a:endParaRPr>
            </a:p>
          </p:txBody>
        </p:sp>
        <p:sp>
          <p:nvSpPr>
            <p:cNvPr id="922" name="TextBox 921"/>
            <p:cNvSpPr txBox="1"/>
            <p:nvPr/>
          </p:nvSpPr>
          <p:spPr>
            <a:xfrm>
              <a:off x="44425" y="3327648"/>
              <a:ext cx="9144000" cy="1195199"/>
            </a:xfrm>
            <a:prstGeom prst="rect">
              <a:avLst/>
            </a:prstGeom>
            <a:noFill/>
          </p:spPr>
          <p:txBody>
            <a:bodyPr wrap="square" rtlCol="0">
              <a:spAutoFit/>
            </a:bodyPr>
            <a:lstStyle/>
            <a:p>
              <a:pPr algn="ctr" defTabSz="914272">
                <a:lnSpc>
                  <a:spcPts val="4300"/>
                </a:lnSpc>
              </a:pPr>
              <a:r>
                <a:rPr lang="en-US" sz="4800" dirty="0">
                  <a:solidFill>
                    <a:srgbClr val="ED8B00"/>
                  </a:solidFill>
                  <a:latin typeface="+mj-lt"/>
                  <a:cs typeface="Arial" pitchFamily="34" charset="0"/>
                </a:rPr>
                <a:t>OFFICES </a:t>
              </a:r>
              <a:br>
                <a:rPr lang="en-US" sz="4800" dirty="0">
                  <a:solidFill>
                    <a:srgbClr val="ED8B00"/>
                  </a:solidFill>
                  <a:latin typeface="+mj-lt"/>
                  <a:cs typeface="Arial" pitchFamily="34" charset="0"/>
                </a:rPr>
              </a:br>
              <a:r>
                <a:rPr lang="en-US" sz="3600" b="1" dirty="0">
                  <a:solidFill>
                    <a:srgbClr val="ED8B00"/>
                  </a:solidFill>
                  <a:latin typeface="+mj-lt"/>
                  <a:cs typeface="Arial" pitchFamily="34" charset="0"/>
                </a:rPr>
                <a:t>NEAR YOU</a:t>
              </a:r>
            </a:p>
          </p:txBody>
        </p:sp>
      </p:grpSp>
      <p:sp>
        <p:nvSpPr>
          <p:cNvPr id="924" name="Oval 923"/>
          <p:cNvSpPr/>
          <p:nvPr userDrawn="1"/>
        </p:nvSpPr>
        <p:spPr>
          <a:xfrm>
            <a:off x="3388821" y="3826972"/>
            <a:ext cx="116379" cy="116378"/>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72"/>
            <a:endParaRPr lang="en-US" sz="1800" dirty="0">
              <a:solidFill>
                <a:srgbClr val="ED8B00"/>
              </a:solidFill>
              <a:latin typeface="Arial" pitchFamily="34" charset="0"/>
              <a:cs typeface="Arial" pitchFamily="34" charset="0"/>
            </a:endParaRPr>
          </a:p>
        </p:txBody>
      </p:sp>
      <p:pic>
        <p:nvPicPr>
          <p:cNvPr id="925" name="Picture 9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237875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906"/>
                                        </p:tgtEl>
                                        <p:attrNameLst>
                                          <p:attrName>style.visibility</p:attrName>
                                        </p:attrNameLst>
                                      </p:cBhvr>
                                      <p:to>
                                        <p:strVal val="visible"/>
                                      </p:to>
                                    </p:set>
                                    <p:animEffect transition="in" filter="fade">
                                      <p:cBhvr>
                                        <p:cTn id="7" dur="250"/>
                                        <p:tgtEl>
                                          <p:spTgt spid="906"/>
                                        </p:tgtEl>
                                      </p:cBhvr>
                                    </p:animEffect>
                                  </p:childTnLst>
                                </p:cTn>
                              </p:par>
                            </p:childTnLst>
                          </p:cTn>
                        </p:par>
                        <p:par>
                          <p:cTn id="8" fill="hold">
                            <p:stCondLst>
                              <p:cond delay="1250"/>
                            </p:stCondLst>
                            <p:childTnLst>
                              <p:par>
                                <p:cTn id="9" presetID="10" presetClass="exit" presetSubtype="0" fill="hold" grpId="0" nodeType="afterEffect">
                                  <p:stCondLst>
                                    <p:cond delay="250"/>
                                  </p:stCondLst>
                                  <p:childTnLst>
                                    <p:animEffect transition="out" filter="fade">
                                      <p:cBhvr>
                                        <p:cTn id="10" dur="10"/>
                                        <p:tgtEl>
                                          <p:spTgt spid="4"/>
                                        </p:tgtEl>
                                      </p:cBhvr>
                                    </p:animEffect>
                                    <p:set>
                                      <p:cBhvr>
                                        <p:cTn id="11" dur="1" fill="hold">
                                          <p:stCondLst>
                                            <p:cond delay="9"/>
                                          </p:stCondLst>
                                        </p:cTn>
                                        <p:tgtEl>
                                          <p:spTgt spid="4"/>
                                        </p:tgtEl>
                                        <p:attrNameLst>
                                          <p:attrName>style.visibility</p:attrName>
                                        </p:attrNameLst>
                                      </p:cBhvr>
                                      <p:to>
                                        <p:strVal val="hidden"/>
                                      </p:to>
                                    </p:set>
                                  </p:childTnLst>
                                </p:cTn>
                              </p:par>
                            </p:childTnLst>
                          </p:cTn>
                        </p:par>
                        <p:par>
                          <p:cTn id="12" fill="hold">
                            <p:stCondLst>
                              <p:cond delay="1510"/>
                            </p:stCondLst>
                            <p:childTnLst>
                              <p:par>
                                <p:cTn id="13" presetID="10" presetClass="exit" presetSubtype="0" fill="hold" grpId="0" nodeType="afterEffect">
                                  <p:stCondLst>
                                    <p:cond delay="0"/>
                                  </p:stCondLst>
                                  <p:childTnLst>
                                    <p:animEffect transition="out" filter="fade">
                                      <p:cBhvr>
                                        <p:cTn id="14" dur="10"/>
                                        <p:tgtEl>
                                          <p:spTgt spid="5"/>
                                        </p:tgtEl>
                                      </p:cBhvr>
                                    </p:animEffect>
                                    <p:set>
                                      <p:cBhvr>
                                        <p:cTn id="15" dur="1" fill="hold">
                                          <p:stCondLst>
                                            <p:cond delay="9"/>
                                          </p:stCondLst>
                                        </p:cTn>
                                        <p:tgtEl>
                                          <p:spTgt spid="5"/>
                                        </p:tgtEl>
                                        <p:attrNameLst>
                                          <p:attrName>style.visibility</p:attrName>
                                        </p:attrNameLst>
                                      </p:cBhvr>
                                      <p:to>
                                        <p:strVal val="hidden"/>
                                      </p:to>
                                    </p:set>
                                  </p:childTnLst>
                                </p:cTn>
                              </p:par>
                            </p:childTnLst>
                          </p:cTn>
                        </p:par>
                        <p:par>
                          <p:cTn id="16" fill="hold">
                            <p:stCondLst>
                              <p:cond delay="1520"/>
                            </p:stCondLst>
                            <p:childTnLst>
                              <p:par>
                                <p:cTn id="17" presetID="10" presetClass="exit" presetSubtype="0" fill="hold" grpId="0" nodeType="afterEffect">
                                  <p:stCondLst>
                                    <p:cond delay="0"/>
                                  </p:stCondLst>
                                  <p:childTnLst>
                                    <p:animEffect transition="out" filter="fade">
                                      <p:cBhvr>
                                        <p:cTn id="18" dur="10"/>
                                        <p:tgtEl>
                                          <p:spTgt spid="6"/>
                                        </p:tgtEl>
                                      </p:cBhvr>
                                    </p:animEffect>
                                    <p:set>
                                      <p:cBhvr>
                                        <p:cTn id="19" dur="1" fill="hold">
                                          <p:stCondLst>
                                            <p:cond delay="9"/>
                                          </p:stCondLst>
                                        </p:cTn>
                                        <p:tgtEl>
                                          <p:spTgt spid="6"/>
                                        </p:tgtEl>
                                        <p:attrNameLst>
                                          <p:attrName>style.visibility</p:attrName>
                                        </p:attrNameLst>
                                      </p:cBhvr>
                                      <p:to>
                                        <p:strVal val="hidden"/>
                                      </p:to>
                                    </p:set>
                                  </p:childTnLst>
                                </p:cTn>
                              </p:par>
                            </p:childTnLst>
                          </p:cTn>
                        </p:par>
                        <p:par>
                          <p:cTn id="20" fill="hold">
                            <p:stCondLst>
                              <p:cond delay="1530"/>
                            </p:stCondLst>
                            <p:childTnLst>
                              <p:par>
                                <p:cTn id="21" presetID="10" presetClass="exit" presetSubtype="0" fill="hold" grpId="0" nodeType="afterEffect">
                                  <p:stCondLst>
                                    <p:cond delay="0"/>
                                  </p:stCondLst>
                                  <p:childTnLst>
                                    <p:animEffect transition="out" filter="fade">
                                      <p:cBhvr>
                                        <p:cTn id="22" dur="10"/>
                                        <p:tgtEl>
                                          <p:spTgt spid="7"/>
                                        </p:tgtEl>
                                      </p:cBhvr>
                                    </p:animEffect>
                                    <p:set>
                                      <p:cBhvr>
                                        <p:cTn id="23" dur="1" fill="hold">
                                          <p:stCondLst>
                                            <p:cond delay="9"/>
                                          </p:stCondLst>
                                        </p:cTn>
                                        <p:tgtEl>
                                          <p:spTgt spid="7"/>
                                        </p:tgtEl>
                                        <p:attrNameLst>
                                          <p:attrName>style.visibility</p:attrName>
                                        </p:attrNameLst>
                                      </p:cBhvr>
                                      <p:to>
                                        <p:strVal val="hidden"/>
                                      </p:to>
                                    </p:set>
                                  </p:childTnLst>
                                </p:cTn>
                              </p:par>
                            </p:childTnLst>
                          </p:cTn>
                        </p:par>
                        <p:par>
                          <p:cTn id="24" fill="hold">
                            <p:stCondLst>
                              <p:cond delay="1540"/>
                            </p:stCondLst>
                            <p:childTnLst>
                              <p:par>
                                <p:cTn id="25" presetID="10" presetClass="exit" presetSubtype="0" fill="hold" grpId="0" nodeType="afterEffect">
                                  <p:stCondLst>
                                    <p:cond delay="0"/>
                                  </p:stCondLst>
                                  <p:childTnLst>
                                    <p:animEffect transition="out" filter="fade">
                                      <p:cBhvr>
                                        <p:cTn id="26" dur="10"/>
                                        <p:tgtEl>
                                          <p:spTgt spid="8"/>
                                        </p:tgtEl>
                                      </p:cBhvr>
                                    </p:animEffect>
                                    <p:set>
                                      <p:cBhvr>
                                        <p:cTn id="27" dur="1" fill="hold">
                                          <p:stCondLst>
                                            <p:cond delay="9"/>
                                          </p:stCondLst>
                                        </p:cTn>
                                        <p:tgtEl>
                                          <p:spTgt spid="8"/>
                                        </p:tgtEl>
                                        <p:attrNameLst>
                                          <p:attrName>style.visibility</p:attrName>
                                        </p:attrNameLst>
                                      </p:cBhvr>
                                      <p:to>
                                        <p:strVal val="hidden"/>
                                      </p:to>
                                    </p:set>
                                  </p:childTnLst>
                                </p:cTn>
                              </p:par>
                            </p:childTnLst>
                          </p:cTn>
                        </p:par>
                        <p:par>
                          <p:cTn id="28" fill="hold">
                            <p:stCondLst>
                              <p:cond delay="1550"/>
                            </p:stCondLst>
                            <p:childTnLst>
                              <p:par>
                                <p:cTn id="29" presetID="10" presetClass="exit" presetSubtype="0" fill="hold" grpId="0" nodeType="afterEffect">
                                  <p:stCondLst>
                                    <p:cond delay="0"/>
                                  </p:stCondLst>
                                  <p:childTnLst>
                                    <p:animEffect transition="out" filter="fade">
                                      <p:cBhvr>
                                        <p:cTn id="30" dur="10"/>
                                        <p:tgtEl>
                                          <p:spTgt spid="9"/>
                                        </p:tgtEl>
                                      </p:cBhvr>
                                    </p:animEffect>
                                    <p:set>
                                      <p:cBhvr>
                                        <p:cTn id="31" dur="1" fill="hold">
                                          <p:stCondLst>
                                            <p:cond delay="9"/>
                                          </p:stCondLst>
                                        </p:cTn>
                                        <p:tgtEl>
                                          <p:spTgt spid="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
                                        <p:tgtEl>
                                          <p:spTgt spid="10"/>
                                        </p:tgtEl>
                                      </p:cBhvr>
                                    </p:animEffect>
                                    <p:set>
                                      <p:cBhvr>
                                        <p:cTn id="34" dur="1" fill="hold">
                                          <p:stCondLst>
                                            <p:cond delay="9"/>
                                          </p:stCondLst>
                                        </p:cTn>
                                        <p:tgtEl>
                                          <p:spTgt spid="1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
                                        <p:tgtEl>
                                          <p:spTgt spid="11"/>
                                        </p:tgtEl>
                                      </p:cBhvr>
                                    </p:animEffect>
                                    <p:set>
                                      <p:cBhvr>
                                        <p:cTn id="37" dur="1" fill="hold">
                                          <p:stCondLst>
                                            <p:cond delay="9"/>
                                          </p:stCondLst>
                                        </p:cTn>
                                        <p:tgtEl>
                                          <p:spTgt spid="11"/>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
                                        <p:tgtEl>
                                          <p:spTgt spid="12"/>
                                        </p:tgtEl>
                                      </p:cBhvr>
                                    </p:animEffect>
                                    <p:set>
                                      <p:cBhvr>
                                        <p:cTn id="40" dur="1" fill="hold">
                                          <p:stCondLst>
                                            <p:cond delay="9"/>
                                          </p:stCondLst>
                                        </p:cTn>
                                        <p:tgtEl>
                                          <p:spTgt spid="12"/>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
                                        <p:tgtEl>
                                          <p:spTgt spid="13"/>
                                        </p:tgtEl>
                                      </p:cBhvr>
                                    </p:animEffect>
                                    <p:set>
                                      <p:cBhvr>
                                        <p:cTn id="43" dur="1" fill="hold">
                                          <p:stCondLst>
                                            <p:cond delay="9"/>
                                          </p:stCondLst>
                                        </p:cTn>
                                        <p:tgtEl>
                                          <p:spTgt spid="13"/>
                                        </p:tgtEl>
                                        <p:attrNameLst>
                                          <p:attrName>style.visibility</p:attrName>
                                        </p:attrNameLst>
                                      </p:cBhvr>
                                      <p:to>
                                        <p:strVal val="hidden"/>
                                      </p:to>
                                    </p:set>
                                  </p:childTnLst>
                                </p:cTn>
                              </p:par>
                            </p:childTnLst>
                          </p:cTn>
                        </p:par>
                        <p:par>
                          <p:cTn id="44" fill="hold">
                            <p:stCondLst>
                              <p:cond delay="1560"/>
                            </p:stCondLst>
                            <p:childTnLst>
                              <p:par>
                                <p:cTn id="45" presetID="10" presetClass="exit" presetSubtype="0" fill="hold" grpId="0" nodeType="afterEffect">
                                  <p:stCondLst>
                                    <p:cond delay="0"/>
                                  </p:stCondLst>
                                  <p:childTnLst>
                                    <p:animEffect transition="out" filter="fade">
                                      <p:cBhvr>
                                        <p:cTn id="46" dur="10"/>
                                        <p:tgtEl>
                                          <p:spTgt spid="14"/>
                                        </p:tgtEl>
                                      </p:cBhvr>
                                    </p:animEffect>
                                    <p:set>
                                      <p:cBhvr>
                                        <p:cTn id="47" dur="1" fill="hold">
                                          <p:stCondLst>
                                            <p:cond delay="9"/>
                                          </p:stCondLst>
                                        </p:cTn>
                                        <p:tgtEl>
                                          <p:spTgt spid="14"/>
                                        </p:tgtEl>
                                        <p:attrNameLst>
                                          <p:attrName>style.visibility</p:attrName>
                                        </p:attrNameLst>
                                      </p:cBhvr>
                                      <p:to>
                                        <p:strVal val="hidden"/>
                                      </p:to>
                                    </p:set>
                                  </p:childTnLst>
                                </p:cTn>
                              </p:par>
                            </p:childTnLst>
                          </p:cTn>
                        </p:par>
                        <p:par>
                          <p:cTn id="48" fill="hold">
                            <p:stCondLst>
                              <p:cond delay="1570"/>
                            </p:stCondLst>
                            <p:childTnLst>
                              <p:par>
                                <p:cTn id="49" presetID="10" presetClass="exit" presetSubtype="0" fill="hold" grpId="0" nodeType="afterEffect">
                                  <p:stCondLst>
                                    <p:cond delay="0"/>
                                  </p:stCondLst>
                                  <p:childTnLst>
                                    <p:animEffect transition="out" filter="fade">
                                      <p:cBhvr>
                                        <p:cTn id="50" dur="10"/>
                                        <p:tgtEl>
                                          <p:spTgt spid="15"/>
                                        </p:tgtEl>
                                      </p:cBhvr>
                                    </p:animEffect>
                                    <p:set>
                                      <p:cBhvr>
                                        <p:cTn id="51" dur="1" fill="hold">
                                          <p:stCondLst>
                                            <p:cond delay="9"/>
                                          </p:stCondLst>
                                        </p:cTn>
                                        <p:tgtEl>
                                          <p:spTgt spid="15"/>
                                        </p:tgtEl>
                                        <p:attrNameLst>
                                          <p:attrName>style.visibility</p:attrName>
                                        </p:attrNameLst>
                                      </p:cBhvr>
                                      <p:to>
                                        <p:strVal val="hidden"/>
                                      </p:to>
                                    </p:set>
                                  </p:childTnLst>
                                </p:cTn>
                              </p:par>
                            </p:childTnLst>
                          </p:cTn>
                        </p:par>
                        <p:par>
                          <p:cTn id="52" fill="hold">
                            <p:stCondLst>
                              <p:cond delay="1580"/>
                            </p:stCondLst>
                            <p:childTnLst>
                              <p:par>
                                <p:cTn id="53" presetID="10" presetClass="exit" presetSubtype="0" fill="hold" grpId="0" nodeType="afterEffect">
                                  <p:stCondLst>
                                    <p:cond delay="0"/>
                                  </p:stCondLst>
                                  <p:childTnLst>
                                    <p:animEffect transition="out" filter="fade">
                                      <p:cBhvr>
                                        <p:cTn id="54" dur="10"/>
                                        <p:tgtEl>
                                          <p:spTgt spid="16"/>
                                        </p:tgtEl>
                                      </p:cBhvr>
                                    </p:animEffect>
                                    <p:set>
                                      <p:cBhvr>
                                        <p:cTn id="55" dur="1" fill="hold">
                                          <p:stCondLst>
                                            <p:cond delay="9"/>
                                          </p:stCondLst>
                                        </p:cTn>
                                        <p:tgtEl>
                                          <p:spTgt spid="16"/>
                                        </p:tgtEl>
                                        <p:attrNameLst>
                                          <p:attrName>style.visibility</p:attrName>
                                        </p:attrNameLst>
                                      </p:cBhvr>
                                      <p:to>
                                        <p:strVal val="hidden"/>
                                      </p:to>
                                    </p:set>
                                  </p:childTnLst>
                                </p:cTn>
                              </p:par>
                            </p:childTnLst>
                          </p:cTn>
                        </p:par>
                        <p:par>
                          <p:cTn id="56" fill="hold">
                            <p:stCondLst>
                              <p:cond delay="1590"/>
                            </p:stCondLst>
                            <p:childTnLst>
                              <p:par>
                                <p:cTn id="57" presetID="10" presetClass="exit" presetSubtype="0" fill="hold" grpId="0" nodeType="afterEffect">
                                  <p:stCondLst>
                                    <p:cond delay="0"/>
                                  </p:stCondLst>
                                  <p:childTnLst>
                                    <p:animEffect transition="out" filter="fade">
                                      <p:cBhvr>
                                        <p:cTn id="58" dur="10"/>
                                        <p:tgtEl>
                                          <p:spTgt spid="17"/>
                                        </p:tgtEl>
                                      </p:cBhvr>
                                    </p:animEffect>
                                    <p:set>
                                      <p:cBhvr>
                                        <p:cTn id="59" dur="1" fill="hold">
                                          <p:stCondLst>
                                            <p:cond delay="9"/>
                                          </p:stCondLst>
                                        </p:cTn>
                                        <p:tgtEl>
                                          <p:spTgt spid="17"/>
                                        </p:tgtEl>
                                        <p:attrNameLst>
                                          <p:attrName>style.visibility</p:attrName>
                                        </p:attrNameLst>
                                      </p:cBhvr>
                                      <p:to>
                                        <p:strVal val="hidden"/>
                                      </p:to>
                                    </p:set>
                                  </p:childTnLst>
                                </p:cTn>
                              </p:par>
                            </p:childTnLst>
                          </p:cTn>
                        </p:par>
                        <p:par>
                          <p:cTn id="60" fill="hold">
                            <p:stCondLst>
                              <p:cond delay="1600"/>
                            </p:stCondLst>
                            <p:childTnLst>
                              <p:par>
                                <p:cTn id="61" presetID="10" presetClass="exit" presetSubtype="0" fill="hold" grpId="0" nodeType="afterEffect">
                                  <p:stCondLst>
                                    <p:cond delay="0"/>
                                  </p:stCondLst>
                                  <p:childTnLst>
                                    <p:animEffect transition="out" filter="fade">
                                      <p:cBhvr>
                                        <p:cTn id="62" dur="10"/>
                                        <p:tgtEl>
                                          <p:spTgt spid="18"/>
                                        </p:tgtEl>
                                      </p:cBhvr>
                                    </p:animEffect>
                                    <p:set>
                                      <p:cBhvr>
                                        <p:cTn id="63" dur="1" fill="hold">
                                          <p:stCondLst>
                                            <p:cond delay="9"/>
                                          </p:stCondLst>
                                        </p:cTn>
                                        <p:tgtEl>
                                          <p:spTgt spid="18"/>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
                                        <p:tgtEl>
                                          <p:spTgt spid="19"/>
                                        </p:tgtEl>
                                      </p:cBhvr>
                                    </p:animEffect>
                                    <p:set>
                                      <p:cBhvr>
                                        <p:cTn id="66" dur="1" fill="hold">
                                          <p:stCondLst>
                                            <p:cond delay="9"/>
                                          </p:stCondLst>
                                        </p:cTn>
                                        <p:tgtEl>
                                          <p:spTgt spid="19"/>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
                                        <p:tgtEl>
                                          <p:spTgt spid="20"/>
                                        </p:tgtEl>
                                      </p:cBhvr>
                                    </p:animEffect>
                                    <p:set>
                                      <p:cBhvr>
                                        <p:cTn id="69" dur="1" fill="hold">
                                          <p:stCondLst>
                                            <p:cond delay="9"/>
                                          </p:stCondLst>
                                        </p:cTn>
                                        <p:tgtEl>
                                          <p:spTgt spid="20"/>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
                                        <p:tgtEl>
                                          <p:spTgt spid="21"/>
                                        </p:tgtEl>
                                      </p:cBhvr>
                                    </p:animEffect>
                                    <p:set>
                                      <p:cBhvr>
                                        <p:cTn id="72" dur="1" fill="hold">
                                          <p:stCondLst>
                                            <p:cond delay="9"/>
                                          </p:stCondLst>
                                        </p:cTn>
                                        <p:tgtEl>
                                          <p:spTgt spid="21"/>
                                        </p:tgtEl>
                                        <p:attrNameLst>
                                          <p:attrName>style.visibility</p:attrName>
                                        </p:attrNameLst>
                                      </p:cBhvr>
                                      <p:to>
                                        <p:strVal val="hidden"/>
                                      </p:to>
                                    </p:set>
                                  </p:childTnLst>
                                </p:cTn>
                              </p:par>
                            </p:childTnLst>
                          </p:cTn>
                        </p:par>
                        <p:par>
                          <p:cTn id="73" fill="hold">
                            <p:stCondLst>
                              <p:cond delay="1610"/>
                            </p:stCondLst>
                            <p:childTnLst>
                              <p:par>
                                <p:cTn id="74" presetID="10" presetClass="exit" presetSubtype="0" fill="hold" grpId="0" nodeType="afterEffect">
                                  <p:stCondLst>
                                    <p:cond delay="0"/>
                                  </p:stCondLst>
                                  <p:childTnLst>
                                    <p:animEffect transition="out" filter="fade">
                                      <p:cBhvr>
                                        <p:cTn id="75" dur="10"/>
                                        <p:tgtEl>
                                          <p:spTgt spid="22"/>
                                        </p:tgtEl>
                                      </p:cBhvr>
                                    </p:animEffect>
                                    <p:set>
                                      <p:cBhvr>
                                        <p:cTn id="76" dur="1" fill="hold">
                                          <p:stCondLst>
                                            <p:cond delay="9"/>
                                          </p:stCondLst>
                                        </p:cTn>
                                        <p:tgtEl>
                                          <p:spTgt spid="22"/>
                                        </p:tgtEl>
                                        <p:attrNameLst>
                                          <p:attrName>style.visibility</p:attrName>
                                        </p:attrNameLst>
                                      </p:cBhvr>
                                      <p:to>
                                        <p:strVal val="hidden"/>
                                      </p:to>
                                    </p:set>
                                  </p:childTnLst>
                                </p:cTn>
                              </p:par>
                            </p:childTnLst>
                          </p:cTn>
                        </p:par>
                        <p:par>
                          <p:cTn id="77" fill="hold">
                            <p:stCondLst>
                              <p:cond delay="1620"/>
                            </p:stCondLst>
                            <p:childTnLst>
                              <p:par>
                                <p:cTn id="78" presetID="10" presetClass="exit" presetSubtype="0" fill="hold" grpId="0" nodeType="afterEffect">
                                  <p:stCondLst>
                                    <p:cond delay="0"/>
                                  </p:stCondLst>
                                  <p:childTnLst>
                                    <p:animEffect transition="out" filter="fade">
                                      <p:cBhvr>
                                        <p:cTn id="79" dur="10"/>
                                        <p:tgtEl>
                                          <p:spTgt spid="23"/>
                                        </p:tgtEl>
                                      </p:cBhvr>
                                    </p:animEffect>
                                    <p:set>
                                      <p:cBhvr>
                                        <p:cTn id="80" dur="1" fill="hold">
                                          <p:stCondLst>
                                            <p:cond delay="9"/>
                                          </p:stCondLst>
                                        </p:cTn>
                                        <p:tgtEl>
                                          <p:spTgt spid="23"/>
                                        </p:tgtEl>
                                        <p:attrNameLst>
                                          <p:attrName>style.visibility</p:attrName>
                                        </p:attrNameLst>
                                      </p:cBhvr>
                                      <p:to>
                                        <p:strVal val="hidden"/>
                                      </p:to>
                                    </p:set>
                                  </p:childTnLst>
                                </p:cTn>
                              </p:par>
                            </p:childTnLst>
                          </p:cTn>
                        </p:par>
                        <p:par>
                          <p:cTn id="81" fill="hold">
                            <p:stCondLst>
                              <p:cond delay="1630"/>
                            </p:stCondLst>
                            <p:childTnLst>
                              <p:par>
                                <p:cTn id="82" presetID="10" presetClass="exit" presetSubtype="0" fill="hold" grpId="0" nodeType="afterEffect">
                                  <p:stCondLst>
                                    <p:cond delay="0"/>
                                  </p:stCondLst>
                                  <p:childTnLst>
                                    <p:animEffect transition="out" filter="fade">
                                      <p:cBhvr>
                                        <p:cTn id="83" dur="10"/>
                                        <p:tgtEl>
                                          <p:spTgt spid="24"/>
                                        </p:tgtEl>
                                      </p:cBhvr>
                                    </p:animEffect>
                                    <p:set>
                                      <p:cBhvr>
                                        <p:cTn id="84" dur="1" fill="hold">
                                          <p:stCondLst>
                                            <p:cond delay="9"/>
                                          </p:stCondLst>
                                        </p:cTn>
                                        <p:tgtEl>
                                          <p:spTgt spid="24"/>
                                        </p:tgtEl>
                                        <p:attrNameLst>
                                          <p:attrName>style.visibility</p:attrName>
                                        </p:attrNameLst>
                                      </p:cBhvr>
                                      <p:to>
                                        <p:strVal val="hidden"/>
                                      </p:to>
                                    </p:set>
                                  </p:childTnLst>
                                </p:cTn>
                              </p:par>
                            </p:childTnLst>
                          </p:cTn>
                        </p:par>
                        <p:par>
                          <p:cTn id="85" fill="hold">
                            <p:stCondLst>
                              <p:cond delay="1640"/>
                            </p:stCondLst>
                            <p:childTnLst>
                              <p:par>
                                <p:cTn id="86" presetID="10" presetClass="exit" presetSubtype="0" fill="hold" grpId="0" nodeType="afterEffect">
                                  <p:stCondLst>
                                    <p:cond delay="0"/>
                                  </p:stCondLst>
                                  <p:childTnLst>
                                    <p:animEffect transition="out" filter="fade">
                                      <p:cBhvr>
                                        <p:cTn id="87" dur="10"/>
                                        <p:tgtEl>
                                          <p:spTgt spid="25"/>
                                        </p:tgtEl>
                                      </p:cBhvr>
                                    </p:animEffect>
                                    <p:set>
                                      <p:cBhvr>
                                        <p:cTn id="88" dur="1" fill="hold">
                                          <p:stCondLst>
                                            <p:cond delay="9"/>
                                          </p:stCondLst>
                                        </p:cTn>
                                        <p:tgtEl>
                                          <p:spTgt spid="25"/>
                                        </p:tgtEl>
                                        <p:attrNameLst>
                                          <p:attrName>style.visibility</p:attrName>
                                        </p:attrNameLst>
                                      </p:cBhvr>
                                      <p:to>
                                        <p:strVal val="hidden"/>
                                      </p:to>
                                    </p:set>
                                  </p:childTnLst>
                                </p:cTn>
                              </p:par>
                            </p:childTnLst>
                          </p:cTn>
                        </p:par>
                        <p:par>
                          <p:cTn id="89" fill="hold">
                            <p:stCondLst>
                              <p:cond delay="1650"/>
                            </p:stCondLst>
                            <p:childTnLst>
                              <p:par>
                                <p:cTn id="90" presetID="10" presetClass="exit" presetSubtype="0" fill="hold" grpId="0" nodeType="afterEffect">
                                  <p:stCondLst>
                                    <p:cond delay="0"/>
                                  </p:stCondLst>
                                  <p:childTnLst>
                                    <p:animEffect transition="out" filter="fade">
                                      <p:cBhvr>
                                        <p:cTn id="91" dur="10"/>
                                        <p:tgtEl>
                                          <p:spTgt spid="26"/>
                                        </p:tgtEl>
                                      </p:cBhvr>
                                    </p:animEffect>
                                    <p:set>
                                      <p:cBhvr>
                                        <p:cTn id="92" dur="1" fill="hold">
                                          <p:stCondLst>
                                            <p:cond delay="9"/>
                                          </p:stCondLst>
                                        </p:cTn>
                                        <p:tgtEl>
                                          <p:spTgt spid="26"/>
                                        </p:tgtEl>
                                        <p:attrNameLst>
                                          <p:attrName>style.visibility</p:attrName>
                                        </p:attrNameLst>
                                      </p:cBhvr>
                                      <p:to>
                                        <p:strVal val="hidden"/>
                                      </p:to>
                                    </p:set>
                                  </p:childTnLst>
                                </p:cTn>
                              </p:par>
                            </p:childTnLst>
                          </p:cTn>
                        </p:par>
                        <p:par>
                          <p:cTn id="93" fill="hold">
                            <p:stCondLst>
                              <p:cond delay="1660"/>
                            </p:stCondLst>
                            <p:childTnLst>
                              <p:par>
                                <p:cTn id="94" presetID="10" presetClass="exit" presetSubtype="0" fill="hold" grpId="0" nodeType="afterEffect">
                                  <p:stCondLst>
                                    <p:cond delay="0"/>
                                  </p:stCondLst>
                                  <p:childTnLst>
                                    <p:animEffect transition="out" filter="fade">
                                      <p:cBhvr>
                                        <p:cTn id="95" dur="10"/>
                                        <p:tgtEl>
                                          <p:spTgt spid="27"/>
                                        </p:tgtEl>
                                      </p:cBhvr>
                                    </p:animEffect>
                                    <p:set>
                                      <p:cBhvr>
                                        <p:cTn id="96" dur="1" fill="hold">
                                          <p:stCondLst>
                                            <p:cond delay="9"/>
                                          </p:stCondLst>
                                        </p:cTn>
                                        <p:tgtEl>
                                          <p:spTgt spid="27"/>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
                                        <p:tgtEl>
                                          <p:spTgt spid="28"/>
                                        </p:tgtEl>
                                      </p:cBhvr>
                                    </p:animEffect>
                                    <p:set>
                                      <p:cBhvr>
                                        <p:cTn id="99" dur="1" fill="hold">
                                          <p:stCondLst>
                                            <p:cond delay="9"/>
                                          </p:stCondLst>
                                        </p:cTn>
                                        <p:tgtEl>
                                          <p:spTgt spid="28"/>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
                                        <p:tgtEl>
                                          <p:spTgt spid="29"/>
                                        </p:tgtEl>
                                      </p:cBhvr>
                                    </p:animEffect>
                                    <p:set>
                                      <p:cBhvr>
                                        <p:cTn id="102" dur="1" fill="hold">
                                          <p:stCondLst>
                                            <p:cond delay="9"/>
                                          </p:stCondLst>
                                        </p:cTn>
                                        <p:tgtEl>
                                          <p:spTgt spid="29"/>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10"/>
                                        <p:tgtEl>
                                          <p:spTgt spid="30"/>
                                        </p:tgtEl>
                                      </p:cBhvr>
                                    </p:animEffect>
                                    <p:set>
                                      <p:cBhvr>
                                        <p:cTn id="105" dur="1" fill="hold">
                                          <p:stCondLst>
                                            <p:cond delay="9"/>
                                          </p:stCondLst>
                                        </p:cTn>
                                        <p:tgtEl>
                                          <p:spTgt spid="30"/>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
                                        <p:tgtEl>
                                          <p:spTgt spid="31"/>
                                        </p:tgtEl>
                                      </p:cBhvr>
                                    </p:animEffect>
                                    <p:set>
                                      <p:cBhvr>
                                        <p:cTn id="108" dur="1" fill="hold">
                                          <p:stCondLst>
                                            <p:cond delay="9"/>
                                          </p:stCondLst>
                                        </p:cTn>
                                        <p:tgtEl>
                                          <p:spTgt spid="31"/>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
                                        <p:tgtEl>
                                          <p:spTgt spid="32"/>
                                        </p:tgtEl>
                                      </p:cBhvr>
                                    </p:animEffect>
                                    <p:set>
                                      <p:cBhvr>
                                        <p:cTn id="111" dur="1" fill="hold">
                                          <p:stCondLst>
                                            <p:cond delay="9"/>
                                          </p:stCondLst>
                                        </p:cTn>
                                        <p:tgtEl>
                                          <p:spTgt spid="32"/>
                                        </p:tgtEl>
                                        <p:attrNameLst>
                                          <p:attrName>style.visibility</p:attrName>
                                        </p:attrNameLst>
                                      </p:cBhvr>
                                      <p:to>
                                        <p:strVal val="hidden"/>
                                      </p:to>
                                    </p:set>
                                  </p:childTnLst>
                                </p:cTn>
                              </p:par>
                            </p:childTnLst>
                          </p:cTn>
                        </p:par>
                        <p:par>
                          <p:cTn id="112" fill="hold">
                            <p:stCondLst>
                              <p:cond delay="1670"/>
                            </p:stCondLst>
                            <p:childTnLst>
                              <p:par>
                                <p:cTn id="113" presetID="10" presetClass="exit" presetSubtype="0" fill="hold" grpId="0" nodeType="afterEffect">
                                  <p:stCondLst>
                                    <p:cond delay="0"/>
                                  </p:stCondLst>
                                  <p:childTnLst>
                                    <p:animEffect transition="out" filter="fade">
                                      <p:cBhvr>
                                        <p:cTn id="114" dur="10"/>
                                        <p:tgtEl>
                                          <p:spTgt spid="33"/>
                                        </p:tgtEl>
                                      </p:cBhvr>
                                    </p:animEffect>
                                    <p:set>
                                      <p:cBhvr>
                                        <p:cTn id="115" dur="1" fill="hold">
                                          <p:stCondLst>
                                            <p:cond delay="9"/>
                                          </p:stCondLst>
                                        </p:cTn>
                                        <p:tgtEl>
                                          <p:spTgt spid="33"/>
                                        </p:tgtEl>
                                        <p:attrNameLst>
                                          <p:attrName>style.visibility</p:attrName>
                                        </p:attrNameLst>
                                      </p:cBhvr>
                                      <p:to>
                                        <p:strVal val="hidden"/>
                                      </p:to>
                                    </p:set>
                                  </p:childTnLst>
                                </p:cTn>
                              </p:par>
                            </p:childTnLst>
                          </p:cTn>
                        </p:par>
                        <p:par>
                          <p:cTn id="116" fill="hold">
                            <p:stCondLst>
                              <p:cond delay="1680"/>
                            </p:stCondLst>
                            <p:childTnLst>
                              <p:par>
                                <p:cTn id="117" presetID="10" presetClass="exit" presetSubtype="0" fill="hold" grpId="0" nodeType="afterEffect">
                                  <p:stCondLst>
                                    <p:cond delay="0"/>
                                  </p:stCondLst>
                                  <p:childTnLst>
                                    <p:animEffect transition="out" filter="fade">
                                      <p:cBhvr>
                                        <p:cTn id="118" dur="10"/>
                                        <p:tgtEl>
                                          <p:spTgt spid="34"/>
                                        </p:tgtEl>
                                      </p:cBhvr>
                                    </p:animEffect>
                                    <p:set>
                                      <p:cBhvr>
                                        <p:cTn id="119" dur="1" fill="hold">
                                          <p:stCondLst>
                                            <p:cond delay="9"/>
                                          </p:stCondLst>
                                        </p:cTn>
                                        <p:tgtEl>
                                          <p:spTgt spid="34"/>
                                        </p:tgtEl>
                                        <p:attrNameLst>
                                          <p:attrName>style.visibility</p:attrName>
                                        </p:attrNameLst>
                                      </p:cBhvr>
                                      <p:to>
                                        <p:strVal val="hidden"/>
                                      </p:to>
                                    </p:set>
                                  </p:childTnLst>
                                </p:cTn>
                              </p:par>
                            </p:childTnLst>
                          </p:cTn>
                        </p:par>
                        <p:par>
                          <p:cTn id="120" fill="hold">
                            <p:stCondLst>
                              <p:cond delay="1690"/>
                            </p:stCondLst>
                            <p:childTnLst>
                              <p:par>
                                <p:cTn id="121" presetID="10" presetClass="exit" presetSubtype="0" fill="hold" grpId="0" nodeType="afterEffect">
                                  <p:stCondLst>
                                    <p:cond delay="0"/>
                                  </p:stCondLst>
                                  <p:childTnLst>
                                    <p:animEffect transition="out" filter="fade">
                                      <p:cBhvr>
                                        <p:cTn id="122" dur="10"/>
                                        <p:tgtEl>
                                          <p:spTgt spid="35"/>
                                        </p:tgtEl>
                                      </p:cBhvr>
                                    </p:animEffect>
                                    <p:set>
                                      <p:cBhvr>
                                        <p:cTn id="123" dur="1" fill="hold">
                                          <p:stCondLst>
                                            <p:cond delay="9"/>
                                          </p:stCondLst>
                                        </p:cTn>
                                        <p:tgtEl>
                                          <p:spTgt spid="35"/>
                                        </p:tgtEl>
                                        <p:attrNameLst>
                                          <p:attrName>style.visibility</p:attrName>
                                        </p:attrNameLst>
                                      </p:cBhvr>
                                      <p:to>
                                        <p:strVal val="hidden"/>
                                      </p:to>
                                    </p:set>
                                  </p:childTnLst>
                                </p:cTn>
                              </p:par>
                            </p:childTnLst>
                          </p:cTn>
                        </p:par>
                        <p:par>
                          <p:cTn id="124" fill="hold">
                            <p:stCondLst>
                              <p:cond delay="1700"/>
                            </p:stCondLst>
                            <p:childTnLst>
                              <p:par>
                                <p:cTn id="125" presetID="10" presetClass="exit" presetSubtype="0" fill="hold" grpId="0" nodeType="afterEffect">
                                  <p:stCondLst>
                                    <p:cond delay="0"/>
                                  </p:stCondLst>
                                  <p:childTnLst>
                                    <p:animEffect transition="out" filter="fade">
                                      <p:cBhvr>
                                        <p:cTn id="126" dur="10"/>
                                        <p:tgtEl>
                                          <p:spTgt spid="36"/>
                                        </p:tgtEl>
                                      </p:cBhvr>
                                    </p:animEffect>
                                    <p:set>
                                      <p:cBhvr>
                                        <p:cTn id="127" dur="1" fill="hold">
                                          <p:stCondLst>
                                            <p:cond delay="9"/>
                                          </p:stCondLst>
                                        </p:cTn>
                                        <p:tgtEl>
                                          <p:spTgt spid="36"/>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10"/>
                                        <p:tgtEl>
                                          <p:spTgt spid="37"/>
                                        </p:tgtEl>
                                      </p:cBhvr>
                                    </p:animEffect>
                                    <p:set>
                                      <p:cBhvr>
                                        <p:cTn id="130" dur="1" fill="hold">
                                          <p:stCondLst>
                                            <p:cond delay="9"/>
                                          </p:stCondLst>
                                        </p:cTn>
                                        <p:tgtEl>
                                          <p:spTgt spid="37"/>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10"/>
                                        <p:tgtEl>
                                          <p:spTgt spid="38"/>
                                        </p:tgtEl>
                                      </p:cBhvr>
                                    </p:animEffect>
                                    <p:set>
                                      <p:cBhvr>
                                        <p:cTn id="133" dur="1" fill="hold">
                                          <p:stCondLst>
                                            <p:cond delay="9"/>
                                          </p:stCondLst>
                                        </p:cTn>
                                        <p:tgtEl>
                                          <p:spTgt spid="38"/>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10"/>
                                        <p:tgtEl>
                                          <p:spTgt spid="39"/>
                                        </p:tgtEl>
                                      </p:cBhvr>
                                    </p:animEffect>
                                    <p:set>
                                      <p:cBhvr>
                                        <p:cTn id="136" dur="1" fill="hold">
                                          <p:stCondLst>
                                            <p:cond delay="9"/>
                                          </p:stCondLst>
                                        </p:cTn>
                                        <p:tgtEl>
                                          <p:spTgt spid="39"/>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10"/>
                                        <p:tgtEl>
                                          <p:spTgt spid="40"/>
                                        </p:tgtEl>
                                      </p:cBhvr>
                                    </p:animEffect>
                                    <p:set>
                                      <p:cBhvr>
                                        <p:cTn id="139" dur="1" fill="hold">
                                          <p:stCondLst>
                                            <p:cond delay="9"/>
                                          </p:stCondLst>
                                        </p:cTn>
                                        <p:tgtEl>
                                          <p:spTgt spid="40"/>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10"/>
                                        <p:tgtEl>
                                          <p:spTgt spid="41"/>
                                        </p:tgtEl>
                                      </p:cBhvr>
                                    </p:animEffect>
                                    <p:set>
                                      <p:cBhvr>
                                        <p:cTn id="142" dur="1" fill="hold">
                                          <p:stCondLst>
                                            <p:cond delay="9"/>
                                          </p:stCondLst>
                                        </p:cTn>
                                        <p:tgtEl>
                                          <p:spTgt spid="41"/>
                                        </p:tgtEl>
                                        <p:attrNameLst>
                                          <p:attrName>style.visibility</p:attrName>
                                        </p:attrNameLst>
                                      </p:cBhvr>
                                      <p:to>
                                        <p:strVal val="hidden"/>
                                      </p:to>
                                    </p:set>
                                  </p:childTnLst>
                                </p:cTn>
                              </p:par>
                            </p:childTnLst>
                          </p:cTn>
                        </p:par>
                        <p:par>
                          <p:cTn id="143" fill="hold">
                            <p:stCondLst>
                              <p:cond delay="1710"/>
                            </p:stCondLst>
                            <p:childTnLst>
                              <p:par>
                                <p:cTn id="144" presetID="10" presetClass="exit" presetSubtype="0" fill="hold" grpId="0" nodeType="afterEffect">
                                  <p:stCondLst>
                                    <p:cond delay="0"/>
                                  </p:stCondLst>
                                  <p:childTnLst>
                                    <p:animEffect transition="out" filter="fade">
                                      <p:cBhvr>
                                        <p:cTn id="145" dur="10"/>
                                        <p:tgtEl>
                                          <p:spTgt spid="42"/>
                                        </p:tgtEl>
                                      </p:cBhvr>
                                    </p:animEffect>
                                    <p:set>
                                      <p:cBhvr>
                                        <p:cTn id="146" dur="1" fill="hold">
                                          <p:stCondLst>
                                            <p:cond delay="9"/>
                                          </p:stCondLst>
                                        </p:cTn>
                                        <p:tgtEl>
                                          <p:spTgt spid="42"/>
                                        </p:tgtEl>
                                        <p:attrNameLst>
                                          <p:attrName>style.visibility</p:attrName>
                                        </p:attrNameLst>
                                      </p:cBhvr>
                                      <p:to>
                                        <p:strVal val="hidden"/>
                                      </p:to>
                                    </p:set>
                                  </p:childTnLst>
                                </p:cTn>
                              </p:par>
                            </p:childTnLst>
                          </p:cTn>
                        </p:par>
                        <p:par>
                          <p:cTn id="147" fill="hold">
                            <p:stCondLst>
                              <p:cond delay="1720"/>
                            </p:stCondLst>
                            <p:childTnLst>
                              <p:par>
                                <p:cTn id="148" presetID="10" presetClass="exit" presetSubtype="0" fill="hold" grpId="0" nodeType="afterEffect">
                                  <p:stCondLst>
                                    <p:cond delay="0"/>
                                  </p:stCondLst>
                                  <p:childTnLst>
                                    <p:animEffect transition="out" filter="fade">
                                      <p:cBhvr>
                                        <p:cTn id="149" dur="10"/>
                                        <p:tgtEl>
                                          <p:spTgt spid="43"/>
                                        </p:tgtEl>
                                      </p:cBhvr>
                                    </p:animEffect>
                                    <p:set>
                                      <p:cBhvr>
                                        <p:cTn id="150" dur="1" fill="hold">
                                          <p:stCondLst>
                                            <p:cond delay="9"/>
                                          </p:stCondLst>
                                        </p:cTn>
                                        <p:tgtEl>
                                          <p:spTgt spid="43"/>
                                        </p:tgtEl>
                                        <p:attrNameLst>
                                          <p:attrName>style.visibility</p:attrName>
                                        </p:attrNameLst>
                                      </p:cBhvr>
                                      <p:to>
                                        <p:strVal val="hidden"/>
                                      </p:to>
                                    </p:set>
                                  </p:childTnLst>
                                </p:cTn>
                              </p:par>
                            </p:childTnLst>
                          </p:cTn>
                        </p:par>
                        <p:par>
                          <p:cTn id="151" fill="hold">
                            <p:stCondLst>
                              <p:cond delay="1730"/>
                            </p:stCondLst>
                            <p:childTnLst>
                              <p:par>
                                <p:cTn id="152" presetID="10" presetClass="exit" presetSubtype="0" fill="hold" grpId="0" nodeType="afterEffect">
                                  <p:stCondLst>
                                    <p:cond delay="0"/>
                                  </p:stCondLst>
                                  <p:childTnLst>
                                    <p:animEffect transition="out" filter="fade">
                                      <p:cBhvr>
                                        <p:cTn id="153" dur="10"/>
                                        <p:tgtEl>
                                          <p:spTgt spid="44"/>
                                        </p:tgtEl>
                                      </p:cBhvr>
                                    </p:animEffect>
                                    <p:set>
                                      <p:cBhvr>
                                        <p:cTn id="154" dur="1" fill="hold">
                                          <p:stCondLst>
                                            <p:cond delay="9"/>
                                          </p:stCondLst>
                                        </p:cTn>
                                        <p:tgtEl>
                                          <p:spTgt spid="44"/>
                                        </p:tgtEl>
                                        <p:attrNameLst>
                                          <p:attrName>style.visibility</p:attrName>
                                        </p:attrNameLst>
                                      </p:cBhvr>
                                      <p:to>
                                        <p:strVal val="hidden"/>
                                      </p:to>
                                    </p:set>
                                  </p:childTnLst>
                                </p:cTn>
                              </p:par>
                            </p:childTnLst>
                          </p:cTn>
                        </p:par>
                        <p:par>
                          <p:cTn id="155" fill="hold">
                            <p:stCondLst>
                              <p:cond delay="1740"/>
                            </p:stCondLst>
                            <p:childTnLst>
                              <p:par>
                                <p:cTn id="156" presetID="10" presetClass="exit" presetSubtype="0" fill="hold" grpId="0" nodeType="afterEffect">
                                  <p:stCondLst>
                                    <p:cond delay="0"/>
                                  </p:stCondLst>
                                  <p:childTnLst>
                                    <p:animEffect transition="out" filter="fade">
                                      <p:cBhvr>
                                        <p:cTn id="157" dur="10"/>
                                        <p:tgtEl>
                                          <p:spTgt spid="45"/>
                                        </p:tgtEl>
                                      </p:cBhvr>
                                    </p:animEffect>
                                    <p:set>
                                      <p:cBhvr>
                                        <p:cTn id="158" dur="1" fill="hold">
                                          <p:stCondLst>
                                            <p:cond delay="9"/>
                                          </p:stCondLst>
                                        </p:cTn>
                                        <p:tgtEl>
                                          <p:spTgt spid="45"/>
                                        </p:tgtEl>
                                        <p:attrNameLst>
                                          <p:attrName>style.visibility</p:attrName>
                                        </p:attrNameLst>
                                      </p:cBhvr>
                                      <p:to>
                                        <p:strVal val="hidden"/>
                                      </p:to>
                                    </p:set>
                                  </p:childTnLst>
                                </p:cTn>
                              </p:par>
                            </p:childTnLst>
                          </p:cTn>
                        </p:par>
                        <p:par>
                          <p:cTn id="159" fill="hold">
                            <p:stCondLst>
                              <p:cond delay="1750"/>
                            </p:stCondLst>
                            <p:childTnLst>
                              <p:par>
                                <p:cTn id="160" presetID="10" presetClass="exit" presetSubtype="0" fill="hold" grpId="0" nodeType="afterEffect">
                                  <p:stCondLst>
                                    <p:cond delay="0"/>
                                  </p:stCondLst>
                                  <p:childTnLst>
                                    <p:animEffect transition="out" filter="fade">
                                      <p:cBhvr>
                                        <p:cTn id="161" dur="10"/>
                                        <p:tgtEl>
                                          <p:spTgt spid="46"/>
                                        </p:tgtEl>
                                      </p:cBhvr>
                                    </p:animEffect>
                                    <p:set>
                                      <p:cBhvr>
                                        <p:cTn id="162" dur="1" fill="hold">
                                          <p:stCondLst>
                                            <p:cond delay="9"/>
                                          </p:stCondLst>
                                        </p:cTn>
                                        <p:tgtEl>
                                          <p:spTgt spid="46"/>
                                        </p:tgtEl>
                                        <p:attrNameLst>
                                          <p:attrName>style.visibility</p:attrName>
                                        </p:attrNameLst>
                                      </p:cBhvr>
                                      <p:to>
                                        <p:strVal val="hidden"/>
                                      </p:to>
                                    </p:set>
                                  </p:childTnLst>
                                </p:cTn>
                              </p:par>
                            </p:childTnLst>
                          </p:cTn>
                        </p:par>
                        <p:par>
                          <p:cTn id="163" fill="hold">
                            <p:stCondLst>
                              <p:cond delay="1760"/>
                            </p:stCondLst>
                            <p:childTnLst>
                              <p:par>
                                <p:cTn id="164" presetID="10" presetClass="exit" presetSubtype="0" fill="hold" grpId="0" nodeType="afterEffect">
                                  <p:stCondLst>
                                    <p:cond delay="0"/>
                                  </p:stCondLst>
                                  <p:childTnLst>
                                    <p:animEffect transition="out" filter="fade">
                                      <p:cBhvr>
                                        <p:cTn id="165" dur="10"/>
                                        <p:tgtEl>
                                          <p:spTgt spid="47"/>
                                        </p:tgtEl>
                                      </p:cBhvr>
                                    </p:animEffect>
                                    <p:set>
                                      <p:cBhvr>
                                        <p:cTn id="166" dur="1" fill="hold">
                                          <p:stCondLst>
                                            <p:cond delay="9"/>
                                          </p:stCondLst>
                                        </p:cTn>
                                        <p:tgtEl>
                                          <p:spTgt spid="47"/>
                                        </p:tgtEl>
                                        <p:attrNameLst>
                                          <p:attrName>style.visibility</p:attrName>
                                        </p:attrNameLst>
                                      </p:cBhvr>
                                      <p:to>
                                        <p:strVal val="hidden"/>
                                      </p:to>
                                    </p:set>
                                  </p:childTnLst>
                                </p:cTn>
                              </p:par>
                            </p:childTnLst>
                          </p:cTn>
                        </p:par>
                        <p:par>
                          <p:cTn id="167" fill="hold">
                            <p:stCondLst>
                              <p:cond delay="1770"/>
                            </p:stCondLst>
                            <p:childTnLst>
                              <p:par>
                                <p:cTn id="168" presetID="10" presetClass="exit" presetSubtype="0" fill="hold" grpId="0" nodeType="afterEffect">
                                  <p:stCondLst>
                                    <p:cond delay="0"/>
                                  </p:stCondLst>
                                  <p:childTnLst>
                                    <p:animEffect transition="out" filter="fade">
                                      <p:cBhvr>
                                        <p:cTn id="169" dur="10"/>
                                        <p:tgtEl>
                                          <p:spTgt spid="48"/>
                                        </p:tgtEl>
                                      </p:cBhvr>
                                    </p:animEffect>
                                    <p:set>
                                      <p:cBhvr>
                                        <p:cTn id="170" dur="1" fill="hold">
                                          <p:stCondLst>
                                            <p:cond delay="9"/>
                                          </p:stCondLst>
                                        </p:cTn>
                                        <p:tgtEl>
                                          <p:spTgt spid="48"/>
                                        </p:tgtEl>
                                        <p:attrNameLst>
                                          <p:attrName>style.visibility</p:attrName>
                                        </p:attrNameLst>
                                      </p:cBhvr>
                                      <p:to>
                                        <p:strVal val="hidden"/>
                                      </p:to>
                                    </p:set>
                                  </p:childTnLst>
                                </p:cTn>
                              </p:par>
                            </p:childTnLst>
                          </p:cTn>
                        </p:par>
                        <p:par>
                          <p:cTn id="171" fill="hold">
                            <p:stCondLst>
                              <p:cond delay="1780"/>
                            </p:stCondLst>
                            <p:childTnLst>
                              <p:par>
                                <p:cTn id="172" presetID="10" presetClass="exit" presetSubtype="0" fill="hold" grpId="0" nodeType="afterEffect">
                                  <p:stCondLst>
                                    <p:cond delay="0"/>
                                  </p:stCondLst>
                                  <p:childTnLst>
                                    <p:animEffect transition="out" filter="fade">
                                      <p:cBhvr>
                                        <p:cTn id="173" dur="10"/>
                                        <p:tgtEl>
                                          <p:spTgt spid="49"/>
                                        </p:tgtEl>
                                      </p:cBhvr>
                                    </p:animEffect>
                                    <p:set>
                                      <p:cBhvr>
                                        <p:cTn id="174" dur="1" fill="hold">
                                          <p:stCondLst>
                                            <p:cond delay="9"/>
                                          </p:stCondLst>
                                        </p:cTn>
                                        <p:tgtEl>
                                          <p:spTgt spid="49"/>
                                        </p:tgtEl>
                                        <p:attrNameLst>
                                          <p:attrName>style.visibility</p:attrName>
                                        </p:attrNameLst>
                                      </p:cBhvr>
                                      <p:to>
                                        <p:strVal val="hidden"/>
                                      </p:to>
                                    </p:set>
                                  </p:childTnLst>
                                </p:cTn>
                              </p:par>
                            </p:childTnLst>
                          </p:cTn>
                        </p:par>
                        <p:par>
                          <p:cTn id="175" fill="hold">
                            <p:stCondLst>
                              <p:cond delay="1790"/>
                            </p:stCondLst>
                            <p:childTnLst>
                              <p:par>
                                <p:cTn id="176" presetID="10" presetClass="exit" presetSubtype="0" fill="hold" grpId="0" nodeType="afterEffect">
                                  <p:stCondLst>
                                    <p:cond delay="0"/>
                                  </p:stCondLst>
                                  <p:childTnLst>
                                    <p:animEffect transition="out" filter="fade">
                                      <p:cBhvr>
                                        <p:cTn id="177" dur="10"/>
                                        <p:tgtEl>
                                          <p:spTgt spid="50"/>
                                        </p:tgtEl>
                                      </p:cBhvr>
                                    </p:animEffect>
                                    <p:set>
                                      <p:cBhvr>
                                        <p:cTn id="178" dur="1" fill="hold">
                                          <p:stCondLst>
                                            <p:cond delay="9"/>
                                          </p:stCondLst>
                                        </p:cTn>
                                        <p:tgtEl>
                                          <p:spTgt spid="50"/>
                                        </p:tgtEl>
                                        <p:attrNameLst>
                                          <p:attrName>style.visibility</p:attrName>
                                        </p:attrNameLst>
                                      </p:cBhvr>
                                      <p:to>
                                        <p:strVal val="hidden"/>
                                      </p:to>
                                    </p:set>
                                  </p:childTnLst>
                                </p:cTn>
                              </p:par>
                            </p:childTnLst>
                          </p:cTn>
                        </p:par>
                        <p:par>
                          <p:cTn id="179" fill="hold">
                            <p:stCondLst>
                              <p:cond delay="1800"/>
                            </p:stCondLst>
                            <p:childTnLst>
                              <p:par>
                                <p:cTn id="180" presetID="10" presetClass="exit" presetSubtype="0" fill="hold" grpId="0" nodeType="afterEffect">
                                  <p:stCondLst>
                                    <p:cond delay="0"/>
                                  </p:stCondLst>
                                  <p:childTnLst>
                                    <p:animEffect transition="out" filter="fade">
                                      <p:cBhvr>
                                        <p:cTn id="181" dur="10"/>
                                        <p:tgtEl>
                                          <p:spTgt spid="51"/>
                                        </p:tgtEl>
                                      </p:cBhvr>
                                    </p:animEffect>
                                    <p:set>
                                      <p:cBhvr>
                                        <p:cTn id="182" dur="1" fill="hold">
                                          <p:stCondLst>
                                            <p:cond delay="9"/>
                                          </p:stCondLst>
                                        </p:cTn>
                                        <p:tgtEl>
                                          <p:spTgt spid="51"/>
                                        </p:tgtEl>
                                        <p:attrNameLst>
                                          <p:attrName>style.visibility</p:attrName>
                                        </p:attrNameLst>
                                      </p:cBhvr>
                                      <p:to>
                                        <p:strVal val="hidden"/>
                                      </p:to>
                                    </p:set>
                                  </p:childTnLst>
                                </p:cTn>
                              </p:par>
                              <p:par>
                                <p:cTn id="183" presetID="10" presetClass="exit" presetSubtype="0" fill="hold" grpId="0" nodeType="withEffect">
                                  <p:stCondLst>
                                    <p:cond delay="0"/>
                                  </p:stCondLst>
                                  <p:childTnLst>
                                    <p:animEffect transition="out" filter="fade">
                                      <p:cBhvr>
                                        <p:cTn id="184" dur="10"/>
                                        <p:tgtEl>
                                          <p:spTgt spid="52"/>
                                        </p:tgtEl>
                                      </p:cBhvr>
                                    </p:animEffect>
                                    <p:set>
                                      <p:cBhvr>
                                        <p:cTn id="185" dur="1" fill="hold">
                                          <p:stCondLst>
                                            <p:cond delay="9"/>
                                          </p:stCondLst>
                                        </p:cTn>
                                        <p:tgtEl>
                                          <p:spTgt spid="52"/>
                                        </p:tgtEl>
                                        <p:attrNameLst>
                                          <p:attrName>style.visibility</p:attrName>
                                        </p:attrNameLst>
                                      </p:cBhvr>
                                      <p:to>
                                        <p:strVal val="hidden"/>
                                      </p:to>
                                    </p:set>
                                  </p:childTnLst>
                                </p:cTn>
                              </p:par>
                              <p:par>
                                <p:cTn id="186" presetID="10" presetClass="exit" presetSubtype="0" fill="hold" grpId="0" nodeType="withEffect">
                                  <p:stCondLst>
                                    <p:cond delay="0"/>
                                  </p:stCondLst>
                                  <p:childTnLst>
                                    <p:animEffect transition="out" filter="fade">
                                      <p:cBhvr>
                                        <p:cTn id="187" dur="10"/>
                                        <p:tgtEl>
                                          <p:spTgt spid="53"/>
                                        </p:tgtEl>
                                      </p:cBhvr>
                                    </p:animEffect>
                                    <p:set>
                                      <p:cBhvr>
                                        <p:cTn id="188" dur="1" fill="hold">
                                          <p:stCondLst>
                                            <p:cond delay="9"/>
                                          </p:stCondLst>
                                        </p:cTn>
                                        <p:tgtEl>
                                          <p:spTgt spid="53"/>
                                        </p:tgtEl>
                                        <p:attrNameLst>
                                          <p:attrName>style.visibility</p:attrName>
                                        </p:attrNameLst>
                                      </p:cBhvr>
                                      <p:to>
                                        <p:strVal val="hidden"/>
                                      </p:to>
                                    </p:set>
                                  </p:childTnLst>
                                </p:cTn>
                              </p:par>
                              <p:par>
                                <p:cTn id="189" presetID="10" presetClass="exit" presetSubtype="0" fill="hold" grpId="0" nodeType="withEffect">
                                  <p:stCondLst>
                                    <p:cond delay="0"/>
                                  </p:stCondLst>
                                  <p:childTnLst>
                                    <p:animEffect transition="out" filter="fade">
                                      <p:cBhvr>
                                        <p:cTn id="190" dur="10"/>
                                        <p:tgtEl>
                                          <p:spTgt spid="54"/>
                                        </p:tgtEl>
                                      </p:cBhvr>
                                    </p:animEffect>
                                    <p:set>
                                      <p:cBhvr>
                                        <p:cTn id="191" dur="1" fill="hold">
                                          <p:stCondLst>
                                            <p:cond delay="9"/>
                                          </p:stCondLst>
                                        </p:cTn>
                                        <p:tgtEl>
                                          <p:spTgt spid="54"/>
                                        </p:tgtEl>
                                        <p:attrNameLst>
                                          <p:attrName>style.visibility</p:attrName>
                                        </p:attrNameLst>
                                      </p:cBhvr>
                                      <p:to>
                                        <p:strVal val="hidden"/>
                                      </p:to>
                                    </p:set>
                                  </p:childTnLst>
                                </p:cTn>
                              </p:par>
                            </p:childTnLst>
                          </p:cTn>
                        </p:par>
                        <p:par>
                          <p:cTn id="192" fill="hold">
                            <p:stCondLst>
                              <p:cond delay="1810"/>
                            </p:stCondLst>
                            <p:childTnLst>
                              <p:par>
                                <p:cTn id="193" presetID="10" presetClass="exit" presetSubtype="0" fill="hold" grpId="0" nodeType="afterEffect">
                                  <p:stCondLst>
                                    <p:cond delay="0"/>
                                  </p:stCondLst>
                                  <p:childTnLst>
                                    <p:animEffect transition="out" filter="fade">
                                      <p:cBhvr>
                                        <p:cTn id="194" dur="10"/>
                                        <p:tgtEl>
                                          <p:spTgt spid="55"/>
                                        </p:tgtEl>
                                      </p:cBhvr>
                                    </p:animEffect>
                                    <p:set>
                                      <p:cBhvr>
                                        <p:cTn id="195" dur="1" fill="hold">
                                          <p:stCondLst>
                                            <p:cond delay="9"/>
                                          </p:stCondLst>
                                        </p:cTn>
                                        <p:tgtEl>
                                          <p:spTgt spid="55"/>
                                        </p:tgtEl>
                                        <p:attrNameLst>
                                          <p:attrName>style.visibility</p:attrName>
                                        </p:attrNameLst>
                                      </p:cBhvr>
                                      <p:to>
                                        <p:strVal val="hidden"/>
                                      </p:to>
                                    </p:set>
                                  </p:childTnLst>
                                </p:cTn>
                              </p:par>
                            </p:childTnLst>
                          </p:cTn>
                        </p:par>
                        <p:par>
                          <p:cTn id="196" fill="hold">
                            <p:stCondLst>
                              <p:cond delay="1820"/>
                            </p:stCondLst>
                            <p:childTnLst>
                              <p:par>
                                <p:cTn id="197" presetID="10" presetClass="exit" presetSubtype="0" fill="hold" grpId="0" nodeType="afterEffect">
                                  <p:stCondLst>
                                    <p:cond delay="0"/>
                                  </p:stCondLst>
                                  <p:childTnLst>
                                    <p:animEffect transition="out" filter="fade">
                                      <p:cBhvr>
                                        <p:cTn id="198" dur="10"/>
                                        <p:tgtEl>
                                          <p:spTgt spid="56"/>
                                        </p:tgtEl>
                                      </p:cBhvr>
                                    </p:animEffect>
                                    <p:set>
                                      <p:cBhvr>
                                        <p:cTn id="199" dur="1" fill="hold">
                                          <p:stCondLst>
                                            <p:cond delay="9"/>
                                          </p:stCondLst>
                                        </p:cTn>
                                        <p:tgtEl>
                                          <p:spTgt spid="56"/>
                                        </p:tgtEl>
                                        <p:attrNameLst>
                                          <p:attrName>style.visibility</p:attrName>
                                        </p:attrNameLst>
                                      </p:cBhvr>
                                      <p:to>
                                        <p:strVal val="hidden"/>
                                      </p:to>
                                    </p:set>
                                  </p:childTnLst>
                                </p:cTn>
                              </p:par>
                            </p:childTnLst>
                          </p:cTn>
                        </p:par>
                        <p:par>
                          <p:cTn id="200" fill="hold">
                            <p:stCondLst>
                              <p:cond delay="1830"/>
                            </p:stCondLst>
                            <p:childTnLst>
                              <p:par>
                                <p:cTn id="201" presetID="10" presetClass="exit" presetSubtype="0" fill="hold" grpId="0" nodeType="afterEffect">
                                  <p:stCondLst>
                                    <p:cond delay="0"/>
                                  </p:stCondLst>
                                  <p:childTnLst>
                                    <p:animEffect transition="out" filter="fade">
                                      <p:cBhvr>
                                        <p:cTn id="202" dur="10"/>
                                        <p:tgtEl>
                                          <p:spTgt spid="57"/>
                                        </p:tgtEl>
                                      </p:cBhvr>
                                    </p:animEffect>
                                    <p:set>
                                      <p:cBhvr>
                                        <p:cTn id="203" dur="1" fill="hold">
                                          <p:stCondLst>
                                            <p:cond delay="9"/>
                                          </p:stCondLst>
                                        </p:cTn>
                                        <p:tgtEl>
                                          <p:spTgt spid="57"/>
                                        </p:tgtEl>
                                        <p:attrNameLst>
                                          <p:attrName>style.visibility</p:attrName>
                                        </p:attrNameLst>
                                      </p:cBhvr>
                                      <p:to>
                                        <p:strVal val="hidden"/>
                                      </p:to>
                                    </p:set>
                                  </p:childTnLst>
                                </p:cTn>
                              </p:par>
                            </p:childTnLst>
                          </p:cTn>
                        </p:par>
                        <p:par>
                          <p:cTn id="204" fill="hold">
                            <p:stCondLst>
                              <p:cond delay="1840"/>
                            </p:stCondLst>
                            <p:childTnLst>
                              <p:par>
                                <p:cTn id="205" presetID="10" presetClass="exit" presetSubtype="0" fill="hold" grpId="0" nodeType="afterEffect">
                                  <p:stCondLst>
                                    <p:cond delay="0"/>
                                  </p:stCondLst>
                                  <p:childTnLst>
                                    <p:animEffect transition="out" filter="fade">
                                      <p:cBhvr>
                                        <p:cTn id="206" dur="10"/>
                                        <p:tgtEl>
                                          <p:spTgt spid="58"/>
                                        </p:tgtEl>
                                      </p:cBhvr>
                                    </p:animEffect>
                                    <p:set>
                                      <p:cBhvr>
                                        <p:cTn id="207" dur="1" fill="hold">
                                          <p:stCondLst>
                                            <p:cond delay="9"/>
                                          </p:stCondLst>
                                        </p:cTn>
                                        <p:tgtEl>
                                          <p:spTgt spid="58"/>
                                        </p:tgtEl>
                                        <p:attrNameLst>
                                          <p:attrName>style.visibility</p:attrName>
                                        </p:attrNameLst>
                                      </p:cBhvr>
                                      <p:to>
                                        <p:strVal val="hidden"/>
                                      </p:to>
                                    </p:set>
                                  </p:childTnLst>
                                </p:cTn>
                              </p:par>
                            </p:childTnLst>
                          </p:cTn>
                        </p:par>
                        <p:par>
                          <p:cTn id="208" fill="hold">
                            <p:stCondLst>
                              <p:cond delay="1850"/>
                            </p:stCondLst>
                            <p:childTnLst>
                              <p:par>
                                <p:cTn id="209" presetID="10" presetClass="exit" presetSubtype="0" fill="hold" grpId="0" nodeType="afterEffect">
                                  <p:stCondLst>
                                    <p:cond delay="0"/>
                                  </p:stCondLst>
                                  <p:childTnLst>
                                    <p:animEffect transition="out" filter="fade">
                                      <p:cBhvr>
                                        <p:cTn id="210" dur="10"/>
                                        <p:tgtEl>
                                          <p:spTgt spid="59"/>
                                        </p:tgtEl>
                                      </p:cBhvr>
                                    </p:animEffect>
                                    <p:set>
                                      <p:cBhvr>
                                        <p:cTn id="211" dur="1" fill="hold">
                                          <p:stCondLst>
                                            <p:cond delay="9"/>
                                          </p:stCondLst>
                                        </p:cTn>
                                        <p:tgtEl>
                                          <p:spTgt spid="59"/>
                                        </p:tgtEl>
                                        <p:attrNameLst>
                                          <p:attrName>style.visibility</p:attrName>
                                        </p:attrNameLst>
                                      </p:cBhvr>
                                      <p:to>
                                        <p:strVal val="hidden"/>
                                      </p:to>
                                    </p:set>
                                  </p:childTnLst>
                                </p:cTn>
                              </p:par>
                            </p:childTnLst>
                          </p:cTn>
                        </p:par>
                        <p:par>
                          <p:cTn id="212" fill="hold">
                            <p:stCondLst>
                              <p:cond delay="1860"/>
                            </p:stCondLst>
                            <p:childTnLst>
                              <p:par>
                                <p:cTn id="213" presetID="10" presetClass="exit" presetSubtype="0" fill="hold" grpId="0" nodeType="afterEffect">
                                  <p:stCondLst>
                                    <p:cond delay="0"/>
                                  </p:stCondLst>
                                  <p:childTnLst>
                                    <p:animEffect transition="out" filter="fade">
                                      <p:cBhvr>
                                        <p:cTn id="214" dur="10"/>
                                        <p:tgtEl>
                                          <p:spTgt spid="60"/>
                                        </p:tgtEl>
                                      </p:cBhvr>
                                    </p:animEffect>
                                    <p:set>
                                      <p:cBhvr>
                                        <p:cTn id="215" dur="1" fill="hold">
                                          <p:stCondLst>
                                            <p:cond delay="9"/>
                                          </p:stCondLst>
                                        </p:cTn>
                                        <p:tgtEl>
                                          <p:spTgt spid="60"/>
                                        </p:tgtEl>
                                        <p:attrNameLst>
                                          <p:attrName>style.visibility</p:attrName>
                                        </p:attrNameLst>
                                      </p:cBhvr>
                                      <p:to>
                                        <p:strVal val="hidden"/>
                                      </p:to>
                                    </p:set>
                                  </p:childTnLst>
                                </p:cTn>
                              </p:par>
                            </p:childTnLst>
                          </p:cTn>
                        </p:par>
                        <p:par>
                          <p:cTn id="216" fill="hold">
                            <p:stCondLst>
                              <p:cond delay="1870"/>
                            </p:stCondLst>
                            <p:childTnLst>
                              <p:par>
                                <p:cTn id="217" presetID="10" presetClass="exit" presetSubtype="0" fill="hold" grpId="0" nodeType="afterEffect">
                                  <p:stCondLst>
                                    <p:cond delay="0"/>
                                  </p:stCondLst>
                                  <p:childTnLst>
                                    <p:animEffect transition="out" filter="fade">
                                      <p:cBhvr>
                                        <p:cTn id="218" dur="10"/>
                                        <p:tgtEl>
                                          <p:spTgt spid="61"/>
                                        </p:tgtEl>
                                      </p:cBhvr>
                                    </p:animEffect>
                                    <p:set>
                                      <p:cBhvr>
                                        <p:cTn id="219" dur="1" fill="hold">
                                          <p:stCondLst>
                                            <p:cond delay="9"/>
                                          </p:stCondLst>
                                        </p:cTn>
                                        <p:tgtEl>
                                          <p:spTgt spid="61"/>
                                        </p:tgtEl>
                                        <p:attrNameLst>
                                          <p:attrName>style.visibility</p:attrName>
                                        </p:attrNameLst>
                                      </p:cBhvr>
                                      <p:to>
                                        <p:strVal val="hidden"/>
                                      </p:to>
                                    </p:set>
                                  </p:childTnLst>
                                </p:cTn>
                              </p:par>
                            </p:childTnLst>
                          </p:cTn>
                        </p:par>
                        <p:par>
                          <p:cTn id="220" fill="hold">
                            <p:stCondLst>
                              <p:cond delay="1880"/>
                            </p:stCondLst>
                            <p:childTnLst>
                              <p:par>
                                <p:cTn id="221" presetID="10" presetClass="exit" presetSubtype="0" fill="hold" grpId="0" nodeType="afterEffect">
                                  <p:stCondLst>
                                    <p:cond delay="0"/>
                                  </p:stCondLst>
                                  <p:childTnLst>
                                    <p:animEffect transition="out" filter="fade">
                                      <p:cBhvr>
                                        <p:cTn id="222" dur="10"/>
                                        <p:tgtEl>
                                          <p:spTgt spid="62"/>
                                        </p:tgtEl>
                                      </p:cBhvr>
                                    </p:animEffect>
                                    <p:set>
                                      <p:cBhvr>
                                        <p:cTn id="223" dur="1" fill="hold">
                                          <p:stCondLst>
                                            <p:cond delay="9"/>
                                          </p:stCondLst>
                                        </p:cTn>
                                        <p:tgtEl>
                                          <p:spTgt spid="62"/>
                                        </p:tgtEl>
                                        <p:attrNameLst>
                                          <p:attrName>style.visibility</p:attrName>
                                        </p:attrNameLst>
                                      </p:cBhvr>
                                      <p:to>
                                        <p:strVal val="hidden"/>
                                      </p:to>
                                    </p:set>
                                  </p:childTnLst>
                                </p:cTn>
                              </p:par>
                            </p:childTnLst>
                          </p:cTn>
                        </p:par>
                        <p:par>
                          <p:cTn id="224" fill="hold">
                            <p:stCondLst>
                              <p:cond delay="1890"/>
                            </p:stCondLst>
                            <p:childTnLst>
                              <p:par>
                                <p:cTn id="225" presetID="10" presetClass="exit" presetSubtype="0" fill="hold" grpId="0" nodeType="afterEffect">
                                  <p:stCondLst>
                                    <p:cond delay="0"/>
                                  </p:stCondLst>
                                  <p:childTnLst>
                                    <p:animEffect transition="out" filter="fade">
                                      <p:cBhvr>
                                        <p:cTn id="226" dur="10"/>
                                        <p:tgtEl>
                                          <p:spTgt spid="63"/>
                                        </p:tgtEl>
                                      </p:cBhvr>
                                    </p:animEffect>
                                    <p:set>
                                      <p:cBhvr>
                                        <p:cTn id="227" dur="1" fill="hold">
                                          <p:stCondLst>
                                            <p:cond delay="9"/>
                                          </p:stCondLst>
                                        </p:cTn>
                                        <p:tgtEl>
                                          <p:spTgt spid="63"/>
                                        </p:tgtEl>
                                        <p:attrNameLst>
                                          <p:attrName>style.visibility</p:attrName>
                                        </p:attrNameLst>
                                      </p:cBhvr>
                                      <p:to>
                                        <p:strVal val="hidden"/>
                                      </p:to>
                                    </p:set>
                                  </p:childTnLst>
                                </p:cTn>
                              </p:par>
                            </p:childTnLst>
                          </p:cTn>
                        </p:par>
                        <p:par>
                          <p:cTn id="228" fill="hold">
                            <p:stCondLst>
                              <p:cond delay="1900"/>
                            </p:stCondLst>
                            <p:childTnLst>
                              <p:par>
                                <p:cTn id="229" presetID="10" presetClass="exit" presetSubtype="0" fill="hold" grpId="0" nodeType="afterEffect">
                                  <p:stCondLst>
                                    <p:cond delay="0"/>
                                  </p:stCondLst>
                                  <p:childTnLst>
                                    <p:animEffect transition="out" filter="fade">
                                      <p:cBhvr>
                                        <p:cTn id="230" dur="10"/>
                                        <p:tgtEl>
                                          <p:spTgt spid="64"/>
                                        </p:tgtEl>
                                      </p:cBhvr>
                                    </p:animEffect>
                                    <p:set>
                                      <p:cBhvr>
                                        <p:cTn id="231" dur="1" fill="hold">
                                          <p:stCondLst>
                                            <p:cond delay="9"/>
                                          </p:stCondLst>
                                        </p:cTn>
                                        <p:tgtEl>
                                          <p:spTgt spid="64"/>
                                        </p:tgtEl>
                                        <p:attrNameLst>
                                          <p:attrName>style.visibility</p:attrName>
                                        </p:attrNameLst>
                                      </p:cBhvr>
                                      <p:to>
                                        <p:strVal val="hidden"/>
                                      </p:to>
                                    </p:set>
                                  </p:childTnLst>
                                </p:cTn>
                              </p:par>
                            </p:childTnLst>
                          </p:cTn>
                        </p:par>
                        <p:par>
                          <p:cTn id="232" fill="hold">
                            <p:stCondLst>
                              <p:cond delay="1910"/>
                            </p:stCondLst>
                            <p:childTnLst>
                              <p:par>
                                <p:cTn id="233" presetID="10" presetClass="exit" presetSubtype="0" fill="hold" grpId="0" nodeType="afterEffect">
                                  <p:stCondLst>
                                    <p:cond delay="0"/>
                                  </p:stCondLst>
                                  <p:childTnLst>
                                    <p:animEffect transition="out" filter="fade">
                                      <p:cBhvr>
                                        <p:cTn id="234" dur="10"/>
                                        <p:tgtEl>
                                          <p:spTgt spid="65"/>
                                        </p:tgtEl>
                                      </p:cBhvr>
                                    </p:animEffect>
                                    <p:set>
                                      <p:cBhvr>
                                        <p:cTn id="235" dur="1" fill="hold">
                                          <p:stCondLst>
                                            <p:cond delay="9"/>
                                          </p:stCondLst>
                                        </p:cTn>
                                        <p:tgtEl>
                                          <p:spTgt spid="65"/>
                                        </p:tgtEl>
                                        <p:attrNameLst>
                                          <p:attrName>style.visibility</p:attrName>
                                        </p:attrNameLst>
                                      </p:cBhvr>
                                      <p:to>
                                        <p:strVal val="hidden"/>
                                      </p:to>
                                    </p:set>
                                  </p:childTnLst>
                                </p:cTn>
                              </p:par>
                            </p:childTnLst>
                          </p:cTn>
                        </p:par>
                        <p:par>
                          <p:cTn id="236" fill="hold">
                            <p:stCondLst>
                              <p:cond delay="1920"/>
                            </p:stCondLst>
                            <p:childTnLst>
                              <p:par>
                                <p:cTn id="237" presetID="10" presetClass="exit" presetSubtype="0" fill="hold" grpId="0" nodeType="afterEffect">
                                  <p:stCondLst>
                                    <p:cond delay="0"/>
                                  </p:stCondLst>
                                  <p:childTnLst>
                                    <p:animEffect transition="out" filter="fade">
                                      <p:cBhvr>
                                        <p:cTn id="238" dur="10"/>
                                        <p:tgtEl>
                                          <p:spTgt spid="66"/>
                                        </p:tgtEl>
                                      </p:cBhvr>
                                    </p:animEffect>
                                    <p:set>
                                      <p:cBhvr>
                                        <p:cTn id="239" dur="1" fill="hold">
                                          <p:stCondLst>
                                            <p:cond delay="9"/>
                                          </p:stCondLst>
                                        </p:cTn>
                                        <p:tgtEl>
                                          <p:spTgt spid="66"/>
                                        </p:tgtEl>
                                        <p:attrNameLst>
                                          <p:attrName>style.visibility</p:attrName>
                                        </p:attrNameLst>
                                      </p:cBhvr>
                                      <p:to>
                                        <p:strVal val="hidden"/>
                                      </p:to>
                                    </p:set>
                                  </p:childTnLst>
                                </p:cTn>
                              </p:par>
                              <p:par>
                                <p:cTn id="240" presetID="10" presetClass="exit" presetSubtype="0" fill="hold" grpId="0" nodeType="withEffect">
                                  <p:stCondLst>
                                    <p:cond delay="0"/>
                                  </p:stCondLst>
                                  <p:childTnLst>
                                    <p:animEffect transition="out" filter="fade">
                                      <p:cBhvr>
                                        <p:cTn id="241" dur="10"/>
                                        <p:tgtEl>
                                          <p:spTgt spid="67"/>
                                        </p:tgtEl>
                                      </p:cBhvr>
                                    </p:animEffect>
                                    <p:set>
                                      <p:cBhvr>
                                        <p:cTn id="242" dur="1" fill="hold">
                                          <p:stCondLst>
                                            <p:cond delay="9"/>
                                          </p:stCondLst>
                                        </p:cTn>
                                        <p:tgtEl>
                                          <p:spTgt spid="67"/>
                                        </p:tgtEl>
                                        <p:attrNameLst>
                                          <p:attrName>style.visibility</p:attrName>
                                        </p:attrNameLst>
                                      </p:cBhvr>
                                      <p:to>
                                        <p:strVal val="hidden"/>
                                      </p:to>
                                    </p:set>
                                  </p:childTnLst>
                                </p:cTn>
                              </p:par>
                              <p:par>
                                <p:cTn id="243" presetID="10" presetClass="exit" presetSubtype="0" fill="hold" grpId="0" nodeType="withEffect">
                                  <p:stCondLst>
                                    <p:cond delay="0"/>
                                  </p:stCondLst>
                                  <p:childTnLst>
                                    <p:animEffect transition="out" filter="fade">
                                      <p:cBhvr>
                                        <p:cTn id="244" dur="10"/>
                                        <p:tgtEl>
                                          <p:spTgt spid="68"/>
                                        </p:tgtEl>
                                      </p:cBhvr>
                                    </p:animEffect>
                                    <p:set>
                                      <p:cBhvr>
                                        <p:cTn id="245" dur="1" fill="hold">
                                          <p:stCondLst>
                                            <p:cond delay="9"/>
                                          </p:stCondLst>
                                        </p:cTn>
                                        <p:tgtEl>
                                          <p:spTgt spid="68"/>
                                        </p:tgtEl>
                                        <p:attrNameLst>
                                          <p:attrName>style.visibility</p:attrName>
                                        </p:attrNameLst>
                                      </p:cBhvr>
                                      <p:to>
                                        <p:strVal val="hidden"/>
                                      </p:to>
                                    </p:set>
                                  </p:childTnLst>
                                </p:cTn>
                              </p:par>
                              <p:par>
                                <p:cTn id="246" presetID="10" presetClass="exit" presetSubtype="0" fill="hold" grpId="0" nodeType="withEffect">
                                  <p:stCondLst>
                                    <p:cond delay="0"/>
                                  </p:stCondLst>
                                  <p:childTnLst>
                                    <p:animEffect transition="out" filter="fade">
                                      <p:cBhvr>
                                        <p:cTn id="247" dur="10"/>
                                        <p:tgtEl>
                                          <p:spTgt spid="69"/>
                                        </p:tgtEl>
                                      </p:cBhvr>
                                    </p:animEffect>
                                    <p:set>
                                      <p:cBhvr>
                                        <p:cTn id="248" dur="1" fill="hold">
                                          <p:stCondLst>
                                            <p:cond delay="9"/>
                                          </p:stCondLst>
                                        </p:cTn>
                                        <p:tgtEl>
                                          <p:spTgt spid="69"/>
                                        </p:tgtEl>
                                        <p:attrNameLst>
                                          <p:attrName>style.visibility</p:attrName>
                                        </p:attrNameLst>
                                      </p:cBhvr>
                                      <p:to>
                                        <p:strVal val="hidden"/>
                                      </p:to>
                                    </p:set>
                                  </p:childTnLst>
                                </p:cTn>
                              </p:par>
                              <p:par>
                                <p:cTn id="249" presetID="10" presetClass="exit" presetSubtype="0" fill="hold" grpId="0" nodeType="withEffect">
                                  <p:stCondLst>
                                    <p:cond delay="0"/>
                                  </p:stCondLst>
                                  <p:childTnLst>
                                    <p:animEffect transition="out" filter="fade">
                                      <p:cBhvr>
                                        <p:cTn id="250" dur="10"/>
                                        <p:tgtEl>
                                          <p:spTgt spid="70"/>
                                        </p:tgtEl>
                                      </p:cBhvr>
                                    </p:animEffect>
                                    <p:set>
                                      <p:cBhvr>
                                        <p:cTn id="251" dur="1" fill="hold">
                                          <p:stCondLst>
                                            <p:cond delay="9"/>
                                          </p:stCondLst>
                                        </p:cTn>
                                        <p:tgtEl>
                                          <p:spTgt spid="70"/>
                                        </p:tgtEl>
                                        <p:attrNameLst>
                                          <p:attrName>style.visibility</p:attrName>
                                        </p:attrNameLst>
                                      </p:cBhvr>
                                      <p:to>
                                        <p:strVal val="hidden"/>
                                      </p:to>
                                    </p:set>
                                  </p:childTnLst>
                                </p:cTn>
                              </p:par>
                              <p:par>
                                <p:cTn id="252" presetID="10" presetClass="exit" presetSubtype="0" fill="hold" grpId="0" nodeType="withEffect">
                                  <p:stCondLst>
                                    <p:cond delay="0"/>
                                  </p:stCondLst>
                                  <p:childTnLst>
                                    <p:animEffect transition="out" filter="fade">
                                      <p:cBhvr>
                                        <p:cTn id="253" dur="10"/>
                                        <p:tgtEl>
                                          <p:spTgt spid="71"/>
                                        </p:tgtEl>
                                      </p:cBhvr>
                                    </p:animEffect>
                                    <p:set>
                                      <p:cBhvr>
                                        <p:cTn id="254" dur="1" fill="hold">
                                          <p:stCondLst>
                                            <p:cond delay="9"/>
                                          </p:stCondLst>
                                        </p:cTn>
                                        <p:tgtEl>
                                          <p:spTgt spid="71"/>
                                        </p:tgtEl>
                                        <p:attrNameLst>
                                          <p:attrName>style.visibility</p:attrName>
                                        </p:attrNameLst>
                                      </p:cBhvr>
                                      <p:to>
                                        <p:strVal val="hidden"/>
                                      </p:to>
                                    </p:set>
                                  </p:childTnLst>
                                </p:cTn>
                              </p:par>
                              <p:par>
                                <p:cTn id="255" presetID="10" presetClass="exit" presetSubtype="0" fill="hold" grpId="0" nodeType="withEffect">
                                  <p:stCondLst>
                                    <p:cond delay="0"/>
                                  </p:stCondLst>
                                  <p:childTnLst>
                                    <p:animEffect transition="out" filter="fade">
                                      <p:cBhvr>
                                        <p:cTn id="256" dur="10"/>
                                        <p:tgtEl>
                                          <p:spTgt spid="72"/>
                                        </p:tgtEl>
                                      </p:cBhvr>
                                    </p:animEffect>
                                    <p:set>
                                      <p:cBhvr>
                                        <p:cTn id="257" dur="1" fill="hold">
                                          <p:stCondLst>
                                            <p:cond delay="9"/>
                                          </p:stCondLst>
                                        </p:cTn>
                                        <p:tgtEl>
                                          <p:spTgt spid="72"/>
                                        </p:tgtEl>
                                        <p:attrNameLst>
                                          <p:attrName>style.visibility</p:attrName>
                                        </p:attrNameLst>
                                      </p:cBhvr>
                                      <p:to>
                                        <p:strVal val="hidden"/>
                                      </p:to>
                                    </p:set>
                                  </p:childTnLst>
                                </p:cTn>
                              </p:par>
                              <p:par>
                                <p:cTn id="258" presetID="10" presetClass="exit" presetSubtype="0" fill="hold" grpId="0" nodeType="withEffect">
                                  <p:stCondLst>
                                    <p:cond delay="0"/>
                                  </p:stCondLst>
                                  <p:childTnLst>
                                    <p:animEffect transition="out" filter="fade">
                                      <p:cBhvr>
                                        <p:cTn id="259" dur="10"/>
                                        <p:tgtEl>
                                          <p:spTgt spid="73"/>
                                        </p:tgtEl>
                                      </p:cBhvr>
                                    </p:animEffect>
                                    <p:set>
                                      <p:cBhvr>
                                        <p:cTn id="260" dur="1" fill="hold">
                                          <p:stCondLst>
                                            <p:cond delay="9"/>
                                          </p:stCondLst>
                                        </p:cTn>
                                        <p:tgtEl>
                                          <p:spTgt spid="73"/>
                                        </p:tgtEl>
                                        <p:attrNameLst>
                                          <p:attrName>style.visibility</p:attrName>
                                        </p:attrNameLst>
                                      </p:cBhvr>
                                      <p:to>
                                        <p:strVal val="hidden"/>
                                      </p:to>
                                    </p:set>
                                  </p:childTnLst>
                                </p:cTn>
                              </p:par>
                              <p:par>
                                <p:cTn id="261" presetID="10" presetClass="exit" presetSubtype="0" fill="hold" grpId="0" nodeType="withEffect">
                                  <p:stCondLst>
                                    <p:cond delay="0"/>
                                  </p:stCondLst>
                                  <p:childTnLst>
                                    <p:animEffect transition="out" filter="fade">
                                      <p:cBhvr>
                                        <p:cTn id="262" dur="10"/>
                                        <p:tgtEl>
                                          <p:spTgt spid="74"/>
                                        </p:tgtEl>
                                      </p:cBhvr>
                                    </p:animEffect>
                                    <p:set>
                                      <p:cBhvr>
                                        <p:cTn id="263" dur="1" fill="hold">
                                          <p:stCondLst>
                                            <p:cond delay="9"/>
                                          </p:stCondLst>
                                        </p:cTn>
                                        <p:tgtEl>
                                          <p:spTgt spid="74"/>
                                        </p:tgtEl>
                                        <p:attrNameLst>
                                          <p:attrName>style.visibility</p:attrName>
                                        </p:attrNameLst>
                                      </p:cBhvr>
                                      <p:to>
                                        <p:strVal val="hidden"/>
                                      </p:to>
                                    </p:set>
                                  </p:childTnLst>
                                </p:cTn>
                              </p:par>
                            </p:childTnLst>
                          </p:cTn>
                        </p:par>
                        <p:par>
                          <p:cTn id="264" fill="hold">
                            <p:stCondLst>
                              <p:cond delay="1930"/>
                            </p:stCondLst>
                            <p:childTnLst>
                              <p:par>
                                <p:cTn id="265" presetID="10" presetClass="exit" presetSubtype="0" fill="hold" grpId="0" nodeType="afterEffect">
                                  <p:stCondLst>
                                    <p:cond delay="0"/>
                                  </p:stCondLst>
                                  <p:childTnLst>
                                    <p:animEffect transition="out" filter="fade">
                                      <p:cBhvr>
                                        <p:cTn id="266" dur="10"/>
                                        <p:tgtEl>
                                          <p:spTgt spid="75"/>
                                        </p:tgtEl>
                                      </p:cBhvr>
                                    </p:animEffect>
                                    <p:set>
                                      <p:cBhvr>
                                        <p:cTn id="267" dur="1" fill="hold">
                                          <p:stCondLst>
                                            <p:cond delay="9"/>
                                          </p:stCondLst>
                                        </p:cTn>
                                        <p:tgtEl>
                                          <p:spTgt spid="75"/>
                                        </p:tgtEl>
                                        <p:attrNameLst>
                                          <p:attrName>style.visibility</p:attrName>
                                        </p:attrNameLst>
                                      </p:cBhvr>
                                      <p:to>
                                        <p:strVal val="hidden"/>
                                      </p:to>
                                    </p:set>
                                  </p:childTnLst>
                                </p:cTn>
                              </p:par>
                            </p:childTnLst>
                          </p:cTn>
                        </p:par>
                        <p:par>
                          <p:cTn id="268" fill="hold">
                            <p:stCondLst>
                              <p:cond delay="1940"/>
                            </p:stCondLst>
                            <p:childTnLst>
                              <p:par>
                                <p:cTn id="269" presetID="10" presetClass="exit" presetSubtype="0" fill="hold" grpId="0" nodeType="afterEffect">
                                  <p:stCondLst>
                                    <p:cond delay="0"/>
                                  </p:stCondLst>
                                  <p:childTnLst>
                                    <p:animEffect transition="out" filter="fade">
                                      <p:cBhvr>
                                        <p:cTn id="270" dur="10"/>
                                        <p:tgtEl>
                                          <p:spTgt spid="76"/>
                                        </p:tgtEl>
                                      </p:cBhvr>
                                    </p:animEffect>
                                    <p:set>
                                      <p:cBhvr>
                                        <p:cTn id="271" dur="1" fill="hold">
                                          <p:stCondLst>
                                            <p:cond delay="9"/>
                                          </p:stCondLst>
                                        </p:cTn>
                                        <p:tgtEl>
                                          <p:spTgt spid="76"/>
                                        </p:tgtEl>
                                        <p:attrNameLst>
                                          <p:attrName>style.visibility</p:attrName>
                                        </p:attrNameLst>
                                      </p:cBhvr>
                                      <p:to>
                                        <p:strVal val="hidden"/>
                                      </p:to>
                                    </p:set>
                                  </p:childTnLst>
                                </p:cTn>
                              </p:par>
                            </p:childTnLst>
                          </p:cTn>
                        </p:par>
                        <p:par>
                          <p:cTn id="272" fill="hold">
                            <p:stCondLst>
                              <p:cond delay="1950"/>
                            </p:stCondLst>
                            <p:childTnLst>
                              <p:par>
                                <p:cTn id="273" presetID="10" presetClass="exit" presetSubtype="0" fill="hold" grpId="0" nodeType="afterEffect">
                                  <p:stCondLst>
                                    <p:cond delay="0"/>
                                  </p:stCondLst>
                                  <p:childTnLst>
                                    <p:animEffect transition="out" filter="fade">
                                      <p:cBhvr>
                                        <p:cTn id="274" dur="10"/>
                                        <p:tgtEl>
                                          <p:spTgt spid="77"/>
                                        </p:tgtEl>
                                      </p:cBhvr>
                                    </p:animEffect>
                                    <p:set>
                                      <p:cBhvr>
                                        <p:cTn id="275" dur="1" fill="hold">
                                          <p:stCondLst>
                                            <p:cond delay="9"/>
                                          </p:stCondLst>
                                        </p:cTn>
                                        <p:tgtEl>
                                          <p:spTgt spid="77"/>
                                        </p:tgtEl>
                                        <p:attrNameLst>
                                          <p:attrName>style.visibility</p:attrName>
                                        </p:attrNameLst>
                                      </p:cBhvr>
                                      <p:to>
                                        <p:strVal val="hidden"/>
                                      </p:to>
                                    </p:set>
                                  </p:childTnLst>
                                </p:cTn>
                              </p:par>
                            </p:childTnLst>
                          </p:cTn>
                        </p:par>
                        <p:par>
                          <p:cTn id="276" fill="hold">
                            <p:stCondLst>
                              <p:cond delay="1960"/>
                            </p:stCondLst>
                            <p:childTnLst>
                              <p:par>
                                <p:cTn id="277" presetID="10" presetClass="exit" presetSubtype="0" fill="hold" grpId="0" nodeType="afterEffect">
                                  <p:stCondLst>
                                    <p:cond delay="0"/>
                                  </p:stCondLst>
                                  <p:childTnLst>
                                    <p:animEffect transition="out" filter="fade">
                                      <p:cBhvr>
                                        <p:cTn id="278" dur="10"/>
                                        <p:tgtEl>
                                          <p:spTgt spid="78"/>
                                        </p:tgtEl>
                                      </p:cBhvr>
                                    </p:animEffect>
                                    <p:set>
                                      <p:cBhvr>
                                        <p:cTn id="279" dur="1" fill="hold">
                                          <p:stCondLst>
                                            <p:cond delay="9"/>
                                          </p:stCondLst>
                                        </p:cTn>
                                        <p:tgtEl>
                                          <p:spTgt spid="78"/>
                                        </p:tgtEl>
                                        <p:attrNameLst>
                                          <p:attrName>style.visibility</p:attrName>
                                        </p:attrNameLst>
                                      </p:cBhvr>
                                      <p:to>
                                        <p:strVal val="hidden"/>
                                      </p:to>
                                    </p:set>
                                  </p:childTnLst>
                                </p:cTn>
                              </p:par>
                            </p:childTnLst>
                          </p:cTn>
                        </p:par>
                        <p:par>
                          <p:cTn id="280" fill="hold">
                            <p:stCondLst>
                              <p:cond delay="1970"/>
                            </p:stCondLst>
                            <p:childTnLst>
                              <p:par>
                                <p:cTn id="281" presetID="10" presetClass="exit" presetSubtype="0" fill="hold" grpId="0" nodeType="afterEffect">
                                  <p:stCondLst>
                                    <p:cond delay="0"/>
                                  </p:stCondLst>
                                  <p:childTnLst>
                                    <p:animEffect transition="out" filter="fade">
                                      <p:cBhvr>
                                        <p:cTn id="282" dur="10"/>
                                        <p:tgtEl>
                                          <p:spTgt spid="79"/>
                                        </p:tgtEl>
                                      </p:cBhvr>
                                    </p:animEffect>
                                    <p:set>
                                      <p:cBhvr>
                                        <p:cTn id="283" dur="1" fill="hold">
                                          <p:stCondLst>
                                            <p:cond delay="9"/>
                                          </p:stCondLst>
                                        </p:cTn>
                                        <p:tgtEl>
                                          <p:spTgt spid="79"/>
                                        </p:tgtEl>
                                        <p:attrNameLst>
                                          <p:attrName>style.visibility</p:attrName>
                                        </p:attrNameLst>
                                      </p:cBhvr>
                                      <p:to>
                                        <p:strVal val="hidden"/>
                                      </p:to>
                                    </p:set>
                                  </p:childTnLst>
                                </p:cTn>
                              </p:par>
                            </p:childTnLst>
                          </p:cTn>
                        </p:par>
                        <p:par>
                          <p:cTn id="284" fill="hold">
                            <p:stCondLst>
                              <p:cond delay="1980"/>
                            </p:stCondLst>
                            <p:childTnLst>
                              <p:par>
                                <p:cTn id="285" presetID="10" presetClass="exit" presetSubtype="0" fill="hold" grpId="0" nodeType="afterEffect">
                                  <p:stCondLst>
                                    <p:cond delay="0"/>
                                  </p:stCondLst>
                                  <p:childTnLst>
                                    <p:animEffect transition="out" filter="fade">
                                      <p:cBhvr>
                                        <p:cTn id="286" dur="10"/>
                                        <p:tgtEl>
                                          <p:spTgt spid="80"/>
                                        </p:tgtEl>
                                      </p:cBhvr>
                                    </p:animEffect>
                                    <p:set>
                                      <p:cBhvr>
                                        <p:cTn id="287" dur="1" fill="hold">
                                          <p:stCondLst>
                                            <p:cond delay="9"/>
                                          </p:stCondLst>
                                        </p:cTn>
                                        <p:tgtEl>
                                          <p:spTgt spid="80"/>
                                        </p:tgtEl>
                                        <p:attrNameLst>
                                          <p:attrName>style.visibility</p:attrName>
                                        </p:attrNameLst>
                                      </p:cBhvr>
                                      <p:to>
                                        <p:strVal val="hidden"/>
                                      </p:to>
                                    </p:set>
                                  </p:childTnLst>
                                </p:cTn>
                              </p:par>
                            </p:childTnLst>
                          </p:cTn>
                        </p:par>
                        <p:par>
                          <p:cTn id="288" fill="hold">
                            <p:stCondLst>
                              <p:cond delay="1990"/>
                            </p:stCondLst>
                            <p:childTnLst>
                              <p:par>
                                <p:cTn id="289" presetID="10" presetClass="exit" presetSubtype="0" fill="hold" grpId="0" nodeType="afterEffect">
                                  <p:stCondLst>
                                    <p:cond delay="0"/>
                                  </p:stCondLst>
                                  <p:childTnLst>
                                    <p:animEffect transition="out" filter="fade">
                                      <p:cBhvr>
                                        <p:cTn id="290" dur="10"/>
                                        <p:tgtEl>
                                          <p:spTgt spid="81"/>
                                        </p:tgtEl>
                                      </p:cBhvr>
                                    </p:animEffect>
                                    <p:set>
                                      <p:cBhvr>
                                        <p:cTn id="291" dur="1" fill="hold">
                                          <p:stCondLst>
                                            <p:cond delay="9"/>
                                          </p:stCondLst>
                                        </p:cTn>
                                        <p:tgtEl>
                                          <p:spTgt spid="81"/>
                                        </p:tgtEl>
                                        <p:attrNameLst>
                                          <p:attrName>style.visibility</p:attrName>
                                        </p:attrNameLst>
                                      </p:cBhvr>
                                      <p:to>
                                        <p:strVal val="hidden"/>
                                      </p:to>
                                    </p:set>
                                  </p:childTnLst>
                                </p:cTn>
                              </p:par>
                            </p:childTnLst>
                          </p:cTn>
                        </p:par>
                        <p:par>
                          <p:cTn id="292" fill="hold">
                            <p:stCondLst>
                              <p:cond delay="2000"/>
                            </p:stCondLst>
                            <p:childTnLst>
                              <p:par>
                                <p:cTn id="293" presetID="10" presetClass="exit" presetSubtype="0" fill="hold" grpId="0" nodeType="afterEffect">
                                  <p:stCondLst>
                                    <p:cond delay="0"/>
                                  </p:stCondLst>
                                  <p:childTnLst>
                                    <p:animEffect transition="out" filter="fade">
                                      <p:cBhvr>
                                        <p:cTn id="294" dur="10"/>
                                        <p:tgtEl>
                                          <p:spTgt spid="82"/>
                                        </p:tgtEl>
                                      </p:cBhvr>
                                    </p:animEffect>
                                    <p:set>
                                      <p:cBhvr>
                                        <p:cTn id="295" dur="1" fill="hold">
                                          <p:stCondLst>
                                            <p:cond delay="9"/>
                                          </p:stCondLst>
                                        </p:cTn>
                                        <p:tgtEl>
                                          <p:spTgt spid="82"/>
                                        </p:tgtEl>
                                        <p:attrNameLst>
                                          <p:attrName>style.visibility</p:attrName>
                                        </p:attrNameLst>
                                      </p:cBhvr>
                                      <p:to>
                                        <p:strVal val="hidden"/>
                                      </p:to>
                                    </p:set>
                                  </p:childTnLst>
                                </p:cTn>
                              </p:par>
                            </p:childTnLst>
                          </p:cTn>
                        </p:par>
                        <p:par>
                          <p:cTn id="296" fill="hold">
                            <p:stCondLst>
                              <p:cond delay="2010"/>
                            </p:stCondLst>
                            <p:childTnLst>
                              <p:par>
                                <p:cTn id="297" presetID="10" presetClass="exit" presetSubtype="0" fill="hold" grpId="0" nodeType="afterEffect">
                                  <p:stCondLst>
                                    <p:cond delay="0"/>
                                  </p:stCondLst>
                                  <p:childTnLst>
                                    <p:animEffect transition="out" filter="fade">
                                      <p:cBhvr>
                                        <p:cTn id="298" dur="10"/>
                                        <p:tgtEl>
                                          <p:spTgt spid="83"/>
                                        </p:tgtEl>
                                      </p:cBhvr>
                                    </p:animEffect>
                                    <p:set>
                                      <p:cBhvr>
                                        <p:cTn id="299" dur="1" fill="hold">
                                          <p:stCondLst>
                                            <p:cond delay="9"/>
                                          </p:stCondLst>
                                        </p:cTn>
                                        <p:tgtEl>
                                          <p:spTgt spid="83"/>
                                        </p:tgtEl>
                                        <p:attrNameLst>
                                          <p:attrName>style.visibility</p:attrName>
                                        </p:attrNameLst>
                                      </p:cBhvr>
                                      <p:to>
                                        <p:strVal val="hidden"/>
                                      </p:to>
                                    </p:set>
                                  </p:childTnLst>
                                </p:cTn>
                              </p:par>
                            </p:childTnLst>
                          </p:cTn>
                        </p:par>
                        <p:par>
                          <p:cTn id="300" fill="hold">
                            <p:stCondLst>
                              <p:cond delay="2020"/>
                            </p:stCondLst>
                            <p:childTnLst>
                              <p:par>
                                <p:cTn id="301" presetID="10" presetClass="exit" presetSubtype="0" fill="hold" grpId="0" nodeType="afterEffect">
                                  <p:stCondLst>
                                    <p:cond delay="0"/>
                                  </p:stCondLst>
                                  <p:childTnLst>
                                    <p:animEffect transition="out" filter="fade">
                                      <p:cBhvr>
                                        <p:cTn id="302" dur="10"/>
                                        <p:tgtEl>
                                          <p:spTgt spid="84"/>
                                        </p:tgtEl>
                                      </p:cBhvr>
                                    </p:animEffect>
                                    <p:set>
                                      <p:cBhvr>
                                        <p:cTn id="303" dur="1" fill="hold">
                                          <p:stCondLst>
                                            <p:cond delay="9"/>
                                          </p:stCondLst>
                                        </p:cTn>
                                        <p:tgtEl>
                                          <p:spTgt spid="84"/>
                                        </p:tgtEl>
                                        <p:attrNameLst>
                                          <p:attrName>style.visibility</p:attrName>
                                        </p:attrNameLst>
                                      </p:cBhvr>
                                      <p:to>
                                        <p:strVal val="hidden"/>
                                      </p:to>
                                    </p:set>
                                  </p:childTnLst>
                                </p:cTn>
                              </p:par>
                            </p:childTnLst>
                          </p:cTn>
                        </p:par>
                        <p:par>
                          <p:cTn id="304" fill="hold">
                            <p:stCondLst>
                              <p:cond delay="2030"/>
                            </p:stCondLst>
                            <p:childTnLst>
                              <p:par>
                                <p:cTn id="305" presetID="10" presetClass="exit" presetSubtype="0" fill="hold" grpId="0" nodeType="afterEffect">
                                  <p:stCondLst>
                                    <p:cond delay="0"/>
                                  </p:stCondLst>
                                  <p:childTnLst>
                                    <p:animEffect transition="out" filter="fade">
                                      <p:cBhvr>
                                        <p:cTn id="306" dur="10"/>
                                        <p:tgtEl>
                                          <p:spTgt spid="85"/>
                                        </p:tgtEl>
                                      </p:cBhvr>
                                    </p:animEffect>
                                    <p:set>
                                      <p:cBhvr>
                                        <p:cTn id="307" dur="1" fill="hold">
                                          <p:stCondLst>
                                            <p:cond delay="9"/>
                                          </p:stCondLst>
                                        </p:cTn>
                                        <p:tgtEl>
                                          <p:spTgt spid="85"/>
                                        </p:tgtEl>
                                        <p:attrNameLst>
                                          <p:attrName>style.visibility</p:attrName>
                                        </p:attrNameLst>
                                      </p:cBhvr>
                                      <p:to>
                                        <p:strVal val="hidden"/>
                                      </p:to>
                                    </p:set>
                                  </p:childTnLst>
                                </p:cTn>
                              </p:par>
                            </p:childTnLst>
                          </p:cTn>
                        </p:par>
                        <p:par>
                          <p:cTn id="308" fill="hold">
                            <p:stCondLst>
                              <p:cond delay="2040"/>
                            </p:stCondLst>
                            <p:childTnLst>
                              <p:par>
                                <p:cTn id="309" presetID="10" presetClass="exit" presetSubtype="0" fill="hold" grpId="0" nodeType="afterEffect">
                                  <p:stCondLst>
                                    <p:cond delay="0"/>
                                  </p:stCondLst>
                                  <p:childTnLst>
                                    <p:animEffect transition="out" filter="fade">
                                      <p:cBhvr>
                                        <p:cTn id="310" dur="10"/>
                                        <p:tgtEl>
                                          <p:spTgt spid="86"/>
                                        </p:tgtEl>
                                      </p:cBhvr>
                                    </p:animEffect>
                                    <p:set>
                                      <p:cBhvr>
                                        <p:cTn id="311" dur="1" fill="hold">
                                          <p:stCondLst>
                                            <p:cond delay="9"/>
                                          </p:stCondLst>
                                        </p:cTn>
                                        <p:tgtEl>
                                          <p:spTgt spid="86"/>
                                        </p:tgtEl>
                                        <p:attrNameLst>
                                          <p:attrName>style.visibility</p:attrName>
                                        </p:attrNameLst>
                                      </p:cBhvr>
                                      <p:to>
                                        <p:strVal val="hidden"/>
                                      </p:to>
                                    </p:set>
                                  </p:childTnLst>
                                </p:cTn>
                              </p:par>
                              <p:par>
                                <p:cTn id="312" presetID="10" presetClass="exit" presetSubtype="0" fill="hold" grpId="0" nodeType="withEffect">
                                  <p:stCondLst>
                                    <p:cond delay="0"/>
                                  </p:stCondLst>
                                  <p:childTnLst>
                                    <p:animEffect transition="out" filter="fade">
                                      <p:cBhvr>
                                        <p:cTn id="313" dur="10"/>
                                        <p:tgtEl>
                                          <p:spTgt spid="87"/>
                                        </p:tgtEl>
                                      </p:cBhvr>
                                    </p:animEffect>
                                    <p:set>
                                      <p:cBhvr>
                                        <p:cTn id="314" dur="1" fill="hold">
                                          <p:stCondLst>
                                            <p:cond delay="9"/>
                                          </p:stCondLst>
                                        </p:cTn>
                                        <p:tgtEl>
                                          <p:spTgt spid="87"/>
                                        </p:tgtEl>
                                        <p:attrNameLst>
                                          <p:attrName>style.visibility</p:attrName>
                                        </p:attrNameLst>
                                      </p:cBhvr>
                                      <p:to>
                                        <p:strVal val="hidden"/>
                                      </p:to>
                                    </p:set>
                                  </p:childTnLst>
                                </p:cTn>
                              </p:par>
                              <p:par>
                                <p:cTn id="315" presetID="10" presetClass="exit" presetSubtype="0" fill="hold" grpId="0" nodeType="withEffect">
                                  <p:stCondLst>
                                    <p:cond delay="0"/>
                                  </p:stCondLst>
                                  <p:childTnLst>
                                    <p:animEffect transition="out" filter="fade">
                                      <p:cBhvr>
                                        <p:cTn id="316" dur="10"/>
                                        <p:tgtEl>
                                          <p:spTgt spid="88"/>
                                        </p:tgtEl>
                                      </p:cBhvr>
                                    </p:animEffect>
                                    <p:set>
                                      <p:cBhvr>
                                        <p:cTn id="317" dur="1" fill="hold">
                                          <p:stCondLst>
                                            <p:cond delay="9"/>
                                          </p:stCondLst>
                                        </p:cTn>
                                        <p:tgtEl>
                                          <p:spTgt spid="88"/>
                                        </p:tgtEl>
                                        <p:attrNameLst>
                                          <p:attrName>style.visibility</p:attrName>
                                        </p:attrNameLst>
                                      </p:cBhvr>
                                      <p:to>
                                        <p:strVal val="hidden"/>
                                      </p:to>
                                    </p:set>
                                  </p:childTnLst>
                                </p:cTn>
                              </p:par>
                              <p:par>
                                <p:cTn id="318" presetID="10" presetClass="exit" presetSubtype="0" fill="hold" grpId="0" nodeType="withEffect">
                                  <p:stCondLst>
                                    <p:cond delay="0"/>
                                  </p:stCondLst>
                                  <p:childTnLst>
                                    <p:animEffect transition="out" filter="fade">
                                      <p:cBhvr>
                                        <p:cTn id="319" dur="10"/>
                                        <p:tgtEl>
                                          <p:spTgt spid="89"/>
                                        </p:tgtEl>
                                      </p:cBhvr>
                                    </p:animEffect>
                                    <p:set>
                                      <p:cBhvr>
                                        <p:cTn id="320" dur="1" fill="hold">
                                          <p:stCondLst>
                                            <p:cond delay="9"/>
                                          </p:stCondLst>
                                        </p:cTn>
                                        <p:tgtEl>
                                          <p:spTgt spid="89"/>
                                        </p:tgtEl>
                                        <p:attrNameLst>
                                          <p:attrName>style.visibility</p:attrName>
                                        </p:attrNameLst>
                                      </p:cBhvr>
                                      <p:to>
                                        <p:strVal val="hidden"/>
                                      </p:to>
                                    </p:set>
                                  </p:childTnLst>
                                </p:cTn>
                              </p:par>
                              <p:par>
                                <p:cTn id="321" presetID="10" presetClass="exit" presetSubtype="0" fill="hold" grpId="0" nodeType="withEffect">
                                  <p:stCondLst>
                                    <p:cond delay="0"/>
                                  </p:stCondLst>
                                  <p:childTnLst>
                                    <p:animEffect transition="out" filter="fade">
                                      <p:cBhvr>
                                        <p:cTn id="322" dur="10"/>
                                        <p:tgtEl>
                                          <p:spTgt spid="90"/>
                                        </p:tgtEl>
                                      </p:cBhvr>
                                    </p:animEffect>
                                    <p:set>
                                      <p:cBhvr>
                                        <p:cTn id="323" dur="1" fill="hold">
                                          <p:stCondLst>
                                            <p:cond delay="9"/>
                                          </p:stCondLst>
                                        </p:cTn>
                                        <p:tgtEl>
                                          <p:spTgt spid="90"/>
                                        </p:tgtEl>
                                        <p:attrNameLst>
                                          <p:attrName>style.visibility</p:attrName>
                                        </p:attrNameLst>
                                      </p:cBhvr>
                                      <p:to>
                                        <p:strVal val="hidden"/>
                                      </p:to>
                                    </p:set>
                                  </p:childTnLst>
                                </p:cTn>
                              </p:par>
                              <p:par>
                                <p:cTn id="324" presetID="10" presetClass="exit" presetSubtype="0" fill="hold" grpId="0" nodeType="withEffect">
                                  <p:stCondLst>
                                    <p:cond delay="0"/>
                                  </p:stCondLst>
                                  <p:childTnLst>
                                    <p:animEffect transition="out" filter="fade">
                                      <p:cBhvr>
                                        <p:cTn id="325" dur="10"/>
                                        <p:tgtEl>
                                          <p:spTgt spid="91"/>
                                        </p:tgtEl>
                                      </p:cBhvr>
                                    </p:animEffect>
                                    <p:set>
                                      <p:cBhvr>
                                        <p:cTn id="326" dur="1" fill="hold">
                                          <p:stCondLst>
                                            <p:cond delay="9"/>
                                          </p:stCondLst>
                                        </p:cTn>
                                        <p:tgtEl>
                                          <p:spTgt spid="91"/>
                                        </p:tgtEl>
                                        <p:attrNameLst>
                                          <p:attrName>style.visibility</p:attrName>
                                        </p:attrNameLst>
                                      </p:cBhvr>
                                      <p:to>
                                        <p:strVal val="hidden"/>
                                      </p:to>
                                    </p:set>
                                  </p:childTnLst>
                                </p:cTn>
                              </p:par>
                              <p:par>
                                <p:cTn id="327" presetID="10" presetClass="exit" presetSubtype="0" fill="hold" grpId="0" nodeType="withEffect">
                                  <p:stCondLst>
                                    <p:cond delay="0"/>
                                  </p:stCondLst>
                                  <p:childTnLst>
                                    <p:animEffect transition="out" filter="fade">
                                      <p:cBhvr>
                                        <p:cTn id="328" dur="10"/>
                                        <p:tgtEl>
                                          <p:spTgt spid="92"/>
                                        </p:tgtEl>
                                      </p:cBhvr>
                                    </p:animEffect>
                                    <p:set>
                                      <p:cBhvr>
                                        <p:cTn id="329" dur="1" fill="hold">
                                          <p:stCondLst>
                                            <p:cond delay="9"/>
                                          </p:stCondLst>
                                        </p:cTn>
                                        <p:tgtEl>
                                          <p:spTgt spid="92"/>
                                        </p:tgtEl>
                                        <p:attrNameLst>
                                          <p:attrName>style.visibility</p:attrName>
                                        </p:attrNameLst>
                                      </p:cBhvr>
                                      <p:to>
                                        <p:strVal val="hidden"/>
                                      </p:to>
                                    </p:set>
                                  </p:childTnLst>
                                </p:cTn>
                              </p:par>
                            </p:childTnLst>
                          </p:cTn>
                        </p:par>
                        <p:par>
                          <p:cTn id="330" fill="hold">
                            <p:stCondLst>
                              <p:cond delay="2050"/>
                            </p:stCondLst>
                            <p:childTnLst>
                              <p:par>
                                <p:cTn id="331" presetID="10" presetClass="exit" presetSubtype="0" fill="hold" grpId="0" nodeType="afterEffect">
                                  <p:stCondLst>
                                    <p:cond delay="0"/>
                                  </p:stCondLst>
                                  <p:childTnLst>
                                    <p:animEffect transition="out" filter="fade">
                                      <p:cBhvr>
                                        <p:cTn id="332" dur="10"/>
                                        <p:tgtEl>
                                          <p:spTgt spid="93"/>
                                        </p:tgtEl>
                                      </p:cBhvr>
                                    </p:animEffect>
                                    <p:set>
                                      <p:cBhvr>
                                        <p:cTn id="333" dur="1" fill="hold">
                                          <p:stCondLst>
                                            <p:cond delay="9"/>
                                          </p:stCondLst>
                                        </p:cTn>
                                        <p:tgtEl>
                                          <p:spTgt spid="93"/>
                                        </p:tgtEl>
                                        <p:attrNameLst>
                                          <p:attrName>style.visibility</p:attrName>
                                        </p:attrNameLst>
                                      </p:cBhvr>
                                      <p:to>
                                        <p:strVal val="hidden"/>
                                      </p:to>
                                    </p:set>
                                  </p:childTnLst>
                                </p:cTn>
                              </p:par>
                            </p:childTnLst>
                          </p:cTn>
                        </p:par>
                        <p:par>
                          <p:cTn id="334" fill="hold">
                            <p:stCondLst>
                              <p:cond delay="2060"/>
                            </p:stCondLst>
                            <p:childTnLst>
                              <p:par>
                                <p:cTn id="335" presetID="10" presetClass="exit" presetSubtype="0" fill="hold" grpId="0" nodeType="afterEffect">
                                  <p:stCondLst>
                                    <p:cond delay="0"/>
                                  </p:stCondLst>
                                  <p:childTnLst>
                                    <p:animEffect transition="out" filter="fade">
                                      <p:cBhvr>
                                        <p:cTn id="336" dur="10"/>
                                        <p:tgtEl>
                                          <p:spTgt spid="94"/>
                                        </p:tgtEl>
                                      </p:cBhvr>
                                    </p:animEffect>
                                    <p:set>
                                      <p:cBhvr>
                                        <p:cTn id="337" dur="1" fill="hold">
                                          <p:stCondLst>
                                            <p:cond delay="9"/>
                                          </p:stCondLst>
                                        </p:cTn>
                                        <p:tgtEl>
                                          <p:spTgt spid="94"/>
                                        </p:tgtEl>
                                        <p:attrNameLst>
                                          <p:attrName>style.visibility</p:attrName>
                                        </p:attrNameLst>
                                      </p:cBhvr>
                                      <p:to>
                                        <p:strVal val="hidden"/>
                                      </p:to>
                                    </p:set>
                                  </p:childTnLst>
                                </p:cTn>
                              </p:par>
                            </p:childTnLst>
                          </p:cTn>
                        </p:par>
                        <p:par>
                          <p:cTn id="338" fill="hold">
                            <p:stCondLst>
                              <p:cond delay="2070"/>
                            </p:stCondLst>
                            <p:childTnLst>
                              <p:par>
                                <p:cTn id="339" presetID="10" presetClass="exit" presetSubtype="0" fill="hold" grpId="0" nodeType="afterEffect">
                                  <p:stCondLst>
                                    <p:cond delay="0"/>
                                  </p:stCondLst>
                                  <p:childTnLst>
                                    <p:animEffect transition="out" filter="fade">
                                      <p:cBhvr>
                                        <p:cTn id="340" dur="10"/>
                                        <p:tgtEl>
                                          <p:spTgt spid="95"/>
                                        </p:tgtEl>
                                      </p:cBhvr>
                                    </p:animEffect>
                                    <p:set>
                                      <p:cBhvr>
                                        <p:cTn id="341" dur="1" fill="hold">
                                          <p:stCondLst>
                                            <p:cond delay="9"/>
                                          </p:stCondLst>
                                        </p:cTn>
                                        <p:tgtEl>
                                          <p:spTgt spid="95"/>
                                        </p:tgtEl>
                                        <p:attrNameLst>
                                          <p:attrName>style.visibility</p:attrName>
                                        </p:attrNameLst>
                                      </p:cBhvr>
                                      <p:to>
                                        <p:strVal val="hidden"/>
                                      </p:to>
                                    </p:set>
                                  </p:childTnLst>
                                </p:cTn>
                              </p:par>
                            </p:childTnLst>
                          </p:cTn>
                        </p:par>
                        <p:par>
                          <p:cTn id="342" fill="hold">
                            <p:stCondLst>
                              <p:cond delay="2080"/>
                            </p:stCondLst>
                            <p:childTnLst>
                              <p:par>
                                <p:cTn id="343" presetID="10" presetClass="exit" presetSubtype="0" fill="hold" grpId="0" nodeType="afterEffect">
                                  <p:stCondLst>
                                    <p:cond delay="0"/>
                                  </p:stCondLst>
                                  <p:childTnLst>
                                    <p:animEffect transition="out" filter="fade">
                                      <p:cBhvr>
                                        <p:cTn id="344" dur="10"/>
                                        <p:tgtEl>
                                          <p:spTgt spid="96"/>
                                        </p:tgtEl>
                                      </p:cBhvr>
                                    </p:animEffect>
                                    <p:set>
                                      <p:cBhvr>
                                        <p:cTn id="345" dur="1" fill="hold">
                                          <p:stCondLst>
                                            <p:cond delay="9"/>
                                          </p:stCondLst>
                                        </p:cTn>
                                        <p:tgtEl>
                                          <p:spTgt spid="96"/>
                                        </p:tgtEl>
                                        <p:attrNameLst>
                                          <p:attrName>style.visibility</p:attrName>
                                        </p:attrNameLst>
                                      </p:cBhvr>
                                      <p:to>
                                        <p:strVal val="hidden"/>
                                      </p:to>
                                    </p:set>
                                  </p:childTnLst>
                                </p:cTn>
                              </p:par>
                            </p:childTnLst>
                          </p:cTn>
                        </p:par>
                        <p:par>
                          <p:cTn id="346" fill="hold">
                            <p:stCondLst>
                              <p:cond delay="2090"/>
                            </p:stCondLst>
                            <p:childTnLst>
                              <p:par>
                                <p:cTn id="347" presetID="10" presetClass="exit" presetSubtype="0" fill="hold" grpId="0" nodeType="afterEffect">
                                  <p:stCondLst>
                                    <p:cond delay="0"/>
                                  </p:stCondLst>
                                  <p:childTnLst>
                                    <p:animEffect transition="out" filter="fade">
                                      <p:cBhvr>
                                        <p:cTn id="348" dur="10"/>
                                        <p:tgtEl>
                                          <p:spTgt spid="97"/>
                                        </p:tgtEl>
                                      </p:cBhvr>
                                    </p:animEffect>
                                    <p:set>
                                      <p:cBhvr>
                                        <p:cTn id="349" dur="1" fill="hold">
                                          <p:stCondLst>
                                            <p:cond delay="9"/>
                                          </p:stCondLst>
                                        </p:cTn>
                                        <p:tgtEl>
                                          <p:spTgt spid="97"/>
                                        </p:tgtEl>
                                        <p:attrNameLst>
                                          <p:attrName>style.visibility</p:attrName>
                                        </p:attrNameLst>
                                      </p:cBhvr>
                                      <p:to>
                                        <p:strVal val="hidden"/>
                                      </p:to>
                                    </p:set>
                                  </p:childTnLst>
                                </p:cTn>
                              </p:par>
                            </p:childTnLst>
                          </p:cTn>
                        </p:par>
                        <p:par>
                          <p:cTn id="350" fill="hold">
                            <p:stCondLst>
                              <p:cond delay="2100"/>
                            </p:stCondLst>
                            <p:childTnLst>
                              <p:par>
                                <p:cTn id="351" presetID="10" presetClass="exit" presetSubtype="0" fill="hold" grpId="0" nodeType="afterEffect">
                                  <p:stCondLst>
                                    <p:cond delay="0"/>
                                  </p:stCondLst>
                                  <p:childTnLst>
                                    <p:animEffect transition="out" filter="fade">
                                      <p:cBhvr>
                                        <p:cTn id="352" dur="10"/>
                                        <p:tgtEl>
                                          <p:spTgt spid="98"/>
                                        </p:tgtEl>
                                      </p:cBhvr>
                                    </p:animEffect>
                                    <p:set>
                                      <p:cBhvr>
                                        <p:cTn id="353" dur="1" fill="hold">
                                          <p:stCondLst>
                                            <p:cond delay="9"/>
                                          </p:stCondLst>
                                        </p:cTn>
                                        <p:tgtEl>
                                          <p:spTgt spid="98"/>
                                        </p:tgtEl>
                                        <p:attrNameLst>
                                          <p:attrName>style.visibility</p:attrName>
                                        </p:attrNameLst>
                                      </p:cBhvr>
                                      <p:to>
                                        <p:strVal val="hidden"/>
                                      </p:to>
                                    </p:set>
                                  </p:childTnLst>
                                </p:cTn>
                              </p:par>
                            </p:childTnLst>
                          </p:cTn>
                        </p:par>
                        <p:par>
                          <p:cTn id="354" fill="hold">
                            <p:stCondLst>
                              <p:cond delay="2110"/>
                            </p:stCondLst>
                            <p:childTnLst>
                              <p:par>
                                <p:cTn id="355" presetID="10" presetClass="exit" presetSubtype="0" fill="hold" grpId="0" nodeType="afterEffect">
                                  <p:stCondLst>
                                    <p:cond delay="0"/>
                                  </p:stCondLst>
                                  <p:childTnLst>
                                    <p:animEffect transition="out" filter="fade">
                                      <p:cBhvr>
                                        <p:cTn id="356" dur="10"/>
                                        <p:tgtEl>
                                          <p:spTgt spid="99"/>
                                        </p:tgtEl>
                                      </p:cBhvr>
                                    </p:animEffect>
                                    <p:set>
                                      <p:cBhvr>
                                        <p:cTn id="357" dur="1" fill="hold">
                                          <p:stCondLst>
                                            <p:cond delay="9"/>
                                          </p:stCondLst>
                                        </p:cTn>
                                        <p:tgtEl>
                                          <p:spTgt spid="99"/>
                                        </p:tgtEl>
                                        <p:attrNameLst>
                                          <p:attrName>style.visibility</p:attrName>
                                        </p:attrNameLst>
                                      </p:cBhvr>
                                      <p:to>
                                        <p:strVal val="hidden"/>
                                      </p:to>
                                    </p:set>
                                  </p:childTnLst>
                                </p:cTn>
                              </p:par>
                            </p:childTnLst>
                          </p:cTn>
                        </p:par>
                        <p:par>
                          <p:cTn id="358" fill="hold">
                            <p:stCondLst>
                              <p:cond delay="2120"/>
                            </p:stCondLst>
                            <p:childTnLst>
                              <p:par>
                                <p:cTn id="359" presetID="10" presetClass="exit" presetSubtype="0" fill="hold" grpId="0" nodeType="afterEffect">
                                  <p:stCondLst>
                                    <p:cond delay="0"/>
                                  </p:stCondLst>
                                  <p:childTnLst>
                                    <p:animEffect transition="out" filter="fade">
                                      <p:cBhvr>
                                        <p:cTn id="360" dur="10"/>
                                        <p:tgtEl>
                                          <p:spTgt spid="100"/>
                                        </p:tgtEl>
                                      </p:cBhvr>
                                    </p:animEffect>
                                    <p:set>
                                      <p:cBhvr>
                                        <p:cTn id="361" dur="1" fill="hold">
                                          <p:stCondLst>
                                            <p:cond delay="9"/>
                                          </p:stCondLst>
                                        </p:cTn>
                                        <p:tgtEl>
                                          <p:spTgt spid="100"/>
                                        </p:tgtEl>
                                        <p:attrNameLst>
                                          <p:attrName>style.visibility</p:attrName>
                                        </p:attrNameLst>
                                      </p:cBhvr>
                                      <p:to>
                                        <p:strVal val="hidden"/>
                                      </p:to>
                                    </p:set>
                                  </p:childTnLst>
                                </p:cTn>
                              </p:par>
                            </p:childTnLst>
                          </p:cTn>
                        </p:par>
                        <p:par>
                          <p:cTn id="362" fill="hold">
                            <p:stCondLst>
                              <p:cond delay="2130"/>
                            </p:stCondLst>
                            <p:childTnLst>
                              <p:par>
                                <p:cTn id="363" presetID="10" presetClass="exit" presetSubtype="0" fill="hold" grpId="0" nodeType="afterEffect">
                                  <p:stCondLst>
                                    <p:cond delay="0"/>
                                  </p:stCondLst>
                                  <p:childTnLst>
                                    <p:animEffect transition="out" filter="fade">
                                      <p:cBhvr>
                                        <p:cTn id="364" dur="10"/>
                                        <p:tgtEl>
                                          <p:spTgt spid="101"/>
                                        </p:tgtEl>
                                      </p:cBhvr>
                                    </p:animEffect>
                                    <p:set>
                                      <p:cBhvr>
                                        <p:cTn id="365" dur="1" fill="hold">
                                          <p:stCondLst>
                                            <p:cond delay="9"/>
                                          </p:stCondLst>
                                        </p:cTn>
                                        <p:tgtEl>
                                          <p:spTgt spid="101"/>
                                        </p:tgtEl>
                                        <p:attrNameLst>
                                          <p:attrName>style.visibility</p:attrName>
                                        </p:attrNameLst>
                                      </p:cBhvr>
                                      <p:to>
                                        <p:strVal val="hidden"/>
                                      </p:to>
                                    </p:set>
                                  </p:childTnLst>
                                </p:cTn>
                              </p:par>
                            </p:childTnLst>
                          </p:cTn>
                        </p:par>
                        <p:par>
                          <p:cTn id="366" fill="hold">
                            <p:stCondLst>
                              <p:cond delay="2140"/>
                            </p:stCondLst>
                            <p:childTnLst>
                              <p:par>
                                <p:cTn id="367" presetID="10" presetClass="exit" presetSubtype="0" fill="hold" grpId="0" nodeType="afterEffect">
                                  <p:stCondLst>
                                    <p:cond delay="0"/>
                                  </p:stCondLst>
                                  <p:childTnLst>
                                    <p:animEffect transition="out" filter="fade">
                                      <p:cBhvr>
                                        <p:cTn id="368" dur="10"/>
                                        <p:tgtEl>
                                          <p:spTgt spid="102"/>
                                        </p:tgtEl>
                                      </p:cBhvr>
                                    </p:animEffect>
                                    <p:set>
                                      <p:cBhvr>
                                        <p:cTn id="369" dur="1" fill="hold">
                                          <p:stCondLst>
                                            <p:cond delay="9"/>
                                          </p:stCondLst>
                                        </p:cTn>
                                        <p:tgtEl>
                                          <p:spTgt spid="102"/>
                                        </p:tgtEl>
                                        <p:attrNameLst>
                                          <p:attrName>style.visibility</p:attrName>
                                        </p:attrNameLst>
                                      </p:cBhvr>
                                      <p:to>
                                        <p:strVal val="hidden"/>
                                      </p:to>
                                    </p:set>
                                  </p:childTnLst>
                                </p:cTn>
                              </p:par>
                            </p:childTnLst>
                          </p:cTn>
                        </p:par>
                        <p:par>
                          <p:cTn id="370" fill="hold">
                            <p:stCondLst>
                              <p:cond delay="2150"/>
                            </p:stCondLst>
                            <p:childTnLst>
                              <p:par>
                                <p:cTn id="371" presetID="10" presetClass="exit" presetSubtype="0" fill="hold" grpId="0" nodeType="afterEffect">
                                  <p:stCondLst>
                                    <p:cond delay="0"/>
                                  </p:stCondLst>
                                  <p:childTnLst>
                                    <p:animEffect transition="out" filter="fade">
                                      <p:cBhvr>
                                        <p:cTn id="372" dur="10"/>
                                        <p:tgtEl>
                                          <p:spTgt spid="103"/>
                                        </p:tgtEl>
                                      </p:cBhvr>
                                    </p:animEffect>
                                    <p:set>
                                      <p:cBhvr>
                                        <p:cTn id="373" dur="1" fill="hold">
                                          <p:stCondLst>
                                            <p:cond delay="9"/>
                                          </p:stCondLst>
                                        </p:cTn>
                                        <p:tgtEl>
                                          <p:spTgt spid="103"/>
                                        </p:tgtEl>
                                        <p:attrNameLst>
                                          <p:attrName>style.visibility</p:attrName>
                                        </p:attrNameLst>
                                      </p:cBhvr>
                                      <p:to>
                                        <p:strVal val="hidden"/>
                                      </p:to>
                                    </p:set>
                                  </p:childTnLst>
                                </p:cTn>
                              </p:par>
                            </p:childTnLst>
                          </p:cTn>
                        </p:par>
                        <p:par>
                          <p:cTn id="374" fill="hold">
                            <p:stCondLst>
                              <p:cond delay="2160"/>
                            </p:stCondLst>
                            <p:childTnLst>
                              <p:par>
                                <p:cTn id="375" presetID="10" presetClass="exit" presetSubtype="0" fill="hold" grpId="0" nodeType="afterEffect">
                                  <p:stCondLst>
                                    <p:cond delay="0"/>
                                  </p:stCondLst>
                                  <p:childTnLst>
                                    <p:animEffect transition="out" filter="fade">
                                      <p:cBhvr>
                                        <p:cTn id="376" dur="10"/>
                                        <p:tgtEl>
                                          <p:spTgt spid="104"/>
                                        </p:tgtEl>
                                      </p:cBhvr>
                                    </p:animEffect>
                                    <p:set>
                                      <p:cBhvr>
                                        <p:cTn id="377" dur="1" fill="hold">
                                          <p:stCondLst>
                                            <p:cond delay="9"/>
                                          </p:stCondLst>
                                        </p:cTn>
                                        <p:tgtEl>
                                          <p:spTgt spid="104"/>
                                        </p:tgtEl>
                                        <p:attrNameLst>
                                          <p:attrName>style.visibility</p:attrName>
                                        </p:attrNameLst>
                                      </p:cBhvr>
                                      <p:to>
                                        <p:strVal val="hidden"/>
                                      </p:to>
                                    </p:set>
                                  </p:childTnLst>
                                </p:cTn>
                              </p:par>
                              <p:par>
                                <p:cTn id="378" presetID="10" presetClass="exit" presetSubtype="0" fill="hold" grpId="0" nodeType="withEffect">
                                  <p:stCondLst>
                                    <p:cond delay="0"/>
                                  </p:stCondLst>
                                  <p:childTnLst>
                                    <p:animEffect transition="out" filter="fade">
                                      <p:cBhvr>
                                        <p:cTn id="379" dur="10"/>
                                        <p:tgtEl>
                                          <p:spTgt spid="105"/>
                                        </p:tgtEl>
                                      </p:cBhvr>
                                    </p:animEffect>
                                    <p:set>
                                      <p:cBhvr>
                                        <p:cTn id="380" dur="1" fill="hold">
                                          <p:stCondLst>
                                            <p:cond delay="9"/>
                                          </p:stCondLst>
                                        </p:cTn>
                                        <p:tgtEl>
                                          <p:spTgt spid="105"/>
                                        </p:tgtEl>
                                        <p:attrNameLst>
                                          <p:attrName>style.visibility</p:attrName>
                                        </p:attrNameLst>
                                      </p:cBhvr>
                                      <p:to>
                                        <p:strVal val="hidden"/>
                                      </p:to>
                                    </p:set>
                                  </p:childTnLst>
                                </p:cTn>
                              </p:par>
                              <p:par>
                                <p:cTn id="381" presetID="10" presetClass="exit" presetSubtype="0" fill="hold" grpId="0" nodeType="withEffect">
                                  <p:stCondLst>
                                    <p:cond delay="0"/>
                                  </p:stCondLst>
                                  <p:childTnLst>
                                    <p:animEffect transition="out" filter="fade">
                                      <p:cBhvr>
                                        <p:cTn id="382" dur="10"/>
                                        <p:tgtEl>
                                          <p:spTgt spid="106"/>
                                        </p:tgtEl>
                                      </p:cBhvr>
                                    </p:animEffect>
                                    <p:set>
                                      <p:cBhvr>
                                        <p:cTn id="383" dur="1" fill="hold">
                                          <p:stCondLst>
                                            <p:cond delay="9"/>
                                          </p:stCondLst>
                                        </p:cTn>
                                        <p:tgtEl>
                                          <p:spTgt spid="106"/>
                                        </p:tgtEl>
                                        <p:attrNameLst>
                                          <p:attrName>style.visibility</p:attrName>
                                        </p:attrNameLst>
                                      </p:cBhvr>
                                      <p:to>
                                        <p:strVal val="hidden"/>
                                      </p:to>
                                    </p:set>
                                  </p:childTnLst>
                                </p:cTn>
                              </p:par>
                              <p:par>
                                <p:cTn id="384" presetID="10" presetClass="exit" presetSubtype="0" fill="hold" grpId="0" nodeType="withEffect">
                                  <p:stCondLst>
                                    <p:cond delay="0"/>
                                  </p:stCondLst>
                                  <p:childTnLst>
                                    <p:animEffect transition="out" filter="fade">
                                      <p:cBhvr>
                                        <p:cTn id="385" dur="10"/>
                                        <p:tgtEl>
                                          <p:spTgt spid="107"/>
                                        </p:tgtEl>
                                      </p:cBhvr>
                                    </p:animEffect>
                                    <p:set>
                                      <p:cBhvr>
                                        <p:cTn id="386" dur="1" fill="hold">
                                          <p:stCondLst>
                                            <p:cond delay="9"/>
                                          </p:stCondLst>
                                        </p:cTn>
                                        <p:tgtEl>
                                          <p:spTgt spid="107"/>
                                        </p:tgtEl>
                                        <p:attrNameLst>
                                          <p:attrName>style.visibility</p:attrName>
                                        </p:attrNameLst>
                                      </p:cBhvr>
                                      <p:to>
                                        <p:strVal val="hidden"/>
                                      </p:to>
                                    </p:set>
                                  </p:childTnLst>
                                </p:cTn>
                              </p:par>
                              <p:par>
                                <p:cTn id="387" presetID="10" presetClass="exit" presetSubtype="0" fill="hold" grpId="0" nodeType="withEffect">
                                  <p:stCondLst>
                                    <p:cond delay="0"/>
                                  </p:stCondLst>
                                  <p:childTnLst>
                                    <p:animEffect transition="out" filter="fade">
                                      <p:cBhvr>
                                        <p:cTn id="388" dur="10"/>
                                        <p:tgtEl>
                                          <p:spTgt spid="108"/>
                                        </p:tgtEl>
                                      </p:cBhvr>
                                    </p:animEffect>
                                    <p:set>
                                      <p:cBhvr>
                                        <p:cTn id="389" dur="1" fill="hold">
                                          <p:stCondLst>
                                            <p:cond delay="9"/>
                                          </p:stCondLst>
                                        </p:cTn>
                                        <p:tgtEl>
                                          <p:spTgt spid="108"/>
                                        </p:tgtEl>
                                        <p:attrNameLst>
                                          <p:attrName>style.visibility</p:attrName>
                                        </p:attrNameLst>
                                      </p:cBhvr>
                                      <p:to>
                                        <p:strVal val="hidden"/>
                                      </p:to>
                                    </p:set>
                                  </p:childTnLst>
                                </p:cTn>
                              </p:par>
                              <p:par>
                                <p:cTn id="390" presetID="10" presetClass="exit" presetSubtype="0" fill="hold" grpId="0" nodeType="withEffect">
                                  <p:stCondLst>
                                    <p:cond delay="0"/>
                                  </p:stCondLst>
                                  <p:childTnLst>
                                    <p:animEffect transition="out" filter="fade">
                                      <p:cBhvr>
                                        <p:cTn id="391" dur="10"/>
                                        <p:tgtEl>
                                          <p:spTgt spid="109"/>
                                        </p:tgtEl>
                                      </p:cBhvr>
                                    </p:animEffect>
                                    <p:set>
                                      <p:cBhvr>
                                        <p:cTn id="392" dur="1" fill="hold">
                                          <p:stCondLst>
                                            <p:cond delay="9"/>
                                          </p:stCondLst>
                                        </p:cTn>
                                        <p:tgtEl>
                                          <p:spTgt spid="109"/>
                                        </p:tgtEl>
                                        <p:attrNameLst>
                                          <p:attrName>style.visibility</p:attrName>
                                        </p:attrNameLst>
                                      </p:cBhvr>
                                      <p:to>
                                        <p:strVal val="hidden"/>
                                      </p:to>
                                    </p:set>
                                  </p:childTnLst>
                                </p:cTn>
                              </p:par>
                              <p:par>
                                <p:cTn id="393" presetID="10" presetClass="exit" presetSubtype="0" fill="hold" grpId="0" nodeType="withEffect">
                                  <p:stCondLst>
                                    <p:cond delay="0"/>
                                  </p:stCondLst>
                                  <p:childTnLst>
                                    <p:animEffect transition="out" filter="fade">
                                      <p:cBhvr>
                                        <p:cTn id="394" dur="10"/>
                                        <p:tgtEl>
                                          <p:spTgt spid="110"/>
                                        </p:tgtEl>
                                      </p:cBhvr>
                                    </p:animEffect>
                                    <p:set>
                                      <p:cBhvr>
                                        <p:cTn id="395" dur="1" fill="hold">
                                          <p:stCondLst>
                                            <p:cond delay="9"/>
                                          </p:stCondLst>
                                        </p:cTn>
                                        <p:tgtEl>
                                          <p:spTgt spid="110"/>
                                        </p:tgtEl>
                                        <p:attrNameLst>
                                          <p:attrName>style.visibility</p:attrName>
                                        </p:attrNameLst>
                                      </p:cBhvr>
                                      <p:to>
                                        <p:strVal val="hidden"/>
                                      </p:to>
                                    </p:set>
                                  </p:childTnLst>
                                </p:cTn>
                              </p:par>
                              <p:par>
                                <p:cTn id="396" presetID="10" presetClass="exit" presetSubtype="0" fill="hold" grpId="0" nodeType="withEffect">
                                  <p:stCondLst>
                                    <p:cond delay="0"/>
                                  </p:stCondLst>
                                  <p:childTnLst>
                                    <p:animEffect transition="out" filter="fade">
                                      <p:cBhvr>
                                        <p:cTn id="397" dur="10"/>
                                        <p:tgtEl>
                                          <p:spTgt spid="111"/>
                                        </p:tgtEl>
                                      </p:cBhvr>
                                    </p:animEffect>
                                    <p:set>
                                      <p:cBhvr>
                                        <p:cTn id="398" dur="1" fill="hold">
                                          <p:stCondLst>
                                            <p:cond delay="9"/>
                                          </p:stCondLst>
                                        </p:cTn>
                                        <p:tgtEl>
                                          <p:spTgt spid="111"/>
                                        </p:tgtEl>
                                        <p:attrNameLst>
                                          <p:attrName>style.visibility</p:attrName>
                                        </p:attrNameLst>
                                      </p:cBhvr>
                                      <p:to>
                                        <p:strVal val="hidden"/>
                                      </p:to>
                                    </p:set>
                                  </p:childTnLst>
                                </p:cTn>
                              </p:par>
                              <p:par>
                                <p:cTn id="399" presetID="10" presetClass="exit" presetSubtype="0" fill="hold" grpId="0" nodeType="withEffect">
                                  <p:stCondLst>
                                    <p:cond delay="0"/>
                                  </p:stCondLst>
                                  <p:childTnLst>
                                    <p:animEffect transition="out" filter="fade">
                                      <p:cBhvr>
                                        <p:cTn id="400" dur="10"/>
                                        <p:tgtEl>
                                          <p:spTgt spid="112"/>
                                        </p:tgtEl>
                                      </p:cBhvr>
                                    </p:animEffect>
                                    <p:set>
                                      <p:cBhvr>
                                        <p:cTn id="401" dur="1" fill="hold">
                                          <p:stCondLst>
                                            <p:cond delay="9"/>
                                          </p:stCondLst>
                                        </p:cTn>
                                        <p:tgtEl>
                                          <p:spTgt spid="112"/>
                                        </p:tgtEl>
                                        <p:attrNameLst>
                                          <p:attrName>style.visibility</p:attrName>
                                        </p:attrNameLst>
                                      </p:cBhvr>
                                      <p:to>
                                        <p:strVal val="hidden"/>
                                      </p:to>
                                    </p:set>
                                  </p:childTnLst>
                                </p:cTn>
                              </p:par>
                              <p:par>
                                <p:cTn id="402" presetID="10" presetClass="exit" presetSubtype="0" fill="hold" grpId="0" nodeType="withEffect">
                                  <p:stCondLst>
                                    <p:cond delay="0"/>
                                  </p:stCondLst>
                                  <p:childTnLst>
                                    <p:animEffect transition="out" filter="fade">
                                      <p:cBhvr>
                                        <p:cTn id="403" dur="10"/>
                                        <p:tgtEl>
                                          <p:spTgt spid="113"/>
                                        </p:tgtEl>
                                      </p:cBhvr>
                                    </p:animEffect>
                                    <p:set>
                                      <p:cBhvr>
                                        <p:cTn id="404" dur="1" fill="hold">
                                          <p:stCondLst>
                                            <p:cond delay="9"/>
                                          </p:stCondLst>
                                        </p:cTn>
                                        <p:tgtEl>
                                          <p:spTgt spid="113"/>
                                        </p:tgtEl>
                                        <p:attrNameLst>
                                          <p:attrName>style.visibility</p:attrName>
                                        </p:attrNameLst>
                                      </p:cBhvr>
                                      <p:to>
                                        <p:strVal val="hidden"/>
                                      </p:to>
                                    </p:set>
                                  </p:childTnLst>
                                </p:cTn>
                              </p:par>
                              <p:par>
                                <p:cTn id="405" presetID="10" presetClass="exit" presetSubtype="0" fill="hold" grpId="0" nodeType="withEffect">
                                  <p:stCondLst>
                                    <p:cond delay="0"/>
                                  </p:stCondLst>
                                  <p:childTnLst>
                                    <p:animEffect transition="out" filter="fade">
                                      <p:cBhvr>
                                        <p:cTn id="406" dur="10"/>
                                        <p:tgtEl>
                                          <p:spTgt spid="114"/>
                                        </p:tgtEl>
                                      </p:cBhvr>
                                    </p:animEffect>
                                    <p:set>
                                      <p:cBhvr>
                                        <p:cTn id="407" dur="1" fill="hold">
                                          <p:stCondLst>
                                            <p:cond delay="9"/>
                                          </p:stCondLst>
                                        </p:cTn>
                                        <p:tgtEl>
                                          <p:spTgt spid="114"/>
                                        </p:tgtEl>
                                        <p:attrNameLst>
                                          <p:attrName>style.visibility</p:attrName>
                                        </p:attrNameLst>
                                      </p:cBhvr>
                                      <p:to>
                                        <p:strVal val="hidden"/>
                                      </p:to>
                                    </p:set>
                                  </p:childTnLst>
                                </p:cTn>
                              </p:par>
                              <p:par>
                                <p:cTn id="408" presetID="10" presetClass="exit" presetSubtype="0" fill="hold" grpId="0" nodeType="withEffect">
                                  <p:stCondLst>
                                    <p:cond delay="0"/>
                                  </p:stCondLst>
                                  <p:childTnLst>
                                    <p:animEffect transition="out" filter="fade">
                                      <p:cBhvr>
                                        <p:cTn id="409" dur="10"/>
                                        <p:tgtEl>
                                          <p:spTgt spid="115"/>
                                        </p:tgtEl>
                                      </p:cBhvr>
                                    </p:animEffect>
                                    <p:set>
                                      <p:cBhvr>
                                        <p:cTn id="410" dur="1" fill="hold">
                                          <p:stCondLst>
                                            <p:cond delay="9"/>
                                          </p:stCondLst>
                                        </p:cTn>
                                        <p:tgtEl>
                                          <p:spTgt spid="115"/>
                                        </p:tgtEl>
                                        <p:attrNameLst>
                                          <p:attrName>style.visibility</p:attrName>
                                        </p:attrNameLst>
                                      </p:cBhvr>
                                      <p:to>
                                        <p:strVal val="hidden"/>
                                      </p:to>
                                    </p:set>
                                  </p:childTnLst>
                                </p:cTn>
                              </p:par>
                              <p:par>
                                <p:cTn id="411" presetID="10" presetClass="exit" presetSubtype="0" fill="hold" grpId="0" nodeType="withEffect">
                                  <p:stCondLst>
                                    <p:cond delay="0"/>
                                  </p:stCondLst>
                                  <p:childTnLst>
                                    <p:animEffect transition="out" filter="fade">
                                      <p:cBhvr>
                                        <p:cTn id="412" dur="10"/>
                                        <p:tgtEl>
                                          <p:spTgt spid="116"/>
                                        </p:tgtEl>
                                      </p:cBhvr>
                                    </p:animEffect>
                                    <p:set>
                                      <p:cBhvr>
                                        <p:cTn id="413" dur="1" fill="hold">
                                          <p:stCondLst>
                                            <p:cond delay="9"/>
                                          </p:stCondLst>
                                        </p:cTn>
                                        <p:tgtEl>
                                          <p:spTgt spid="116"/>
                                        </p:tgtEl>
                                        <p:attrNameLst>
                                          <p:attrName>style.visibility</p:attrName>
                                        </p:attrNameLst>
                                      </p:cBhvr>
                                      <p:to>
                                        <p:strVal val="hidden"/>
                                      </p:to>
                                    </p:set>
                                  </p:childTnLst>
                                </p:cTn>
                              </p:par>
                              <p:par>
                                <p:cTn id="414" presetID="10" presetClass="exit" presetSubtype="0" fill="hold" grpId="0" nodeType="withEffect">
                                  <p:stCondLst>
                                    <p:cond delay="0"/>
                                  </p:stCondLst>
                                  <p:childTnLst>
                                    <p:animEffect transition="out" filter="fade">
                                      <p:cBhvr>
                                        <p:cTn id="415" dur="10"/>
                                        <p:tgtEl>
                                          <p:spTgt spid="117"/>
                                        </p:tgtEl>
                                      </p:cBhvr>
                                    </p:animEffect>
                                    <p:set>
                                      <p:cBhvr>
                                        <p:cTn id="416" dur="1" fill="hold">
                                          <p:stCondLst>
                                            <p:cond delay="9"/>
                                          </p:stCondLst>
                                        </p:cTn>
                                        <p:tgtEl>
                                          <p:spTgt spid="117"/>
                                        </p:tgtEl>
                                        <p:attrNameLst>
                                          <p:attrName>style.visibility</p:attrName>
                                        </p:attrNameLst>
                                      </p:cBhvr>
                                      <p:to>
                                        <p:strVal val="hidden"/>
                                      </p:to>
                                    </p:set>
                                  </p:childTnLst>
                                </p:cTn>
                              </p:par>
                              <p:par>
                                <p:cTn id="417" presetID="10" presetClass="exit" presetSubtype="0" fill="hold" grpId="0" nodeType="withEffect">
                                  <p:stCondLst>
                                    <p:cond delay="0"/>
                                  </p:stCondLst>
                                  <p:childTnLst>
                                    <p:animEffect transition="out" filter="fade">
                                      <p:cBhvr>
                                        <p:cTn id="418" dur="10"/>
                                        <p:tgtEl>
                                          <p:spTgt spid="118"/>
                                        </p:tgtEl>
                                      </p:cBhvr>
                                    </p:animEffect>
                                    <p:set>
                                      <p:cBhvr>
                                        <p:cTn id="419" dur="1" fill="hold">
                                          <p:stCondLst>
                                            <p:cond delay="9"/>
                                          </p:stCondLst>
                                        </p:cTn>
                                        <p:tgtEl>
                                          <p:spTgt spid="118"/>
                                        </p:tgtEl>
                                        <p:attrNameLst>
                                          <p:attrName>style.visibility</p:attrName>
                                        </p:attrNameLst>
                                      </p:cBhvr>
                                      <p:to>
                                        <p:strVal val="hidden"/>
                                      </p:to>
                                    </p:set>
                                  </p:childTnLst>
                                </p:cTn>
                              </p:par>
                              <p:par>
                                <p:cTn id="420" presetID="10" presetClass="exit" presetSubtype="0" fill="hold" grpId="0" nodeType="withEffect">
                                  <p:stCondLst>
                                    <p:cond delay="0"/>
                                  </p:stCondLst>
                                  <p:childTnLst>
                                    <p:animEffect transition="out" filter="fade">
                                      <p:cBhvr>
                                        <p:cTn id="421" dur="10"/>
                                        <p:tgtEl>
                                          <p:spTgt spid="119"/>
                                        </p:tgtEl>
                                      </p:cBhvr>
                                    </p:animEffect>
                                    <p:set>
                                      <p:cBhvr>
                                        <p:cTn id="422" dur="1" fill="hold">
                                          <p:stCondLst>
                                            <p:cond delay="9"/>
                                          </p:stCondLst>
                                        </p:cTn>
                                        <p:tgtEl>
                                          <p:spTgt spid="119"/>
                                        </p:tgtEl>
                                        <p:attrNameLst>
                                          <p:attrName>style.visibility</p:attrName>
                                        </p:attrNameLst>
                                      </p:cBhvr>
                                      <p:to>
                                        <p:strVal val="hidden"/>
                                      </p:to>
                                    </p:set>
                                  </p:childTnLst>
                                </p:cTn>
                              </p:par>
                              <p:par>
                                <p:cTn id="423" presetID="10" presetClass="exit" presetSubtype="0" fill="hold" grpId="0" nodeType="withEffect">
                                  <p:stCondLst>
                                    <p:cond delay="0"/>
                                  </p:stCondLst>
                                  <p:childTnLst>
                                    <p:animEffect transition="out" filter="fade">
                                      <p:cBhvr>
                                        <p:cTn id="424" dur="10"/>
                                        <p:tgtEl>
                                          <p:spTgt spid="120"/>
                                        </p:tgtEl>
                                      </p:cBhvr>
                                    </p:animEffect>
                                    <p:set>
                                      <p:cBhvr>
                                        <p:cTn id="425" dur="1" fill="hold">
                                          <p:stCondLst>
                                            <p:cond delay="9"/>
                                          </p:stCondLst>
                                        </p:cTn>
                                        <p:tgtEl>
                                          <p:spTgt spid="120"/>
                                        </p:tgtEl>
                                        <p:attrNameLst>
                                          <p:attrName>style.visibility</p:attrName>
                                        </p:attrNameLst>
                                      </p:cBhvr>
                                      <p:to>
                                        <p:strVal val="hidden"/>
                                      </p:to>
                                    </p:set>
                                  </p:childTnLst>
                                </p:cTn>
                              </p:par>
                              <p:par>
                                <p:cTn id="426" presetID="10" presetClass="exit" presetSubtype="0" fill="hold" grpId="0" nodeType="withEffect">
                                  <p:stCondLst>
                                    <p:cond delay="0"/>
                                  </p:stCondLst>
                                  <p:childTnLst>
                                    <p:animEffect transition="out" filter="fade">
                                      <p:cBhvr>
                                        <p:cTn id="427" dur="10"/>
                                        <p:tgtEl>
                                          <p:spTgt spid="121"/>
                                        </p:tgtEl>
                                      </p:cBhvr>
                                    </p:animEffect>
                                    <p:set>
                                      <p:cBhvr>
                                        <p:cTn id="428" dur="1" fill="hold">
                                          <p:stCondLst>
                                            <p:cond delay="9"/>
                                          </p:stCondLst>
                                        </p:cTn>
                                        <p:tgtEl>
                                          <p:spTgt spid="121"/>
                                        </p:tgtEl>
                                        <p:attrNameLst>
                                          <p:attrName>style.visibility</p:attrName>
                                        </p:attrNameLst>
                                      </p:cBhvr>
                                      <p:to>
                                        <p:strVal val="hidden"/>
                                      </p:to>
                                    </p:set>
                                  </p:childTnLst>
                                </p:cTn>
                              </p:par>
                              <p:par>
                                <p:cTn id="429" presetID="10" presetClass="exit" presetSubtype="0" fill="hold" grpId="0" nodeType="withEffect">
                                  <p:stCondLst>
                                    <p:cond delay="0"/>
                                  </p:stCondLst>
                                  <p:childTnLst>
                                    <p:animEffect transition="out" filter="fade">
                                      <p:cBhvr>
                                        <p:cTn id="430" dur="10"/>
                                        <p:tgtEl>
                                          <p:spTgt spid="122"/>
                                        </p:tgtEl>
                                      </p:cBhvr>
                                    </p:animEffect>
                                    <p:set>
                                      <p:cBhvr>
                                        <p:cTn id="431" dur="1" fill="hold">
                                          <p:stCondLst>
                                            <p:cond delay="9"/>
                                          </p:stCondLst>
                                        </p:cTn>
                                        <p:tgtEl>
                                          <p:spTgt spid="122"/>
                                        </p:tgtEl>
                                        <p:attrNameLst>
                                          <p:attrName>style.visibility</p:attrName>
                                        </p:attrNameLst>
                                      </p:cBhvr>
                                      <p:to>
                                        <p:strVal val="hidden"/>
                                      </p:to>
                                    </p:set>
                                  </p:childTnLst>
                                </p:cTn>
                              </p:par>
                              <p:par>
                                <p:cTn id="432" presetID="10" presetClass="exit" presetSubtype="0" fill="hold" grpId="0" nodeType="withEffect">
                                  <p:stCondLst>
                                    <p:cond delay="0"/>
                                  </p:stCondLst>
                                  <p:childTnLst>
                                    <p:animEffect transition="out" filter="fade">
                                      <p:cBhvr>
                                        <p:cTn id="433" dur="10"/>
                                        <p:tgtEl>
                                          <p:spTgt spid="123"/>
                                        </p:tgtEl>
                                      </p:cBhvr>
                                    </p:animEffect>
                                    <p:set>
                                      <p:cBhvr>
                                        <p:cTn id="434" dur="1" fill="hold">
                                          <p:stCondLst>
                                            <p:cond delay="9"/>
                                          </p:stCondLst>
                                        </p:cTn>
                                        <p:tgtEl>
                                          <p:spTgt spid="123"/>
                                        </p:tgtEl>
                                        <p:attrNameLst>
                                          <p:attrName>style.visibility</p:attrName>
                                        </p:attrNameLst>
                                      </p:cBhvr>
                                      <p:to>
                                        <p:strVal val="hidden"/>
                                      </p:to>
                                    </p:set>
                                  </p:childTnLst>
                                </p:cTn>
                              </p:par>
                            </p:childTnLst>
                          </p:cTn>
                        </p:par>
                        <p:par>
                          <p:cTn id="435" fill="hold">
                            <p:stCondLst>
                              <p:cond delay="2170"/>
                            </p:stCondLst>
                            <p:childTnLst>
                              <p:par>
                                <p:cTn id="436" presetID="10" presetClass="exit" presetSubtype="0" fill="hold" grpId="0" nodeType="afterEffect">
                                  <p:stCondLst>
                                    <p:cond delay="0"/>
                                  </p:stCondLst>
                                  <p:childTnLst>
                                    <p:animEffect transition="out" filter="fade">
                                      <p:cBhvr>
                                        <p:cTn id="437" dur="10"/>
                                        <p:tgtEl>
                                          <p:spTgt spid="124"/>
                                        </p:tgtEl>
                                      </p:cBhvr>
                                    </p:animEffect>
                                    <p:set>
                                      <p:cBhvr>
                                        <p:cTn id="438" dur="1" fill="hold">
                                          <p:stCondLst>
                                            <p:cond delay="9"/>
                                          </p:stCondLst>
                                        </p:cTn>
                                        <p:tgtEl>
                                          <p:spTgt spid="124"/>
                                        </p:tgtEl>
                                        <p:attrNameLst>
                                          <p:attrName>style.visibility</p:attrName>
                                        </p:attrNameLst>
                                      </p:cBhvr>
                                      <p:to>
                                        <p:strVal val="hidden"/>
                                      </p:to>
                                    </p:set>
                                  </p:childTnLst>
                                </p:cTn>
                              </p:par>
                            </p:childTnLst>
                          </p:cTn>
                        </p:par>
                        <p:par>
                          <p:cTn id="439" fill="hold">
                            <p:stCondLst>
                              <p:cond delay="2180"/>
                            </p:stCondLst>
                            <p:childTnLst>
                              <p:par>
                                <p:cTn id="440" presetID="10" presetClass="exit" presetSubtype="0" fill="hold" grpId="0" nodeType="afterEffect">
                                  <p:stCondLst>
                                    <p:cond delay="0"/>
                                  </p:stCondLst>
                                  <p:childTnLst>
                                    <p:animEffect transition="out" filter="fade">
                                      <p:cBhvr>
                                        <p:cTn id="441" dur="10"/>
                                        <p:tgtEl>
                                          <p:spTgt spid="125"/>
                                        </p:tgtEl>
                                      </p:cBhvr>
                                    </p:animEffect>
                                    <p:set>
                                      <p:cBhvr>
                                        <p:cTn id="442" dur="1" fill="hold">
                                          <p:stCondLst>
                                            <p:cond delay="9"/>
                                          </p:stCondLst>
                                        </p:cTn>
                                        <p:tgtEl>
                                          <p:spTgt spid="125"/>
                                        </p:tgtEl>
                                        <p:attrNameLst>
                                          <p:attrName>style.visibility</p:attrName>
                                        </p:attrNameLst>
                                      </p:cBhvr>
                                      <p:to>
                                        <p:strVal val="hidden"/>
                                      </p:to>
                                    </p:set>
                                  </p:childTnLst>
                                </p:cTn>
                              </p:par>
                            </p:childTnLst>
                          </p:cTn>
                        </p:par>
                        <p:par>
                          <p:cTn id="443" fill="hold">
                            <p:stCondLst>
                              <p:cond delay="2190"/>
                            </p:stCondLst>
                            <p:childTnLst>
                              <p:par>
                                <p:cTn id="444" presetID="10" presetClass="exit" presetSubtype="0" fill="hold" grpId="0" nodeType="afterEffect">
                                  <p:stCondLst>
                                    <p:cond delay="0"/>
                                  </p:stCondLst>
                                  <p:childTnLst>
                                    <p:animEffect transition="out" filter="fade">
                                      <p:cBhvr>
                                        <p:cTn id="445" dur="10"/>
                                        <p:tgtEl>
                                          <p:spTgt spid="126"/>
                                        </p:tgtEl>
                                      </p:cBhvr>
                                    </p:animEffect>
                                    <p:set>
                                      <p:cBhvr>
                                        <p:cTn id="446" dur="1" fill="hold">
                                          <p:stCondLst>
                                            <p:cond delay="9"/>
                                          </p:stCondLst>
                                        </p:cTn>
                                        <p:tgtEl>
                                          <p:spTgt spid="126"/>
                                        </p:tgtEl>
                                        <p:attrNameLst>
                                          <p:attrName>style.visibility</p:attrName>
                                        </p:attrNameLst>
                                      </p:cBhvr>
                                      <p:to>
                                        <p:strVal val="hidden"/>
                                      </p:to>
                                    </p:set>
                                  </p:childTnLst>
                                </p:cTn>
                              </p:par>
                            </p:childTnLst>
                          </p:cTn>
                        </p:par>
                        <p:par>
                          <p:cTn id="447" fill="hold">
                            <p:stCondLst>
                              <p:cond delay="2200"/>
                            </p:stCondLst>
                            <p:childTnLst>
                              <p:par>
                                <p:cTn id="448" presetID="10" presetClass="exit" presetSubtype="0" fill="hold" grpId="0" nodeType="afterEffect">
                                  <p:stCondLst>
                                    <p:cond delay="0"/>
                                  </p:stCondLst>
                                  <p:childTnLst>
                                    <p:animEffect transition="out" filter="fade">
                                      <p:cBhvr>
                                        <p:cTn id="449" dur="10"/>
                                        <p:tgtEl>
                                          <p:spTgt spid="127"/>
                                        </p:tgtEl>
                                      </p:cBhvr>
                                    </p:animEffect>
                                    <p:set>
                                      <p:cBhvr>
                                        <p:cTn id="450" dur="1" fill="hold">
                                          <p:stCondLst>
                                            <p:cond delay="9"/>
                                          </p:stCondLst>
                                        </p:cTn>
                                        <p:tgtEl>
                                          <p:spTgt spid="127"/>
                                        </p:tgtEl>
                                        <p:attrNameLst>
                                          <p:attrName>style.visibility</p:attrName>
                                        </p:attrNameLst>
                                      </p:cBhvr>
                                      <p:to>
                                        <p:strVal val="hidden"/>
                                      </p:to>
                                    </p:set>
                                  </p:childTnLst>
                                </p:cTn>
                              </p:par>
                            </p:childTnLst>
                          </p:cTn>
                        </p:par>
                        <p:par>
                          <p:cTn id="451" fill="hold">
                            <p:stCondLst>
                              <p:cond delay="2210"/>
                            </p:stCondLst>
                            <p:childTnLst>
                              <p:par>
                                <p:cTn id="452" presetID="10" presetClass="exit" presetSubtype="0" fill="hold" grpId="0" nodeType="afterEffect">
                                  <p:stCondLst>
                                    <p:cond delay="0"/>
                                  </p:stCondLst>
                                  <p:childTnLst>
                                    <p:animEffect transition="out" filter="fade">
                                      <p:cBhvr>
                                        <p:cTn id="453" dur="10"/>
                                        <p:tgtEl>
                                          <p:spTgt spid="128"/>
                                        </p:tgtEl>
                                      </p:cBhvr>
                                    </p:animEffect>
                                    <p:set>
                                      <p:cBhvr>
                                        <p:cTn id="454" dur="1" fill="hold">
                                          <p:stCondLst>
                                            <p:cond delay="9"/>
                                          </p:stCondLst>
                                        </p:cTn>
                                        <p:tgtEl>
                                          <p:spTgt spid="128"/>
                                        </p:tgtEl>
                                        <p:attrNameLst>
                                          <p:attrName>style.visibility</p:attrName>
                                        </p:attrNameLst>
                                      </p:cBhvr>
                                      <p:to>
                                        <p:strVal val="hidden"/>
                                      </p:to>
                                    </p:set>
                                  </p:childTnLst>
                                </p:cTn>
                              </p:par>
                            </p:childTnLst>
                          </p:cTn>
                        </p:par>
                        <p:par>
                          <p:cTn id="455" fill="hold">
                            <p:stCondLst>
                              <p:cond delay="2220"/>
                            </p:stCondLst>
                            <p:childTnLst>
                              <p:par>
                                <p:cTn id="456" presetID="10" presetClass="exit" presetSubtype="0" fill="hold" grpId="0" nodeType="afterEffect">
                                  <p:stCondLst>
                                    <p:cond delay="0"/>
                                  </p:stCondLst>
                                  <p:childTnLst>
                                    <p:animEffect transition="out" filter="fade">
                                      <p:cBhvr>
                                        <p:cTn id="457" dur="10"/>
                                        <p:tgtEl>
                                          <p:spTgt spid="129"/>
                                        </p:tgtEl>
                                      </p:cBhvr>
                                    </p:animEffect>
                                    <p:set>
                                      <p:cBhvr>
                                        <p:cTn id="458" dur="1" fill="hold">
                                          <p:stCondLst>
                                            <p:cond delay="9"/>
                                          </p:stCondLst>
                                        </p:cTn>
                                        <p:tgtEl>
                                          <p:spTgt spid="129"/>
                                        </p:tgtEl>
                                        <p:attrNameLst>
                                          <p:attrName>style.visibility</p:attrName>
                                        </p:attrNameLst>
                                      </p:cBhvr>
                                      <p:to>
                                        <p:strVal val="hidden"/>
                                      </p:to>
                                    </p:set>
                                  </p:childTnLst>
                                </p:cTn>
                              </p:par>
                            </p:childTnLst>
                          </p:cTn>
                        </p:par>
                        <p:par>
                          <p:cTn id="459" fill="hold">
                            <p:stCondLst>
                              <p:cond delay="2230"/>
                            </p:stCondLst>
                            <p:childTnLst>
                              <p:par>
                                <p:cTn id="460" presetID="10" presetClass="exit" presetSubtype="0" fill="hold" grpId="0" nodeType="afterEffect">
                                  <p:stCondLst>
                                    <p:cond delay="0"/>
                                  </p:stCondLst>
                                  <p:childTnLst>
                                    <p:animEffect transition="out" filter="fade">
                                      <p:cBhvr>
                                        <p:cTn id="461" dur="10"/>
                                        <p:tgtEl>
                                          <p:spTgt spid="130"/>
                                        </p:tgtEl>
                                      </p:cBhvr>
                                    </p:animEffect>
                                    <p:set>
                                      <p:cBhvr>
                                        <p:cTn id="462" dur="1" fill="hold">
                                          <p:stCondLst>
                                            <p:cond delay="9"/>
                                          </p:stCondLst>
                                        </p:cTn>
                                        <p:tgtEl>
                                          <p:spTgt spid="130"/>
                                        </p:tgtEl>
                                        <p:attrNameLst>
                                          <p:attrName>style.visibility</p:attrName>
                                        </p:attrNameLst>
                                      </p:cBhvr>
                                      <p:to>
                                        <p:strVal val="hidden"/>
                                      </p:to>
                                    </p:set>
                                  </p:childTnLst>
                                </p:cTn>
                              </p:par>
                            </p:childTnLst>
                          </p:cTn>
                        </p:par>
                        <p:par>
                          <p:cTn id="463" fill="hold">
                            <p:stCondLst>
                              <p:cond delay="2240"/>
                            </p:stCondLst>
                            <p:childTnLst>
                              <p:par>
                                <p:cTn id="464" presetID="10" presetClass="exit" presetSubtype="0" fill="hold" grpId="0" nodeType="afterEffect">
                                  <p:stCondLst>
                                    <p:cond delay="0"/>
                                  </p:stCondLst>
                                  <p:childTnLst>
                                    <p:animEffect transition="out" filter="fade">
                                      <p:cBhvr>
                                        <p:cTn id="465" dur="10"/>
                                        <p:tgtEl>
                                          <p:spTgt spid="131"/>
                                        </p:tgtEl>
                                      </p:cBhvr>
                                    </p:animEffect>
                                    <p:set>
                                      <p:cBhvr>
                                        <p:cTn id="466" dur="1" fill="hold">
                                          <p:stCondLst>
                                            <p:cond delay="9"/>
                                          </p:stCondLst>
                                        </p:cTn>
                                        <p:tgtEl>
                                          <p:spTgt spid="131"/>
                                        </p:tgtEl>
                                        <p:attrNameLst>
                                          <p:attrName>style.visibility</p:attrName>
                                        </p:attrNameLst>
                                      </p:cBhvr>
                                      <p:to>
                                        <p:strVal val="hidden"/>
                                      </p:to>
                                    </p:set>
                                  </p:childTnLst>
                                </p:cTn>
                              </p:par>
                            </p:childTnLst>
                          </p:cTn>
                        </p:par>
                        <p:par>
                          <p:cTn id="467" fill="hold">
                            <p:stCondLst>
                              <p:cond delay="2250"/>
                            </p:stCondLst>
                            <p:childTnLst>
                              <p:par>
                                <p:cTn id="468" presetID="10" presetClass="exit" presetSubtype="0" fill="hold" grpId="0" nodeType="afterEffect">
                                  <p:stCondLst>
                                    <p:cond delay="0"/>
                                  </p:stCondLst>
                                  <p:childTnLst>
                                    <p:animEffect transition="out" filter="fade">
                                      <p:cBhvr>
                                        <p:cTn id="469" dur="10"/>
                                        <p:tgtEl>
                                          <p:spTgt spid="132"/>
                                        </p:tgtEl>
                                      </p:cBhvr>
                                    </p:animEffect>
                                    <p:set>
                                      <p:cBhvr>
                                        <p:cTn id="470" dur="1" fill="hold">
                                          <p:stCondLst>
                                            <p:cond delay="9"/>
                                          </p:stCondLst>
                                        </p:cTn>
                                        <p:tgtEl>
                                          <p:spTgt spid="132"/>
                                        </p:tgtEl>
                                        <p:attrNameLst>
                                          <p:attrName>style.visibility</p:attrName>
                                        </p:attrNameLst>
                                      </p:cBhvr>
                                      <p:to>
                                        <p:strVal val="hidden"/>
                                      </p:to>
                                    </p:set>
                                  </p:childTnLst>
                                </p:cTn>
                              </p:par>
                            </p:childTnLst>
                          </p:cTn>
                        </p:par>
                        <p:par>
                          <p:cTn id="471" fill="hold">
                            <p:stCondLst>
                              <p:cond delay="2260"/>
                            </p:stCondLst>
                            <p:childTnLst>
                              <p:par>
                                <p:cTn id="472" presetID="10" presetClass="exit" presetSubtype="0" fill="hold" grpId="0" nodeType="afterEffect">
                                  <p:stCondLst>
                                    <p:cond delay="0"/>
                                  </p:stCondLst>
                                  <p:childTnLst>
                                    <p:animEffect transition="out" filter="fade">
                                      <p:cBhvr>
                                        <p:cTn id="473" dur="10"/>
                                        <p:tgtEl>
                                          <p:spTgt spid="133"/>
                                        </p:tgtEl>
                                      </p:cBhvr>
                                    </p:animEffect>
                                    <p:set>
                                      <p:cBhvr>
                                        <p:cTn id="474" dur="1" fill="hold">
                                          <p:stCondLst>
                                            <p:cond delay="9"/>
                                          </p:stCondLst>
                                        </p:cTn>
                                        <p:tgtEl>
                                          <p:spTgt spid="133"/>
                                        </p:tgtEl>
                                        <p:attrNameLst>
                                          <p:attrName>style.visibility</p:attrName>
                                        </p:attrNameLst>
                                      </p:cBhvr>
                                      <p:to>
                                        <p:strVal val="hidden"/>
                                      </p:to>
                                    </p:set>
                                  </p:childTnLst>
                                </p:cTn>
                              </p:par>
                            </p:childTnLst>
                          </p:cTn>
                        </p:par>
                        <p:par>
                          <p:cTn id="475" fill="hold">
                            <p:stCondLst>
                              <p:cond delay="2270"/>
                            </p:stCondLst>
                            <p:childTnLst>
                              <p:par>
                                <p:cTn id="476" presetID="10" presetClass="exit" presetSubtype="0" fill="hold" grpId="0" nodeType="afterEffect">
                                  <p:stCondLst>
                                    <p:cond delay="0"/>
                                  </p:stCondLst>
                                  <p:childTnLst>
                                    <p:animEffect transition="out" filter="fade">
                                      <p:cBhvr>
                                        <p:cTn id="477" dur="10"/>
                                        <p:tgtEl>
                                          <p:spTgt spid="134"/>
                                        </p:tgtEl>
                                      </p:cBhvr>
                                    </p:animEffect>
                                    <p:set>
                                      <p:cBhvr>
                                        <p:cTn id="478" dur="1" fill="hold">
                                          <p:stCondLst>
                                            <p:cond delay="9"/>
                                          </p:stCondLst>
                                        </p:cTn>
                                        <p:tgtEl>
                                          <p:spTgt spid="134"/>
                                        </p:tgtEl>
                                        <p:attrNameLst>
                                          <p:attrName>style.visibility</p:attrName>
                                        </p:attrNameLst>
                                      </p:cBhvr>
                                      <p:to>
                                        <p:strVal val="hidden"/>
                                      </p:to>
                                    </p:set>
                                  </p:childTnLst>
                                </p:cTn>
                              </p:par>
                            </p:childTnLst>
                          </p:cTn>
                        </p:par>
                        <p:par>
                          <p:cTn id="479" fill="hold">
                            <p:stCondLst>
                              <p:cond delay="2280"/>
                            </p:stCondLst>
                            <p:childTnLst>
                              <p:par>
                                <p:cTn id="480" presetID="10" presetClass="exit" presetSubtype="0" fill="hold" grpId="0" nodeType="afterEffect">
                                  <p:stCondLst>
                                    <p:cond delay="0"/>
                                  </p:stCondLst>
                                  <p:childTnLst>
                                    <p:animEffect transition="out" filter="fade">
                                      <p:cBhvr>
                                        <p:cTn id="481" dur="10"/>
                                        <p:tgtEl>
                                          <p:spTgt spid="135"/>
                                        </p:tgtEl>
                                      </p:cBhvr>
                                    </p:animEffect>
                                    <p:set>
                                      <p:cBhvr>
                                        <p:cTn id="482" dur="1" fill="hold">
                                          <p:stCondLst>
                                            <p:cond delay="9"/>
                                          </p:stCondLst>
                                        </p:cTn>
                                        <p:tgtEl>
                                          <p:spTgt spid="135"/>
                                        </p:tgtEl>
                                        <p:attrNameLst>
                                          <p:attrName>style.visibility</p:attrName>
                                        </p:attrNameLst>
                                      </p:cBhvr>
                                      <p:to>
                                        <p:strVal val="hidden"/>
                                      </p:to>
                                    </p:set>
                                  </p:childTnLst>
                                </p:cTn>
                              </p:par>
                            </p:childTnLst>
                          </p:cTn>
                        </p:par>
                        <p:par>
                          <p:cTn id="483" fill="hold">
                            <p:stCondLst>
                              <p:cond delay="2290"/>
                            </p:stCondLst>
                            <p:childTnLst>
                              <p:par>
                                <p:cTn id="484" presetID="10" presetClass="exit" presetSubtype="0" fill="hold" grpId="0" nodeType="afterEffect">
                                  <p:stCondLst>
                                    <p:cond delay="0"/>
                                  </p:stCondLst>
                                  <p:childTnLst>
                                    <p:animEffect transition="out" filter="fade">
                                      <p:cBhvr>
                                        <p:cTn id="485" dur="10"/>
                                        <p:tgtEl>
                                          <p:spTgt spid="136"/>
                                        </p:tgtEl>
                                      </p:cBhvr>
                                    </p:animEffect>
                                    <p:set>
                                      <p:cBhvr>
                                        <p:cTn id="486" dur="1" fill="hold">
                                          <p:stCondLst>
                                            <p:cond delay="9"/>
                                          </p:stCondLst>
                                        </p:cTn>
                                        <p:tgtEl>
                                          <p:spTgt spid="136"/>
                                        </p:tgtEl>
                                        <p:attrNameLst>
                                          <p:attrName>style.visibility</p:attrName>
                                        </p:attrNameLst>
                                      </p:cBhvr>
                                      <p:to>
                                        <p:strVal val="hidden"/>
                                      </p:to>
                                    </p:set>
                                  </p:childTnLst>
                                </p:cTn>
                              </p:par>
                            </p:childTnLst>
                          </p:cTn>
                        </p:par>
                        <p:par>
                          <p:cTn id="487" fill="hold">
                            <p:stCondLst>
                              <p:cond delay="2300"/>
                            </p:stCondLst>
                            <p:childTnLst>
                              <p:par>
                                <p:cTn id="488" presetID="10" presetClass="exit" presetSubtype="0" fill="hold" grpId="0" nodeType="afterEffect">
                                  <p:stCondLst>
                                    <p:cond delay="0"/>
                                  </p:stCondLst>
                                  <p:childTnLst>
                                    <p:animEffect transition="out" filter="fade">
                                      <p:cBhvr>
                                        <p:cTn id="489" dur="10"/>
                                        <p:tgtEl>
                                          <p:spTgt spid="137"/>
                                        </p:tgtEl>
                                      </p:cBhvr>
                                    </p:animEffect>
                                    <p:set>
                                      <p:cBhvr>
                                        <p:cTn id="490" dur="1" fill="hold">
                                          <p:stCondLst>
                                            <p:cond delay="9"/>
                                          </p:stCondLst>
                                        </p:cTn>
                                        <p:tgtEl>
                                          <p:spTgt spid="137"/>
                                        </p:tgtEl>
                                        <p:attrNameLst>
                                          <p:attrName>style.visibility</p:attrName>
                                        </p:attrNameLst>
                                      </p:cBhvr>
                                      <p:to>
                                        <p:strVal val="hidden"/>
                                      </p:to>
                                    </p:set>
                                  </p:childTnLst>
                                </p:cTn>
                              </p:par>
                            </p:childTnLst>
                          </p:cTn>
                        </p:par>
                        <p:par>
                          <p:cTn id="491" fill="hold">
                            <p:stCondLst>
                              <p:cond delay="2310"/>
                            </p:stCondLst>
                            <p:childTnLst>
                              <p:par>
                                <p:cTn id="492" presetID="10" presetClass="exit" presetSubtype="0" fill="hold" grpId="0" nodeType="afterEffect">
                                  <p:stCondLst>
                                    <p:cond delay="0"/>
                                  </p:stCondLst>
                                  <p:childTnLst>
                                    <p:animEffect transition="out" filter="fade">
                                      <p:cBhvr>
                                        <p:cTn id="493" dur="10"/>
                                        <p:tgtEl>
                                          <p:spTgt spid="138"/>
                                        </p:tgtEl>
                                      </p:cBhvr>
                                    </p:animEffect>
                                    <p:set>
                                      <p:cBhvr>
                                        <p:cTn id="494" dur="1" fill="hold">
                                          <p:stCondLst>
                                            <p:cond delay="9"/>
                                          </p:stCondLst>
                                        </p:cTn>
                                        <p:tgtEl>
                                          <p:spTgt spid="138"/>
                                        </p:tgtEl>
                                        <p:attrNameLst>
                                          <p:attrName>style.visibility</p:attrName>
                                        </p:attrNameLst>
                                      </p:cBhvr>
                                      <p:to>
                                        <p:strVal val="hidden"/>
                                      </p:to>
                                    </p:set>
                                  </p:childTnLst>
                                </p:cTn>
                              </p:par>
                            </p:childTnLst>
                          </p:cTn>
                        </p:par>
                        <p:par>
                          <p:cTn id="495" fill="hold">
                            <p:stCondLst>
                              <p:cond delay="2320"/>
                            </p:stCondLst>
                            <p:childTnLst>
                              <p:par>
                                <p:cTn id="496" presetID="10" presetClass="exit" presetSubtype="0" fill="hold" grpId="0" nodeType="afterEffect">
                                  <p:stCondLst>
                                    <p:cond delay="0"/>
                                  </p:stCondLst>
                                  <p:childTnLst>
                                    <p:animEffect transition="out" filter="fade">
                                      <p:cBhvr>
                                        <p:cTn id="497" dur="10"/>
                                        <p:tgtEl>
                                          <p:spTgt spid="139"/>
                                        </p:tgtEl>
                                      </p:cBhvr>
                                    </p:animEffect>
                                    <p:set>
                                      <p:cBhvr>
                                        <p:cTn id="498" dur="1" fill="hold">
                                          <p:stCondLst>
                                            <p:cond delay="9"/>
                                          </p:stCondLst>
                                        </p:cTn>
                                        <p:tgtEl>
                                          <p:spTgt spid="139"/>
                                        </p:tgtEl>
                                        <p:attrNameLst>
                                          <p:attrName>style.visibility</p:attrName>
                                        </p:attrNameLst>
                                      </p:cBhvr>
                                      <p:to>
                                        <p:strVal val="hidden"/>
                                      </p:to>
                                    </p:set>
                                  </p:childTnLst>
                                </p:cTn>
                              </p:par>
                            </p:childTnLst>
                          </p:cTn>
                        </p:par>
                        <p:par>
                          <p:cTn id="499" fill="hold">
                            <p:stCondLst>
                              <p:cond delay="2330"/>
                            </p:stCondLst>
                            <p:childTnLst>
                              <p:par>
                                <p:cTn id="500" presetID="10" presetClass="exit" presetSubtype="0" fill="hold" grpId="0" nodeType="afterEffect">
                                  <p:stCondLst>
                                    <p:cond delay="0"/>
                                  </p:stCondLst>
                                  <p:childTnLst>
                                    <p:animEffect transition="out" filter="fade">
                                      <p:cBhvr>
                                        <p:cTn id="501" dur="10"/>
                                        <p:tgtEl>
                                          <p:spTgt spid="140"/>
                                        </p:tgtEl>
                                      </p:cBhvr>
                                    </p:animEffect>
                                    <p:set>
                                      <p:cBhvr>
                                        <p:cTn id="502" dur="1" fill="hold">
                                          <p:stCondLst>
                                            <p:cond delay="9"/>
                                          </p:stCondLst>
                                        </p:cTn>
                                        <p:tgtEl>
                                          <p:spTgt spid="140"/>
                                        </p:tgtEl>
                                        <p:attrNameLst>
                                          <p:attrName>style.visibility</p:attrName>
                                        </p:attrNameLst>
                                      </p:cBhvr>
                                      <p:to>
                                        <p:strVal val="hidden"/>
                                      </p:to>
                                    </p:set>
                                  </p:childTnLst>
                                </p:cTn>
                              </p:par>
                              <p:par>
                                <p:cTn id="503" presetID="10" presetClass="exit" presetSubtype="0" fill="hold" grpId="0" nodeType="withEffect">
                                  <p:stCondLst>
                                    <p:cond delay="0"/>
                                  </p:stCondLst>
                                  <p:childTnLst>
                                    <p:animEffect transition="out" filter="fade">
                                      <p:cBhvr>
                                        <p:cTn id="504" dur="10"/>
                                        <p:tgtEl>
                                          <p:spTgt spid="141"/>
                                        </p:tgtEl>
                                      </p:cBhvr>
                                    </p:animEffect>
                                    <p:set>
                                      <p:cBhvr>
                                        <p:cTn id="505" dur="1" fill="hold">
                                          <p:stCondLst>
                                            <p:cond delay="9"/>
                                          </p:stCondLst>
                                        </p:cTn>
                                        <p:tgtEl>
                                          <p:spTgt spid="141"/>
                                        </p:tgtEl>
                                        <p:attrNameLst>
                                          <p:attrName>style.visibility</p:attrName>
                                        </p:attrNameLst>
                                      </p:cBhvr>
                                      <p:to>
                                        <p:strVal val="hidden"/>
                                      </p:to>
                                    </p:set>
                                  </p:childTnLst>
                                </p:cTn>
                              </p:par>
                              <p:par>
                                <p:cTn id="506" presetID="10" presetClass="exit" presetSubtype="0" fill="hold" grpId="0" nodeType="withEffect">
                                  <p:stCondLst>
                                    <p:cond delay="0"/>
                                  </p:stCondLst>
                                  <p:childTnLst>
                                    <p:animEffect transition="out" filter="fade">
                                      <p:cBhvr>
                                        <p:cTn id="507" dur="10"/>
                                        <p:tgtEl>
                                          <p:spTgt spid="142"/>
                                        </p:tgtEl>
                                      </p:cBhvr>
                                    </p:animEffect>
                                    <p:set>
                                      <p:cBhvr>
                                        <p:cTn id="508" dur="1" fill="hold">
                                          <p:stCondLst>
                                            <p:cond delay="9"/>
                                          </p:stCondLst>
                                        </p:cTn>
                                        <p:tgtEl>
                                          <p:spTgt spid="142"/>
                                        </p:tgtEl>
                                        <p:attrNameLst>
                                          <p:attrName>style.visibility</p:attrName>
                                        </p:attrNameLst>
                                      </p:cBhvr>
                                      <p:to>
                                        <p:strVal val="hidden"/>
                                      </p:to>
                                    </p:set>
                                  </p:childTnLst>
                                </p:cTn>
                              </p:par>
                              <p:par>
                                <p:cTn id="509" presetID="10" presetClass="exit" presetSubtype="0" fill="hold" grpId="0" nodeType="withEffect">
                                  <p:stCondLst>
                                    <p:cond delay="0"/>
                                  </p:stCondLst>
                                  <p:childTnLst>
                                    <p:animEffect transition="out" filter="fade">
                                      <p:cBhvr>
                                        <p:cTn id="510" dur="10"/>
                                        <p:tgtEl>
                                          <p:spTgt spid="143"/>
                                        </p:tgtEl>
                                      </p:cBhvr>
                                    </p:animEffect>
                                    <p:set>
                                      <p:cBhvr>
                                        <p:cTn id="511" dur="1" fill="hold">
                                          <p:stCondLst>
                                            <p:cond delay="9"/>
                                          </p:stCondLst>
                                        </p:cTn>
                                        <p:tgtEl>
                                          <p:spTgt spid="143"/>
                                        </p:tgtEl>
                                        <p:attrNameLst>
                                          <p:attrName>style.visibility</p:attrName>
                                        </p:attrNameLst>
                                      </p:cBhvr>
                                      <p:to>
                                        <p:strVal val="hidden"/>
                                      </p:to>
                                    </p:set>
                                  </p:childTnLst>
                                </p:cTn>
                              </p:par>
                              <p:par>
                                <p:cTn id="512" presetID="10" presetClass="exit" presetSubtype="0" fill="hold" grpId="0" nodeType="withEffect">
                                  <p:stCondLst>
                                    <p:cond delay="0"/>
                                  </p:stCondLst>
                                  <p:childTnLst>
                                    <p:animEffect transition="out" filter="fade">
                                      <p:cBhvr>
                                        <p:cTn id="513" dur="10"/>
                                        <p:tgtEl>
                                          <p:spTgt spid="144"/>
                                        </p:tgtEl>
                                      </p:cBhvr>
                                    </p:animEffect>
                                    <p:set>
                                      <p:cBhvr>
                                        <p:cTn id="514" dur="1" fill="hold">
                                          <p:stCondLst>
                                            <p:cond delay="9"/>
                                          </p:stCondLst>
                                        </p:cTn>
                                        <p:tgtEl>
                                          <p:spTgt spid="144"/>
                                        </p:tgtEl>
                                        <p:attrNameLst>
                                          <p:attrName>style.visibility</p:attrName>
                                        </p:attrNameLst>
                                      </p:cBhvr>
                                      <p:to>
                                        <p:strVal val="hidden"/>
                                      </p:to>
                                    </p:set>
                                  </p:childTnLst>
                                </p:cTn>
                              </p:par>
                              <p:par>
                                <p:cTn id="515" presetID="10" presetClass="exit" presetSubtype="0" fill="hold" grpId="0" nodeType="withEffect">
                                  <p:stCondLst>
                                    <p:cond delay="0"/>
                                  </p:stCondLst>
                                  <p:childTnLst>
                                    <p:animEffect transition="out" filter="fade">
                                      <p:cBhvr>
                                        <p:cTn id="516" dur="10"/>
                                        <p:tgtEl>
                                          <p:spTgt spid="145"/>
                                        </p:tgtEl>
                                      </p:cBhvr>
                                    </p:animEffect>
                                    <p:set>
                                      <p:cBhvr>
                                        <p:cTn id="517" dur="1" fill="hold">
                                          <p:stCondLst>
                                            <p:cond delay="9"/>
                                          </p:stCondLst>
                                        </p:cTn>
                                        <p:tgtEl>
                                          <p:spTgt spid="145"/>
                                        </p:tgtEl>
                                        <p:attrNameLst>
                                          <p:attrName>style.visibility</p:attrName>
                                        </p:attrNameLst>
                                      </p:cBhvr>
                                      <p:to>
                                        <p:strVal val="hidden"/>
                                      </p:to>
                                    </p:set>
                                  </p:childTnLst>
                                </p:cTn>
                              </p:par>
                              <p:par>
                                <p:cTn id="518" presetID="10" presetClass="exit" presetSubtype="0" fill="hold" grpId="0" nodeType="withEffect">
                                  <p:stCondLst>
                                    <p:cond delay="0"/>
                                  </p:stCondLst>
                                  <p:childTnLst>
                                    <p:animEffect transition="out" filter="fade">
                                      <p:cBhvr>
                                        <p:cTn id="519" dur="10"/>
                                        <p:tgtEl>
                                          <p:spTgt spid="146"/>
                                        </p:tgtEl>
                                      </p:cBhvr>
                                    </p:animEffect>
                                    <p:set>
                                      <p:cBhvr>
                                        <p:cTn id="520" dur="1" fill="hold">
                                          <p:stCondLst>
                                            <p:cond delay="9"/>
                                          </p:stCondLst>
                                        </p:cTn>
                                        <p:tgtEl>
                                          <p:spTgt spid="146"/>
                                        </p:tgtEl>
                                        <p:attrNameLst>
                                          <p:attrName>style.visibility</p:attrName>
                                        </p:attrNameLst>
                                      </p:cBhvr>
                                      <p:to>
                                        <p:strVal val="hidden"/>
                                      </p:to>
                                    </p:set>
                                  </p:childTnLst>
                                </p:cTn>
                              </p:par>
                              <p:par>
                                <p:cTn id="521" presetID="10" presetClass="exit" presetSubtype="0" fill="hold" grpId="0" nodeType="withEffect">
                                  <p:stCondLst>
                                    <p:cond delay="0"/>
                                  </p:stCondLst>
                                  <p:childTnLst>
                                    <p:animEffect transition="out" filter="fade">
                                      <p:cBhvr>
                                        <p:cTn id="522" dur="10"/>
                                        <p:tgtEl>
                                          <p:spTgt spid="147"/>
                                        </p:tgtEl>
                                      </p:cBhvr>
                                    </p:animEffect>
                                    <p:set>
                                      <p:cBhvr>
                                        <p:cTn id="523" dur="1" fill="hold">
                                          <p:stCondLst>
                                            <p:cond delay="9"/>
                                          </p:stCondLst>
                                        </p:cTn>
                                        <p:tgtEl>
                                          <p:spTgt spid="147"/>
                                        </p:tgtEl>
                                        <p:attrNameLst>
                                          <p:attrName>style.visibility</p:attrName>
                                        </p:attrNameLst>
                                      </p:cBhvr>
                                      <p:to>
                                        <p:strVal val="hidden"/>
                                      </p:to>
                                    </p:set>
                                  </p:childTnLst>
                                </p:cTn>
                              </p:par>
                              <p:par>
                                <p:cTn id="524" presetID="10" presetClass="exit" presetSubtype="0" fill="hold" grpId="0" nodeType="withEffect">
                                  <p:stCondLst>
                                    <p:cond delay="0"/>
                                  </p:stCondLst>
                                  <p:childTnLst>
                                    <p:animEffect transition="out" filter="fade">
                                      <p:cBhvr>
                                        <p:cTn id="525" dur="10"/>
                                        <p:tgtEl>
                                          <p:spTgt spid="148"/>
                                        </p:tgtEl>
                                      </p:cBhvr>
                                    </p:animEffect>
                                    <p:set>
                                      <p:cBhvr>
                                        <p:cTn id="526" dur="1" fill="hold">
                                          <p:stCondLst>
                                            <p:cond delay="9"/>
                                          </p:stCondLst>
                                        </p:cTn>
                                        <p:tgtEl>
                                          <p:spTgt spid="148"/>
                                        </p:tgtEl>
                                        <p:attrNameLst>
                                          <p:attrName>style.visibility</p:attrName>
                                        </p:attrNameLst>
                                      </p:cBhvr>
                                      <p:to>
                                        <p:strVal val="hidden"/>
                                      </p:to>
                                    </p:set>
                                  </p:childTnLst>
                                </p:cTn>
                              </p:par>
                              <p:par>
                                <p:cTn id="527" presetID="10" presetClass="exit" presetSubtype="0" fill="hold" grpId="0" nodeType="withEffect">
                                  <p:stCondLst>
                                    <p:cond delay="0"/>
                                  </p:stCondLst>
                                  <p:childTnLst>
                                    <p:animEffect transition="out" filter="fade">
                                      <p:cBhvr>
                                        <p:cTn id="528" dur="10"/>
                                        <p:tgtEl>
                                          <p:spTgt spid="149"/>
                                        </p:tgtEl>
                                      </p:cBhvr>
                                    </p:animEffect>
                                    <p:set>
                                      <p:cBhvr>
                                        <p:cTn id="529" dur="1" fill="hold">
                                          <p:stCondLst>
                                            <p:cond delay="9"/>
                                          </p:stCondLst>
                                        </p:cTn>
                                        <p:tgtEl>
                                          <p:spTgt spid="149"/>
                                        </p:tgtEl>
                                        <p:attrNameLst>
                                          <p:attrName>style.visibility</p:attrName>
                                        </p:attrNameLst>
                                      </p:cBhvr>
                                      <p:to>
                                        <p:strVal val="hidden"/>
                                      </p:to>
                                    </p:set>
                                  </p:childTnLst>
                                </p:cTn>
                              </p:par>
                              <p:par>
                                <p:cTn id="530" presetID="10" presetClass="exit" presetSubtype="0" fill="hold" grpId="0" nodeType="withEffect">
                                  <p:stCondLst>
                                    <p:cond delay="0"/>
                                  </p:stCondLst>
                                  <p:childTnLst>
                                    <p:animEffect transition="out" filter="fade">
                                      <p:cBhvr>
                                        <p:cTn id="531" dur="10"/>
                                        <p:tgtEl>
                                          <p:spTgt spid="150"/>
                                        </p:tgtEl>
                                      </p:cBhvr>
                                    </p:animEffect>
                                    <p:set>
                                      <p:cBhvr>
                                        <p:cTn id="532" dur="1" fill="hold">
                                          <p:stCondLst>
                                            <p:cond delay="9"/>
                                          </p:stCondLst>
                                        </p:cTn>
                                        <p:tgtEl>
                                          <p:spTgt spid="150"/>
                                        </p:tgtEl>
                                        <p:attrNameLst>
                                          <p:attrName>style.visibility</p:attrName>
                                        </p:attrNameLst>
                                      </p:cBhvr>
                                      <p:to>
                                        <p:strVal val="hidden"/>
                                      </p:to>
                                    </p:set>
                                  </p:childTnLst>
                                </p:cTn>
                              </p:par>
                              <p:par>
                                <p:cTn id="533" presetID="10" presetClass="exit" presetSubtype="0" fill="hold" grpId="0" nodeType="withEffect">
                                  <p:stCondLst>
                                    <p:cond delay="0"/>
                                  </p:stCondLst>
                                  <p:childTnLst>
                                    <p:animEffect transition="out" filter="fade">
                                      <p:cBhvr>
                                        <p:cTn id="534" dur="10"/>
                                        <p:tgtEl>
                                          <p:spTgt spid="151"/>
                                        </p:tgtEl>
                                      </p:cBhvr>
                                    </p:animEffect>
                                    <p:set>
                                      <p:cBhvr>
                                        <p:cTn id="535" dur="1" fill="hold">
                                          <p:stCondLst>
                                            <p:cond delay="9"/>
                                          </p:stCondLst>
                                        </p:cTn>
                                        <p:tgtEl>
                                          <p:spTgt spid="151"/>
                                        </p:tgtEl>
                                        <p:attrNameLst>
                                          <p:attrName>style.visibility</p:attrName>
                                        </p:attrNameLst>
                                      </p:cBhvr>
                                      <p:to>
                                        <p:strVal val="hidden"/>
                                      </p:to>
                                    </p:set>
                                  </p:childTnLst>
                                </p:cTn>
                              </p:par>
                              <p:par>
                                <p:cTn id="536" presetID="10" presetClass="exit" presetSubtype="0" fill="hold" grpId="0" nodeType="withEffect">
                                  <p:stCondLst>
                                    <p:cond delay="0"/>
                                  </p:stCondLst>
                                  <p:childTnLst>
                                    <p:animEffect transition="out" filter="fade">
                                      <p:cBhvr>
                                        <p:cTn id="537" dur="10"/>
                                        <p:tgtEl>
                                          <p:spTgt spid="152"/>
                                        </p:tgtEl>
                                      </p:cBhvr>
                                    </p:animEffect>
                                    <p:set>
                                      <p:cBhvr>
                                        <p:cTn id="538" dur="1" fill="hold">
                                          <p:stCondLst>
                                            <p:cond delay="9"/>
                                          </p:stCondLst>
                                        </p:cTn>
                                        <p:tgtEl>
                                          <p:spTgt spid="152"/>
                                        </p:tgtEl>
                                        <p:attrNameLst>
                                          <p:attrName>style.visibility</p:attrName>
                                        </p:attrNameLst>
                                      </p:cBhvr>
                                      <p:to>
                                        <p:strVal val="hidden"/>
                                      </p:to>
                                    </p:set>
                                  </p:childTnLst>
                                </p:cTn>
                              </p:par>
                              <p:par>
                                <p:cTn id="539" presetID="10" presetClass="exit" presetSubtype="0" fill="hold" grpId="0" nodeType="withEffect">
                                  <p:stCondLst>
                                    <p:cond delay="0"/>
                                  </p:stCondLst>
                                  <p:childTnLst>
                                    <p:animEffect transition="out" filter="fade">
                                      <p:cBhvr>
                                        <p:cTn id="540" dur="10"/>
                                        <p:tgtEl>
                                          <p:spTgt spid="153"/>
                                        </p:tgtEl>
                                      </p:cBhvr>
                                    </p:animEffect>
                                    <p:set>
                                      <p:cBhvr>
                                        <p:cTn id="541" dur="1" fill="hold">
                                          <p:stCondLst>
                                            <p:cond delay="9"/>
                                          </p:stCondLst>
                                        </p:cTn>
                                        <p:tgtEl>
                                          <p:spTgt spid="153"/>
                                        </p:tgtEl>
                                        <p:attrNameLst>
                                          <p:attrName>style.visibility</p:attrName>
                                        </p:attrNameLst>
                                      </p:cBhvr>
                                      <p:to>
                                        <p:strVal val="hidden"/>
                                      </p:to>
                                    </p:set>
                                  </p:childTnLst>
                                </p:cTn>
                              </p:par>
                              <p:par>
                                <p:cTn id="542" presetID="10" presetClass="exit" presetSubtype="0" fill="hold" grpId="0" nodeType="withEffect">
                                  <p:stCondLst>
                                    <p:cond delay="0"/>
                                  </p:stCondLst>
                                  <p:childTnLst>
                                    <p:animEffect transition="out" filter="fade">
                                      <p:cBhvr>
                                        <p:cTn id="543" dur="10"/>
                                        <p:tgtEl>
                                          <p:spTgt spid="154"/>
                                        </p:tgtEl>
                                      </p:cBhvr>
                                    </p:animEffect>
                                    <p:set>
                                      <p:cBhvr>
                                        <p:cTn id="544" dur="1" fill="hold">
                                          <p:stCondLst>
                                            <p:cond delay="9"/>
                                          </p:stCondLst>
                                        </p:cTn>
                                        <p:tgtEl>
                                          <p:spTgt spid="154"/>
                                        </p:tgtEl>
                                        <p:attrNameLst>
                                          <p:attrName>style.visibility</p:attrName>
                                        </p:attrNameLst>
                                      </p:cBhvr>
                                      <p:to>
                                        <p:strVal val="hidden"/>
                                      </p:to>
                                    </p:set>
                                  </p:childTnLst>
                                </p:cTn>
                              </p:par>
                            </p:childTnLst>
                          </p:cTn>
                        </p:par>
                        <p:par>
                          <p:cTn id="545" fill="hold">
                            <p:stCondLst>
                              <p:cond delay="2340"/>
                            </p:stCondLst>
                            <p:childTnLst>
                              <p:par>
                                <p:cTn id="546" presetID="10" presetClass="exit" presetSubtype="0" fill="hold" grpId="0" nodeType="afterEffect">
                                  <p:stCondLst>
                                    <p:cond delay="0"/>
                                  </p:stCondLst>
                                  <p:childTnLst>
                                    <p:animEffect transition="out" filter="fade">
                                      <p:cBhvr>
                                        <p:cTn id="547" dur="10"/>
                                        <p:tgtEl>
                                          <p:spTgt spid="155"/>
                                        </p:tgtEl>
                                      </p:cBhvr>
                                    </p:animEffect>
                                    <p:set>
                                      <p:cBhvr>
                                        <p:cTn id="548" dur="1" fill="hold">
                                          <p:stCondLst>
                                            <p:cond delay="9"/>
                                          </p:stCondLst>
                                        </p:cTn>
                                        <p:tgtEl>
                                          <p:spTgt spid="155"/>
                                        </p:tgtEl>
                                        <p:attrNameLst>
                                          <p:attrName>style.visibility</p:attrName>
                                        </p:attrNameLst>
                                      </p:cBhvr>
                                      <p:to>
                                        <p:strVal val="hidden"/>
                                      </p:to>
                                    </p:set>
                                  </p:childTnLst>
                                </p:cTn>
                              </p:par>
                            </p:childTnLst>
                          </p:cTn>
                        </p:par>
                        <p:par>
                          <p:cTn id="549" fill="hold">
                            <p:stCondLst>
                              <p:cond delay="2350"/>
                            </p:stCondLst>
                            <p:childTnLst>
                              <p:par>
                                <p:cTn id="550" presetID="10" presetClass="exit" presetSubtype="0" fill="hold" grpId="0" nodeType="afterEffect">
                                  <p:stCondLst>
                                    <p:cond delay="0"/>
                                  </p:stCondLst>
                                  <p:childTnLst>
                                    <p:animEffect transition="out" filter="fade">
                                      <p:cBhvr>
                                        <p:cTn id="551" dur="10"/>
                                        <p:tgtEl>
                                          <p:spTgt spid="156"/>
                                        </p:tgtEl>
                                      </p:cBhvr>
                                    </p:animEffect>
                                    <p:set>
                                      <p:cBhvr>
                                        <p:cTn id="552" dur="1" fill="hold">
                                          <p:stCondLst>
                                            <p:cond delay="9"/>
                                          </p:stCondLst>
                                        </p:cTn>
                                        <p:tgtEl>
                                          <p:spTgt spid="156"/>
                                        </p:tgtEl>
                                        <p:attrNameLst>
                                          <p:attrName>style.visibility</p:attrName>
                                        </p:attrNameLst>
                                      </p:cBhvr>
                                      <p:to>
                                        <p:strVal val="hidden"/>
                                      </p:to>
                                    </p:set>
                                  </p:childTnLst>
                                </p:cTn>
                              </p:par>
                            </p:childTnLst>
                          </p:cTn>
                        </p:par>
                        <p:par>
                          <p:cTn id="553" fill="hold">
                            <p:stCondLst>
                              <p:cond delay="2360"/>
                            </p:stCondLst>
                            <p:childTnLst>
                              <p:par>
                                <p:cTn id="554" presetID="10" presetClass="exit" presetSubtype="0" fill="hold" grpId="0" nodeType="afterEffect">
                                  <p:stCondLst>
                                    <p:cond delay="0"/>
                                  </p:stCondLst>
                                  <p:childTnLst>
                                    <p:animEffect transition="out" filter="fade">
                                      <p:cBhvr>
                                        <p:cTn id="555" dur="10"/>
                                        <p:tgtEl>
                                          <p:spTgt spid="157"/>
                                        </p:tgtEl>
                                      </p:cBhvr>
                                    </p:animEffect>
                                    <p:set>
                                      <p:cBhvr>
                                        <p:cTn id="556" dur="1" fill="hold">
                                          <p:stCondLst>
                                            <p:cond delay="9"/>
                                          </p:stCondLst>
                                        </p:cTn>
                                        <p:tgtEl>
                                          <p:spTgt spid="157"/>
                                        </p:tgtEl>
                                        <p:attrNameLst>
                                          <p:attrName>style.visibility</p:attrName>
                                        </p:attrNameLst>
                                      </p:cBhvr>
                                      <p:to>
                                        <p:strVal val="hidden"/>
                                      </p:to>
                                    </p:set>
                                  </p:childTnLst>
                                </p:cTn>
                              </p:par>
                            </p:childTnLst>
                          </p:cTn>
                        </p:par>
                        <p:par>
                          <p:cTn id="557" fill="hold">
                            <p:stCondLst>
                              <p:cond delay="2370"/>
                            </p:stCondLst>
                            <p:childTnLst>
                              <p:par>
                                <p:cTn id="558" presetID="10" presetClass="exit" presetSubtype="0" fill="hold" grpId="0" nodeType="afterEffect">
                                  <p:stCondLst>
                                    <p:cond delay="0"/>
                                  </p:stCondLst>
                                  <p:childTnLst>
                                    <p:animEffect transition="out" filter="fade">
                                      <p:cBhvr>
                                        <p:cTn id="559" dur="10"/>
                                        <p:tgtEl>
                                          <p:spTgt spid="158"/>
                                        </p:tgtEl>
                                      </p:cBhvr>
                                    </p:animEffect>
                                    <p:set>
                                      <p:cBhvr>
                                        <p:cTn id="560" dur="1" fill="hold">
                                          <p:stCondLst>
                                            <p:cond delay="9"/>
                                          </p:stCondLst>
                                        </p:cTn>
                                        <p:tgtEl>
                                          <p:spTgt spid="158"/>
                                        </p:tgtEl>
                                        <p:attrNameLst>
                                          <p:attrName>style.visibility</p:attrName>
                                        </p:attrNameLst>
                                      </p:cBhvr>
                                      <p:to>
                                        <p:strVal val="hidden"/>
                                      </p:to>
                                    </p:set>
                                  </p:childTnLst>
                                </p:cTn>
                              </p:par>
                            </p:childTnLst>
                          </p:cTn>
                        </p:par>
                        <p:par>
                          <p:cTn id="561" fill="hold">
                            <p:stCondLst>
                              <p:cond delay="2380"/>
                            </p:stCondLst>
                            <p:childTnLst>
                              <p:par>
                                <p:cTn id="562" presetID="10" presetClass="exit" presetSubtype="0" fill="hold" grpId="0" nodeType="afterEffect">
                                  <p:stCondLst>
                                    <p:cond delay="0"/>
                                  </p:stCondLst>
                                  <p:childTnLst>
                                    <p:animEffect transition="out" filter="fade">
                                      <p:cBhvr>
                                        <p:cTn id="563" dur="10"/>
                                        <p:tgtEl>
                                          <p:spTgt spid="159"/>
                                        </p:tgtEl>
                                      </p:cBhvr>
                                    </p:animEffect>
                                    <p:set>
                                      <p:cBhvr>
                                        <p:cTn id="564" dur="1" fill="hold">
                                          <p:stCondLst>
                                            <p:cond delay="9"/>
                                          </p:stCondLst>
                                        </p:cTn>
                                        <p:tgtEl>
                                          <p:spTgt spid="159"/>
                                        </p:tgtEl>
                                        <p:attrNameLst>
                                          <p:attrName>style.visibility</p:attrName>
                                        </p:attrNameLst>
                                      </p:cBhvr>
                                      <p:to>
                                        <p:strVal val="hidden"/>
                                      </p:to>
                                    </p:set>
                                  </p:childTnLst>
                                </p:cTn>
                              </p:par>
                            </p:childTnLst>
                          </p:cTn>
                        </p:par>
                        <p:par>
                          <p:cTn id="565" fill="hold">
                            <p:stCondLst>
                              <p:cond delay="2390"/>
                            </p:stCondLst>
                            <p:childTnLst>
                              <p:par>
                                <p:cTn id="566" presetID="10" presetClass="exit" presetSubtype="0" fill="hold" grpId="0" nodeType="afterEffect">
                                  <p:stCondLst>
                                    <p:cond delay="0"/>
                                  </p:stCondLst>
                                  <p:childTnLst>
                                    <p:animEffect transition="out" filter="fade">
                                      <p:cBhvr>
                                        <p:cTn id="567" dur="10"/>
                                        <p:tgtEl>
                                          <p:spTgt spid="160"/>
                                        </p:tgtEl>
                                      </p:cBhvr>
                                    </p:animEffect>
                                    <p:set>
                                      <p:cBhvr>
                                        <p:cTn id="568" dur="1" fill="hold">
                                          <p:stCondLst>
                                            <p:cond delay="9"/>
                                          </p:stCondLst>
                                        </p:cTn>
                                        <p:tgtEl>
                                          <p:spTgt spid="160"/>
                                        </p:tgtEl>
                                        <p:attrNameLst>
                                          <p:attrName>style.visibility</p:attrName>
                                        </p:attrNameLst>
                                      </p:cBhvr>
                                      <p:to>
                                        <p:strVal val="hidden"/>
                                      </p:to>
                                    </p:set>
                                  </p:childTnLst>
                                </p:cTn>
                              </p:par>
                            </p:childTnLst>
                          </p:cTn>
                        </p:par>
                        <p:par>
                          <p:cTn id="569" fill="hold">
                            <p:stCondLst>
                              <p:cond delay="2400"/>
                            </p:stCondLst>
                            <p:childTnLst>
                              <p:par>
                                <p:cTn id="570" presetID="10" presetClass="exit" presetSubtype="0" fill="hold" grpId="0" nodeType="afterEffect">
                                  <p:stCondLst>
                                    <p:cond delay="0"/>
                                  </p:stCondLst>
                                  <p:childTnLst>
                                    <p:animEffect transition="out" filter="fade">
                                      <p:cBhvr>
                                        <p:cTn id="571" dur="10"/>
                                        <p:tgtEl>
                                          <p:spTgt spid="161"/>
                                        </p:tgtEl>
                                      </p:cBhvr>
                                    </p:animEffect>
                                    <p:set>
                                      <p:cBhvr>
                                        <p:cTn id="572" dur="1" fill="hold">
                                          <p:stCondLst>
                                            <p:cond delay="9"/>
                                          </p:stCondLst>
                                        </p:cTn>
                                        <p:tgtEl>
                                          <p:spTgt spid="161"/>
                                        </p:tgtEl>
                                        <p:attrNameLst>
                                          <p:attrName>style.visibility</p:attrName>
                                        </p:attrNameLst>
                                      </p:cBhvr>
                                      <p:to>
                                        <p:strVal val="hidden"/>
                                      </p:to>
                                    </p:set>
                                  </p:childTnLst>
                                </p:cTn>
                              </p:par>
                            </p:childTnLst>
                          </p:cTn>
                        </p:par>
                        <p:par>
                          <p:cTn id="573" fill="hold">
                            <p:stCondLst>
                              <p:cond delay="2410"/>
                            </p:stCondLst>
                            <p:childTnLst>
                              <p:par>
                                <p:cTn id="574" presetID="10" presetClass="exit" presetSubtype="0" fill="hold" grpId="0" nodeType="afterEffect">
                                  <p:stCondLst>
                                    <p:cond delay="0"/>
                                  </p:stCondLst>
                                  <p:childTnLst>
                                    <p:animEffect transition="out" filter="fade">
                                      <p:cBhvr>
                                        <p:cTn id="575" dur="10"/>
                                        <p:tgtEl>
                                          <p:spTgt spid="162"/>
                                        </p:tgtEl>
                                      </p:cBhvr>
                                    </p:animEffect>
                                    <p:set>
                                      <p:cBhvr>
                                        <p:cTn id="576" dur="1" fill="hold">
                                          <p:stCondLst>
                                            <p:cond delay="9"/>
                                          </p:stCondLst>
                                        </p:cTn>
                                        <p:tgtEl>
                                          <p:spTgt spid="162"/>
                                        </p:tgtEl>
                                        <p:attrNameLst>
                                          <p:attrName>style.visibility</p:attrName>
                                        </p:attrNameLst>
                                      </p:cBhvr>
                                      <p:to>
                                        <p:strVal val="hidden"/>
                                      </p:to>
                                    </p:set>
                                  </p:childTnLst>
                                </p:cTn>
                              </p:par>
                            </p:childTnLst>
                          </p:cTn>
                        </p:par>
                        <p:par>
                          <p:cTn id="577" fill="hold">
                            <p:stCondLst>
                              <p:cond delay="2420"/>
                            </p:stCondLst>
                            <p:childTnLst>
                              <p:par>
                                <p:cTn id="578" presetID="10" presetClass="exit" presetSubtype="0" fill="hold" grpId="0" nodeType="afterEffect">
                                  <p:stCondLst>
                                    <p:cond delay="0"/>
                                  </p:stCondLst>
                                  <p:childTnLst>
                                    <p:animEffect transition="out" filter="fade">
                                      <p:cBhvr>
                                        <p:cTn id="579" dur="10"/>
                                        <p:tgtEl>
                                          <p:spTgt spid="163"/>
                                        </p:tgtEl>
                                      </p:cBhvr>
                                    </p:animEffect>
                                    <p:set>
                                      <p:cBhvr>
                                        <p:cTn id="580" dur="1" fill="hold">
                                          <p:stCondLst>
                                            <p:cond delay="9"/>
                                          </p:stCondLst>
                                        </p:cTn>
                                        <p:tgtEl>
                                          <p:spTgt spid="163"/>
                                        </p:tgtEl>
                                        <p:attrNameLst>
                                          <p:attrName>style.visibility</p:attrName>
                                        </p:attrNameLst>
                                      </p:cBhvr>
                                      <p:to>
                                        <p:strVal val="hidden"/>
                                      </p:to>
                                    </p:set>
                                  </p:childTnLst>
                                </p:cTn>
                              </p:par>
                            </p:childTnLst>
                          </p:cTn>
                        </p:par>
                        <p:par>
                          <p:cTn id="581" fill="hold">
                            <p:stCondLst>
                              <p:cond delay="2430"/>
                            </p:stCondLst>
                            <p:childTnLst>
                              <p:par>
                                <p:cTn id="582" presetID="10" presetClass="exit" presetSubtype="0" fill="hold" grpId="0" nodeType="afterEffect">
                                  <p:stCondLst>
                                    <p:cond delay="0"/>
                                  </p:stCondLst>
                                  <p:childTnLst>
                                    <p:animEffect transition="out" filter="fade">
                                      <p:cBhvr>
                                        <p:cTn id="583" dur="10"/>
                                        <p:tgtEl>
                                          <p:spTgt spid="164"/>
                                        </p:tgtEl>
                                      </p:cBhvr>
                                    </p:animEffect>
                                    <p:set>
                                      <p:cBhvr>
                                        <p:cTn id="584" dur="1" fill="hold">
                                          <p:stCondLst>
                                            <p:cond delay="9"/>
                                          </p:stCondLst>
                                        </p:cTn>
                                        <p:tgtEl>
                                          <p:spTgt spid="164"/>
                                        </p:tgtEl>
                                        <p:attrNameLst>
                                          <p:attrName>style.visibility</p:attrName>
                                        </p:attrNameLst>
                                      </p:cBhvr>
                                      <p:to>
                                        <p:strVal val="hidden"/>
                                      </p:to>
                                    </p:set>
                                  </p:childTnLst>
                                </p:cTn>
                              </p:par>
                            </p:childTnLst>
                          </p:cTn>
                        </p:par>
                        <p:par>
                          <p:cTn id="585" fill="hold">
                            <p:stCondLst>
                              <p:cond delay="2440"/>
                            </p:stCondLst>
                            <p:childTnLst>
                              <p:par>
                                <p:cTn id="586" presetID="10" presetClass="exit" presetSubtype="0" fill="hold" grpId="0" nodeType="afterEffect">
                                  <p:stCondLst>
                                    <p:cond delay="0"/>
                                  </p:stCondLst>
                                  <p:childTnLst>
                                    <p:animEffect transition="out" filter="fade">
                                      <p:cBhvr>
                                        <p:cTn id="587" dur="10"/>
                                        <p:tgtEl>
                                          <p:spTgt spid="165"/>
                                        </p:tgtEl>
                                      </p:cBhvr>
                                    </p:animEffect>
                                    <p:set>
                                      <p:cBhvr>
                                        <p:cTn id="588" dur="1" fill="hold">
                                          <p:stCondLst>
                                            <p:cond delay="9"/>
                                          </p:stCondLst>
                                        </p:cTn>
                                        <p:tgtEl>
                                          <p:spTgt spid="165"/>
                                        </p:tgtEl>
                                        <p:attrNameLst>
                                          <p:attrName>style.visibility</p:attrName>
                                        </p:attrNameLst>
                                      </p:cBhvr>
                                      <p:to>
                                        <p:strVal val="hidden"/>
                                      </p:to>
                                    </p:set>
                                  </p:childTnLst>
                                </p:cTn>
                              </p:par>
                            </p:childTnLst>
                          </p:cTn>
                        </p:par>
                        <p:par>
                          <p:cTn id="589" fill="hold">
                            <p:stCondLst>
                              <p:cond delay="2450"/>
                            </p:stCondLst>
                            <p:childTnLst>
                              <p:par>
                                <p:cTn id="590" presetID="10" presetClass="exit" presetSubtype="0" fill="hold" grpId="0" nodeType="afterEffect">
                                  <p:stCondLst>
                                    <p:cond delay="0"/>
                                  </p:stCondLst>
                                  <p:childTnLst>
                                    <p:animEffect transition="out" filter="fade">
                                      <p:cBhvr>
                                        <p:cTn id="591" dur="10"/>
                                        <p:tgtEl>
                                          <p:spTgt spid="166"/>
                                        </p:tgtEl>
                                      </p:cBhvr>
                                    </p:animEffect>
                                    <p:set>
                                      <p:cBhvr>
                                        <p:cTn id="592" dur="1" fill="hold">
                                          <p:stCondLst>
                                            <p:cond delay="9"/>
                                          </p:stCondLst>
                                        </p:cTn>
                                        <p:tgtEl>
                                          <p:spTgt spid="166"/>
                                        </p:tgtEl>
                                        <p:attrNameLst>
                                          <p:attrName>style.visibility</p:attrName>
                                        </p:attrNameLst>
                                      </p:cBhvr>
                                      <p:to>
                                        <p:strVal val="hidden"/>
                                      </p:to>
                                    </p:set>
                                  </p:childTnLst>
                                </p:cTn>
                              </p:par>
                            </p:childTnLst>
                          </p:cTn>
                        </p:par>
                        <p:par>
                          <p:cTn id="593" fill="hold">
                            <p:stCondLst>
                              <p:cond delay="2460"/>
                            </p:stCondLst>
                            <p:childTnLst>
                              <p:par>
                                <p:cTn id="594" presetID="10" presetClass="exit" presetSubtype="0" fill="hold" grpId="0" nodeType="afterEffect">
                                  <p:stCondLst>
                                    <p:cond delay="0"/>
                                  </p:stCondLst>
                                  <p:childTnLst>
                                    <p:animEffect transition="out" filter="fade">
                                      <p:cBhvr>
                                        <p:cTn id="595" dur="10"/>
                                        <p:tgtEl>
                                          <p:spTgt spid="167"/>
                                        </p:tgtEl>
                                      </p:cBhvr>
                                    </p:animEffect>
                                    <p:set>
                                      <p:cBhvr>
                                        <p:cTn id="596" dur="1" fill="hold">
                                          <p:stCondLst>
                                            <p:cond delay="9"/>
                                          </p:stCondLst>
                                        </p:cTn>
                                        <p:tgtEl>
                                          <p:spTgt spid="167"/>
                                        </p:tgtEl>
                                        <p:attrNameLst>
                                          <p:attrName>style.visibility</p:attrName>
                                        </p:attrNameLst>
                                      </p:cBhvr>
                                      <p:to>
                                        <p:strVal val="hidden"/>
                                      </p:to>
                                    </p:set>
                                  </p:childTnLst>
                                </p:cTn>
                              </p:par>
                            </p:childTnLst>
                          </p:cTn>
                        </p:par>
                        <p:par>
                          <p:cTn id="597" fill="hold">
                            <p:stCondLst>
                              <p:cond delay="2470"/>
                            </p:stCondLst>
                            <p:childTnLst>
                              <p:par>
                                <p:cTn id="598" presetID="10" presetClass="exit" presetSubtype="0" fill="hold" grpId="0" nodeType="afterEffect">
                                  <p:stCondLst>
                                    <p:cond delay="0"/>
                                  </p:stCondLst>
                                  <p:childTnLst>
                                    <p:animEffect transition="out" filter="fade">
                                      <p:cBhvr>
                                        <p:cTn id="599" dur="10"/>
                                        <p:tgtEl>
                                          <p:spTgt spid="168"/>
                                        </p:tgtEl>
                                      </p:cBhvr>
                                    </p:animEffect>
                                    <p:set>
                                      <p:cBhvr>
                                        <p:cTn id="600" dur="1" fill="hold">
                                          <p:stCondLst>
                                            <p:cond delay="9"/>
                                          </p:stCondLst>
                                        </p:cTn>
                                        <p:tgtEl>
                                          <p:spTgt spid="168"/>
                                        </p:tgtEl>
                                        <p:attrNameLst>
                                          <p:attrName>style.visibility</p:attrName>
                                        </p:attrNameLst>
                                      </p:cBhvr>
                                      <p:to>
                                        <p:strVal val="hidden"/>
                                      </p:to>
                                    </p:set>
                                  </p:childTnLst>
                                </p:cTn>
                              </p:par>
                            </p:childTnLst>
                          </p:cTn>
                        </p:par>
                        <p:par>
                          <p:cTn id="601" fill="hold">
                            <p:stCondLst>
                              <p:cond delay="2480"/>
                            </p:stCondLst>
                            <p:childTnLst>
                              <p:par>
                                <p:cTn id="602" presetID="10" presetClass="exit" presetSubtype="0" fill="hold" grpId="0" nodeType="afterEffect">
                                  <p:stCondLst>
                                    <p:cond delay="0"/>
                                  </p:stCondLst>
                                  <p:childTnLst>
                                    <p:animEffect transition="out" filter="fade">
                                      <p:cBhvr>
                                        <p:cTn id="603" dur="10"/>
                                        <p:tgtEl>
                                          <p:spTgt spid="169"/>
                                        </p:tgtEl>
                                      </p:cBhvr>
                                    </p:animEffect>
                                    <p:set>
                                      <p:cBhvr>
                                        <p:cTn id="604" dur="1" fill="hold">
                                          <p:stCondLst>
                                            <p:cond delay="9"/>
                                          </p:stCondLst>
                                        </p:cTn>
                                        <p:tgtEl>
                                          <p:spTgt spid="169"/>
                                        </p:tgtEl>
                                        <p:attrNameLst>
                                          <p:attrName>style.visibility</p:attrName>
                                        </p:attrNameLst>
                                      </p:cBhvr>
                                      <p:to>
                                        <p:strVal val="hidden"/>
                                      </p:to>
                                    </p:set>
                                  </p:childTnLst>
                                </p:cTn>
                              </p:par>
                              <p:par>
                                <p:cTn id="605" presetID="10" presetClass="exit" presetSubtype="0" fill="hold" grpId="0" nodeType="withEffect">
                                  <p:stCondLst>
                                    <p:cond delay="0"/>
                                  </p:stCondLst>
                                  <p:childTnLst>
                                    <p:animEffect transition="out" filter="fade">
                                      <p:cBhvr>
                                        <p:cTn id="606" dur="10"/>
                                        <p:tgtEl>
                                          <p:spTgt spid="170"/>
                                        </p:tgtEl>
                                      </p:cBhvr>
                                    </p:animEffect>
                                    <p:set>
                                      <p:cBhvr>
                                        <p:cTn id="607" dur="1" fill="hold">
                                          <p:stCondLst>
                                            <p:cond delay="9"/>
                                          </p:stCondLst>
                                        </p:cTn>
                                        <p:tgtEl>
                                          <p:spTgt spid="170"/>
                                        </p:tgtEl>
                                        <p:attrNameLst>
                                          <p:attrName>style.visibility</p:attrName>
                                        </p:attrNameLst>
                                      </p:cBhvr>
                                      <p:to>
                                        <p:strVal val="hidden"/>
                                      </p:to>
                                    </p:set>
                                  </p:childTnLst>
                                </p:cTn>
                              </p:par>
                              <p:par>
                                <p:cTn id="608" presetID="10" presetClass="exit" presetSubtype="0" fill="hold" grpId="0" nodeType="withEffect">
                                  <p:stCondLst>
                                    <p:cond delay="0"/>
                                  </p:stCondLst>
                                  <p:childTnLst>
                                    <p:animEffect transition="out" filter="fade">
                                      <p:cBhvr>
                                        <p:cTn id="609" dur="10"/>
                                        <p:tgtEl>
                                          <p:spTgt spid="171"/>
                                        </p:tgtEl>
                                      </p:cBhvr>
                                    </p:animEffect>
                                    <p:set>
                                      <p:cBhvr>
                                        <p:cTn id="610" dur="1" fill="hold">
                                          <p:stCondLst>
                                            <p:cond delay="9"/>
                                          </p:stCondLst>
                                        </p:cTn>
                                        <p:tgtEl>
                                          <p:spTgt spid="171"/>
                                        </p:tgtEl>
                                        <p:attrNameLst>
                                          <p:attrName>style.visibility</p:attrName>
                                        </p:attrNameLst>
                                      </p:cBhvr>
                                      <p:to>
                                        <p:strVal val="hidden"/>
                                      </p:to>
                                    </p:set>
                                  </p:childTnLst>
                                </p:cTn>
                              </p:par>
                              <p:par>
                                <p:cTn id="611" presetID="10" presetClass="exit" presetSubtype="0" fill="hold" grpId="0" nodeType="withEffect">
                                  <p:stCondLst>
                                    <p:cond delay="0"/>
                                  </p:stCondLst>
                                  <p:childTnLst>
                                    <p:animEffect transition="out" filter="fade">
                                      <p:cBhvr>
                                        <p:cTn id="612" dur="10"/>
                                        <p:tgtEl>
                                          <p:spTgt spid="172"/>
                                        </p:tgtEl>
                                      </p:cBhvr>
                                    </p:animEffect>
                                    <p:set>
                                      <p:cBhvr>
                                        <p:cTn id="613" dur="1" fill="hold">
                                          <p:stCondLst>
                                            <p:cond delay="9"/>
                                          </p:stCondLst>
                                        </p:cTn>
                                        <p:tgtEl>
                                          <p:spTgt spid="172"/>
                                        </p:tgtEl>
                                        <p:attrNameLst>
                                          <p:attrName>style.visibility</p:attrName>
                                        </p:attrNameLst>
                                      </p:cBhvr>
                                      <p:to>
                                        <p:strVal val="hidden"/>
                                      </p:to>
                                    </p:set>
                                  </p:childTnLst>
                                </p:cTn>
                              </p:par>
                              <p:par>
                                <p:cTn id="614" presetID="10" presetClass="exit" presetSubtype="0" fill="hold" grpId="0" nodeType="withEffect">
                                  <p:stCondLst>
                                    <p:cond delay="0"/>
                                  </p:stCondLst>
                                  <p:childTnLst>
                                    <p:animEffect transition="out" filter="fade">
                                      <p:cBhvr>
                                        <p:cTn id="615" dur="10"/>
                                        <p:tgtEl>
                                          <p:spTgt spid="173"/>
                                        </p:tgtEl>
                                      </p:cBhvr>
                                    </p:animEffect>
                                    <p:set>
                                      <p:cBhvr>
                                        <p:cTn id="616" dur="1" fill="hold">
                                          <p:stCondLst>
                                            <p:cond delay="9"/>
                                          </p:stCondLst>
                                        </p:cTn>
                                        <p:tgtEl>
                                          <p:spTgt spid="173"/>
                                        </p:tgtEl>
                                        <p:attrNameLst>
                                          <p:attrName>style.visibility</p:attrName>
                                        </p:attrNameLst>
                                      </p:cBhvr>
                                      <p:to>
                                        <p:strVal val="hidden"/>
                                      </p:to>
                                    </p:set>
                                  </p:childTnLst>
                                </p:cTn>
                              </p:par>
                              <p:par>
                                <p:cTn id="617" presetID="10" presetClass="exit" presetSubtype="0" fill="hold" grpId="0" nodeType="withEffect">
                                  <p:stCondLst>
                                    <p:cond delay="0"/>
                                  </p:stCondLst>
                                  <p:childTnLst>
                                    <p:animEffect transition="out" filter="fade">
                                      <p:cBhvr>
                                        <p:cTn id="618" dur="10"/>
                                        <p:tgtEl>
                                          <p:spTgt spid="174"/>
                                        </p:tgtEl>
                                      </p:cBhvr>
                                    </p:animEffect>
                                    <p:set>
                                      <p:cBhvr>
                                        <p:cTn id="619" dur="1" fill="hold">
                                          <p:stCondLst>
                                            <p:cond delay="9"/>
                                          </p:stCondLst>
                                        </p:cTn>
                                        <p:tgtEl>
                                          <p:spTgt spid="174"/>
                                        </p:tgtEl>
                                        <p:attrNameLst>
                                          <p:attrName>style.visibility</p:attrName>
                                        </p:attrNameLst>
                                      </p:cBhvr>
                                      <p:to>
                                        <p:strVal val="hidden"/>
                                      </p:to>
                                    </p:set>
                                  </p:childTnLst>
                                </p:cTn>
                              </p:par>
                              <p:par>
                                <p:cTn id="620" presetID="10" presetClass="exit" presetSubtype="0" fill="hold" grpId="0" nodeType="withEffect">
                                  <p:stCondLst>
                                    <p:cond delay="0"/>
                                  </p:stCondLst>
                                  <p:childTnLst>
                                    <p:animEffect transition="out" filter="fade">
                                      <p:cBhvr>
                                        <p:cTn id="621" dur="10"/>
                                        <p:tgtEl>
                                          <p:spTgt spid="175"/>
                                        </p:tgtEl>
                                      </p:cBhvr>
                                    </p:animEffect>
                                    <p:set>
                                      <p:cBhvr>
                                        <p:cTn id="622" dur="1" fill="hold">
                                          <p:stCondLst>
                                            <p:cond delay="9"/>
                                          </p:stCondLst>
                                        </p:cTn>
                                        <p:tgtEl>
                                          <p:spTgt spid="175"/>
                                        </p:tgtEl>
                                        <p:attrNameLst>
                                          <p:attrName>style.visibility</p:attrName>
                                        </p:attrNameLst>
                                      </p:cBhvr>
                                      <p:to>
                                        <p:strVal val="hidden"/>
                                      </p:to>
                                    </p:set>
                                  </p:childTnLst>
                                </p:cTn>
                              </p:par>
                              <p:par>
                                <p:cTn id="623" presetID="10" presetClass="exit" presetSubtype="0" fill="hold" grpId="0" nodeType="withEffect">
                                  <p:stCondLst>
                                    <p:cond delay="0"/>
                                  </p:stCondLst>
                                  <p:childTnLst>
                                    <p:animEffect transition="out" filter="fade">
                                      <p:cBhvr>
                                        <p:cTn id="624" dur="10"/>
                                        <p:tgtEl>
                                          <p:spTgt spid="176"/>
                                        </p:tgtEl>
                                      </p:cBhvr>
                                    </p:animEffect>
                                    <p:set>
                                      <p:cBhvr>
                                        <p:cTn id="625" dur="1" fill="hold">
                                          <p:stCondLst>
                                            <p:cond delay="9"/>
                                          </p:stCondLst>
                                        </p:cTn>
                                        <p:tgtEl>
                                          <p:spTgt spid="176"/>
                                        </p:tgtEl>
                                        <p:attrNameLst>
                                          <p:attrName>style.visibility</p:attrName>
                                        </p:attrNameLst>
                                      </p:cBhvr>
                                      <p:to>
                                        <p:strVal val="hidden"/>
                                      </p:to>
                                    </p:set>
                                  </p:childTnLst>
                                </p:cTn>
                              </p:par>
                              <p:par>
                                <p:cTn id="626" presetID="10" presetClass="exit" presetSubtype="0" fill="hold" grpId="0" nodeType="withEffect">
                                  <p:stCondLst>
                                    <p:cond delay="0"/>
                                  </p:stCondLst>
                                  <p:childTnLst>
                                    <p:animEffect transition="out" filter="fade">
                                      <p:cBhvr>
                                        <p:cTn id="627" dur="10"/>
                                        <p:tgtEl>
                                          <p:spTgt spid="177"/>
                                        </p:tgtEl>
                                      </p:cBhvr>
                                    </p:animEffect>
                                    <p:set>
                                      <p:cBhvr>
                                        <p:cTn id="628" dur="1" fill="hold">
                                          <p:stCondLst>
                                            <p:cond delay="9"/>
                                          </p:stCondLst>
                                        </p:cTn>
                                        <p:tgtEl>
                                          <p:spTgt spid="177"/>
                                        </p:tgtEl>
                                        <p:attrNameLst>
                                          <p:attrName>style.visibility</p:attrName>
                                        </p:attrNameLst>
                                      </p:cBhvr>
                                      <p:to>
                                        <p:strVal val="hidden"/>
                                      </p:to>
                                    </p:set>
                                  </p:childTnLst>
                                </p:cTn>
                              </p:par>
                              <p:par>
                                <p:cTn id="629" presetID="10" presetClass="exit" presetSubtype="0" fill="hold" grpId="0" nodeType="withEffect">
                                  <p:stCondLst>
                                    <p:cond delay="0"/>
                                  </p:stCondLst>
                                  <p:childTnLst>
                                    <p:animEffect transition="out" filter="fade">
                                      <p:cBhvr>
                                        <p:cTn id="630" dur="10"/>
                                        <p:tgtEl>
                                          <p:spTgt spid="178"/>
                                        </p:tgtEl>
                                      </p:cBhvr>
                                    </p:animEffect>
                                    <p:set>
                                      <p:cBhvr>
                                        <p:cTn id="631" dur="1" fill="hold">
                                          <p:stCondLst>
                                            <p:cond delay="9"/>
                                          </p:stCondLst>
                                        </p:cTn>
                                        <p:tgtEl>
                                          <p:spTgt spid="178"/>
                                        </p:tgtEl>
                                        <p:attrNameLst>
                                          <p:attrName>style.visibility</p:attrName>
                                        </p:attrNameLst>
                                      </p:cBhvr>
                                      <p:to>
                                        <p:strVal val="hidden"/>
                                      </p:to>
                                    </p:set>
                                  </p:childTnLst>
                                </p:cTn>
                              </p:par>
                              <p:par>
                                <p:cTn id="632" presetID="10" presetClass="exit" presetSubtype="0" fill="hold" grpId="0" nodeType="withEffect">
                                  <p:stCondLst>
                                    <p:cond delay="0"/>
                                  </p:stCondLst>
                                  <p:childTnLst>
                                    <p:animEffect transition="out" filter="fade">
                                      <p:cBhvr>
                                        <p:cTn id="633" dur="10"/>
                                        <p:tgtEl>
                                          <p:spTgt spid="179"/>
                                        </p:tgtEl>
                                      </p:cBhvr>
                                    </p:animEffect>
                                    <p:set>
                                      <p:cBhvr>
                                        <p:cTn id="634" dur="1" fill="hold">
                                          <p:stCondLst>
                                            <p:cond delay="9"/>
                                          </p:stCondLst>
                                        </p:cTn>
                                        <p:tgtEl>
                                          <p:spTgt spid="179"/>
                                        </p:tgtEl>
                                        <p:attrNameLst>
                                          <p:attrName>style.visibility</p:attrName>
                                        </p:attrNameLst>
                                      </p:cBhvr>
                                      <p:to>
                                        <p:strVal val="hidden"/>
                                      </p:to>
                                    </p:set>
                                  </p:childTnLst>
                                </p:cTn>
                              </p:par>
                              <p:par>
                                <p:cTn id="635" presetID="10" presetClass="exit" presetSubtype="0" fill="hold" grpId="0" nodeType="withEffect">
                                  <p:stCondLst>
                                    <p:cond delay="0"/>
                                  </p:stCondLst>
                                  <p:childTnLst>
                                    <p:animEffect transition="out" filter="fade">
                                      <p:cBhvr>
                                        <p:cTn id="636" dur="10"/>
                                        <p:tgtEl>
                                          <p:spTgt spid="180"/>
                                        </p:tgtEl>
                                      </p:cBhvr>
                                    </p:animEffect>
                                    <p:set>
                                      <p:cBhvr>
                                        <p:cTn id="637" dur="1" fill="hold">
                                          <p:stCondLst>
                                            <p:cond delay="9"/>
                                          </p:stCondLst>
                                        </p:cTn>
                                        <p:tgtEl>
                                          <p:spTgt spid="180"/>
                                        </p:tgtEl>
                                        <p:attrNameLst>
                                          <p:attrName>style.visibility</p:attrName>
                                        </p:attrNameLst>
                                      </p:cBhvr>
                                      <p:to>
                                        <p:strVal val="hidden"/>
                                      </p:to>
                                    </p:set>
                                  </p:childTnLst>
                                </p:cTn>
                              </p:par>
                              <p:par>
                                <p:cTn id="638" presetID="10" presetClass="exit" presetSubtype="0" fill="hold" grpId="0" nodeType="withEffect">
                                  <p:stCondLst>
                                    <p:cond delay="0"/>
                                  </p:stCondLst>
                                  <p:childTnLst>
                                    <p:animEffect transition="out" filter="fade">
                                      <p:cBhvr>
                                        <p:cTn id="639" dur="10"/>
                                        <p:tgtEl>
                                          <p:spTgt spid="181"/>
                                        </p:tgtEl>
                                      </p:cBhvr>
                                    </p:animEffect>
                                    <p:set>
                                      <p:cBhvr>
                                        <p:cTn id="640" dur="1" fill="hold">
                                          <p:stCondLst>
                                            <p:cond delay="9"/>
                                          </p:stCondLst>
                                        </p:cTn>
                                        <p:tgtEl>
                                          <p:spTgt spid="181"/>
                                        </p:tgtEl>
                                        <p:attrNameLst>
                                          <p:attrName>style.visibility</p:attrName>
                                        </p:attrNameLst>
                                      </p:cBhvr>
                                      <p:to>
                                        <p:strVal val="hidden"/>
                                      </p:to>
                                    </p:set>
                                  </p:childTnLst>
                                </p:cTn>
                              </p:par>
                              <p:par>
                                <p:cTn id="641" presetID="10" presetClass="exit" presetSubtype="0" fill="hold" grpId="0" nodeType="withEffect">
                                  <p:stCondLst>
                                    <p:cond delay="0"/>
                                  </p:stCondLst>
                                  <p:childTnLst>
                                    <p:animEffect transition="out" filter="fade">
                                      <p:cBhvr>
                                        <p:cTn id="642" dur="10"/>
                                        <p:tgtEl>
                                          <p:spTgt spid="182"/>
                                        </p:tgtEl>
                                      </p:cBhvr>
                                    </p:animEffect>
                                    <p:set>
                                      <p:cBhvr>
                                        <p:cTn id="643" dur="1" fill="hold">
                                          <p:stCondLst>
                                            <p:cond delay="9"/>
                                          </p:stCondLst>
                                        </p:cTn>
                                        <p:tgtEl>
                                          <p:spTgt spid="182"/>
                                        </p:tgtEl>
                                        <p:attrNameLst>
                                          <p:attrName>style.visibility</p:attrName>
                                        </p:attrNameLst>
                                      </p:cBhvr>
                                      <p:to>
                                        <p:strVal val="hidden"/>
                                      </p:to>
                                    </p:set>
                                  </p:childTnLst>
                                </p:cTn>
                              </p:par>
                              <p:par>
                                <p:cTn id="644" presetID="10" presetClass="exit" presetSubtype="0" fill="hold" grpId="0" nodeType="withEffect">
                                  <p:stCondLst>
                                    <p:cond delay="0"/>
                                  </p:stCondLst>
                                  <p:childTnLst>
                                    <p:animEffect transition="out" filter="fade">
                                      <p:cBhvr>
                                        <p:cTn id="645" dur="10"/>
                                        <p:tgtEl>
                                          <p:spTgt spid="183"/>
                                        </p:tgtEl>
                                      </p:cBhvr>
                                    </p:animEffect>
                                    <p:set>
                                      <p:cBhvr>
                                        <p:cTn id="646" dur="1" fill="hold">
                                          <p:stCondLst>
                                            <p:cond delay="9"/>
                                          </p:stCondLst>
                                        </p:cTn>
                                        <p:tgtEl>
                                          <p:spTgt spid="183"/>
                                        </p:tgtEl>
                                        <p:attrNameLst>
                                          <p:attrName>style.visibility</p:attrName>
                                        </p:attrNameLst>
                                      </p:cBhvr>
                                      <p:to>
                                        <p:strVal val="hidden"/>
                                      </p:to>
                                    </p:set>
                                  </p:childTnLst>
                                </p:cTn>
                              </p:par>
                            </p:childTnLst>
                          </p:cTn>
                        </p:par>
                        <p:par>
                          <p:cTn id="647" fill="hold">
                            <p:stCondLst>
                              <p:cond delay="2490"/>
                            </p:stCondLst>
                            <p:childTnLst>
                              <p:par>
                                <p:cTn id="648" presetID="10" presetClass="exit" presetSubtype="0" fill="hold" grpId="0" nodeType="afterEffect">
                                  <p:stCondLst>
                                    <p:cond delay="0"/>
                                  </p:stCondLst>
                                  <p:childTnLst>
                                    <p:animEffect transition="out" filter="fade">
                                      <p:cBhvr>
                                        <p:cTn id="649" dur="10"/>
                                        <p:tgtEl>
                                          <p:spTgt spid="184"/>
                                        </p:tgtEl>
                                      </p:cBhvr>
                                    </p:animEffect>
                                    <p:set>
                                      <p:cBhvr>
                                        <p:cTn id="650" dur="1" fill="hold">
                                          <p:stCondLst>
                                            <p:cond delay="9"/>
                                          </p:stCondLst>
                                        </p:cTn>
                                        <p:tgtEl>
                                          <p:spTgt spid="184"/>
                                        </p:tgtEl>
                                        <p:attrNameLst>
                                          <p:attrName>style.visibility</p:attrName>
                                        </p:attrNameLst>
                                      </p:cBhvr>
                                      <p:to>
                                        <p:strVal val="hidden"/>
                                      </p:to>
                                    </p:set>
                                  </p:childTnLst>
                                </p:cTn>
                              </p:par>
                            </p:childTnLst>
                          </p:cTn>
                        </p:par>
                        <p:par>
                          <p:cTn id="651" fill="hold">
                            <p:stCondLst>
                              <p:cond delay="2500"/>
                            </p:stCondLst>
                            <p:childTnLst>
                              <p:par>
                                <p:cTn id="652" presetID="10" presetClass="exit" presetSubtype="0" fill="hold" grpId="0" nodeType="afterEffect">
                                  <p:stCondLst>
                                    <p:cond delay="0"/>
                                  </p:stCondLst>
                                  <p:childTnLst>
                                    <p:animEffect transition="out" filter="fade">
                                      <p:cBhvr>
                                        <p:cTn id="653" dur="10"/>
                                        <p:tgtEl>
                                          <p:spTgt spid="185"/>
                                        </p:tgtEl>
                                      </p:cBhvr>
                                    </p:animEffect>
                                    <p:set>
                                      <p:cBhvr>
                                        <p:cTn id="654" dur="1" fill="hold">
                                          <p:stCondLst>
                                            <p:cond delay="9"/>
                                          </p:stCondLst>
                                        </p:cTn>
                                        <p:tgtEl>
                                          <p:spTgt spid="185"/>
                                        </p:tgtEl>
                                        <p:attrNameLst>
                                          <p:attrName>style.visibility</p:attrName>
                                        </p:attrNameLst>
                                      </p:cBhvr>
                                      <p:to>
                                        <p:strVal val="hidden"/>
                                      </p:to>
                                    </p:set>
                                  </p:childTnLst>
                                </p:cTn>
                              </p:par>
                            </p:childTnLst>
                          </p:cTn>
                        </p:par>
                        <p:par>
                          <p:cTn id="655" fill="hold">
                            <p:stCondLst>
                              <p:cond delay="2510"/>
                            </p:stCondLst>
                            <p:childTnLst>
                              <p:par>
                                <p:cTn id="656" presetID="10" presetClass="exit" presetSubtype="0" fill="hold" grpId="0" nodeType="afterEffect">
                                  <p:stCondLst>
                                    <p:cond delay="0"/>
                                  </p:stCondLst>
                                  <p:childTnLst>
                                    <p:animEffect transition="out" filter="fade">
                                      <p:cBhvr>
                                        <p:cTn id="657" dur="10"/>
                                        <p:tgtEl>
                                          <p:spTgt spid="186"/>
                                        </p:tgtEl>
                                      </p:cBhvr>
                                    </p:animEffect>
                                    <p:set>
                                      <p:cBhvr>
                                        <p:cTn id="658" dur="1" fill="hold">
                                          <p:stCondLst>
                                            <p:cond delay="9"/>
                                          </p:stCondLst>
                                        </p:cTn>
                                        <p:tgtEl>
                                          <p:spTgt spid="186"/>
                                        </p:tgtEl>
                                        <p:attrNameLst>
                                          <p:attrName>style.visibility</p:attrName>
                                        </p:attrNameLst>
                                      </p:cBhvr>
                                      <p:to>
                                        <p:strVal val="hidden"/>
                                      </p:to>
                                    </p:set>
                                  </p:childTnLst>
                                </p:cTn>
                              </p:par>
                            </p:childTnLst>
                          </p:cTn>
                        </p:par>
                        <p:par>
                          <p:cTn id="659" fill="hold">
                            <p:stCondLst>
                              <p:cond delay="2520"/>
                            </p:stCondLst>
                            <p:childTnLst>
                              <p:par>
                                <p:cTn id="660" presetID="10" presetClass="exit" presetSubtype="0" fill="hold" grpId="0" nodeType="afterEffect">
                                  <p:stCondLst>
                                    <p:cond delay="0"/>
                                  </p:stCondLst>
                                  <p:childTnLst>
                                    <p:animEffect transition="out" filter="fade">
                                      <p:cBhvr>
                                        <p:cTn id="661" dur="10"/>
                                        <p:tgtEl>
                                          <p:spTgt spid="187"/>
                                        </p:tgtEl>
                                      </p:cBhvr>
                                    </p:animEffect>
                                    <p:set>
                                      <p:cBhvr>
                                        <p:cTn id="662" dur="1" fill="hold">
                                          <p:stCondLst>
                                            <p:cond delay="9"/>
                                          </p:stCondLst>
                                        </p:cTn>
                                        <p:tgtEl>
                                          <p:spTgt spid="187"/>
                                        </p:tgtEl>
                                        <p:attrNameLst>
                                          <p:attrName>style.visibility</p:attrName>
                                        </p:attrNameLst>
                                      </p:cBhvr>
                                      <p:to>
                                        <p:strVal val="hidden"/>
                                      </p:to>
                                    </p:set>
                                  </p:childTnLst>
                                </p:cTn>
                              </p:par>
                            </p:childTnLst>
                          </p:cTn>
                        </p:par>
                        <p:par>
                          <p:cTn id="663" fill="hold">
                            <p:stCondLst>
                              <p:cond delay="2530"/>
                            </p:stCondLst>
                            <p:childTnLst>
                              <p:par>
                                <p:cTn id="664" presetID="10" presetClass="exit" presetSubtype="0" fill="hold" grpId="0" nodeType="afterEffect">
                                  <p:stCondLst>
                                    <p:cond delay="0"/>
                                  </p:stCondLst>
                                  <p:childTnLst>
                                    <p:animEffect transition="out" filter="fade">
                                      <p:cBhvr>
                                        <p:cTn id="665" dur="10"/>
                                        <p:tgtEl>
                                          <p:spTgt spid="188"/>
                                        </p:tgtEl>
                                      </p:cBhvr>
                                    </p:animEffect>
                                    <p:set>
                                      <p:cBhvr>
                                        <p:cTn id="666" dur="1" fill="hold">
                                          <p:stCondLst>
                                            <p:cond delay="9"/>
                                          </p:stCondLst>
                                        </p:cTn>
                                        <p:tgtEl>
                                          <p:spTgt spid="188"/>
                                        </p:tgtEl>
                                        <p:attrNameLst>
                                          <p:attrName>style.visibility</p:attrName>
                                        </p:attrNameLst>
                                      </p:cBhvr>
                                      <p:to>
                                        <p:strVal val="hidden"/>
                                      </p:to>
                                    </p:set>
                                  </p:childTnLst>
                                </p:cTn>
                              </p:par>
                            </p:childTnLst>
                          </p:cTn>
                        </p:par>
                        <p:par>
                          <p:cTn id="667" fill="hold">
                            <p:stCondLst>
                              <p:cond delay="2540"/>
                            </p:stCondLst>
                            <p:childTnLst>
                              <p:par>
                                <p:cTn id="668" presetID="10" presetClass="exit" presetSubtype="0" fill="hold" grpId="0" nodeType="afterEffect">
                                  <p:stCondLst>
                                    <p:cond delay="0"/>
                                  </p:stCondLst>
                                  <p:childTnLst>
                                    <p:animEffect transition="out" filter="fade">
                                      <p:cBhvr>
                                        <p:cTn id="669" dur="10"/>
                                        <p:tgtEl>
                                          <p:spTgt spid="189"/>
                                        </p:tgtEl>
                                      </p:cBhvr>
                                    </p:animEffect>
                                    <p:set>
                                      <p:cBhvr>
                                        <p:cTn id="670" dur="1" fill="hold">
                                          <p:stCondLst>
                                            <p:cond delay="9"/>
                                          </p:stCondLst>
                                        </p:cTn>
                                        <p:tgtEl>
                                          <p:spTgt spid="189"/>
                                        </p:tgtEl>
                                        <p:attrNameLst>
                                          <p:attrName>style.visibility</p:attrName>
                                        </p:attrNameLst>
                                      </p:cBhvr>
                                      <p:to>
                                        <p:strVal val="hidden"/>
                                      </p:to>
                                    </p:set>
                                  </p:childTnLst>
                                </p:cTn>
                              </p:par>
                            </p:childTnLst>
                          </p:cTn>
                        </p:par>
                        <p:par>
                          <p:cTn id="671" fill="hold">
                            <p:stCondLst>
                              <p:cond delay="2550"/>
                            </p:stCondLst>
                            <p:childTnLst>
                              <p:par>
                                <p:cTn id="672" presetID="10" presetClass="exit" presetSubtype="0" fill="hold" grpId="0" nodeType="afterEffect">
                                  <p:stCondLst>
                                    <p:cond delay="0"/>
                                  </p:stCondLst>
                                  <p:childTnLst>
                                    <p:animEffect transition="out" filter="fade">
                                      <p:cBhvr>
                                        <p:cTn id="673" dur="10"/>
                                        <p:tgtEl>
                                          <p:spTgt spid="190"/>
                                        </p:tgtEl>
                                      </p:cBhvr>
                                    </p:animEffect>
                                    <p:set>
                                      <p:cBhvr>
                                        <p:cTn id="674" dur="1" fill="hold">
                                          <p:stCondLst>
                                            <p:cond delay="9"/>
                                          </p:stCondLst>
                                        </p:cTn>
                                        <p:tgtEl>
                                          <p:spTgt spid="190"/>
                                        </p:tgtEl>
                                        <p:attrNameLst>
                                          <p:attrName>style.visibility</p:attrName>
                                        </p:attrNameLst>
                                      </p:cBhvr>
                                      <p:to>
                                        <p:strVal val="hidden"/>
                                      </p:to>
                                    </p:set>
                                  </p:childTnLst>
                                </p:cTn>
                              </p:par>
                            </p:childTnLst>
                          </p:cTn>
                        </p:par>
                        <p:par>
                          <p:cTn id="675" fill="hold">
                            <p:stCondLst>
                              <p:cond delay="2560"/>
                            </p:stCondLst>
                            <p:childTnLst>
                              <p:par>
                                <p:cTn id="676" presetID="10" presetClass="exit" presetSubtype="0" fill="hold" grpId="0" nodeType="afterEffect">
                                  <p:stCondLst>
                                    <p:cond delay="0"/>
                                  </p:stCondLst>
                                  <p:childTnLst>
                                    <p:animEffect transition="out" filter="fade">
                                      <p:cBhvr>
                                        <p:cTn id="677" dur="10"/>
                                        <p:tgtEl>
                                          <p:spTgt spid="191"/>
                                        </p:tgtEl>
                                      </p:cBhvr>
                                    </p:animEffect>
                                    <p:set>
                                      <p:cBhvr>
                                        <p:cTn id="678" dur="1" fill="hold">
                                          <p:stCondLst>
                                            <p:cond delay="9"/>
                                          </p:stCondLst>
                                        </p:cTn>
                                        <p:tgtEl>
                                          <p:spTgt spid="191"/>
                                        </p:tgtEl>
                                        <p:attrNameLst>
                                          <p:attrName>style.visibility</p:attrName>
                                        </p:attrNameLst>
                                      </p:cBhvr>
                                      <p:to>
                                        <p:strVal val="hidden"/>
                                      </p:to>
                                    </p:set>
                                  </p:childTnLst>
                                </p:cTn>
                              </p:par>
                            </p:childTnLst>
                          </p:cTn>
                        </p:par>
                        <p:par>
                          <p:cTn id="679" fill="hold">
                            <p:stCondLst>
                              <p:cond delay="2570"/>
                            </p:stCondLst>
                            <p:childTnLst>
                              <p:par>
                                <p:cTn id="680" presetID="10" presetClass="exit" presetSubtype="0" fill="hold" grpId="0" nodeType="afterEffect">
                                  <p:stCondLst>
                                    <p:cond delay="0"/>
                                  </p:stCondLst>
                                  <p:childTnLst>
                                    <p:animEffect transition="out" filter="fade">
                                      <p:cBhvr>
                                        <p:cTn id="681" dur="10"/>
                                        <p:tgtEl>
                                          <p:spTgt spid="192"/>
                                        </p:tgtEl>
                                      </p:cBhvr>
                                    </p:animEffect>
                                    <p:set>
                                      <p:cBhvr>
                                        <p:cTn id="682" dur="1" fill="hold">
                                          <p:stCondLst>
                                            <p:cond delay="9"/>
                                          </p:stCondLst>
                                        </p:cTn>
                                        <p:tgtEl>
                                          <p:spTgt spid="192"/>
                                        </p:tgtEl>
                                        <p:attrNameLst>
                                          <p:attrName>style.visibility</p:attrName>
                                        </p:attrNameLst>
                                      </p:cBhvr>
                                      <p:to>
                                        <p:strVal val="hidden"/>
                                      </p:to>
                                    </p:set>
                                  </p:childTnLst>
                                </p:cTn>
                              </p:par>
                            </p:childTnLst>
                          </p:cTn>
                        </p:par>
                        <p:par>
                          <p:cTn id="683" fill="hold">
                            <p:stCondLst>
                              <p:cond delay="2580"/>
                            </p:stCondLst>
                            <p:childTnLst>
                              <p:par>
                                <p:cTn id="684" presetID="10" presetClass="exit" presetSubtype="0" fill="hold" grpId="0" nodeType="afterEffect">
                                  <p:stCondLst>
                                    <p:cond delay="0"/>
                                  </p:stCondLst>
                                  <p:childTnLst>
                                    <p:animEffect transition="out" filter="fade">
                                      <p:cBhvr>
                                        <p:cTn id="685" dur="10"/>
                                        <p:tgtEl>
                                          <p:spTgt spid="193"/>
                                        </p:tgtEl>
                                      </p:cBhvr>
                                    </p:animEffect>
                                    <p:set>
                                      <p:cBhvr>
                                        <p:cTn id="686" dur="1" fill="hold">
                                          <p:stCondLst>
                                            <p:cond delay="9"/>
                                          </p:stCondLst>
                                        </p:cTn>
                                        <p:tgtEl>
                                          <p:spTgt spid="193"/>
                                        </p:tgtEl>
                                        <p:attrNameLst>
                                          <p:attrName>style.visibility</p:attrName>
                                        </p:attrNameLst>
                                      </p:cBhvr>
                                      <p:to>
                                        <p:strVal val="hidden"/>
                                      </p:to>
                                    </p:set>
                                  </p:childTnLst>
                                </p:cTn>
                              </p:par>
                              <p:par>
                                <p:cTn id="687" presetID="10" presetClass="exit" presetSubtype="0" fill="hold" grpId="0" nodeType="withEffect">
                                  <p:stCondLst>
                                    <p:cond delay="0"/>
                                  </p:stCondLst>
                                  <p:childTnLst>
                                    <p:animEffect transition="out" filter="fade">
                                      <p:cBhvr>
                                        <p:cTn id="688" dur="10"/>
                                        <p:tgtEl>
                                          <p:spTgt spid="194"/>
                                        </p:tgtEl>
                                      </p:cBhvr>
                                    </p:animEffect>
                                    <p:set>
                                      <p:cBhvr>
                                        <p:cTn id="689" dur="1" fill="hold">
                                          <p:stCondLst>
                                            <p:cond delay="9"/>
                                          </p:stCondLst>
                                        </p:cTn>
                                        <p:tgtEl>
                                          <p:spTgt spid="194"/>
                                        </p:tgtEl>
                                        <p:attrNameLst>
                                          <p:attrName>style.visibility</p:attrName>
                                        </p:attrNameLst>
                                      </p:cBhvr>
                                      <p:to>
                                        <p:strVal val="hidden"/>
                                      </p:to>
                                    </p:set>
                                  </p:childTnLst>
                                </p:cTn>
                              </p:par>
                              <p:par>
                                <p:cTn id="690" presetID="10" presetClass="exit" presetSubtype="0" fill="hold" grpId="0" nodeType="withEffect">
                                  <p:stCondLst>
                                    <p:cond delay="0"/>
                                  </p:stCondLst>
                                  <p:childTnLst>
                                    <p:animEffect transition="out" filter="fade">
                                      <p:cBhvr>
                                        <p:cTn id="691" dur="10"/>
                                        <p:tgtEl>
                                          <p:spTgt spid="195"/>
                                        </p:tgtEl>
                                      </p:cBhvr>
                                    </p:animEffect>
                                    <p:set>
                                      <p:cBhvr>
                                        <p:cTn id="692" dur="1" fill="hold">
                                          <p:stCondLst>
                                            <p:cond delay="9"/>
                                          </p:stCondLst>
                                        </p:cTn>
                                        <p:tgtEl>
                                          <p:spTgt spid="195"/>
                                        </p:tgtEl>
                                        <p:attrNameLst>
                                          <p:attrName>style.visibility</p:attrName>
                                        </p:attrNameLst>
                                      </p:cBhvr>
                                      <p:to>
                                        <p:strVal val="hidden"/>
                                      </p:to>
                                    </p:set>
                                  </p:childTnLst>
                                </p:cTn>
                              </p:par>
                              <p:par>
                                <p:cTn id="693" presetID="10" presetClass="exit" presetSubtype="0" fill="hold" grpId="0" nodeType="withEffect">
                                  <p:stCondLst>
                                    <p:cond delay="0"/>
                                  </p:stCondLst>
                                  <p:childTnLst>
                                    <p:animEffect transition="out" filter="fade">
                                      <p:cBhvr>
                                        <p:cTn id="694" dur="10"/>
                                        <p:tgtEl>
                                          <p:spTgt spid="196"/>
                                        </p:tgtEl>
                                      </p:cBhvr>
                                    </p:animEffect>
                                    <p:set>
                                      <p:cBhvr>
                                        <p:cTn id="695" dur="1" fill="hold">
                                          <p:stCondLst>
                                            <p:cond delay="9"/>
                                          </p:stCondLst>
                                        </p:cTn>
                                        <p:tgtEl>
                                          <p:spTgt spid="196"/>
                                        </p:tgtEl>
                                        <p:attrNameLst>
                                          <p:attrName>style.visibility</p:attrName>
                                        </p:attrNameLst>
                                      </p:cBhvr>
                                      <p:to>
                                        <p:strVal val="hidden"/>
                                      </p:to>
                                    </p:set>
                                  </p:childTnLst>
                                </p:cTn>
                              </p:par>
                              <p:par>
                                <p:cTn id="696" presetID="10" presetClass="exit" presetSubtype="0" fill="hold" grpId="0" nodeType="withEffect">
                                  <p:stCondLst>
                                    <p:cond delay="0"/>
                                  </p:stCondLst>
                                  <p:childTnLst>
                                    <p:animEffect transition="out" filter="fade">
                                      <p:cBhvr>
                                        <p:cTn id="697" dur="10"/>
                                        <p:tgtEl>
                                          <p:spTgt spid="197"/>
                                        </p:tgtEl>
                                      </p:cBhvr>
                                    </p:animEffect>
                                    <p:set>
                                      <p:cBhvr>
                                        <p:cTn id="698" dur="1" fill="hold">
                                          <p:stCondLst>
                                            <p:cond delay="9"/>
                                          </p:stCondLst>
                                        </p:cTn>
                                        <p:tgtEl>
                                          <p:spTgt spid="197"/>
                                        </p:tgtEl>
                                        <p:attrNameLst>
                                          <p:attrName>style.visibility</p:attrName>
                                        </p:attrNameLst>
                                      </p:cBhvr>
                                      <p:to>
                                        <p:strVal val="hidden"/>
                                      </p:to>
                                    </p:set>
                                  </p:childTnLst>
                                </p:cTn>
                              </p:par>
                              <p:par>
                                <p:cTn id="699" presetID="10" presetClass="exit" presetSubtype="0" fill="hold" grpId="0" nodeType="withEffect">
                                  <p:stCondLst>
                                    <p:cond delay="0"/>
                                  </p:stCondLst>
                                  <p:childTnLst>
                                    <p:animEffect transition="out" filter="fade">
                                      <p:cBhvr>
                                        <p:cTn id="700" dur="10"/>
                                        <p:tgtEl>
                                          <p:spTgt spid="198"/>
                                        </p:tgtEl>
                                      </p:cBhvr>
                                    </p:animEffect>
                                    <p:set>
                                      <p:cBhvr>
                                        <p:cTn id="701" dur="1" fill="hold">
                                          <p:stCondLst>
                                            <p:cond delay="9"/>
                                          </p:stCondLst>
                                        </p:cTn>
                                        <p:tgtEl>
                                          <p:spTgt spid="198"/>
                                        </p:tgtEl>
                                        <p:attrNameLst>
                                          <p:attrName>style.visibility</p:attrName>
                                        </p:attrNameLst>
                                      </p:cBhvr>
                                      <p:to>
                                        <p:strVal val="hidden"/>
                                      </p:to>
                                    </p:set>
                                  </p:childTnLst>
                                </p:cTn>
                              </p:par>
                              <p:par>
                                <p:cTn id="702" presetID="10" presetClass="exit" presetSubtype="0" fill="hold" grpId="0" nodeType="withEffect">
                                  <p:stCondLst>
                                    <p:cond delay="0"/>
                                  </p:stCondLst>
                                  <p:childTnLst>
                                    <p:animEffect transition="out" filter="fade">
                                      <p:cBhvr>
                                        <p:cTn id="703" dur="10"/>
                                        <p:tgtEl>
                                          <p:spTgt spid="199"/>
                                        </p:tgtEl>
                                      </p:cBhvr>
                                    </p:animEffect>
                                    <p:set>
                                      <p:cBhvr>
                                        <p:cTn id="704" dur="1" fill="hold">
                                          <p:stCondLst>
                                            <p:cond delay="9"/>
                                          </p:stCondLst>
                                        </p:cTn>
                                        <p:tgtEl>
                                          <p:spTgt spid="199"/>
                                        </p:tgtEl>
                                        <p:attrNameLst>
                                          <p:attrName>style.visibility</p:attrName>
                                        </p:attrNameLst>
                                      </p:cBhvr>
                                      <p:to>
                                        <p:strVal val="hidden"/>
                                      </p:to>
                                    </p:set>
                                  </p:childTnLst>
                                </p:cTn>
                              </p:par>
                              <p:par>
                                <p:cTn id="705" presetID="10" presetClass="exit" presetSubtype="0" fill="hold" grpId="0" nodeType="withEffect">
                                  <p:stCondLst>
                                    <p:cond delay="0"/>
                                  </p:stCondLst>
                                  <p:childTnLst>
                                    <p:animEffect transition="out" filter="fade">
                                      <p:cBhvr>
                                        <p:cTn id="706" dur="10"/>
                                        <p:tgtEl>
                                          <p:spTgt spid="200"/>
                                        </p:tgtEl>
                                      </p:cBhvr>
                                    </p:animEffect>
                                    <p:set>
                                      <p:cBhvr>
                                        <p:cTn id="707" dur="1" fill="hold">
                                          <p:stCondLst>
                                            <p:cond delay="9"/>
                                          </p:stCondLst>
                                        </p:cTn>
                                        <p:tgtEl>
                                          <p:spTgt spid="200"/>
                                        </p:tgtEl>
                                        <p:attrNameLst>
                                          <p:attrName>style.visibility</p:attrName>
                                        </p:attrNameLst>
                                      </p:cBhvr>
                                      <p:to>
                                        <p:strVal val="hidden"/>
                                      </p:to>
                                    </p:set>
                                  </p:childTnLst>
                                </p:cTn>
                              </p:par>
                              <p:par>
                                <p:cTn id="708" presetID="10" presetClass="exit" presetSubtype="0" fill="hold" grpId="0" nodeType="withEffect">
                                  <p:stCondLst>
                                    <p:cond delay="0"/>
                                  </p:stCondLst>
                                  <p:childTnLst>
                                    <p:animEffect transition="out" filter="fade">
                                      <p:cBhvr>
                                        <p:cTn id="709" dur="10"/>
                                        <p:tgtEl>
                                          <p:spTgt spid="201"/>
                                        </p:tgtEl>
                                      </p:cBhvr>
                                    </p:animEffect>
                                    <p:set>
                                      <p:cBhvr>
                                        <p:cTn id="710" dur="1" fill="hold">
                                          <p:stCondLst>
                                            <p:cond delay="9"/>
                                          </p:stCondLst>
                                        </p:cTn>
                                        <p:tgtEl>
                                          <p:spTgt spid="201"/>
                                        </p:tgtEl>
                                        <p:attrNameLst>
                                          <p:attrName>style.visibility</p:attrName>
                                        </p:attrNameLst>
                                      </p:cBhvr>
                                      <p:to>
                                        <p:strVal val="hidden"/>
                                      </p:to>
                                    </p:set>
                                  </p:childTnLst>
                                </p:cTn>
                              </p:par>
                              <p:par>
                                <p:cTn id="711" presetID="10" presetClass="exit" presetSubtype="0" fill="hold" grpId="0" nodeType="withEffect">
                                  <p:stCondLst>
                                    <p:cond delay="0"/>
                                  </p:stCondLst>
                                  <p:childTnLst>
                                    <p:animEffect transition="out" filter="fade">
                                      <p:cBhvr>
                                        <p:cTn id="712" dur="10"/>
                                        <p:tgtEl>
                                          <p:spTgt spid="202"/>
                                        </p:tgtEl>
                                      </p:cBhvr>
                                    </p:animEffect>
                                    <p:set>
                                      <p:cBhvr>
                                        <p:cTn id="713" dur="1" fill="hold">
                                          <p:stCondLst>
                                            <p:cond delay="9"/>
                                          </p:stCondLst>
                                        </p:cTn>
                                        <p:tgtEl>
                                          <p:spTgt spid="202"/>
                                        </p:tgtEl>
                                        <p:attrNameLst>
                                          <p:attrName>style.visibility</p:attrName>
                                        </p:attrNameLst>
                                      </p:cBhvr>
                                      <p:to>
                                        <p:strVal val="hidden"/>
                                      </p:to>
                                    </p:set>
                                  </p:childTnLst>
                                </p:cTn>
                              </p:par>
                            </p:childTnLst>
                          </p:cTn>
                        </p:par>
                        <p:par>
                          <p:cTn id="714" fill="hold">
                            <p:stCondLst>
                              <p:cond delay="2590"/>
                            </p:stCondLst>
                            <p:childTnLst>
                              <p:par>
                                <p:cTn id="715" presetID="10" presetClass="exit" presetSubtype="0" fill="hold" grpId="0" nodeType="afterEffect">
                                  <p:stCondLst>
                                    <p:cond delay="0"/>
                                  </p:stCondLst>
                                  <p:childTnLst>
                                    <p:animEffect transition="out" filter="fade">
                                      <p:cBhvr>
                                        <p:cTn id="716" dur="10"/>
                                        <p:tgtEl>
                                          <p:spTgt spid="203"/>
                                        </p:tgtEl>
                                      </p:cBhvr>
                                    </p:animEffect>
                                    <p:set>
                                      <p:cBhvr>
                                        <p:cTn id="717" dur="1" fill="hold">
                                          <p:stCondLst>
                                            <p:cond delay="9"/>
                                          </p:stCondLst>
                                        </p:cTn>
                                        <p:tgtEl>
                                          <p:spTgt spid="203"/>
                                        </p:tgtEl>
                                        <p:attrNameLst>
                                          <p:attrName>style.visibility</p:attrName>
                                        </p:attrNameLst>
                                      </p:cBhvr>
                                      <p:to>
                                        <p:strVal val="hidden"/>
                                      </p:to>
                                    </p:set>
                                  </p:childTnLst>
                                </p:cTn>
                              </p:par>
                            </p:childTnLst>
                          </p:cTn>
                        </p:par>
                        <p:par>
                          <p:cTn id="718" fill="hold">
                            <p:stCondLst>
                              <p:cond delay="2600"/>
                            </p:stCondLst>
                            <p:childTnLst>
                              <p:par>
                                <p:cTn id="719" presetID="10" presetClass="exit" presetSubtype="0" fill="hold" grpId="0" nodeType="afterEffect">
                                  <p:stCondLst>
                                    <p:cond delay="0"/>
                                  </p:stCondLst>
                                  <p:childTnLst>
                                    <p:animEffect transition="out" filter="fade">
                                      <p:cBhvr>
                                        <p:cTn id="720" dur="10"/>
                                        <p:tgtEl>
                                          <p:spTgt spid="204"/>
                                        </p:tgtEl>
                                      </p:cBhvr>
                                    </p:animEffect>
                                    <p:set>
                                      <p:cBhvr>
                                        <p:cTn id="721" dur="1" fill="hold">
                                          <p:stCondLst>
                                            <p:cond delay="9"/>
                                          </p:stCondLst>
                                        </p:cTn>
                                        <p:tgtEl>
                                          <p:spTgt spid="204"/>
                                        </p:tgtEl>
                                        <p:attrNameLst>
                                          <p:attrName>style.visibility</p:attrName>
                                        </p:attrNameLst>
                                      </p:cBhvr>
                                      <p:to>
                                        <p:strVal val="hidden"/>
                                      </p:to>
                                    </p:set>
                                  </p:childTnLst>
                                </p:cTn>
                              </p:par>
                            </p:childTnLst>
                          </p:cTn>
                        </p:par>
                        <p:par>
                          <p:cTn id="722" fill="hold">
                            <p:stCondLst>
                              <p:cond delay="2610"/>
                            </p:stCondLst>
                            <p:childTnLst>
                              <p:par>
                                <p:cTn id="723" presetID="10" presetClass="exit" presetSubtype="0" fill="hold" grpId="0" nodeType="afterEffect">
                                  <p:stCondLst>
                                    <p:cond delay="0"/>
                                  </p:stCondLst>
                                  <p:childTnLst>
                                    <p:animEffect transition="out" filter="fade">
                                      <p:cBhvr>
                                        <p:cTn id="724" dur="10"/>
                                        <p:tgtEl>
                                          <p:spTgt spid="205"/>
                                        </p:tgtEl>
                                      </p:cBhvr>
                                    </p:animEffect>
                                    <p:set>
                                      <p:cBhvr>
                                        <p:cTn id="725" dur="1" fill="hold">
                                          <p:stCondLst>
                                            <p:cond delay="9"/>
                                          </p:stCondLst>
                                        </p:cTn>
                                        <p:tgtEl>
                                          <p:spTgt spid="205"/>
                                        </p:tgtEl>
                                        <p:attrNameLst>
                                          <p:attrName>style.visibility</p:attrName>
                                        </p:attrNameLst>
                                      </p:cBhvr>
                                      <p:to>
                                        <p:strVal val="hidden"/>
                                      </p:to>
                                    </p:set>
                                  </p:childTnLst>
                                </p:cTn>
                              </p:par>
                            </p:childTnLst>
                          </p:cTn>
                        </p:par>
                        <p:par>
                          <p:cTn id="726" fill="hold">
                            <p:stCondLst>
                              <p:cond delay="2620"/>
                            </p:stCondLst>
                            <p:childTnLst>
                              <p:par>
                                <p:cTn id="727" presetID="10" presetClass="exit" presetSubtype="0" fill="hold" grpId="0" nodeType="afterEffect">
                                  <p:stCondLst>
                                    <p:cond delay="0"/>
                                  </p:stCondLst>
                                  <p:childTnLst>
                                    <p:animEffect transition="out" filter="fade">
                                      <p:cBhvr>
                                        <p:cTn id="728" dur="10"/>
                                        <p:tgtEl>
                                          <p:spTgt spid="206"/>
                                        </p:tgtEl>
                                      </p:cBhvr>
                                    </p:animEffect>
                                    <p:set>
                                      <p:cBhvr>
                                        <p:cTn id="729" dur="1" fill="hold">
                                          <p:stCondLst>
                                            <p:cond delay="9"/>
                                          </p:stCondLst>
                                        </p:cTn>
                                        <p:tgtEl>
                                          <p:spTgt spid="206"/>
                                        </p:tgtEl>
                                        <p:attrNameLst>
                                          <p:attrName>style.visibility</p:attrName>
                                        </p:attrNameLst>
                                      </p:cBhvr>
                                      <p:to>
                                        <p:strVal val="hidden"/>
                                      </p:to>
                                    </p:set>
                                  </p:childTnLst>
                                </p:cTn>
                              </p:par>
                            </p:childTnLst>
                          </p:cTn>
                        </p:par>
                        <p:par>
                          <p:cTn id="730" fill="hold">
                            <p:stCondLst>
                              <p:cond delay="2630"/>
                            </p:stCondLst>
                            <p:childTnLst>
                              <p:par>
                                <p:cTn id="731" presetID="10" presetClass="exit" presetSubtype="0" fill="hold" grpId="0" nodeType="afterEffect">
                                  <p:stCondLst>
                                    <p:cond delay="0"/>
                                  </p:stCondLst>
                                  <p:childTnLst>
                                    <p:animEffect transition="out" filter="fade">
                                      <p:cBhvr>
                                        <p:cTn id="732" dur="10"/>
                                        <p:tgtEl>
                                          <p:spTgt spid="207"/>
                                        </p:tgtEl>
                                      </p:cBhvr>
                                    </p:animEffect>
                                    <p:set>
                                      <p:cBhvr>
                                        <p:cTn id="733" dur="1" fill="hold">
                                          <p:stCondLst>
                                            <p:cond delay="9"/>
                                          </p:stCondLst>
                                        </p:cTn>
                                        <p:tgtEl>
                                          <p:spTgt spid="207"/>
                                        </p:tgtEl>
                                        <p:attrNameLst>
                                          <p:attrName>style.visibility</p:attrName>
                                        </p:attrNameLst>
                                      </p:cBhvr>
                                      <p:to>
                                        <p:strVal val="hidden"/>
                                      </p:to>
                                    </p:set>
                                  </p:childTnLst>
                                </p:cTn>
                              </p:par>
                            </p:childTnLst>
                          </p:cTn>
                        </p:par>
                        <p:par>
                          <p:cTn id="734" fill="hold">
                            <p:stCondLst>
                              <p:cond delay="2640"/>
                            </p:stCondLst>
                            <p:childTnLst>
                              <p:par>
                                <p:cTn id="735" presetID="10" presetClass="exit" presetSubtype="0" fill="hold" grpId="0" nodeType="afterEffect">
                                  <p:stCondLst>
                                    <p:cond delay="0"/>
                                  </p:stCondLst>
                                  <p:childTnLst>
                                    <p:animEffect transition="out" filter="fade">
                                      <p:cBhvr>
                                        <p:cTn id="736" dur="10"/>
                                        <p:tgtEl>
                                          <p:spTgt spid="208"/>
                                        </p:tgtEl>
                                      </p:cBhvr>
                                    </p:animEffect>
                                    <p:set>
                                      <p:cBhvr>
                                        <p:cTn id="737" dur="1" fill="hold">
                                          <p:stCondLst>
                                            <p:cond delay="9"/>
                                          </p:stCondLst>
                                        </p:cTn>
                                        <p:tgtEl>
                                          <p:spTgt spid="208"/>
                                        </p:tgtEl>
                                        <p:attrNameLst>
                                          <p:attrName>style.visibility</p:attrName>
                                        </p:attrNameLst>
                                      </p:cBhvr>
                                      <p:to>
                                        <p:strVal val="hidden"/>
                                      </p:to>
                                    </p:set>
                                  </p:childTnLst>
                                </p:cTn>
                              </p:par>
                            </p:childTnLst>
                          </p:cTn>
                        </p:par>
                        <p:par>
                          <p:cTn id="738" fill="hold">
                            <p:stCondLst>
                              <p:cond delay="2650"/>
                            </p:stCondLst>
                            <p:childTnLst>
                              <p:par>
                                <p:cTn id="739" presetID="10" presetClass="exit" presetSubtype="0" fill="hold" grpId="0" nodeType="afterEffect">
                                  <p:stCondLst>
                                    <p:cond delay="0"/>
                                  </p:stCondLst>
                                  <p:childTnLst>
                                    <p:animEffect transition="out" filter="fade">
                                      <p:cBhvr>
                                        <p:cTn id="740" dur="10"/>
                                        <p:tgtEl>
                                          <p:spTgt spid="209"/>
                                        </p:tgtEl>
                                      </p:cBhvr>
                                    </p:animEffect>
                                    <p:set>
                                      <p:cBhvr>
                                        <p:cTn id="741" dur="1" fill="hold">
                                          <p:stCondLst>
                                            <p:cond delay="9"/>
                                          </p:stCondLst>
                                        </p:cTn>
                                        <p:tgtEl>
                                          <p:spTgt spid="209"/>
                                        </p:tgtEl>
                                        <p:attrNameLst>
                                          <p:attrName>style.visibility</p:attrName>
                                        </p:attrNameLst>
                                      </p:cBhvr>
                                      <p:to>
                                        <p:strVal val="hidden"/>
                                      </p:to>
                                    </p:set>
                                  </p:childTnLst>
                                </p:cTn>
                              </p:par>
                              <p:par>
                                <p:cTn id="742" presetID="10" presetClass="exit" presetSubtype="0" fill="hold" grpId="0" nodeType="withEffect">
                                  <p:stCondLst>
                                    <p:cond delay="0"/>
                                  </p:stCondLst>
                                  <p:childTnLst>
                                    <p:animEffect transition="out" filter="fade">
                                      <p:cBhvr>
                                        <p:cTn id="743" dur="10"/>
                                        <p:tgtEl>
                                          <p:spTgt spid="210"/>
                                        </p:tgtEl>
                                      </p:cBhvr>
                                    </p:animEffect>
                                    <p:set>
                                      <p:cBhvr>
                                        <p:cTn id="744" dur="1" fill="hold">
                                          <p:stCondLst>
                                            <p:cond delay="9"/>
                                          </p:stCondLst>
                                        </p:cTn>
                                        <p:tgtEl>
                                          <p:spTgt spid="210"/>
                                        </p:tgtEl>
                                        <p:attrNameLst>
                                          <p:attrName>style.visibility</p:attrName>
                                        </p:attrNameLst>
                                      </p:cBhvr>
                                      <p:to>
                                        <p:strVal val="hidden"/>
                                      </p:to>
                                    </p:set>
                                  </p:childTnLst>
                                </p:cTn>
                              </p:par>
                              <p:par>
                                <p:cTn id="745" presetID="10" presetClass="exit" presetSubtype="0" fill="hold" grpId="0" nodeType="withEffect">
                                  <p:stCondLst>
                                    <p:cond delay="0"/>
                                  </p:stCondLst>
                                  <p:childTnLst>
                                    <p:animEffect transition="out" filter="fade">
                                      <p:cBhvr>
                                        <p:cTn id="746" dur="10"/>
                                        <p:tgtEl>
                                          <p:spTgt spid="211"/>
                                        </p:tgtEl>
                                      </p:cBhvr>
                                    </p:animEffect>
                                    <p:set>
                                      <p:cBhvr>
                                        <p:cTn id="747" dur="1" fill="hold">
                                          <p:stCondLst>
                                            <p:cond delay="9"/>
                                          </p:stCondLst>
                                        </p:cTn>
                                        <p:tgtEl>
                                          <p:spTgt spid="211"/>
                                        </p:tgtEl>
                                        <p:attrNameLst>
                                          <p:attrName>style.visibility</p:attrName>
                                        </p:attrNameLst>
                                      </p:cBhvr>
                                      <p:to>
                                        <p:strVal val="hidden"/>
                                      </p:to>
                                    </p:set>
                                  </p:childTnLst>
                                </p:cTn>
                              </p:par>
                              <p:par>
                                <p:cTn id="748" presetID="10" presetClass="exit" presetSubtype="0" fill="hold" grpId="0" nodeType="withEffect">
                                  <p:stCondLst>
                                    <p:cond delay="0"/>
                                  </p:stCondLst>
                                  <p:childTnLst>
                                    <p:animEffect transition="out" filter="fade">
                                      <p:cBhvr>
                                        <p:cTn id="749" dur="10"/>
                                        <p:tgtEl>
                                          <p:spTgt spid="212"/>
                                        </p:tgtEl>
                                      </p:cBhvr>
                                    </p:animEffect>
                                    <p:set>
                                      <p:cBhvr>
                                        <p:cTn id="750" dur="1" fill="hold">
                                          <p:stCondLst>
                                            <p:cond delay="9"/>
                                          </p:stCondLst>
                                        </p:cTn>
                                        <p:tgtEl>
                                          <p:spTgt spid="212"/>
                                        </p:tgtEl>
                                        <p:attrNameLst>
                                          <p:attrName>style.visibility</p:attrName>
                                        </p:attrNameLst>
                                      </p:cBhvr>
                                      <p:to>
                                        <p:strVal val="hidden"/>
                                      </p:to>
                                    </p:set>
                                  </p:childTnLst>
                                </p:cTn>
                              </p:par>
                              <p:par>
                                <p:cTn id="751" presetID="10" presetClass="exit" presetSubtype="0" fill="hold" grpId="0" nodeType="withEffect">
                                  <p:stCondLst>
                                    <p:cond delay="0"/>
                                  </p:stCondLst>
                                  <p:childTnLst>
                                    <p:animEffect transition="out" filter="fade">
                                      <p:cBhvr>
                                        <p:cTn id="752" dur="10"/>
                                        <p:tgtEl>
                                          <p:spTgt spid="213"/>
                                        </p:tgtEl>
                                      </p:cBhvr>
                                    </p:animEffect>
                                    <p:set>
                                      <p:cBhvr>
                                        <p:cTn id="753" dur="1" fill="hold">
                                          <p:stCondLst>
                                            <p:cond delay="9"/>
                                          </p:stCondLst>
                                        </p:cTn>
                                        <p:tgtEl>
                                          <p:spTgt spid="213"/>
                                        </p:tgtEl>
                                        <p:attrNameLst>
                                          <p:attrName>style.visibility</p:attrName>
                                        </p:attrNameLst>
                                      </p:cBhvr>
                                      <p:to>
                                        <p:strVal val="hidden"/>
                                      </p:to>
                                    </p:set>
                                  </p:childTnLst>
                                </p:cTn>
                              </p:par>
                            </p:childTnLst>
                          </p:cTn>
                        </p:par>
                        <p:par>
                          <p:cTn id="754" fill="hold">
                            <p:stCondLst>
                              <p:cond delay="2660"/>
                            </p:stCondLst>
                            <p:childTnLst>
                              <p:par>
                                <p:cTn id="755" presetID="10" presetClass="exit" presetSubtype="0" fill="hold" grpId="0" nodeType="afterEffect">
                                  <p:stCondLst>
                                    <p:cond delay="0"/>
                                  </p:stCondLst>
                                  <p:childTnLst>
                                    <p:animEffect transition="out" filter="fade">
                                      <p:cBhvr>
                                        <p:cTn id="756" dur="10"/>
                                        <p:tgtEl>
                                          <p:spTgt spid="214"/>
                                        </p:tgtEl>
                                      </p:cBhvr>
                                    </p:animEffect>
                                    <p:set>
                                      <p:cBhvr>
                                        <p:cTn id="757" dur="1" fill="hold">
                                          <p:stCondLst>
                                            <p:cond delay="9"/>
                                          </p:stCondLst>
                                        </p:cTn>
                                        <p:tgtEl>
                                          <p:spTgt spid="214"/>
                                        </p:tgtEl>
                                        <p:attrNameLst>
                                          <p:attrName>style.visibility</p:attrName>
                                        </p:attrNameLst>
                                      </p:cBhvr>
                                      <p:to>
                                        <p:strVal val="hidden"/>
                                      </p:to>
                                    </p:set>
                                  </p:childTnLst>
                                </p:cTn>
                              </p:par>
                            </p:childTnLst>
                          </p:cTn>
                        </p:par>
                        <p:par>
                          <p:cTn id="758" fill="hold">
                            <p:stCondLst>
                              <p:cond delay="2670"/>
                            </p:stCondLst>
                            <p:childTnLst>
                              <p:par>
                                <p:cTn id="759" presetID="10" presetClass="exit" presetSubtype="0" fill="hold" grpId="0" nodeType="afterEffect">
                                  <p:stCondLst>
                                    <p:cond delay="0"/>
                                  </p:stCondLst>
                                  <p:childTnLst>
                                    <p:animEffect transition="out" filter="fade">
                                      <p:cBhvr>
                                        <p:cTn id="760" dur="10"/>
                                        <p:tgtEl>
                                          <p:spTgt spid="215"/>
                                        </p:tgtEl>
                                      </p:cBhvr>
                                    </p:animEffect>
                                    <p:set>
                                      <p:cBhvr>
                                        <p:cTn id="761" dur="1" fill="hold">
                                          <p:stCondLst>
                                            <p:cond delay="9"/>
                                          </p:stCondLst>
                                        </p:cTn>
                                        <p:tgtEl>
                                          <p:spTgt spid="215"/>
                                        </p:tgtEl>
                                        <p:attrNameLst>
                                          <p:attrName>style.visibility</p:attrName>
                                        </p:attrNameLst>
                                      </p:cBhvr>
                                      <p:to>
                                        <p:strVal val="hidden"/>
                                      </p:to>
                                    </p:set>
                                  </p:childTnLst>
                                </p:cTn>
                              </p:par>
                            </p:childTnLst>
                          </p:cTn>
                        </p:par>
                        <p:par>
                          <p:cTn id="762" fill="hold">
                            <p:stCondLst>
                              <p:cond delay="2680"/>
                            </p:stCondLst>
                            <p:childTnLst>
                              <p:par>
                                <p:cTn id="763" presetID="10" presetClass="exit" presetSubtype="0" fill="hold" grpId="0" nodeType="afterEffect">
                                  <p:stCondLst>
                                    <p:cond delay="0"/>
                                  </p:stCondLst>
                                  <p:childTnLst>
                                    <p:animEffect transition="out" filter="fade">
                                      <p:cBhvr>
                                        <p:cTn id="764" dur="10"/>
                                        <p:tgtEl>
                                          <p:spTgt spid="216"/>
                                        </p:tgtEl>
                                      </p:cBhvr>
                                    </p:animEffect>
                                    <p:set>
                                      <p:cBhvr>
                                        <p:cTn id="765" dur="1" fill="hold">
                                          <p:stCondLst>
                                            <p:cond delay="9"/>
                                          </p:stCondLst>
                                        </p:cTn>
                                        <p:tgtEl>
                                          <p:spTgt spid="216"/>
                                        </p:tgtEl>
                                        <p:attrNameLst>
                                          <p:attrName>style.visibility</p:attrName>
                                        </p:attrNameLst>
                                      </p:cBhvr>
                                      <p:to>
                                        <p:strVal val="hidden"/>
                                      </p:to>
                                    </p:set>
                                  </p:childTnLst>
                                </p:cTn>
                              </p:par>
                            </p:childTnLst>
                          </p:cTn>
                        </p:par>
                        <p:par>
                          <p:cTn id="766" fill="hold">
                            <p:stCondLst>
                              <p:cond delay="2690"/>
                            </p:stCondLst>
                            <p:childTnLst>
                              <p:par>
                                <p:cTn id="767" presetID="10" presetClass="exit" presetSubtype="0" fill="hold" grpId="0" nodeType="afterEffect">
                                  <p:stCondLst>
                                    <p:cond delay="0"/>
                                  </p:stCondLst>
                                  <p:childTnLst>
                                    <p:animEffect transition="out" filter="fade">
                                      <p:cBhvr>
                                        <p:cTn id="768" dur="10"/>
                                        <p:tgtEl>
                                          <p:spTgt spid="217"/>
                                        </p:tgtEl>
                                      </p:cBhvr>
                                    </p:animEffect>
                                    <p:set>
                                      <p:cBhvr>
                                        <p:cTn id="769" dur="1" fill="hold">
                                          <p:stCondLst>
                                            <p:cond delay="9"/>
                                          </p:stCondLst>
                                        </p:cTn>
                                        <p:tgtEl>
                                          <p:spTgt spid="217"/>
                                        </p:tgtEl>
                                        <p:attrNameLst>
                                          <p:attrName>style.visibility</p:attrName>
                                        </p:attrNameLst>
                                      </p:cBhvr>
                                      <p:to>
                                        <p:strVal val="hidden"/>
                                      </p:to>
                                    </p:set>
                                  </p:childTnLst>
                                </p:cTn>
                              </p:par>
                            </p:childTnLst>
                          </p:cTn>
                        </p:par>
                        <p:par>
                          <p:cTn id="770" fill="hold">
                            <p:stCondLst>
                              <p:cond delay="2700"/>
                            </p:stCondLst>
                            <p:childTnLst>
                              <p:par>
                                <p:cTn id="771" presetID="10" presetClass="exit" presetSubtype="0" fill="hold" grpId="0" nodeType="afterEffect">
                                  <p:stCondLst>
                                    <p:cond delay="0"/>
                                  </p:stCondLst>
                                  <p:childTnLst>
                                    <p:animEffect transition="out" filter="fade">
                                      <p:cBhvr>
                                        <p:cTn id="772" dur="10"/>
                                        <p:tgtEl>
                                          <p:spTgt spid="218"/>
                                        </p:tgtEl>
                                      </p:cBhvr>
                                    </p:animEffect>
                                    <p:set>
                                      <p:cBhvr>
                                        <p:cTn id="773" dur="1" fill="hold">
                                          <p:stCondLst>
                                            <p:cond delay="9"/>
                                          </p:stCondLst>
                                        </p:cTn>
                                        <p:tgtEl>
                                          <p:spTgt spid="218"/>
                                        </p:tgtEl>
                                        <p:attrNameLst>
                                          <p:attrName>style.visibility</p:attrName>
                                        </p:attrNameLst>
                                      </p:cBhvr>
                                      <p:to>
                                        <p:strVal val="hidden"/>
                                      </p:to>
                                    </p:set>
                                  </p:childTnLst>
                                </p:cTn>
                              </p:par>
                            </p:childTnLst>
                          </p:cTn>
                        </p:par>
                        <p:par>
                          <p:cTn id="774" fill="hold">
                            <p:stCondLst>
                              <p:cond delay="2710"/>
                            </p:stCondLst>
                            <p:childTnLst>
                              <p:par>
                                <p:cTn id="775" presetID="10" presetClass="exit" presetSubtype="0" fill="hold" grpId="0" nodeType="afterEffect">
                                  <p:stCondLst>
                                    <p:cond delay="0"/>
                                  </p:stCondLst>
                                  <p:childTnLst>
                                    <p:animEffect transition="out" filter="fade">
                                      <p:cBhvr>
                                        <p:cTn id="776" dur="10"/>
                                        <p:tgtEl>
                                          <p:spTgt spid="219"/>
                                        </p:tgtEl>
                                      </p:cBhvr>
                                    </p:animEffect>
                                    <p:set>
                                      <p:cBhvr>
                                        <p:cTn id="777" dur="1" fill="hold">
                                          <p:stCondLst>
                                            <p:cond delay="9"/>
                                          </p:stCondLst>
                                        </p:cTn>
                                        <p:tgtEl>
                                          <p:spTgt spid="219"/>
                                        </p:tgtEl>
                                        <p:attrNameLst>
                                          <p:attrName>style.visibility</p:attrName>
                                        </p:attrNameLst>
                                      </p:cBhvr>
                                      <p:to>
                                        <p:strVal val="hidden"/>
                                      </p:to>
                                    </p:set>
                                  </p:childTnLst>
                                </p:cTn>
                              </p:par>
                            </p:childTnLst>
                          </p:cTn>
                        </p:par>
                        <p:par>
                          <p:cTn id="778" fill="hold">
                            <p:stCondLst>
                              <p:cond delay="2720"/>
                            </p:stCondLst>
                            <p:childTnLst>
                              <p:par>
                                <p:cTn id="779" presetID="10" presetClass="exit" presetSubtype="0" fill="hold" grpId="0" nodeType="afterEffect">
                                  <p:stCondLst>
                                    <p:cond delay="0"/>
                                  </p:stCondLst>
                                  <p:childTnLst>
                                    <p:animEffect transition="out" filter="fade">
                                      <p:cBhvr>
                                        <p:cTn id="780" dur="10"/>
                                        <p:tgtEl>
                                          <p:spTgt spid="220"/>
                                        </p:tgtEl>
                                      </p:cBhvr>
                                    </p:animEffect>
                                    <p:set>
                                      <p:cBhvr>
                                        <p:cTn id="781" dur="1" fill="hold">
                                          <p:stCondLst>
                                            <p:cond delay="9"/>
                                          </p:stCondLst>
                                        </p:cTn>
                                        <p:tgtEl>
                                          <p:spTgt spid="220"/>
                                        </p:tgtEl>
                                        <p:attrNameLst>
                                          <p:attrName>style.visibility</p:attrName>
                                        </p:attrNameLst>
                                      </p:cBhvr>
                                      <p:to>
                                        <p:strVal val="hidden"/>
                                      </p:to>
                                    </p:set>
                                  </p:childTnLst>
                                </p:cTn>
                              </p:par>
                            </p:childTnLst>
                          </p:cTn>
                        </p:par>
                        <p:par>
                          <p:cTn id="782" fill="hold">
                            <p:stCondLst>
                              <p:cond delay="2730"/>
                            </p:stCondLst>
                            <p:childTnLst>
                              <p:par>
                                <p:cTn id="783" presetID="10" presetClass="exit" presetSubtype="0" fill="hold" grpId="0" nodeType="afterEffect">
                                  <p:stCondLst>
                                    <p:cond delay="0"/>
                                  </p:stCondLst>
                                  <p:childTnLst>
                                    <p:animEffect transition="out" filter="fade">
                                      <p:cBhvr>
                                        <p:cTn id="784" dur="10"/>
                                        <p:tgtEl>
                                          <p:spTgt spid="221"/>
                                        </p:tgtEl>
                                      </p:cBhvr>
                                    </p:animEffect>
                                    <p:set>
                                      <p:cBhvr>
                                        <p:cTn id="785" dur="1" fill="hold">
                                          <p:stCondLst>
                                            <p:cond delay="9"/>
                                          </p:stCondLst>
                                        </p:cTn>
                                        <p:tgtEl>
                                          <p:spTgt spid="221"/>
                                        </p:tgtEl>
                                        <p:attrNameLst>
                                          <p:attrName>style.visibility</p:attrName>
                                        </p:attrNameLst>
                                      </p:cBhvr>
                                      <p:to>
                                        <p:strVal val="hidden"/>
                                      </p:to>
                                    </p:set>
                                  </p:childTnLst>
                                </p:cTn>
                              </p:par>
                            </p:childTnLst>
                          </p:cTn>
                        </p:par>
                        <p:par>
                          <p:cTn id="786" fill="hold">
                            <p:stCondLst>
                              <p:cond delay="2740"/>
                            </p:stCondLst>
                            <p:childTnLst>
                              <p:par>
                                <p:cTn id="787" presetID="10" presetClass="exit" presetSubtype="0" fill="hold" grpId="0" nodeType="afterEffect">
                                  <p:stCondLst>
                                    <p:cond delay="0"/>
                                  </p:stCondLst>
                                  <p:childTnLst>
                                    <p:animEffect transition="out" filter="fade">
                                      <p:cBhvr>
                                        <p:cTn id="788" dur="10"/>
                                        <p:tgtEl>
                                          <p:spTgt spid="222"/>
                                        </p:tgtEl>
                                      </p:cBhvr>
                                    </p:animEffect>
                                    <p:set>
                                      <p:cBhvr>
                                        <p:cTn id="789" dur="1" fill="hold">
                                          <p:stCondLst>
                                            <p:cond delay="9"/>
                                          </p:stCondLst>
                                        </p:cTn>
                                        <p:tgtEl>
                                          <p:spTgt spid="222"/>
                                        </p:tgtEl>
                                        <p:attrNameLst>
                                          <p:attrName>style.visibility</p:attrName>
                                        </p:attrNameLst>
                                      </p:cBhvr>
                                      <p:to>
                                        <p:strVal val="hidden"/>
                                      </p:to>
                                    </p:set>
                                  </p:childTnLst>
                                </p:cTn>
                              </p:par>
                              <p:par>
                                <p:cTn id="790" presetID="10" presetClass="exit" presetSubtype="0" fill="hold" grpId="0" nodeType="withEffect">
                                  <p:stCondLst>
                                    <p:cond delay="0"/>
                                  </p:stCondLst>
                                  <p:childTnLst>
                                    <p:animEffect transition="out" filter="fade">
                                      <p:cBhvr>
                                        <p:cTn id="791" dur="10"/>
                                        <p:tgtEl>
                                          <p:spTgt spid="223"/>
                                        </p:tgtEl>
                                      </p:cBhvr>
                                    </p:animEffect>
                                    <p:set>
                                      <p:cBhvr>
                                        <p:cTn id="792" dur="1" fill="hold">
                                          <p:stCondLst>
                                            <p:cond delay="9"/>
                                          </p:stCondLst>
                                        </p:cTn>
                                        <p:tgtEl>
                                          <p:spTgt spid="223"/>
                                        </p:tgtEl>
                                        <p:attrNameLst>
                                          <p:attrName>style.visibility</p:attrName>
                                        </p:attrNameLst>
                                      </p:cBhvr>
                                      <p:to>
                                        <p:strVal val="hidden"/>
                                      </p:to>
                                    </p:set>
                                  </p:childTnLst>
                                </p:cTn>
                              </p:par>
                              <p:par>
                                <p:cTn id="793" presetID="10" presetClass="exit" presetSubtype="0" fill="hold" grpId="0" nodeType="withEffect">
                                  <p:stCondLst>
                                    <p:cond delay="0"/>
                                  </p:stCondLst>
                                  <p:childTnLst>
                                    <p:animEffect transition="out" filter="fade">
                                      <p:cBhvr>
                                        <p:cTn id="794" dur="10"/>
                                        <p:tgtEl>
                                          <p:spTgt spid="224"/>
                                        </p:tgtEl>
                                      </p:cBhvr>
                                    </p:animEffect>
                                    <p:set>
                                      <p:cBhvr>
                                        <p:cTn id="795" dur="1" fill="hold">
                                          <p:stCondLst>
                                            <p:cond delay="9"/>
                                          </p:stCondLst>
                                        </p:cTn>
                                        <p:tgtEl>
                                          <p:spTgt spid="224"/>
                                        </p:tgtEl>
                                        <p:attrNameLst>
                                          <p:attrName>style.visibility</p:attrName>
                                        </p:attrNameLst>
                                      </p:cBhvr>
                                      <p:to>
                                        <p:strVal val="hidden"/>
                                      </p:to>
                                    </p:set>
                                  </p:childTnLst>
                                </p:cTn>
                              </p:par>
                              <p:par>
                                <p:cTn id="796" presetID="10" presetClass="exit" presetSubtype="0" fill="hold" grpId="0" nodeType="withEffect">
                                  <p:stCondLst>
                                    <p:cond delay="0"/>
                                  </p:stCondLst>
                                  <p:childTnLst>
                                    <p:animEffect transition="out" filter="fade">
                                      <p:cBhvr>
                                        <p:cTn id="797" dur="10"/>
                                        <p:tgtEl>
                                          <p:spTgt spid="225"/>
                                        </p:tgtEl>
                                      </p:cBhvr>
                                    </p:animEffect>
                                    <p:set>
                                      <p:cBhvr>
                                        <p:cTn id="798" dur="1" fill="hold">
                                          <p:stCondLst>
                                            <p:cond delay="9"/>
                                          </p:stCondLst>
                                        </p:cTn>
                                        <p:tgtEl>
                                          <p:spTgt spid="225"/>
                                        </p:tgtEl>
                                        <p:attrNameLst>
                                          <p:attrName>style.visibility</p:attrName>
                                        </p:attrNameLst>
                                      </p:cBhvr>
                                      <p:to>
                                        <p:strVal val="hidden"/>
                                      </p:to>
                                    </p:set>
                                  </p:childTnLst>
                                </p:cTn>
                              </p:par>
                              <p:par>
                                <p:cTn id="799" presetID="10" presetClass="exit" presetSubtype="0" fill="hold" grpId="0" nodeType="withEffect">
                                  <p:stCondLst>
                                    <p:cond delay="0"/>
                                  </p:stCondLst>
                                  <p:childTnLst>
                                    <p:animEffect transition="out" filter="fade">
                                      <p:cBhvr>
                                        <p:cTn id="800" dur="10"/>
                                        <p:tgtEl>
                                          <p:spTgt spid="226"/>
                                        </p:tgtEl>
                                      </p:cBhvr>
                                    </p:animEffect>
                                    <p:set>
                                      <p:cBhvr>
                                        <p:cTn id="801" dur="1" fill="hold">
                                          <p:stCondLst>
                                            <p:cond delay="9"/>
                                          </p:stCondLst>
                                        </p:cTn>
                                        <p:tgtEl>
                                          <p:spTgt spid="226"/>
                                        </p:tgtEl>
                                        <p:attrNameLst>
                                          <p:attrName>style.visibility</p:attrName>
                                        </p:attrNameLst>
                                      </p:cBhvr>
                                      <p:to>
                                        <p:strVal val="hidden"/>
                                      </p:to>
                                    </p:set>
                                  </p:childTnLst>
                                </p:cTn>
                              </p:par>
                              <p:par>
                                <p:cTn id="802" presetID="10" presetClass="exit" presetSubtype="0" fill="hold" grpId="0" nodeType="withEffect">
                                  <p:stCondLst>
                                    <p:cond delay="0"/>
                                  </p:stCondLst>
                                  <p:childTnLst>
                                    <p:animEffect transition="out" filter="fade">
                                      <p:cBhvr>
                                        <p:cTn id="803" dur="10"/>
                                        <p:tgtEl>
                                          <p:spTgt spid="227"/>
                                        </p:tgtEl>
                                      </p:cBhvr>
                                    </p:animEffect>
                                    <p:set>
                                      <p:cBhvr>
                                        <p:cTn id="804" dur="1" fill="hold">
                                          <p:stCondLst>
                                            <p:cond delay="9"/>
                                          </p:stCondLst>
                                        </p:cTn>
                                        <p:tgtEl>
                                          <p:spTgt spid="227"/>
                                        </p:tgtEl>
                                        <p:attrNameLst>
                                          <p:attrName>style.visibility</p:attrName>
                                        </p:attrNameLst>
                                      </p:cBhvr>
                                      <p:to>
                                        <p:strVal val="hidden"/>
                                      </p:to>
                                    </p:set>
                                  </p:childTnLst>
                                </p:cTn>
                              </p:par>
                              <p:par>
                                <p:cTn id="805" presetID="10" presetClass="exit" presetSubtype="0" fill="hold" grpId="0" nodeType="withEffect">
                                  <p:stCondLst>
                                    <p:cond delay="0"/>
                                  </p:stCondLst>
                                  <p:childTnLst>
                                    <p:animEffect transition="out" filter="fade">
                                      <p:cBhvr>
                                        <p:cTn id="806" dur="10"/>
                                        <p:tgtEl>
                                          <p:spTgt spid="228"/>
                                        </p:tgtEl>
                                      </p:cBhvr>
                                    </p:animEffect>
                                    <p:set>
                                      <p:cBhvr>
                                        <p:cTn id="807" dur="1" fill="hold">
                                          <p:stCondLst>
                                            <p:cond delay="9"/>
                                          </p:stCondLst>
                                        </p:cTn>
                                        <p:tgtEl>
                                          <p:spTgt spid="228"/>
                                        </p:tgtEl>
                                        <p:attrNameLst>
                                          <p:attrName>style.visibility</p:attrName>
                                        </p:attrNameLst>
                                      </p:cBhvr>
                                      <p:to>
                                        <p:strVal val="hidden"/>
                                      </p:to>
                                    </p:set>
                                  </p:childTnLst>
                                </p:cTn>
                              </p:par>
                              <p:par>
                                <p:cTn id="808" presetID="10" presetClass="exit" presetSubtype="0" fill="hold" grpId="0" nodeType="withEffect">
                                  <p:stCondLst>
                                    <p:cond delay="0"/>
                                  </p:stCondLst>
                                  <p:childTnLst>
                                    <p:animEffect transition="out" filter="fade">
                                      <p:cBhvr>
                                        <p:cTn id="809" dur="10"/>
                                        <p:tgtEl>
                                          <p:spTgt spid="229"/>
                                        </p:tgtEl>
                                      </p:cBhvr>
                                    </p:animEffect>
                                    <p:set>
                                      <p:cBhvr>
                                        <p:cTn id="810" dur="1" fill="hold">
                                          <p:stCondLst>
                                            <p:cond delay="9"/>
                                          </p:stCondLst>
                                        </p:cTn>
                                        <p:tgtEl>
                                          <p:spTgt spid="229"/>
                                        </p:tgtEl>
                                        <p:attrNameLst>
                                          <p:attrName>style.visibility</p:attrName>
                                        </p:attrNameLst>
                                      </p:cBhvr>
                                      <p:to>
                                        <p:strVal val="hidden"/>
                                      </p:to>
                                    </p:set>
                                  </p:childTnLst>
                                </p:cTn>
                              </p:par>
                              <p:par>
                                <p:cTn id="811" presetID="10" presetClass="exit" presetSubtype="0" fill="hold" grpId="0" nodeType="withEffect">
                                  <p:stCondLst>
                                    <p:cond delay="0"/>
                                  </p:stCondLst>
                                  <p:childTnLst>
                                    <p:animEffect transition="out" filter="fade">
                                      <p:cBhvr>
                                        <p:cTn id="812" dur="10"/>
                                        <p:tgtEl>
                                          <p:spTgt spid="230"/>
                                        </p:tgtEl>
                                      </p:cBhvr>
                                    </p:animEffect>
                                    <p:set>
                                      <p:cBhvr>
                                        <p:cTn id="813" dur="1" fill="hold">
                                          <p:stCondLst>
                                            <p:cond delay="9"/>
                                          </p:stCondLst>
                                        </p:cTn>
                                        <p:tgtEl>
                                          <p:spTgt spid="230"/>
                                        </p:tgtEl>
                                        <p:attrNameLst>
                                          <p:attrName>style.visibility</p:attrName>
                                        </p:attrNameLst>
                                      </p:cBhvr>
                                      <p:to>
                                        <p:strVal val="hidden"/>
                                      </p:to>
                                    </p:set>
                                  </p:childTnLst>
                                </p:cTn>
                              </p:par>
                              <p:par>
                                <p:cTn id="814" presetID="10" presetClass="exit" presetSubtype="0" fill="hold" grpId="0" nodeType="withEffect">
                                  <p:stCondLst>
                                    <p:cond delay="0"/>
                                  </p:stCondLst>
                                  <p:childTnLst>
                                    <p:animEffect transition="out" filter="fade">
                                      <p:cBhvr>
                                        <p:cTn id="815" dur="10"/>
                                        <p:tgtEl>
                                          <p:spTgt spid="231"/>
                                        </p:tgtEl>
                                      </p:cBhvr>
                                    </p:animEffect>
                                    <p:set>
                                      <p:cBhvr>
                                        <p:cTn id="816" dur="1" fill="hold">
                                          <p:stCondLst>
                                            <p:cond delay="9"/>
                                          </p:stCondLst>
                                        </p:cTn>
                                        <p:tgtEl>
                                          <p:spTgt spid="231"/>
                                        </p:tgtEl>
                                        <p:attrNameLst>
                                          <p:attrName>style.visibility</p:attrName>
                                        </p:attrNameLst>
                                      </p:cBhvr>
                                      <p:to>
                                        <p:strVal val="hidden"/>
                                      </p:to>
                                    </p:set>
                                  </p:childTnLst>
                                </p:cTn>
                              </p:par>
                              <p:par>
                                <p:cTn id="817" presetID="10" presetClass="exit" presetSubtype="0" fill="hold" grpId="0" nodeType="withEffect">
                                  <p:stCondLst>
                                    <p:cond delay="0"/>
                                  </p:stCondLst>
                                  <p:childTnLst>
                                    <p:animEffect transition="out" filter="fade">
                                      <p:cBhvr>
                                        <p:cTn id="818" dur="10"/>
                                        <p:tgtEl>
                                          <p:spTgt spid="232"/>
                                        </p:tgtEl>
                                      </p:cBhvr>
                                    </p:animEffect>
                                    <p:set>
                                      <p:cBhvr>
                                        <p:cTn id="819" dur="1" fill="hold">
                                          <p:stCondLst>
                                            <p:cond delay="9"/>
                                          </p:stCondLst>
                                        </p:cTn>
                                        <p:tgtEl>
                                          <p:spTgt spid="232"/>
                                        </p:tgtEl>
                                        <p:attrNameLst>
                                          <p:attrName>style.visibility</p:attrName>
                                        </p:attrNameLst>
                                      </p:cBhvr>
                                      <p:to>
                                        <p:strVal val="hidden"/>
                                      </p:to>
                                    </p:set>
                                  </p:childTnLst>
                                </p:cTn>
                              </p:par>
                              <p:par>
                                <p:cTn id="820" presetID="10" presetClass="exit" presetSubtype="0" fill="hold" grpId="0" nodeType="withEffect">
                                  <p:stCondLst>
                                    <p:cond delay="0"/>
                                  </p:stCondLst>
                                  <p:childTnLst>
                                    <p:animEffect transition="out" filter="fade">
                                      <p:cBhvr>
                                        <p:cTn id="821" dur="10"/>
                                        <p:tgtEl>
                                          <p:spTgt spid="233"/>
                                        </p:tgtEl>
                                      </p:cBhvr>
                                    </p:animEffect>
                                    <p:set>
                                      <p:cBhvr>
                                        <p:cTn id="822" dur="1" fill="hold">
                                          <p:stCondLst>
                                            <p:cond delay="9"/>
                                          </p:stCondLst>
                                        </p:cTn>
                                        <p:tgtEl>
                                          <p:spTgt spid="233"/>
                                        </p:tgtEl>
                                        <p:attrNameLst>
                                          <p:attrName>style.visibility</p:attrName>
                                        </p:attrNameLst>
                                      </p:cBhvr>
                                      <p:to>
                                        <p:strVal val="hidden"/>
                                      </p:to>
                                    </p:set>
                                  </p:childTnLst>
                                </p:cTn>
                              </p:par>
                            </p:childTnLst>
                          </p:cTn>
                        </p:par>
                        <p:par>
                          <p:cTn id="823" fill="hold">
                            <p:stCondLst>
                              <p:cond delay="2750"/>
                            </p:stCondLst>
                            <p:childTnLst>
                              <p:par>
                                <p:cTn id="824" presetID="10" presetClass="exit" presetSubtype="0" fill="hold" grpId="0" nodeType="afterEffect">
                                  <p:stCondLst>
                                    <p:cond delay="0"/>
                                  </p:stCondLst>
                                  <p:childTnLst>
                                    <p:animEffect transition="out" filter="fade">
                                      <p:cBhvr>
                                        <p:cTn id="825" dur="10"/>
                                        <p:tgtEl>
                                          <p:spTgt spid="234"/>
                                        </p:tgtEl>
                                      </p:cBhvr>
                                    </p:animEffect>
                                    <p:set>
                                      <p:cBhvr>
                                        <p:cTn id="826" dur="1" fill="hold">
                                          <p:stCondLst>
                                            <p:cond delay="9"/>
                                          </p:stCondLst>
                                        </p:cTn>
                                        <p:tgtEl>
                                          <p:spTgt spid="234"/>
                                        </p:tgtEl>
                                        <p:attrNameLst>
                                          <p:attrName>style.visibility</p:attrName>
                                        </p:attrNameLst>
                                      </p:cBhvr>
                                      <p:to>
                                        <p:strVal val="hidden"/>
                                      </p:to>
                                    </p:set>
                                  </p:childTnLst>
                                </p:cTn>
                              </p:par>
                            </p:childTnLst>
                          </p:cTn>
                        </p:par>
                        <p:par>
                          <p:cTn id="827" fill="hold">
                            <p:stCondLst>
                              <p:cond delay="2760"/>
                            </p:stCondLst>
                            <p:childTnLst>
                              <p:par>
                                <p:cTn id="828" presetID="10" presetClass="exit" presetSubtype="0" fill="hold" grpId="0" nodeType="afterEffect">
                                  <p:stCondLst>
                                    <p:cond delay="0"/>
                                  </p:stCondLst>
                                  <p:childTnLst>
                                    <p:animEffect transition="out" filter="fade">
                                      <p:cBhvr>
                                        <p:cTn id="829" dur="10"/>
                                        <p:tgtEl>
                                          <p:spTgt spid="235"/>
                                        </p:tgtEl>
                                      </p:cBhvr>
                                    </p:animEffect>
                                    <p:set>
                                      <p:cBhvr>
                                        <p:cTn id="830" dur="1" fill="hold">
                                          <p:stCondLst>
                                            <p:cond delay="9"/>
                                          </p:stCondLst>
                                        </p:cTn>
                                        <p:tgtEl>
                                          <p:spTgt spid="235"/>
                                        </p:tgtEl>
                                        <p:attrNameLst>
                                          <p:attrName>style.visibility</p:attrName>
                                        </p:attrNameLst>
                                      </p:cBhvr>
                                      <p:to>
                                        <p:strVal val="hidden"/>
                                      </p:to>
                                    </p:set>
                                  </p:childTnLst>
                                </p:cTn>
                              </p:par>
                            </p:childTnLst>
                          </p:cTn>
                        </p:par>
                        <p:par>
                          <p:cTn id="831" fill="hold">
                            <p:stCondLst>
                              <p:cond delay="2770"/>
                            </p:stCondLst>
                            <p:childTnLst>
                              <p:par>
                                <p:cTn id="832" presetID="10" presetClass="exit" presetSubtype="0" fill="hold" grpId="0" nodeType="afterEffect">
                                  <p:stCondLst>
                                    <p:cond delay="0"/>
                                  </p:stCondLst>
                                  <p:childTnLst>
                                    <p:animEffect transition="out" filter="fade">
                                      <p:cBhvr>
                                        <p:cTn id="833" dur="10"/>
                                        <p:tgtEl>
                                          <p:spTgt spid="236"/>
                                        </p:tgtEl>
                                      </p:cBhvr>
                                    </p:animEffect>
                                    <p:set>
                                      <p:cBhvr>
                                        <p:cTn id="834" dur="1" fill="hold">
                                          <p:stCondLst>
                                            <p:cond delay="9"/>
                                          </p:stCondLst>
                                        </p:cTn>
                                        <p:tgtEl>
                                          <p:spTgt spid="236"/>
                                        </p:tgtEl>
                                        <p:attrNameLst>
                                          <p:attrName>style.visibility</p:attrName>
                                        </p:attrNameLst>
                                      </p:cBhvr>
                                      <p:to>
                                        <p:strVal val="hidden"/>
                                      </p:to>
                                    </p:set>
                                  </p:childTnLst>
                                </p:cTn>
                              </p:par>
                            </p:childTnLst>
                          </p:cTn>
                        </p:par>
                        <p:par>
                          <p:cTn id="835" fill="hold">
                            <p:stCondLst>
                              <p:cond delay="2780"/>
                            </p:stCondLst>
                            <p:childTnLst>
                              <p:par>
                                <p:cTn id="836" presetID="10" presetClass="exit" presetSubtype="0" fill="hold" grpId="0" nodeType="afterEffect">
                                  <p:stCondLst>
                                    <p:cond delay="0"/>
                                  </p:stCondLst>
                                  <p:childTnLst>
                                    <p:animEffect transition="out" filter="fade">
                                      <p:cBhvr>
                                        <p:cTn id="837" dur="10"/>
                                        <p:tgtEl>
                                          <p:spTgt spid="237"/>
                                        </p:tgtEl>
                                      </p:cBhvr>
                                    </p:animEffect>
                                    <p:set>
                                      <p:cBhvr>
                                        <p:cTn id="838" dur="1" fill="hold">
                                          <p:stCondLst>
                                            <p:cond delay="9"/>
                                          </p:stCondLst>
                                        </p:cTn>
                                        <p:tgtEl>
                                          <p:spTgt spid="237"/>
                                        </p:tgtEl>
                                        <p:attrNameLst>
                                          <p:attrName>style.visibility</p:attrName>
                                        </p:attrNameLst>
                                      </p:cBhvr>
                                      <p:to>
                                        <p:strVal val="hidden"/>
                                      </p:to>
                                    </p:set>
                                  </p:childTnLst>
                                </p:cTn>
                              </p:par>
                            </p:childTnLst>
                          </p:cTn>
                        </p:par>
                        <p:par>
                          <p:cTn id="839" fill="hold">
                            <p:stCondLst>
                              <p:cond delay="2790"/>
                            </p:stCondLst>
                            <p:childTnLst>
                              <p:par>
                                <p:cTn id="840" presetID="10" presetClass="exit" presetSubtype="0" fill="hold" grpId="0" nodeType="afterEffect">
                                  <p:stCondLst>
                                    <p:cond delay="0"/>
                                  </p:stCondLst>
                                  <p:childTnLst>
                                    <p:animEffect transition="out" filter="fade">
                                      <p:cBhvr>
                                        <p:cTn id="841" dur="10"/>
                                        <p:tgtEl>
                                          <p:spTgt spid="238"/>
                                        </p:tgtEl>
                                      </p:cBhvr>
                                    </p:animEffect>
                                    <p:set>
                                      <p:cBhvr>
                                        <p:cTn id="842" dur="1" fill="hold">
                                          <p:stCondLst>
                                            <p:cond delay="9"/>
                                          </p:stCondLst>
                                        </p:cTn>
                                        <p:tgtEl>
                                          <p:spTgt spid="238"/>
                                        </p:tgtEl>
                                        <p:attrNameLst>
                                          <p:attrName>style.visibility</p:attrName>
                                        </p:attrNameLst>
                                      </p:cBhvr>
                                      <p:to>
                                        <p:strVal val="hidden"/>
                                      </p:to>
                                    </p:set>
                                  </p:childTnLst>
                                </p:cTn>
                              </p:par>
                            </p:childTnLst>
                          </p:cTn>
                        </p:par>
                        <p:par>
                          <p:cTn id="843" fill="hold">
                            <p:stCondLst>
                              <p:cond delay="2800"/>
                            </p:stCondLst>
                            <p:childTnLst>
                              <p:par>
                                <p:cTn id="844" presetID="10" presetClass="exit" presetSubtype="0" fill="hold" grpId="0" nodeType="afterEffect">
                                  <p:stCondLst>
                                    <p:cond delay="0"/>
                                  </p:stCondLst>
                                  <p:childTnLst>
                                    <p:animEffect transition="out" filter="fade">
                                      <p:cBhvr>
                                        <p:cTn id="845" dur="10"/>
                                        <p:tgtEl>
                                          <p:spTgt spid="239"/>
                                        </p:tgtEl>
                                      </p:cBhvr>
                                    </p:animEffect>
                                    <p:set>
                                      <p:cBhvr>
                                        <p:cTn id="846" dur="1" fill="hold">
                                          <p:stCondLst>
                                            <p:cond delay="9"/>
                                          </p:stCondLst>
                                        </p:cTn>
                                        <p:tgtEl>
                                          <p:spTgt spid="239"/>
                                        </p:tgtEl>
                                        <p:attrNameLst>
                                          <p:attrName>style.visibility</p:attrName>
                                        </p:attrNameLst>
                                      </p:cBhvr>
                                      <p:to>
                                        <p:strVal val="hidden"/>
                                      </p:to>
                                    </p:set>
                                  </p:childTnLst>
                                </p:cTn>
                              </p:par>
                            </p:childTnLst>
                          </p:cTn>
                        </p:par>
                        <p:par>
                          <p:cTn id="847" fill="hold">
                            <p:stCondLst>
                              <p:cond delay="2810"/>
                            </p:stCondLst>
                            <p:childTnLst>
                              <p:par>
                                <p:cTn id="848" presetID="10" presetClass="exit" presetSubtype="0" fill="hold" grpId="0" nodeType="afterEffect">
                                  <p:stCondLst>
                                    <p:cond delay="0"/>
                                  </p:stCondLst>
                                  <p:childTnLst>
                                    <p:animEffect transition="out" filter="fade">
                                      <p:cBhvr>
                                        <p:cTn id="849" dur="10"/>
                                        <p:tgtEl>
                                          <p:spTgt spid="240"/>
                                        </p:tgtEl>
                                      </p:cBhvr>
                                    </p:animEffect>
                                    <p:set>
                                      <p:cBhvr>
                                        <p:cTn id="850" dur="1" fill="hold">
                                          <p:stCondLst>
                                            <p:cond delay="9"/>
                                          </p:stCondLst>
                                        </p:cTn>
                                        <p:tgtEl>
                                          <p:spTgt spid="240"/>
                                        </p:tgtEl>
                                        <p:attrNameLst>
                                          <p:attrName>style.visibility</p:attrName>
                                        </p:attrNameLst>
                                      </p:cBhvr>
                                      <p:to>
                                        <p:strVal val="hidden"/>
                                      </p:to>
                                    </p:set>
                                  </p:childTnLst>
                                </p:cTn>
                              </p:par>
                              <p:par>
                                <p:cTn id="851" presetID="10" presetClass="exit" presetSubtype="0" fill="hold" grpId="0" nodeType="withEffect">
                                  <p:stCondLst>
                                    <p:cond delay="0"/>
                                  </p:stCondLst>
                                  <p:childTnLst>
                                    <p:animEffect transition="out" filter="fade">
                                      <p:cBhvr>
                                        <p:cTn id="852" dur="10"/>
                                        <p:tgtEl>
                                          <p:spTgt spid="241"/>
                                        </p:tgtEl>
                                      </p:cBhvr>
                                    </p:animEffect>
                                    <p:set>
                                      <p:cBhvr>
                                        <p:cTn id="853" dur="1" fill="hold">
                                          <p:stCondLst>
                                            <p:cond delay="9"/>
                                          </p:stCondLst>
                                        </p:cTn>
                                        <p:tgtEl>
                                          <p:spTgt spid="241"/>
                                        </p:tgtEl>
                                        <p:attrNameLst>
                                          <p:attrName>style.visibility</p:attrName>
                                        </p:attrNameLst>
                                      </p:cBhvr>
                                      <p:to>
                                        <p:strVal val="hidden"/>
                                      </p:to>
                                    </p:set>
                                  </p:childTnLst>
                                </p:cTn>
                              </p:par>
                              <p:par>
                                <p:cTn id="854" presetID="10" presetClass="exit" presetSubtype="0" fill="hold" grpId="0" nodeType="withEffect">
                                  <p:stCondLst>
                                    <p:cond delay="0"/>
                                  </p:stCondLst>
                                  <p:childTnLst>
                                    <p:animEffect transition="out" filter="fade">
                                      <p:cBhvr>
                                        <p:cTn id="855" dur="10"/>
                                        <p:tgtEl>
                                          <p:spTgt spid="242"/>
                                        </p:tgtEl>
                                      </p:cBhvr>
                                    </p:animEffect>
                                    <p:set>
                                      <p:cBhvr>
                                        <p:cTn id="856" dur="1" fill="hold">
                                          <p:stCondLst>
                                            <p:cond delay="9"/>
                                          </p:stCondLst>
                                        </p:cTn>
                                        <p:tgtEl>
                                          <p:spTgt spid="242"/>
                                        </p:tgtEl>
                                        <p:attrNameLst>
                                          <p:attrName>style.visibility</p:attrName>
                                        </p:attrNameLst>
                                      </p:cBhvr>
                                      <p:to>
                                        <p:strVal val="hidden"/>
                                      </p:to>
                                    </p:set>
                                  </p:childTnLst>
                                </p:cTn>
                              </p:par>
                              <p:par>
                                <p:cTn id="857" presetID="10" presetClass="exit" presetSubtype="0" fill="hold" grpId="0" nodeType="withEffect">
                                  <p:stCondLst>
                                    <p:cond delay="0"/>
                                  </p:stCondLst>
                                  <p:childTnLst>
                                    <p:animEffect transition="out" filter="fade">
                                      <p:cBhvr>
                                        <p:cTn id="858" dur="10"/>
                                        <p:tgtEl>
                                          <p:spTgt spid="243"/>
                                        </p:tgtEl>
                                      </p:cBhvr>
                                    </p:animEffect>
                                    <p:set>
                                      <p:cBhvr>
                                        <p:cTn id="859" dur="1" fill="hold">
                                          <p:stCondLst>
                                            <p:cond delay="9"/>
                                          </p:stCondLst>
                                        </p:cTn>
                                        <p:tgtEl>
                                          <p:spTgt spid="243"/>
                                        </p:tgtEl>
                                        <p:attrNameLst>
                                          <p:attrName>style.visibility</p:attrName>
                                        </p:attrNameLst>
                                      </p:cBhvr>
                                      <p:to>
                                        <p:strVal val="hidden"/>
                                      </p:to>
                                    </p:set>
                                  </p:childTnLst>
                                </p:cTn>
                              </p:par>
                              <p:par>
                                <p:cTn id="860" presetID="10" presetClass="exit" presetSubtype="0" fill="hold" grpId="0" nodeType="withEffect">
                                  <p:stCondLst>
                                    <p:cond delay="0"/>
                                  </p:stCondLst>
                                  <p:childTnLst>
                                    <p:animEffect transition="out" filter="fade">
                                      <p:cBhvr>
                                        <p:cTn id="861" dur="10"/>
                                        <p:tgtEl>
                                          <p:spTgt spid="244"/>
                                        </p:tgtEl>
                                      </p:cBhvr>
                                    </p:animEffect>
                                    <p:set>
                                      <p:cBhvr>
                                        <p:cTn id="862" dur="1" fill="hold">
                                          <p:stCondLst>
                                            <p:cond delay="9"/>
                                          </p:stCondLst>
                                        </p:cTn>
                                        <p:tgtEl>
                                          <p:spTgt spid="244"/>
                                        </p:tgtEl>
                                        <p:attrNameLst>
                                          <p:attrName>style.visibility</p:attrName>
                                        </p:attrNameLst>
                                      </p:cBhvr>
                                      <p:to>
                                        <p:strVal val="hidden"/>
                                      </p:to>
                                    </p:set>
                                  </p:childTnLst>
                                </p:cTn>
                              </p:par>
                            </p:childTnLst>
                          </p:cTn>
                        </p:par>
                        <p:par>
                          <p:cTn id="863" fill="hold">
                            <p:stCondLst>
                              <p:cond delay="2820"/>
                            </p:stCondLst>
                            <p:childTnLst>
                              <p:par>
                                <p:cTn id="864" presetID="10" presetClass="exit" presetSubtype="0" fill="hold" grpId="0" nodeType="afterEffect">
                                  <p:stCondLst>
                                    <p:cond delay="0"/>
                                  </p:stCondLst>
                                  <p:childTnLst>
                                    <p:animEffect transition="out" filter="fade">
                                      <p:cBhvr>
                                        <p:cTn id="865" dur="10"/>
                                        <p:tgtEl>
                                          <p:spTgt spid="245"/>
                                        </p:tgtEl>
                                      </p:cBhvr>
                                    </p:animEffect>
                                    <p:set>
                                      <p:cBhvr>
                                        <p:cTn id="866" dur="1" fill="hold">
                                          <p:stCondLst>
                                            <p:cond delay="9"/>
                                          </p:stCondLst>
                                        </p:cTn>
                                        <p:tgtEl>
                                          <p:spTgt spid="245"/>
                                        </p:tgtEl>
                                        <p:attrNameLst>
                                          <p:attrName>style.visibility</p:attrName>
                                        </p:attrNameLst>
                                      </p:cBhvr>
                                      <p:to>
                                        <p:strVal val="hidden"/>
                                      </p:to>
                                    </p:set>
                                  </p:childTnLst>
                                </p:cTn>
                              </p:par>
                            </p:childTnLst>
                          </p:cTn>
                        </p:par>
                        <p:par>
                          <p:cTn id="867" fill="hold">
                            <p:stCondLst>
                              <p:cond delay="2830"/>
                            </p:stCondLst>
                            <p:childTnLst>
                              <p:par>
                                <p:cTn id="868" presetID="10" presetClass="exit" presetSubtype="0" fill="hold" grpId="0" nodeType="afterEffect">
                                  <p:stCondLst>
                                    <p:cond delay="0"/>
                                  </p:stCondLst>
                                  <p:childTnLst>
                                    <p:animEffect transition="out" filter="fade">
                                      <p:cBhvr>
                                        <p:cTn id="869" dur="10"/>
                                        <p:tgtEl>
                                          <p:spTgt spid="246"/>
                                        </p:tgtEl>
                                      </p:cBhvr>
                                    </p:animEffect>
                                    <p:set>
                                      <p:cBhvr>
                                        <p:cTn id="870" dur="1" fill="hold">
                                          <p:stCondLst>
                                            <p:cond delay="9"/>
                                          </p:stCondLst>
                                        </p:cTn>
                                        <p:tgtEl>
                                          <p:spTgt spid="246"/>
                                        </p:tgtEl>
                                        <p:attrNameLst>
                                          <p:attrName>style.visibility</p:attrName>
                                        </p:attrNameLst>
                                      </p:cBhvr>
                                      <p:to>
                                        <p:strVal val="hidden"/>
                                      </p:to>
                                    </p:set>
                                  </p:childTnLst>
                                </p:cTn>
                              </p:par>
                            </p:childTnLst>
                          </p:cTn>
                        </p:par>
                        <p:par>
                          <p:cTn id="871" fill="hold">
                            <p:stCondLst>
                              <p:cond delay="2840"/>
                            </p:stCondLst>
                            <p:childTnLst>
                              <p:par>
                                <p:cTn id="872" presetID="10" presetClass="exit" presetSubtype="0" fill="hold" grpId="0" nodeType="afterEffect">
                                  <p:stCondLst>
                                    <p:cond delay="0"/>
                                  </p:stCondLst>
                                  <p:childTnLst>
                                    <p:animEffect transition="out" filter="fade">
                                      <p:cBhvr>
                                        <p:cTn id="873" dur="10"/>
                                        <p:tgtEl>
                                          <p:spTgt spid="247"/>
                                        </p:tgtEl>
                                      </p:cBhvr>
                                    </p:animEffect>
                                    <p:set>
                                      <p:cBhvr>
                                        <p:cTn id="874" dur="1" fill="hold">
                                          <p:stCondLst>
                                            <p:cond delay="9"/>
                                          </p:stCondLst>
                                        </p:cTn>
                                        <p:tgtEl>
                                          <p:spTgt spid="247"/>
                                        </p:tgtEl>
                                        <p:attrNameLst>
                                          <p:attrName>style.visibility</p:attrName>
                                        </p:attrNameLst>
                                      </p:cBhvr>
                                      <p:to>
                                        <p:strVal val="hidden"/>
                                      </p:to>
                                    </p:set>
                                  </p:childTnLst>
                                </p:cTn>
                              </p:par>
                            </p:childTnLst>
                          </p:cTn>
                        </p:par>
                        <p:par>
                          <p:cTn id="875" fill="hold">
                            <p:stCondLst>
                              <p:cond delay="2850"/>
                            </p:stCondLst>
                            <p:childTnLst>
                              <p:par>
                                <p:cTn id="876" presetID="10" presetClass="exit" presetSubtype="0" fill="hold" grpId="0" nodeType="afterEffect">
                                  <p:stCondLst>
                                    <p:cond delay="0"/>
                                  </p:stCondLst>
                                  <p:childTnLst>
                                    <p:animEffect transition="out" filter="fade">
                                      <p:cBhvr>
                                        <p:cTn id="877" dur="10"/>
                                        <p:tgtEl>
                                          <p:spTgt spid="248"/>
                                        </p:tgtEl>
                                      </p:cBhvr>
                                    </p:animEffect>
                                    <p:set>
                                      <p:cBhvr>
                                        <p:cTn id="878" dur="1" fill="hold">
                                          <p:stCondLst>
                                            <p:cond delay="9"/>
                                          </p:stCondLst>
                                        </p:cTn>
                                        <p:tgtEl>
                                          <p:spTgt spid="248"/>
                                        </p:tgtEl>
                                        <p:attrNameLst>
                                          <p:attrName>style.visibility</p:attrName>
                                        </p:attrNameLst>
                                      </p:cBhvr>
                                      <p:to>
                                        <p:strVal val="hidden"/>
                                      </p:to>
                                    </p:set>
                                  </p:childTnLst>
                                </p:cTn>
                              </p:par>
                            </p:childTnLst>
                          </p:cTn>
                        </p:par>
                        <p:par>
                          <p:cTn id="879" fill="hold">
                            <p:stCondLst>
                              <p:cond delay="2860"/>
                            </p:stCondLst>
                            <p:childTnLst>
                              <p:par>
                                <p:cTn id="880" presetID="10" presetClass="exit" presetSubtype="0" fill="hold" grpId="0" nodeType="afterEffect">
                                  <p:stCondLst>
                                    <p:cond delay="0"/>
                                  </p:stCondLst>
                                  <p:childTnLst>
                                    <p:animEffect transition="out" filter="fade">
                                      <p:cBhvr>
                                        <p:cTn id="881" dur="10"/>
                                        <p:tgtEl>
                                          <p:spTgt spid="249"/>
                                        </p:tgtEl>
                                      </p:cBhvr>
                                    </p:animEffect>
                                    <p:set>
                                      <p:cBhvr>
                                        <p:cTn id="882" dur="1" fill="hold">
                                          <p:stCondLst>
                                            <p:cond delay="9"/>
                                          </p:stCondLst>
                                        </p:cTn>
                                        <p:tgtEl>
                                          <p:spTgt spid="249"/>
                                        </p:tgtEl>
                                        <p:attrNameLst>
                                          <p:attrName>style.visibility</p:attrName>
                                        </p:attrNameLst>
                                      </p:cBhvr>
                                      <p:to>
                                        <p:strVal val="hidden"/>
                                      </p:to>
                                    </p:set>
                                  </p:childTnLst>
                                </p:cTn>
                              </p:par>
                            </p:childTnLst>
                          </p:cTn>
                        </p:par>
                        <p:par>
                          <p:cTn id="883" fill="hold">
                            <p:stCondLst>
                              <p:cond delay="2870"/>
                            </p:stCondLst>
                            <p:childTnLst>
                              <p:par>
                                <p:cTn id="884" presetID="10" presetClass="exit" presetSubtype="0" fill="hold" grpId="0" nodeType="afterEffect">
                                  <p:stCondLst>
                                    <p:cond delay="0"/>
                                  </p:stCondLst>
                                  <p:childTnLst>
                                    <p:animEffect transition="out" filter="fade">
                                      <p:cBhvr>
                                        <p:cTn id="885" dur="10"/>
                                        <p:tgtEl>
                                          <p:spTgt spid="250"/>
                                        </p:tgtEl>
                                      </p:cBhvr>
                                    </p:animEffect>
                                    <p:set>
                                      <p:cBhvr>
                                        <p:cTn id="886" dur="1" fill="hold">
                                          <p:stCondLst>
                                            <p:cond delay="9"/>
                                          </p:stCondLst>
                                        </p:cTn>
                                        <p:tgtEl>
                                          <p:spTgt spid="250"/>
                                        </p:tgtEl>
                                        <p:attrNameLst>
                                          <p:attrName>style.visibility</p:attrName>
                                        </p:attrNameLst>
                                      </p:cBhvr>
                                      <p:to>
                                        <p:strVal val="hidden"/>
                                      </p:to>
                                    </p:set>
                                  </p:childTnLst>
                                </p:cTn>
                              </p:par>
                            </p:childTnLst>
                          </p:cTn>
                        </p:par>
                        <p:par>
                          <p:cTn id="887" fill="hold">
                            <p:stCondLst>
                              <p:cond delay="2880"/>
                            </p:stCondLst>
                            <p:childTnLst>
                              <p:par>
                                <p:cTn id="888" presetID="10" presetClass="exit" presetSubtype="0" fill="hold" grpId="0" nodeType="afterEffect">
                                  <p:stCondLst>
                                    <p:cond delay="0"/>
                                  </p:stCondLst>
                                  <p:childTnLst>
                                    <p:animEffect transition="out" filter="fade">
                                      <p:cBhvr>
                                        <p:cTn id="889" dur="10"/>
                                        <p:tgtEl>
                                          <p:spTgt spid="251"/>
                                        </p:tgtEl>
                                      </p:cBhvr>
                                    </p:animEffect>
                                    <p:set>
                                      <p:cBhvr>
                                        <p:cTn id="890" dur="1" fill="hold">
                                          <p:stCondLst>
                                            <p:cond delay="9"/>
                                          </p:stCondLst>
                                        </p:cTn>
                                        <p:tgtEl>
                                          <p:spTgt spid="251"/>
                                        </p:tgtEl>
                                        <p:attrNameLst>
                                          <p:attrName>style.visibility</p:attrName>
                                        </p:attrNameLst>
                                      </p:cBhvr>
                                      <p:to>
                                        <p:strVal val="hidden"/>
                                      </p:to>
                                    </p:set>
                                  </p:childTnLst>
                                </p:cTn>
                              </p:par>
                            </p:childTnLst>
                          </p:cTn>
                        </p:par>
                        <p:par>
                          <p:cTn id="891" fill="hold">
                            <p:stCondLst>
                              <p:cond delay="2890"/>
                            </p:stCondLst>
                            <p:childTnLst>
                              <p:par>
                                <p:cTn id="892" presetID="10" presetClass="exit" presetSubtype="0" fill="hold" grpId="0" nodeType="afterEffect">
                                  <p:stCondLst>
                                    <p:cond delay="0"/>
                                  </p:stCondLst>
                                  <p:childTnLst>
                                    <p:animEffect transition="out" filter="fade">
                                      <p:cBhvr>
                                        <p:cTn id="893" dur="10"/>
                                        <p:tgtEl>
                                          <p:spTgt spid="252"/>
                                        </p:tgtEl>
                                      </p:cBhvr>
                                    </p:animEffect>
                                    <p:set>
                                      <p:cBhvr>
                                        <p:cTn id="894" dur="1" fill="hold">
                                          <p:stCondLst>
                                            <p:cond delay="9"/>
                                          </p:stCondLst>
                                        </p:cTn>
                                        <p:tgtEl>
                                          <p:spTgt spid="252"/>
                                        </p:tgtEl>
                                        <p:attrNameLst>
                                          <p:attrName>style.visibility</p:attrName>
                                        </p:attrNameLst>
                                      </p:cBhvr>
                                      <p:to>
                                        <p:strVal val="hidden"/>
                                      </p:to>
                                    </p:set>
                                  </p:childTnLst>
                                </p:cTn>
                              </p:par>
                            </p:childTnLst>
                          </p:cTn>
                        </p:par>
                        <p:par>
                          <p:cTn id="895" fill="hold">
                            <p:stCondLst>
                              <p:cond delay="2900"/>
                            </p:stCondLst>
                            <p:childTnLst>
                              <p:par>
                                <p:cTn id="896" presetID="10" presetClass="exit" presetSubtype="0" fill="hold" grpId="0" nodeType="afterEffect">
                                  <p:stCondLst>
                                    <p:cond delay="0"/>
                                  </p:stCondLst>
                                  <p:childTnLst>
                                    <p:animEffect transition="out" filter="fade">
                                      <p:cBhvr>
                                        <p:cTn id="897" dur="10"/>
                                        <p:tgtEl>
                                          <p:spTgt spid="253"/>
                                        </p:tgtEl>
                                      </p:cBhvr>
                                    </p:animEffect>
                                    <p:set>
                                      <p:cBhvr>
                                        <p:cTn id="898" dur="1" fill="hold">
                                          <p:stCondLst>
                                            <p:cond delay="9"/>
                                          </p:stCondLst>
                                        </p:cTn>
                                        <p:tgtEl>
                                          <p:spTgt spid="253"/>
                                        </p:tgtEl>
                                        <p:attrNameLst>
                                          <p:attrName>style.visibility</p:attrName>
                                        </p:attrNameLst>
                                      </p:cBhvr>
                                      <p:to>
                                        <p:strVal val="hidden"/>
                                      </p:to>
                                    </p:set>
                                  </p:childTnLst>
                                </p:cTn>
                              </p:par>
                              <p:par>
                                <p:cTn id="899" presetID="10" presetClass="exit" presetSubtype="0" fill="hold" grpId="0" nodeType="withEffect">
                                  <p:stCondLst>
                                    <p:cond delay="0"/>
                                  </p:stCondLst>
                                  <p:childTnLst>
                                    <p:animEffect transition="out" filter="fade">
                                      <p:cBhvr>
                                        <p:cTn id="900" dur="10"/>
                                        <p:tgtEl>
                                          <p:spTgt spid="254"/>
                                        </p:tgtEl>
                                      </p:cBhvr>
                                    </p:animEffect>
                                    <p:set>
                                      <p:cBhvr>
                                        <p:cTn id="901" dur="1" fill="hold">
                                          <p:stCondLst>
                                            <p:cond delay="9"/>
                                          </p:stCondLst>
                                        </p:cTn>
                                        <p:tgtEl>
                                          <p:spTgt spid="254"/>
                                        </p:tgtEl>
                                        <p:attrNameLst>
                                          <p:attrName>style.visibility</p:attrName>
                                        </p:attrNameLst>
                                      </p:cBhvr>
                                      <p:to>
                                        <p:strVal val="hidden"/>
                                      </p:to>
                                    </p:set>
                                  </p:childTnLst>
                                </p:cTn>
                              </p:par>
                              <p:par>
                                <p:cTn id="902" presetID="10" presetClass="exit" presetSubtype="0" fill="hold" grpId="0" nodeType="withEffect">
                                  <p:stCondLst>
                                    <p:cond delay="0"/>
                                  </p:stCondLst>
                                  <p:childTnLst>
                                    <p:animEffect transition="out" filter="fade">
                                      <p:cBhvr>
                                        <p:cTn id="903" dur="10"/>
                                        <p:tgtEl>
                                          <p:spTgt spid="255"/>
                                        </p:tgtEl>
                                      </p:cBhvr>
                                    </p:animEffect>
                                    <p:set>
                                      <p:cBhvr>
                                        <p:cTn id="904" dur="1" fill="hold">
                                          <p:stCondLst>
                                            <p:cond delay="9"/>
                                          </p:stCondLst>
                                        </p:cTn>
                                        <p:tgtEl>
                                          <p:spTgt spid="255"/>
                                        </p:tgtEl>
                                        <p:attrNameLst>
                                          <p:attrName>style.visibility</p:attrName>
                                        </p:attrNameLst>
                                      </p:cBhvr>
                                      <p:to>
                                        <p:strVal val="hidden"/>
                                      </p:to>
                                    </p:set>
                                  </p:childTnLst>
                                </p:cTn>
                              </p:par>
                              <p:par>
                                <p:cTn id="905" presetID="10" presetClass="exit" presetSubtype="0" fill="hold" grpId="0" nodeType="withEffect">
                                  <p:stCondLst>
                                    <p:cond delay="0"/>
                                  </p:stCondLst>
                                  <p:childTnLst>
                                    <p:animEffect transition="out" filter="fade">
                                      <p:cBhvr>
                                        <p:cTn id="906" dur="10"/>
                                        <p:tgtEl>
                                          <p:spTgt spid="256"/>
                                        </p:tgtEl>
                                      </p:cBhvr>
                                    </p:animEffect>
                                    <p:set>
                                      <p:cBhvr>
                                        <p:cTn id="907" dur="1" fill="hold">
                                          <p:stCondLst>
                                            <p:cond delay="9"/>
                                          </p:stCondLst>
                                        </p:cTn>
                                        <p:tgtEl>
                                          <p:spTgt spid="256"/>
                                        </p:tgtEl>
                                        <p:attrNameLst>
                                          <p:attrName>style.visibility</p:attrName>
                                        </p:attrNameLst>
                                      </p:cBhvr>
                                      <p:to>
                                        <p:strVal val="hidden"/>
                                      </p:to>
                                    </p:set>
                                  </p:childTnLst>
                                </p:cTn>
                              </p:par>
                              <p:par>
                                <p:cTn id="908" presetID="10" presetClass="exit" presetSubtype="0" fill="hold" grpId="0" nodeType="withEffect">
                                  <p:stCondLst>
                                    <p:cond delay="0"/>
                                  </p:stCondLst>
                                  <p:childTnLst>
                                    <p:animEffect transition="out" filter="fade">
                                      <p:cBhvr>
                                        <p:cTn id="909" dur="10"/>
                                        <p:tgtEl>
                                          <p:spTgt spid="257"/>
                                        </p:tgtEl>
                                      </p:cBhvr>
                                    </p:animEffect>
                                    <p:set>
                                      <p:cBhvr>
                                        <p:cTn id="910" dur="1" fill="hold">
                                          <p:stCondLst>
                                            <p:cond delay="9"/>
                                          </p:stCondLst>
                                        </p:cTn>
                                        <p:tgtEl>
                                          <p:spTgt spid="257"/>
                                        </p:tgtEl>
                                        <p:attrNameLst>
                                          <p:attrName>style.visibility</p:attrName>
                                        </p:attrNameLst>
                                      </p:cBhvr>
                                      <p:to>
                                        <p:strVal val="hidden"/>
                                      </p:to>
                                    </p:set>
                                  </p:childTnLst>
                                </p:cTn>
                              </p:par>
                              <p:par>
                                <p:cTn id="911" presetID="10" presetClass="exit" presetSubtype="0" fill="hold" grpId="0" nodeType="withEffect">
                                  <p:stCondLst>
                                    <p:cond delay="0"/>
                                  </p:stCondLst>
                                  <p:childTnLst>
                                    <p:animEffect transition="out" filter="fade">
                                      <p:cBhvr>
                                        <p:cTn id="912" dur="10"/>
                                        <p:tgtEl>
                                          <p:spTgt spid="258"/>
                                        </p:tgtEl>
                                      </p:cBhvr>
                                    </p:animEffect>
                                    <p:set>
                                      <p:cBhvr>
                                        <p:cTn id="913" dur="1" fill="hold">
                                          <p:stCondLst>
                                            <p:cond delay="9"/>
                                          </p:stCondLst>
                                        </p:cTn>
                                        <p:tgtEl>
                                          <p:spTgt spid="258"/>
                                        </p:tgtEl>
                                        <p:attrNameLst>
                                          <p:attrName>style.visibility</p:attrName>
                                        </p:attrNameLst>
                                      </p:cBhvr>
                                      <p:to>
                                        <p:strVal val="hidden"/>
                                      </p:to>
                                    </p:set>
                                  </p:childTnLst>
                                </p:cTn>
                              </p:par>
                              <p:par>
                                <p:cTn id="914" presetID="10" presetClass="exit" presetSubtype="0" fill="hold" grpId="0" nodeType="withEffect">
                                  <p:stCondLst>
                                    <p:cond delay="0"/>
                                  </p:stCondLst>
                                  <p:childTnLst>
                                    <p:animEffect transition="out" filter="fade">
                                      <p:cBhvr>
                                        <p:cTn id="915" dur="10"/>
                                        <p:tgtEl>
                                          <p:spTgt spid="259"/>
                                        </p:tgtEl>
                                      </p:cBhvr>
                                    </p:animEffect>
                                    <p:set>
                                      <p:cBhvr>
                                        <p:cTn id="916" dur="1" fill="hold">
                                          <p:stCondLst>
                                            <p:cond delay="9"/>
                                          </p:stCondLst>
                                        </p:cTn>
                                        <p:tgtEl>
                                          <p:spTgt spid="259"/>
                                        </p:tgtEl>
                                        <p:attrNameLst>
                                          <p:attrName>style.visibility</p:attrName>
                                        </p:attrNameLst>
                                      </p:cBhvr>
                                      <p:to>
                                        <p:strVal val="hidden"/>
                                      </p:to>
                                    </p:set>
                                  </p:childTnLst>
                                </p:cTn>
                              </p:par>
                              <p:par>
                                <p:cTn id="917" presetID="10" presetClass="exit" presetSubtype="0" fill="hold" grpId="0" nodeType="withEffect">
                                  <p:stCondLst>
                                    <p:cond delay="0"/>
                                  </p:stCondLst>
                                  <p:childTnLst>
                                    <p:animEffect transition="out" filter="fade">
                                      <p:cBhvr>
                                        <p:cTn id="918" dur="10"/>
                                        <p:tgtEl>
                                          <p:spTgt spid="260"/>
                                        </p:tgtEl>
                                      </p:cBhvr>
                                    </p:animEffect>
                                    <p:set>
                                      <p:cBhvr>
                                        <p:cTn id="919" dur="1" fill="hold">
                                          <p:stCondLst>
                                            <p:cond delay="9"/>
                                          </p:stCondLst>
                                        </p:cTn>
                                        <p:tgtEl>
                                          <p:spTgt spid="260"/>
                                        </p:tgtEl>
                                        <p:attrNameLst>
                                          <p:attrName>style.visibility</p:attrName>
                                        </p:attrNameLst>
                                      </p:cBhvr>
                                      <p:to>
                                        <p:strVal val="hidden"/>
                                      </p:to>
                                    </p:set>
                                  </p:childTnLst>
                                </p:cTn>
                              </p:par>
                              <p:par>
                                <p:cTn id="920" presetID="10" presetClass="exit" presetSubtype="0" fill="hold" grpId="0" nodeType="withEffect">
                                  <p:stCondLst>
                                    <p:cond delay="0"/>
                                  </p:stCondLst>
                                  <p:childTnLst>
                                    <p:animEffect transition="out" filter="fade">
                                      <p:cBhvr>
                                        <p:cTn id="921" dur="10"/>
                                        <p:tgtEl>
                                          <p:spTgt spid="261"/>
                                        </p:tgtEl>
                                      </p:cBhvr>
                                    </p:animEffect>
                                    <p:set>
                                      <p:cBhvr>
                                        <p:cTn id="922" dur="1" fill="hold">
                                          <p:stCondLst>
                                            <p:cond delay="9"/>
                                          </p:stCondLst>
                                        </p:cTn>
                                        <p:tgtEl>
                                          <p:spTgt spid="261"/>
                                        </p:tgtEl>
                                        <p:attrNameLst>
                                          <p:attrName>style.visibility</p:attrName>
                                        </p:attrNameLst>
                                      </p:cBhvr>
                                      <p:to>
                                        <p:strVal val="hidden"/>
                                      </p:to>
                                    </p:set>
                                  </p:childTnLst>
                                </p:cTn>
                              </p:par>
                              <p:par>
                                <p:cTn id="923" presetID="10" presetClass="exit" presetSubtype="0" fill="hold" grpId="0" nodeType="withEffect">
                                  <p:stCondLst>
                                    <p:cond delay="0"/>
                                  </p:stCondLst>
                                  <p:childTnLst>
                                    <p:animEffect transition="out" filter="fade">
                                      <p:cBhvr>
                                        <p:cTn id="924" dur="10"/>
                                        <p:tgtEl>
                                          <p:spTgt spid="262"/>
                                        </p:tgtEl>
                                      </p:cBhvr>
                                    </p:animEffect>
                                    <p:set>
                                      <p:cBhvr>
                                        <p:cTn id="925" dur="1" fill="hold">
                                          <p:stCondLst>
                                            <p:cond delay="9"/>
                                          </p:stCondLst>
                                        </p:cTn>
                                        <p:tgtEl>
                                          <p:spTgt spid="262"/>
                                        </p:tgtEl>
                                        <p:attrNameLst>
                                          <p:attrName>style.visibility</p:attrName>
                                        </p:attrNameLst>
                                      </p:cBhvr>
                                      <p:to>
                                        <p:strVal val="hidden"/>
                                      </p:to>
                                    </p:set>
                                  </p:childTnLst>
                                </p:cTn>
                              </p:par>
                              <p:par>
                                <p:cTn id="926" presetID="10" presetClass="exit" presetSubtype="0" fill="hold" grpId="0" nodeType="withEffect">
                                  <p:stCondLst>
                                    <p:cond delay="0"/>
                                  </p:stCondLst>
                                  <p:childTnLst>
                                    <p:animEffect transition="out" filter="fade">
                                      <p:cBhvr>
                                        <p:cTn id="927" dur="10"/>
                                        <p:tgtEl>
                                          <p:spTgt spid="263"/>
                                        </p:tgtEl>
                                      </p:cBhvr>
                                    </p:animEffect>
                                    <p:set>
                                      <p:cBhvr>
                                        <p:cTn id="928" dur="1" fill="hold">
                                          <p:stCondLst>
                                            <p:cond delay="9"/>
                                          </p:stCondLst>
                                        </p:cTn>
                                        <p:tgtEl>
                                          <p:spTgt spid="263"/>
                                        </p:tgtEl>
                                        <p:attrNameLst>
                                          <p:attrName>style.visibility</p:attrName>
                                        </p:attrNameLst>
                                      </p:cBhvr>
                                      <p:to>
                                        <p:strVal val="hidden"/>
                                      </p:to>
                                    </p:set>
                                  </p:childTnLst>
                                </p:cTn>
                              </p:par>
                            </p:childTnLst>
                          </p:cTn>
                        </p:par>
                        <p:par>
                          <p:cTn id="929" fill="hold">
                            <p:stCondLst>
                              <p:cond delay="2910"/>
                            </p:stCondLst>
                            <p:childTnLst>
                              <p:par>
                                <p:cTn id="930" presetID="10" presetClass="exit" presetSubtype="0" fill="hold" grpId="0" nodeType="afterEffect">
                                  <p:stCondLst>
                                    <p:cond delay="0"/>
                                  </p:stCondLst>
                                  <p:childTnLst>
                                    <p:animEffect transition="out" filter="fade">
                                      <p:cBhvr>
                                        <p:cTn id="931" dur="10"/>
                                        <p:tgtEl>
                                          <p:spTgt spid="264"/>
                                        </p:tgtEl>
                                      </p:cBhvr>
                                    </p:animEffect>
                                    <p:set>
                                      <p:cBhvr>
                                        <p:cTn id="932" dur="1" fill="hold">
                                          <p:stCondLst>
                                            <p:cond delay="9"/>
                                          </p:stCondLst>
                                        </p:cTn>
                                        <p:tgtEl>
                                          <p:spTgt spid="264"/>
                                        </p:tgtEl>
                                        <p:attrNameLst>
                                          <p:attrName>style.visibility</p:attrName>
                                        </p:attrNameLst>
                                      </p:cBhvr>
                                      <p:to>
                                        <p:strVal val="hidden"/>
                                      </p:to>
                                    </p:set>
                                  </p:childTnLst>
                                </p:cTn>
                              </p:par>
                            </p:childTnLst>
                          </p:cTn>
                        </p:par>
                        <p:par>
                          <p:cTn id="933" fill="hold">
                            <p:stCondLst>
                              <p:cond delay="2920"/>
                            </p:stCondLst>
                            <p:childTnLst>
                              <p:par>
                                <p:cTn id="934" presetID="10" presetClass="exit" presetSubtype="0" fill="hold" grpId="0" nodeType="afterEffect">
                                  <p:stCondLst>
                                    <p:cond delay="0"/>
                                  </p:stCondLst>
                                  <p:childTnLst>
                                    <p:animEffect transition="out" filter="fade">
                                      <p:cBhvr>
                                        <p:cTn id="935" dur="10"/>
                                        <p:tgtEl>
                                          <p:spTgt spid="265"/>
                                        </p:tgtEl>
                                      </p:cBhvr>
                                    </p:animEffect>
                                    <p:set>
                                      <p:cBhvr>
                                        <p:cTn id="936" dur="1" fill="hold">
                                          <p:stCondLst>
                                            <p:cond delay="9"/>
                                          </p:stCondLst>
                                        </p:cTn>
                                        <p:tgtEl>
                                          <p:spTgt spid="265"/>
                                        </p:tgtEl>
                                        <p:attrNameLst>
                                          <p:attrName>style.visibility</p:attrName>
                                        </p:attrNameLst>
                                      </p:cBhvr>
                                      <p:to>
                                        <p:strVal val="hidden"/>
                                      </p:to>
                                    </p:set>
                                  </p:childTnLst>
                                </p:cTn>
                              </p:par>
                            </p:childTnLst>
                          </p:cTn>
                        </p:par>
                        <p:par>
                          <p:cTn id="937" fill="hold">
                            <p:stCondLst>
                              <p:cond delay="2930"/>
                            </p:stCondLst>
                            <p:childTnLst>
                              <p:par>
                                <p:cTn id="938" presetID="10" presetClass="exit" presetSubtype="0" fill="hold" grpId="0" nodeType="afterEffect">
                                  <p:stCondLst>
                                    <p:cond delay="0"/>
                                  </p:stCondLst>
                                  <p:childTnLst>
                                    <p:animEffect transition="out" filter="fade">
                                      <p:cBhvr>
                                        <p:cTn id="939" dur="10"/>
                                        <p:tgtEl>
                                          <p:spTgt spid="266"/>
                                        </p:tgtEl>
                                      </p:cBhvr>
                                    </p:animEffect>
                                    <p:set>
                                      <p:cBhvr>
                                        <p:cTn id="940" dur="1" fill="hold">
                                          <p:stCondLst>
                                            <p:cond delay="9"/>
                                          </p:stCondLst>
                                        </p:cTn>
                                        <p:tgtEl>
                                          <p:spTgt spid="266"/>
                                        </p:tgtEl>
                                        <p:attrNameLst>
                                          <p:attrName>style.visibility</p:attrName>
                                        </p:attrNameLst>
                                      </p:cBhvr>
                                      <p:to>
                                        <p:strVal val="hidden"/>
                                      </p:to>
                                    </p:set>
                                  </p:childTnLst>
                                </p:cTn>
                              </p:par>
                            </p:childTnLst>
                          </p:cTn>
                        </p:par>
                        <p:par>
                          <p:cTn id="941" fill="hold">
                            <p:stCondLst>
                              <p:cond delay="2940"/>
                            </p:stCondLst>
                            <p:childTnLst>
                              <p:par>
                                <p:cTn id="942" presetID="10" presetClass="exit" presetSubtype="0" fill="hold" grpId="0" nodeType="afterEffect">
                                  <p:stCondLst>
                                    <p:cond delay="0"/>
                                  </p:stCondLst>
                                  <p:childTnLst>
                                    <p:animEffect transition="out" filter="fade">
                                      <p:cBhvr>
                                        <p:cTn id="943" dur="10"/>
                                        <p:tgtEl>
                                          <p:spTgt spid="267"/>
                                        </p:tgtEl>
                                      </p:cBhvr>
                                    </p:animEffect>
                                    <p:set>
                                      <p:cBhvr>
                                        <p:cTn id="944" dur="1" fill="hold">
                                          <p:stCondLst>
                                            <p:cond delay="9"/>
                                          </p:stCondLst>
                                        </p:cTn>
                                        <p:tgtEl>
                                          <p:spTgt spid="267"/>
                                        </p:tgtEl>
                                        <p:attrNameLst>
                                          <p:attrName>style.visibility</p:attrName>
                                        </p:attrNameLst>
                                      </p:cBhvr>
                                      <p:to>
                                        <p:strVal val="hidden"/>
                                      </p:to>
                                    </p:set>
                                  </p:childTnLst>
                                </p:cTn>
                              </p:par>
                            </p:childTnLst>
                          </p:cTn>
                        </p:par>
                        <p:par>
                          <p:cTn id="945" fill="hold">
                            <p:stCondLst>
                              <p:cond delay="2950"/>
                            </p:stCondLst>
                            <p:childTnLst>
                              <p:par>
                                <p:cTn id="946" presetID="10" presetClass="exit" presetSubtype="0" fill="hold" grpId="0" nodeType="afterEffect">
                                  <p:stCondLst>
                                    <p:cond delay="0"/>
                                  </p:stCondLst>
                                  <p:childTnLst>
                                    <p:animEffect transition="out" filter="fade">
                                      <p:cBhvr>
                                        <p:cTn id="947" dur="10"/>
                                        <p:tgtEl>
                                          <p:spTgt spid="268"/>
                                        </p:tgtEl>
                                      </p:cBhvr>
                                    </p:animEffect>
                                    <p:set>
                                      <p:cBhvr>
                                        <p:cTn id="948" dur="1" fill="hold">
                                          <p:stCondLst>
                                            <p:cond delay="9"/>
                                          </p:stCondLst>
                                        </p:cTn>
                                        <p:tgtEl>
                                          <p:spTgt spid="268"/>
                                        </p:tgtEl>
                                        <p:attrNameLst>
                                          <p:attrName>style.visibility</p:attrName>
                                        </p:attrNameLst>
                                      </p:cBhvr>
                                      <p:to>
                                        <p:strVal val="hidden"/>
                                      </p:to>
                                    </p:set>
                                  </p:childTnLst>
                                </p:cTn>
                              </p:par>
                            </p:childTnLst>
                          </p:cTn>
                        </p:par>
                        <p:par>
                          <p:cTn id="949" fill="hold">
                            <p:stCondLst>
                              <p:cond delay="2960"/>
                            </p:stCondLst>
                            <p:childTnLst>
                              <p:par>
                                <p:cTn id="950" presetID="10" presetClass="exit" presetSubtype="0" fill="hold" grpId="0" nodeType="afterEffect">
                                  <p:stCondLst>
                                    <p:cond delay="0"/>
                                  </p:stCondLst>
                                  <p:childTnLst>
                                    <p:animEffect transition="out" filter="fade">
                                      <p:cBhvr>
                                        <p:cTn id="951" dur="10"/>
                                        <p:tgtEl>
                                          <p:spTgt spid="269"/>
                                        </p:tgtEl>
                                      </p:cBhvr>
                                    </p:animEffect>
                                    <p:set>
                                      <p:cBhvr>
                                        <p:cTn id="952" dur="1" fill="hold">
                                          <p:stCondLst>
                                            <p:cond delay="9"/>
                                          </p:stCondLst>
                                        </p:cTn>
                                        <p:tgtEl>
                                          <p:spTgt spid="269"/>
                                        </p:tgtEl>
                                        <p:attrNameLst>
                                          <p:attrName>style.visibility</p:attrName>
                                        </p:attrNameLst>
                                      </p:cBhvr>
                                      <p:to>
                                        <p:strVal val="hidden"/>
                                      </p:to>
                                    </p:set>
                                  </p:childTnLst>
                                </p:cTn>
                              </p:par>
                            </p:childTnLst>
                          </p:cTn>
                        </p:par>
                        <p:par>
                          <p:cTn id="953" fill="hold">
                            <p:stCondLst>
                              <p:cond delay="2970"/>
                            </p:stCondLst>
                            <p:childTnLst>
                              <p:par>
                                <p:cTn id="954" presetID="10" presetClass="exit" presetSubtype="0" fill="hold" grpId="0" nodeType="afterEffect">
                                  <p:stCondLst>
                                    <p:cond delay="0"/>
                                  </p:stCondLst>
                                  <p:childTnLst>
                                    <p:animEffect transition="out" filter="fade">
                                      <p:cBhvr>
                                        <p:cTn id="955" dur="10"/>
                                        <p:tgtEl>
                                          <p:spTgt spid="270"/>
                                        </p:tgtEl>
                                      </p:cBhvr>
                                    </p:animEffect>
                                    <p:set>
                                      <p:cBhvr>
                                        <p:cTn id="956" dur="1" fill="hold">
                                          <p:stCondLst>
                                            <p:cond delay="9"/>
                                          </p:stCondLst>
                                        </p:cTn>
                                        <p:tgtEl>
                                          <p:spTgt spid="270"/>
                                        </p:tgtEl>
                                        <p:attrNameLst>
                                          <p:attrName>style.visibility</p:attrName>
                                        </p:attrNameLst>
                                      </p:cBhvr>
                                      <p:to>
                                        <p:strVal val="hidden"/>
                                      </p:to>
                                    </p:set>
                                  </p:childTnLst>
                                </p:cTn>
                              </p:par>
                            </p:childTnLst>
                          </p:cTn>
                        </p:par>
                        <p:par>
                          <p:cTn id="957" fill="hold">
                            <p:stCondLst>
                              <p:cond delay="2980"/>
                            </p:stCondLst>
                            <p:childTnLst>
                              <p:par>
                                <p:cTn id="958" presetID="10" presetClass="exit" presetSubtype="0" fill="hold" grpId="0" nodeType="afterEffect">
                                  <p:stCondLst>
                                    <p:cond delay="0"/>
                                  </p:stCondLst>
                                  <p:childTnLst>
                                    <p:animEffect transition="out" filter="fade">
                                      <p:cBhvr>
                                        <p:cTn id="959" dur="10"/>
                                        <p:tgtEl>
                                          <p:spTgt spid="271"/>
                                        </p:tgtEl>
                                      </p:cBhvr>
                                    </p:animEffect>
                                    <p:set>
                                      <p:cBhvr>
                                        <p:cTn id="960" dur="1" fill="hold">
                                          <p:stCondLst>
                                            <p:cond delay="9"/>
                                          </p:stCondLst>
                                        </p:cTn>
                                        <p:tgtEl>
                                          <p:spTgt spid="271"/>
                                        </p:tgtEl>
                                        <p:attrNameLst>
                                          <p:attrName>style.visibility</p:attrName>
                                        </p:attrNameLst>
                                      </p:cBhvr>
                                      <p:to>
                                        <p:strVal val="hidden"/>
                                      </p:to>
                                    </p:set>
                                  </p:childTnLst>
                                </p:cTn>
                              </p:par>
                            </p:childTnLst>
                          </p:cTn>
                        </p:par>
                        <p:par>
                          <p:cTn id="961" fill="hold">
                            <p:stCondLst>
                              <p:cond delay="2990"/>
                            </p:stCondLst>
                            <p:childTnLst>
                              <p:par>
                                <p:cTn id="962" presetID="10" presetClass="exit" presetSubtype="0" fill="hold" grpId="0" nodeType="afterEffect">
                                  <p:stCondLst>
                                    <p:cond delay="0"/>
                                  </p:stCondLst>
                                  <p:childTnLst>
                                    <p:animEffect transition="out" filter="fade">
                                      <p:cBhvr>
                                        <p:cTn id="963" dur="10"/>
                                        <p:tgtEl>
                                          <p:spTgt spid="272"/>
                                        </p:tgtEl>
                                      </p:cBhvr>
                                    </p:animEffect>
                                    <p:set>
                                      <p:cBhvr>
                                        <p:cTn id="964" dur="1" fill="hold">
                                          <p:stCondLst>
                                            <p:cond delay="9"/>
                                          </p:stCondLst>
                                        </p:cTn>
                                        <p:tgtEl>
                                          <p:spTgt spid="272"/>
                                        </p:tgtEl>
                                        <p:attrNameLst>
                                          <p:attrName>style.visibility</p:attrName>
                                        </p:attrNameLst>
                                      </p:cBhvr>
                                      <p:to>
                                        <p:strVal val="hidden"/>
                                      </p:to>
                                    </p:set>
                                  </p:childTnLst>
                                </p:cTn>
                              </p:par>
                              <p:par>
                                <p:cTn id="965" presetID="10" presetClass="exit" presetSubtype="0" fill="hold" grpId="0" nodeType="withEffect">
                                  <p:stCondLst>
                                    <p:cond delay="0"/>
                                  </p:stCondLst>
                                  <p:childTnLst>
                                    <p:animEffect transition="out" filter="fade">
                                      <p:cBhvr>
                                        <p:cTn id="966" dur="10"/>
                                        <p:tgtEl>
                                          <p:spTgt spid="273"/>
                                        </p:tgtEl>
                                      </p:cBhvr>
                                    </p:animEffect>
                                    <p:set>
                                      <p:cBhvr>
                                        <p:cTn id="967" dur="1" fill="hold">
                                          <p:stCondLst>
                                            <p:cond delay="9"/>
                                          </p:stCondLst>
                                        </p:cTn>
                                        <p:tgtEl>
                                          <p:spTgt spid="273"/>
                                        </p:tgtEl>
                                        <p:attrNameLst>
                                          <p:attrName>style.visibility</p:attrName>
                                        </p:attrNameLst>
                                      </p:cBhvr>
                                      <p:to>
                                        <p:strVal val="hidden"/>
                                      </p:to>
                                    </p:set>
                                  </p:childTnLst>
                                </p:cTn>
                              </p:par>
                              <p:par>
                                <p:cTn id="968" presetID="10" presetClass="exit" presetSubtype="0" fill="hold" grpId="0" nodeType="withEffect">
                                  <p:stCondLst>
                                    <p:cond delay="0"/>
                                  </p:stCondLst>
                                  <p:childTnLst>
                                    <p:animEffect transition="out" filter="fade">
                                      <p:cBhvr>
                                        <p:cTn id="969" dur="10"/>
                                        <p:tgtEl>
                                          <p:spTgt spid="274"/>
                                        </p:tgtEl>
                                      </p:cBhvr>
                                    </p:animEffect>
                                    <p:set>
                                      <p:cBhvr>
                                        <p:cTn id="970" dur="1" fill="hold">
                                          <p:stCondLst>
                                            <p:cond delay="9"/>
                                          </p:stCondLst>
                                        </p:cTn>
                                        <p:tgtEl>
                                          <p:spTgt spid="274"/>
                                        </p:tgtEl>
                                        <p:attrNameLst>
                                          <p:attrName>style.visibility</p:attrName>
                                        </p:attrNameLst>
                                      </p:cBhvr>
                                      <p:to>
                                        <p:strVal val="hidden"/>
                                      </p:to>
                                    </p:set>
                                  </p:childTnLst>
                                </p:cTn>
                              </p:par>
                              <p:par>
                                <p:cTn id="971" presetID="10" presetClass="exit" presetSubtype="0" fill="hold" grpId="0" nodeType="withEffect">
                                  <p:stCondLst>
                                    <p:cond delay="0"/>
                                  </p:stCondLst>
                                  <p:childTnLst>
                                    <p:animEffect transition="out" filter="fade">
                                      <p:cBhvr>
                                        <p:cTn id="972" dur="10"/>
                                        <p:tgtEl>
                                          <p:spTgt spid="275"/>
                                        </p:tgtEl>
                                      </p:cBhvr>
                                    </p:animEffect>
                                    <p:set>
                                      <p:cBhvr>
                                        <p:cTn id="973" dur="1" fill="hold">
                                          <p:stCondLst>
                                            <p:cond delay="9"/>
                                          </p:stCondLst>
                                        </p:cTn>
                                        <p:tgtEl>
                                          <p:spTgt spid="275"/>
                                        </p:tgtEl>
                                        <p:attrNameLst>
                                          <p:attrName>style.visibility</p:attrName>
                                        </p:attrNameLst>
                                      </p:cBhvr>
                                      <p:to>
                                        <p:strVal val="hidden"/>
                                      </p:to>
                                    </p:set>
                                  </p:childTnLst>
                                </p:cTn>
                              </p:par>
                              <p:par>
                                <p:cTn id="974" presetID="10" presetClass="exit" presetSubtype="0" fill="hold" grpId="0" nodeType="withEffect">
                                  <p:stCondLst>
                                    <p:cond delay="0"/>
                                  </p:stCondLst>
                                  <p:childTnLst>
                                    <p:animEffect transition="out" filter="fade">
                                      <p:cBhvr>
                                        <p:cTn id="975" dur="10"/>
                                        <p:tgtEl>
                                          <p:spTgt spid="276"/>
                                        </p:tgtEl>
                                      </p:cBhvr>
                                    </p:animEffect>
                                    <p:set>
                                      <p:cBhvr>
                                        <p:cTn id="976" dur="1" fill="hold">
                                          <p:stCondLst>
                                            <p:cond delay="9"/>
                                          </p:stCondLst>
                                        </p:cTn>
                                        <p:tgtEl>
                                          <p:spTgt spid="276"/>
                                        </p:tgtEl>
                                        <p:attrNameLst>
                                          <p:attrName>style.visibility</p:attrName>
                                        </p:attrNameLst>
                                      </p:cBhvr>
                                      <p:to>
                                        <p:strVal val="hidden"/>
                                      </p:to>
                                    </p:set>
                                  </p:childTnLst>
                                </p:cTn>
                              </p:par>
                              <p:par>
                                <p:cTn id="977" presetID="10" presetClass="exit" presetSubtype="0" fill="hold" grpId="0" nodeType="withEffect">
                                  <p:stCondLst>
                                    <p:cond delay="0"/>
                                  </p:stCondLst>
                                  <p:childTnLst>
                                    <p:animEffect transition="out" filter="fade">
                                      <p:cBhvr>
                                        <p:cTn id="978" dur="10"/>
                                        <p:tgtEl>
                                          <p:spTgt spid="277"/>
                                        </p:tgtEl>
                                      </p:cBhvr>
                                    </p:animEffect>
                                    <p:set>
                                      <p:cBhvr>
                                        <p:cTn id="979" dur="1" fill="hold">
                                          <p:stCondLst>
                                            <p:cond delay="9"/>
                                          </p:stCondLst>
                                        </p:cTn>
                                        <p:tgtEl>
                                          <p:spTgt spid="277"/>
                                        </p:tgtEl>
                                        <p:attrNameLst>
                                          <p:attrName>style.visibility</p:attrName>
                                        </p:attrNameLst>
                                      </p:cBhvr>
                                      <p:to>
                                        <p:strVal val="hidden"/>
                                      </p:to>
                                    </p:set>
                                  </p:childTnLst>
                                </p:cTn>
                              </p:par>
                              <p:par>
                                <p:cTn id="980" presetID="10" presetClass="exit" presetSubtype="0" fill="hold" grpId="0" nodeType="withEffect">
                                  <p:stCondLst>
                                    <p:cond delay="0"/>
                                  </p:stCondLst>
                                  <p:childTnLst>
                                    <p:animEffect transition="out" filter="fade">
                                      <p:cBhvr>
                                        <p:cTn id="981" dur="10"/>
                                        <p:tgtEl>
                                          <p:spTgt spid="278"/>
                                        </p:tgtEl>
                                      </p:cBhvr>
                                    </p:animEffect>
                                    <p:set>
                                      <p:cBhvr>
                                        <p:cTn id="982" dur="1" fill="hold">
                                          <p:stCondLst>
                                            <p:cond delay="9"/>
                                          </p:stCondLst>
                                        </p:cTn>
                                        <p:tgtEl>
                                          <p:spTgt spid="278"/>
                                        </p:tgtEl>
                                        <p:attrNameLst>
                                          <p:attrName>style.visibility</p:attrName>
                                        </p:attrNameLst>
                                      </p:cBhvr>
                                      <p:to>
                                        <p:strVal val="hidden"/>
                                      </p:to>
                                    </p:set>
                                  </p:childTnLst>
                                </p:cTn>
                              </p:par>
                              <p:par>
                                <p:cTn id="983" presetID="10" presetClass="exit" presetSubtype="0" fill="hold" grpId="0" nodeType="withEffect">
                                  <p:stCondLst>
                                    <p:cond delay="0"/>
                                  </p:stCondLst>
                                  <p:childTnLst>
                                    <p:animEffect transition="out" filter="fade">
                                      <p:cBhvr>
                                        <p:cTn id="984" dur="10"/>
                                        <p:tgtEl>
                                          <p:spTgt spid="279"/>
                                        </p:tgtEl>
                                      </p:cBhvr>
                                    </p:animEffect>
                                    <p:set>
                                      <p:cBhvr>
                                        <p:cTn id="985" dur="1" fill="hold">
                                          <p:stCondLst>
                                            <p:cond delay="9"/>
                                          </p:stCondLst>
                                        </p:cTn>
                                        <p:tgtEl>
                                          <p:spTgt spid="279"/>
                                        </p:tgtEl>
                                        <p:attrNameLst>
                                          <p:attrName>style.visibility</p:attrName>
                                        </p:attrNameLst>
                                      </p:cBhvr>
                                      <p:to>
                                        <p:strVal val="hidden"/>
                                      </p:to>
                                    </p:set>
                                  </p:childTnLst>
                                </p:cTn>
                              </p:par>
                              <p:par>
                                <p:cTn id="986" presetID="10" presetClass="exit" presetSubtype="0" fill="hold" grpId="0" nodeType="withEffect">
                                  <p:stCondLst>
                                    <p:cond delay="0"/>
                                  </p:stCondLst>
                                  <p:childTnLst>
                                    <p:animEffect transition="out" filter="fade">
                                      <p:cBhvr>
                                        <p:cTn id="987" dur="10"/>
                                        <p:tgtEl>
                                          <p:spTgt spid="280"/>
                                        </p:tgtEl>
                                      </p:cBhvr>
                                    </p:animEffect>
                                    <p:set>
                                      <p:cBhvr>
                                        <p:cTn id="988" dur="1" fill="hold">
                                          <p:stCondLst>
                                            <p:cond delay="9"/>
                                          </p:stCondLst>
                                        </p:cTn>
                                        <p:tgtEl>
                                          <p:spTgt spid="280"/>
                                        </p:tgtEl>
                                        <p:attrNameLst>
                                          <p:attrName>style.visibility</p:attrName>
                                        </p:attrNameLst>
                                      </p:cBhvr>
                                      <p:to>
                                        <p:strVal val="hidden"/>
                                      </p:to>
                                    </p:set>
                                  </p:childTnLst>
                                </p:cTn>
                              </p:par>
                              <p:par>
                                <p:cTn id="989" presetID="10" presetClass="exit" presetSubtype="0" fill="hold" grpId="0" nodeType="withEffect">
                                  <p:stCondLst>
                                    <p:cond delay="0"/>
                                  </p:stCondLst>
                                  <p:childTnLst>
                                    <p:animEffect transition="out" filter="fade">
                                      <p:cBhvr>
                                        <p:cTn id="990" dur="10"/>
                                        <p:tgtEl>
                                          <p:spTgt spid="281"/>
                                        </p:tgtEl>
                                      </p:cBhvr>
                                    </p:animEffect>
                                    <p:set>
                                      <p:cBhvr>
                                        <p:cTn id="991" dur="1" fill="hold">
                                          <p:stCondLst>
                                            <p:cond delay="9"/>
                                          </p:stCondLst>
                                        </p:cTn>
                                        <p:tgtEl>
                                          <p:spTgt spid="281"/>
                                        </p:tgtEl>
                                        <p:attrNameLst>
                                          <p:attrName>style.visibility</p:attrName>
                                        </p:attrNameLst>
                                      </p:cBhvr>
                                      <p:to>
                                        <p:strVal val="hidden"/>
                                      </p:to>
                                    </p:set>
                                  </p:childTnLst>
                                </p:cTn>
                              </p:par>
                              <p:par>
                                <p:cTn id="992" presetID="10" presetClass="exit" presetSubtype="0" fill="hold" grpId="0" nodeType="withEffect">
                                  <p:stCondLst>
                                    <p:cond delay="0"/>
                                  </p:stCondLst>
                                  <p:childTnLst>
                                    <p:animEffect transition="out" filter="fade">
                                      <p:cBhvr>
                                        <p:cTn id="993" dur="10"/>
                                        <p:tgtEl>
                                          <p:spTgt spid="282"/>
                                        </p:tgtEl>
                                      </p:cBhvr>
                                    </p:animEffect>
                                    <p:set>
                                      <p:cBhvr>
                                        <p:cTn id="994" dur="1" fill="hold">
                                          <p:stCondLst>
                                            <p:cond delay="9"/>
                                          </p:stCondLst>
                                        </p:cTn>
                                        <p:tgtEl>
                                          <p:spTgt spid="282"/>
                                        </p:tgtEl>
                                        <p:attrNameLst>
                                          <p:attrName>style.visibility</p:attrName>
                                        </p:attrNameLst>
                                      </p:cBhvr>
                                      <p:to>
                                        <p:strVal val="hidden"/>
                                      </p:to>
                                    </p:set>
                                  </p:childTnLst>
                                </p:cTn>
                              </p:par>
                            </p:childTnLst>
                          </p:cTn>
                        </p:par>
                        <p:par>
                          <p:cTn id="995" fill="hold">
                            <p:stCondLst>
                              <p:cond delay="3000"/>
                            </p:stCondLst>
                            <p:childTnLst>
                              <p:par>
                                <p:cTn id="996" presetID="10" presetClass="exit" presetSubtype="0" fill="hold" grpId="0" nodeType="afterEffect">
                                  <p:stCondLst>
                                    <p:cond delay="0"/>
                                  </p:stCondLst>
                                  <p:childTnLst>
                                    <p:animEffect transition="out" filter="fade">
                                      <p:cBhvr>
                                        <p:cTn id="997" dur="10"/>
                                        <p:tgtEl>
                                          <p:spTgt spid="283"/>
                                        </p:tgtEl>
                                      </p:cBhvr>
                                    </p:animEffect>
                                    <p:set>
                                      <p:cBhvr>
                                        <p:cTn id="998" dur="1" fill="hold">
                                          <p:stCondLst>
                                            <p:cond delay="9"/>
                                          </p:stCondLst>
                                        </p:cTn>
                                        <p:tgtEl>
                                          <p:spTgt spid="283"/>
                                        </p:tgtEl>
                                        <p:attrNameLst>
                                          <p:attrName>style.visibility</p:attrName>
                                        </p:attrNameLst>
                                      </p:cBhvr>
                                      <p:to>
                                        <p:strVal val="hidden"/>
                                      </p:to>
                                    </p:set>
                                  </p:childTnLst>
                                </p:cTn>
                              </p:par>
                            </p:childTnLst>
                          </p:cTn>
                        </p:par>
                        <p:par>
                          <p:cTn id="999" fill="hold">
                            <p:stCondLst>
                              <p:cond delay="3010"/>
                            </p:stCondLst>
                            <p:childTnLst>
                              <p:par>
                                <p:cTn id="1000" presetID="10" presetClass="exit" presetSubtype="0" fill="hold" grpId="0" nodeType="afterEffect">
                                  <p:stCondLst>
                                    <p:cond delay="0"/>
                                  </p:stCondLst>
                                  <p:childTnLst>
                                    <p:animEffect transition="out" filter="fade">
                                      <p:cBhvr>
                                        <p:cTn id="1001" dur="10"/>
                                        <p:tgtEl>
                                          <p:spTgt spid="284"/>
                                        </p:tgtEl>
                                      </p:cBhvr>
                                    </p:animEffect>
                                    <p:set>
                                      <p:cBhvr>
                                        <p:cTn id="1002" dur="1" fill="hold">
                                          <p:stCondLst>
                                            <p:cond delay="9"/>
                                          </p:stCondLst>
                                        </p:cTn>
                                        <p:tgtEl>
                                          <p:spTgt spid="284"/>
                                        </p:tgtEl>
                                        <p:attrNameLst>
                                          <p:attrName>style.visibility</p:attrName>
                                        </p:attrNameLst>
                                      </p:cBhvr>
                                      <p:to>
                                        <p:strVal val="hidden"/>
                                      </p:to>
                                    </p:set>
                                  </p:childTnLst>
                                </p:cTn>
                              </p:par>
                            </p:childTnLst>
                          </p:cTn>
                        </p:par>
                        <p:par>
                          <p:cTn id="1003" fill="hold">
                            <p:stCondLst>
                              <p:cond delay="3020"/>
                            </p:stCondLst>
                            <p:childTnLst>
                              <p:par>
                                <p:cTn id="1004" presetID="10" presetClass="exit" presetSubtype="0" fill="hold" grpId="0" nodeType="afterEffect">
                                  <p:stCondLst>
                                    <p:cond delay="0"/>
                                  </p:stCondLst>
                                  <p:childTnLst>
                                    <p:animEffect transition="out" filter="fade">
                                      <p:cBhvr>
                                        <p:cTn id="1005" dur="10"/>
                                        <p:tgtEl>
                                          <p:spTgt spid="285"/>
                                        </p:tgtEl>
                                      </p:cBhvr>
                                    </p:animEffect>
                                    <p:set>
                                      <p:cBhvr>
                                        <p:cTn id="1006" dur="1" fill="hold">
                                          <p:stCondLst>
                                            <p:cond delay="9"/>
                                          </p:stCondLst>
                                        </p:cTn>
                                        <p:tgtEl>
                                          <p:spTgt spid="285"/>
                                        </p:tgtEl>
                                        <p:attrNameLst>
                                          <p:attrName>style.visibility</p:attrName>
                                        </p:attrNameLst>
                                      </p:cBhvr>
                                      <p:to>
                                        <p:strVal val="hidden"/>
                                      </p:to>
                                    </p:set>
                                  </p:childTnLst>
                                </p:cTn>
                              </p:par>
                            </p:childTnLst>
                          </p:cTn>
                        </p:par>
                        <p:par>
                          <p:cTn id="1007" fill="hold">
                            <p:stCondLst>
                              <p:cond delay="3030"/>
                            </p:stCondLst>
                            <p:childTnLst>
                              <p:par>
                                <p:cTn id="1008" presetID="10" presetClass="exit" presetSubtype="0" fill="hold" grpId="0" nodeType="afterEffect">
                                  <p:stCondLst>
                                    <p:cond delay="0"/>
                                  </p:stCondLst>
                                  <p:childTnLst>
                                    <p:animEffect transition="out" filter="fade">
                                      <p:cBhvr>
                                        <p:cTn id="1009" dur="10"/>
                                        <p:tgtEl>
                                          <p:spTgt spid="286"/>
                                        </p:tgtEl>
                                      </p:cBhvr>
                                    </p:animEffect>
                                    <p:set>
                                      <p:cBhvr>
                                        <p:cTn id="1010" dur="1" fill="hold">
                                          <p:stCondLst>
                                            <p:cond delay="9"/>
                                          </p:stCondLst>
                                        </p:cTn>
                                        <p:tgtEl>
                                          <p:spTgt spid="286"/>
                                        </p:tgtEl>
                                        <p:attrNameLst>
                                          <p:attrName>style.visibility</p:attrName>
                                        </p:attrNameLst>
                                      </p:cBhvr>
                                      <p:to>
                                        <p:strVal val="hidden"/>
                                      </p:to>
                                    </p:set>
                                  </p:childTnLst>
                                </p:cTn>
                              </p:par>
                            </p:childTnLst>
                          </p:cTn>
                        </p:par>
                        <p:par>
                          <p:cTn id="1011" fill="hold">
                            <p:stCondLst>
                              <p:cond delay="3040"/>
                            </p:stCondLst>
                            <p:childTnLst>
                              <p:par>
                                <p:cTn id="1012" presetID="10" presetClass="exit" presetSubtype="0" fill="hold" grpId="0" nodeType="afterEffect">
                                  <p:stCondLst>
                                    <p:cond delay="0"/>
                                  </p:stCondLst>
                                  <p:childTnLst>
                                    <p:animEffect transition="out" filter="fade">
                                      <p:cBhvr>
                                        <p:cTn id="1013" dur="10"/>
                                        <p:tgtEl>
                                          <p:spTgt spid="287"/>
                                        </p:tgtEl>
                                      </p:cBhvr>
                                    </p:animEffect>
                                    <p:set>
                                      <p:cBhvr>
                                        <p:cTn id="1014" dur="1" fill="hold">
                                          <p:stCondLst>
                                            <p:cond delay="9"/>
                                          </p:stCondLst>
                                        </p:cTn>
                                        <p:tgtEl>
                                          <p:spTgt spid="287"/>
                                        </p:tgtEl>
                                        <p:attrNameLst>
                                          <p:attrName>style.visibility</p:attrName>
                                        </p:attrNameLst>
                                      </p:cBhvr>
                                      <p:to>
                                        <p:strVal val="hidden"/>
                                      </p:to>
                                    </p:set>
                                  </p:childTnLst>
                                </p:cTn>
                              </p:par>
                            </p:childTnLst>
                          </p:cTn>
                        </p:par>
                        <p:par>
                          <p:cTn id="1015" fill="hold">
                            <p:stCondLst>
                              <p:cond delay="3050"/>
                            </p:stCondLst>
                            <p:childTnLst>
                              <p:par>
                                <p:cTn id="1016" presetID="10" presetClass="exit" presetSubtype="0" fill="hold" grpId="0" nodeType="afterEffect">
                                  <p:stCondLst>
                                    <p:cond delay="0"/>
                                  </p:stCondLst>
                                  <p:childTnLst>
                                    <p:animEffect transition="out" filter="fade">
                                      <p:cBhvr>
                                        <p:cTn id="1017" dur="10"/>
                                        <p:tgtEl>
                                          <p:spTgt spid="288"/>
                                        </p:tgtEl>
                                      </p:cBhvr>
                                    </p:animEffect>
                                    <p:set>
                                      <p:cBhvr>
                                        <p:cTn id="1018" dur="1" fill="hold">
                                          <p:stCondLst>
                                            <p:cond delay="9"/>
                                          </p:stCondLst>
                                        </p:cTn>
                                        <p:tgtEl>
                                          <p:spTgt spid="288"/>
                                        </p:tgtEl>
                                        <p:attrNameLst>
                                          <p:attrName>style.visibility</p:attrName>
                                        </p:attrNameLst>
                                      </p:cBhvr>
                                      <p:to>
                                        <p:strVal val="hidden"/>
                                      </p:to>
                                    </p:set>
                                  </p:childTnLst>
                                </p:cTn>
                              </p:par>
                            </p:childTnLst>
                          </p:cTn>
                        </p:par>
                        <p:par>
                          <p:cTn id="1019" fill="hold">
                            <p:stCondLst>
                              <p:cond delay="3060"/>
                            </p:stCondLst>
                            <p:childTnLst>
                              <p:par>
                                <p:cTn id="1020" presetID="10" presetClass="exit" presetSubtype="0" fill="hold" grpId="0" nodeType="afterEffect">
                                  <p:stCondLst>
                                    <p:cond delay="0"/>
                                  </p:stCondLst>
                                  <p:childTnLst>
                                    <p:animEffect transition="out" filter="fade">
                                      <p:cBhvr>
                                        <p:cTn id="1021" dur="10"/>
                                        <p:tgtEl>
                                          <p:spTgt spid="289"/>
                                        </p:tgtEl>
                                      </p:cBhvr>
                                    </p:animEffect>
                                    <p:set>
                                      <p:cBhvr>
                                        <p:cTn id="1022" dur="1" fill="hold">
                                          <p:stCondLst>
                                            <p:cond delay="9"/>
                                          </p:stCondLst>
                                        </p:cTn>
                                        <p:tgtEl>
                                          <p:spTgt spid="289"/>
                                        </p:tgtEl>
                                        <p:attrNameLst>
                                          <p:attrName>style.visibility</p:attrName>
                                        </p:attrNameLst>
                                      </p:cBhvr>
                                      <p:to>
                                        <p:strVal val="hidden"/>
                                      </p:to>
                                    </p:set>
                                  </p:childTnLst>
                                </p:cTn>
                              </p:par>
                            </p:childTnLst>
                          </p:cTn>
                        </p:par>
                        <p:par>
                          <p:cTn id="1023" fill="hold">
                            <p:stCondLst>
                              <p:cond delay="3070"/>
                            </p:stCondLst>
                            <p:childTnLst>
                              <p:par>
                                <p:cTn id="1024" presetID="10" presetClass="exit" presetSubtype="0" fill="hold" grpId="0" nodeType="afterEffect">
                                  <p:stCondLst>
                                    <p:cond delay="0"/>
                                  </p:stCondLst>
                                  <p:childTnLst>
                                    <p:animEffect transition="out" filter="fade">
                                      <p:cBhvr>
                                        <p:cTn id="1025" dur="10"/>
                                        <p:tgtEl>
                                          <p:spTgt spid="290"/>
                                        </p:tgtEl>
                                      </p:cBhvr>
                                    </p:animEffect>
                                    <p:set>
                                      <p:cBhvr>
                                        <p:cTn id="1026" dur="1" fill="hold">
                                          <p:stCondLst>
                                            <p:cond delay="9"/>
                                          </p:stCondLst>
                                        </p:cTn>
                                        <p:tgtEl>
                                          <p:spTgt spid="290"/>
                                        </p:tgtEl>
                                        <p:attrNameLst>
                                          <p:attrName>style.visibility</p:attrName>
                                        </p:attrNameLst>
                                      </p:cBhvr>
                                      <p:to>
                                        <p:strVal val="hidden"/>
                                      </p:to>
                                    </p:set>
                                  </p:childTnLst>
                                </p:cTn>
                              </p:par>
                            </p:childTnLst>
                          </p:cTn>
                        </p:par>
                        <p:par>
                          <p:cTn id="1027" fill="hold">
                            <p:stCondLst>
                              <p:cond delay="3080"/>
                            </p:stCondLst>
                            <p:childTnLst>
                              <p:par>
                                <p:cTn id="1028" presetID="10" presetClass="exit" presetSubtype="0" fill="hold" grpId="0" nodeType="afterEffect">
                                  <p:stCondLst>
                                    <p:cond delay="0"/>
                                  </p:stCondLst>
                                  <p:childTnLst>
                                    <p:animEffect transition="out" filter="fade">
                                      <p:cBhvr>
                                        <p:cTn id="1029" dur="10"/>
                                        <p:tgtEl>
                                          <p:spTgt spid="291"/>
                                        </p:tgtEl>
                                      </p:cBhvr>
                                    </p:animEffect>
                                    <p:set>
                                      <p:cBhvr>
                                        <p:cTn id="1030" dur="1" fill="hold">
                                          <p:stCondLst>
                                            <p:cond delay="9"/>
                                          </p:stCondLst>
                                        </p:cTn>
                                        <p:tgtEl>
                                          <p:spTgt spid="291"/>
                                        </p:tgtEl>
                                        <p:attrNameLst>
                                          <p:attrName>style.visibility</p:attrName>
                                        </p:attrNameLst>
                                      </p:cBhvr>
                                      <p:to>
                                        <p:strVal val="hidden"/>
                                      </p:to>
                                    </p:set>
                                  </p:childTnLst>
                                </p:cTn>
                              </p:par>
                            </p:childTnLst>
                          </p:cTn>
                        </p:par>
                        <p:par>
                          <p:cTn id="1031" fill="hold">
                            <p:stCondLst>
                              <p:cond delay="3090"/>
                            </p:stCondLst>
                            <p:childTnLst>
                              <p:par>
                                <p:cTn id="1032" presetID="10" presetClass="exit" presetSubtype="0" fill="hold" grpId="0" nodeType="afterEffect">
                                  <p:stCondLst>
                                    <p:cond delay="0"/>
                                  </p:stCondLst>
                                  <p:childTnLst>
                                    <p:animEffect transition="out" filter="fade">
                                      <p:cBhvr>
                                        <p:cTn id="1033" dur="10"/>
                                        <p:tgtEl>
                                          <p:spTgt spid="292"/>
                                        </p:tgtEl>
                                      </p:cBhvr>
                                    </p:animEffect>
                                    <p:set>
                                      <p:cBhvr>
                                        <p:cTn id="1034" dur="1" fill="hold">
                                          <p:stCondLst>
                                            <p:cond delay="9"/>
                                          </p:stCondLst>
                                        </p:cTn>
                                        <p:tgtEl>
                                          <p:spTgt spid="292"/>
                                        </p:tgtEl>
                                        <p:attrNameLst>
                                          <p:attrName>style.visibility</p:attrName>
                                        </p:attrNameLst>
                                      </p:cBhvr>
                                      <p:to>
                                        <p:strVal val="hidden"/>
                                      </p:to>
                                    </p:set>
                                  </p:childTnLst>
                                </p:cTn>
                              </p:par>
                            </p:childTnLst>
                          </p:cTn>
                        </p:par>
                        <p:par>
                          <p:cTn id="1035" fill="hold">
                            <p:stCondLst>
                              <p:cond delay="3100"/>
                            </p:stCondLst>
                            <p:childTnLst>
                              <p:par>
                                <p:cTn id="1036" presetID="10" presetClass="exit" presetSubtype="0" fill="hold" grpId="0" nodeType="afterEffect">
                                  <p:stCondLst>
                                    <p:cond delay="0"/>
                                  </p:stCondLst>
                                  <p:childTnLst>
                                    <p:animEffect transition="out" filter="fade">
                                      <p:cBhvr>
                                        <p:cTn id="1037" dur="10"/>
                                        <p:tgtEl>
                                          <p:spTgt spid="293"/>
                                        </p:tgtEl>
                                      </p:cBhvr>
                                    </p:animEffect>
                                    <p:set>
                                      <p:cBhvr>
                                        <p:cTn id="1038" dur="1" fill="hold">
                                          <p:stCondLst>
                                            <p:cond delay="9"/>
                                          </p:stCondLst>
                                        </p:cTn>
                                        <p:tgtEl>
                                          <p:spTgt spid="293"/>
                                        </p:tgtEl>
                                        <p:attrNameLst>
                                          <p:attrName>style.visibility</p:attrName>
                                        </p:attrNameLst>
                                      </p:cBhvr>
                                      <p:to>
                                        <p:strVal val="hidden"/>
                                      </p:to>
                                    </p:set>
                                  </p:childTnLst>
                                </p:cTn>
                              </p:par>
                            </p:childTnLst>
                          </p:cTn>
                        </p:par>
                        <p:par>
                          <p:cTn id="1039" fill="hold">
                            <p:stCondLst>
                              <p:cond delay="3110"/>
                            </p:stCondLst>
                            <p:childTnLst>
                              <p:par>
                                <p:cTn id="1040" presetID="10" presetClass="exit" presetSubtype="0" fill="hold" grpId="0" nodeType="afterEffect">
                                  <p:stCondLst>
                                    <p:cond delay="0"/>
                                  </p:stCondLst>
                                  <p:childTnLst>
                                    <p:animEffect transition="out" filter="fade">
                                      <p:cBhvr>
                                        <p:cTn id="1041" dur="10"/>
                                        <p:tgtEl>
                                          <p:spTgt spid="294"/>
                                        </p:tgtEl>
                                      </p:cBhvr>
                                    </p:animEffect>
                                    <p:set>
                                      <p:cBhvr>
                                        <p:cTn id="1042" dur="1" fill="hold">
                                          <p:stCondLst>
                                            <p:cond delay="9"/>
                                          </p:stCondLst>
                                        </p:cTn>
                                        <p:tgtEl>
                                          <p:spTgt spid="294"/>
                                        </p:tgtEl>
                                        <p:attrNameLst>
                                          <p:attrName>style.visibility</p:attrName>
                                        </p:attrNameLst>
                                      </p:cBhvr>
                                      <p:to>
                                        <p:strVal val="hidden"/>
                                      </p:to>
                                    </p:set>
                                  </p:childTnLst>
                                </p:cTn>
                              </p:par>
                            </p:childTnLst>
                          </p:cTn>
                        </p:par>
                        <p:par>
                          <p:cTn id="1043" fill="hold">
                            <p:stCondLst>
                              <p:cond delay="3120"/>
                            </p:stCondLst>
                            <p:childTnLst>
                              <p:par>
                                <p:cTn id="1044" presetID="10" presetClass="exit" presetSubtype="0" fill="hold" grpId="0" nodeType="afterEffect">
                                  <p:stCondLst>
                                    <p:cond delay="0"/>
                                  </p:stCondLst>
                                  <p:childTnLst>
                                    <p:animEffect transition="out" filter="fade">
                                      <p:cBhvr>
                                        <p:cTn id="1045" dur="10"/>
                                        <p:tgtEl>
                                          <p:spTgt spid="295"/>
                                        </p:tgtEl>
                                      </p:cBhvr>
                                    </p:animEffect>
                                    <p:set>
                                      <p:cBhvr>
                                        <p:cTn id="1046" dur="1" fill="hold">
                                          <p:stCondLst>
                                            <p:cond delay="9"/>
                                          </p:stCondLst>
                                        </p:cTn>
                                        <p:tgtEl>
                                          <p:spTgt spid="295"/>
                                        </p:tgtEl>
                                        <p:attrNameLst>
                                          <p:attrName>style.visibility</p:attrName>
                                        </p:attrNameLst>
                                      </p:cBhvr>
                                      <p:to>
                                        <p:strVal val="hidden"/>
                                      </p:to>
                                    </p:set>
                                  </p:childTnLst>
                                </p:cTn>
                              </p:par>
                            </p:childTnLst>
                          </p:cTn>
                        </p:par>
                        <p:par>
                          <p:cTn id="1047" fill="hold">
                            <p:stCondLst>
                              <p:cond delay="3130"/>
                            </p:stCondLst>
                            <p:childTnLst>
                              <p:par>
                                <p:cTn id="1048" presetID="10" presetClass="exit" presetSubtype="0" fill="hold" grpId="0" nodeType="afterEffect">
                                  <p:stCondLst>
                                    <p:cond delay="0"/>
                                  </p:stCondLst>
                                  <p:childTnLst>
                                    <p:animEffect transition="out" filter="fade">
                                      <p:cBhvr>
                                        <p:cTn id="1049" dur="10"/>
                                        <p:tgtEl>
                                          <p:spTgt spid="296"/>
                                        </p:tgtEl>
                                      </p:cBhvr>
                                    </p:animEffect>
                                    <p:set>
                                      <p:cBhvr>
                                        <p:cTn id="1050" dur="1" fill="hold">
                                          <p:stCondLst>
                                            <p:cond delay="9"/>
                                          </p:stCondLst>
                                        </p:cTn>
                                        <p:tgtEl>
                                          <p:spTgt spid="296"/>
                                        </p:tgtEl>
                                        <p:attrNameLst>
                                          <p:attrName>style.visibility</p:attrName>
                                        </p:attrNameLst>
                                      </p:cBhvr>
                                      <p:to>
                                        <p:strVal val="hidden"/>
                                      </p:to>
                                    </p:set>
                                  </p:childTnLst>
                                </p:cTn>
                              </p:par>
                            </p:childTnLst>
                          </p:cTn>
                        </p:par>
                        <p:par>
                          <p:cTn id="1051" fill="hold">
                            <p:stCondLst>
                              <p:cond delay="3140"/>
                            </p:stCondLst>
                            <p:childTnLst>
                              <p:par>
                                <p:cTn id="1052" presetID="10" presetClass="exit" presetSubtype="0" fill="hold" grpId="0" nodeType="afterEffect">
                                  <p:stCondLst>
                                    <p:cond delay="0"/>
                                  </p:stCondLst>
                                  <p:childTnLst>
                                    <p:animEffect transition="out" filter="fade">
                                      <p:cBhvr>
                                        <p:cTn id="1053" dur="10"/>
                                        <p:tgtEl>
                                          <p:spTgt spid="297"/>
                                        </p:tgtEl>
                                      </p:cBhvr>
                                    </p:animEffect>
                                    <p:set>
                                      <p:cBhvr>
                                        <p:cTn id="1054" dur="1" fill="hold">
                                          <p:stCondLst>
                                            <p:cond delay="9"/>
                                          </p:stCondLst>
                                        </p:cTn>
                                        <p:tgtEl>
                                          <p:spTgt spid="297"/>
                                        </p:tgtEl>
                                        <p:attrNameLst>
                                          <p:attrName>style.visibility</p:attrName>
                                        </p:attrNameLst>
                                      </p:cBhvr>
                                      <p:to>
                                        <p:strVal val="hidden"/>
                                      </p:to>
                                    </p:set>
                                  </p:childTnLst>
                                </p:cTn>
                              </p:par>
                              <p:par>
                                <p:cTn id="1055" presetID="10" presetClass="exit" presetSubtype="0" fill="hold" grpId="0" nodeType="withEffect">
                                  <p:stCondLst>
                                    <p:cond delay="0"/>
                                  </p:stCondLst>
                                  <p:childTnLst>
                                    <p:animEffect transition="out" filter="fade">
                                      <p:cBhvr>
                                        <p:cTn id="1056" dur="10"/>
                                        <p:tgtEl>
                                          <p:spTgt spid="298"/>
                                        </p:tgtEl>
                                      </p:cBhvr>
                                    </p:animEffect>
                                    <p:set>
                                      <p:cBhvr>
                                        <p:cTn id="1057" dur="1" fill="hold">
                                          <p:stCondLst>
                                            <p:cond delay="9"/>
                                          </p:stCondLst>
                                        </p:cTn>
                                        <p:tgtEl>
                                          <p:spTgt spid="298"/>
                                        </p:tgtEl>
                                        <p:attrNameLst>
                                          <p:attrName>style.visibility</p:attrName>
                                        </p:attrNameLst>
                                      </p:cBhvr>
                                      <p:to>
                                        <p:strVal val="hidden"/>
                                      </p:to>
                                    </p:set>
                                  </p:childTnLst>
                                </p:cTn>
                              </p:par>
                              <p:par>
                                <p:cTn id="1058" presetID="10" presetClass="exit" presetSubtype="0" fill="hold" grpId="0" nodeType="withEffect">
                                  <p:stCondLst>
                                    <p:cond delay="0"/>
                                  </p:stCondLst>
                                  <p:childTnLst>
                                    <p:animEffect transition="out" filter="fade">
                                      <p:cBhvr>
                                        <p:cTn id="1059" dur="10"/>
                                        <p:tgtEl>
                                          <p:spTgt spid="299"/>
                                        </p:tgtEl>
                                      </p:cBhvr>
                                    </p:animEffect>
                                    <p:set>
                                      <p:cBhvr>
                                        <p:cTn id="1060" dur="1" fill="hold">
                                          <p:stCondLst>
                                            <p:cond delay="9"/>
                                          </p:stCondLst>
                                        </p:cTn>
                                        <p:tgtEl>
                                          <p:spTgt spid="299"/>
                                        </p:tgtEl>
                                        <p:attrNameLst>
                                          <p:attrName>style.visibility</p:attrName>
                                        </p:attrNameLst>
                                      </p:cBhvr>
                                      <p:to>
                                        <p:strVal val="hidden"/>
                                      </p:to>
                                    </p:set>
                                  </p:childTnLst>
                                </p:cTn>
                              </p:par>
                              <p:par>
                                <p:cTn id="1061" presetID="10" presetClass="exit" presetSubtype="0" fill="hold" grpId="0" nodeType="withEffect">
                                  <p:stCondLst>
                                    <p:cond delay="0"/>
                                  </p:stCondLst>
                                  <p:childTnLst>
                                    <p:animEffect transition="out" filter="fade">
                                      <p:cBhvr>
                                        <p:cTn id="1062" dur="10"/>
                                        <p:tgtEl>
                                          <p:spTgt spid="300"/>
                                        </p:tgtEl>
                                      </p:cBhvr>
                                    </p:animEffect>
                                    <p:set>
                                      <p:cBhvr>
                                        <p:cTn id="1063" dur="1" fill="hold">
                                          <p:stCondLst>
                                            <p:cond delay="9"/>
                                          </p:stCondLst>
                                        </p:cTn>
                                        <p:tgtEl>
                                          <p:spTgt spid="300"/>
                                        </p:tgtEl>
                                        <p:attrNameLst>
                                          <p:attrName>style.visibility</p:attrName>
                                        </p:attrNameLst>
                                      </p:cBhvr>
                                      <p:to>
                                        <p:strVal val="hidden"/>
                                      </p:to>
                                    </p:set>
                                  </p:childTnLst>
                                </p:cTn>
                              </p:par>
                              <p:par>
                                <p:cTn id="1064" presetID="10" presetClass="exit" presetSubtype="0" fill="hold" grpId="0" nodeType="withEffect">
                                  <p:stCondLst>
                                    <p:cond delay="0"/>
                                  </p:stCondLst>
                                  <p:childTnLst>
                                    <p:animEffect transition="out" filter="fade">
                                      <p:cBhvr>
                                        <p:cTn id="1065" dur="10"/>
                                        <p:tgtEl>
                                          <p:spTgt spid="301"/>
                                        </p:tgtEl>
                                      </p:cBhvr>
                                    </p:animEffect>
                                    <p:set>
                                      <p:cBhvr>
                                        <p:cTn id="1066" dur="1" fill="hold">
                                          <p:stCondLst>
                                            <p:cond delay="9"/>
                                          </p:stCondLst>
                                        </p:cTn>
                                        <p:tgtEl>
                                          <p:spTgt spid="301"/>
                                        </p:tgtEl>
                                        <p:attrNameLst>
                                          <p:attrName>style.visibility</p:attrName>
                                        </p:attrNameLst>
                                      </p:cBhvr>
                                      <p:to>
                                        <p:strVal val="hidden"/>
                                      </p:to>
                                    </p:set>
                                  </p:childTnLst>
                                </p:cTn>
                              </p:par>
                              <p:par>
                                <p:cTn id="1067" presetID="10" presetClass="exit" presetSubtype="0" fill="hold" grpId="0" nodeType="withEffect">
                                  <p:stCondLst>
                                    <p:cond delay="0"/>
                                  </p:stCondLst>
                                  <p:childTnLst>
                                    <p:animEffect transition="out" filter="fade">
                                      <p:cBhvr>
                                        <p:cTn id="1068" dur="10"/>
                                        <p:tgtEl>
                                          <p:spTgt spid="302"/>
                                        </p:tgtEl>
                                      </p:cBhvr>
                                    </p:animEffect>
                                    <p:set>
                                      <p:cBhvr>
                                        <p:cTn id="1069" dur="1" fill="hold">
                                          <p:stCondLst>
                                            <p:cond delay="9"/>
                                          </p:stCondLst>
                                        </p:cTn>
                                        <p:tgtEl>
                                          <p:spTgt spid="302"/>
                                        </p:tgtEl>
                                        <p:attrNameLst>
                                          <p:attrName>style.visibility</p:attrName>
                                        </p:attrNameLst>
                                      </p:cBhvr>
                                      <p:to>
                                        <p:strVal val="hidden"/>
                                      </p:to>
                                    </p:set>
                                  </p:childTnLst>
                                </p:cTn>
                              </p:par>
                              <p:par>
                                <p:cTn id="1070" presetID="10" presetClass="exit" presetSubtype="0" fill="hold" grpId="0" nodeType="withEffect">
                                  <p:stCondLst>
                                    <p:cond delay="0"/>
                                  </p:stCondLst>
                                  <p:childTnLst>
                                    <p:animEffect transition="out" filter="fade">
                                      <p:cBhvr>
                                        <p:cTn id="1071" dur="10"/>
                                        <p:tgtEl>
                                          <p:spTgt spid="303"/>
                                        </p:tgtEl>
                                      </p:cBhvr>
                                    </p:animEffect>
                                    <p:set>
                                      <p:cBhvr>
                                        <p:cTn id="1072" dur="1" fill="hold">
                                          <p:stCondLst>
                                            <p:cond delay="9"/>
                                          </p:stCondLst>
                                        </p:cTn>
                                        <p:tgtEl>
                                          <p:spTgt spid="303"/>
                                        </p:tgtEl>
                                        <p:attrNameLst>
                                          <p:attrName>style.visibility</p:attrName>
                                        </p:attrNameLst>
                                      </p:cBhvr>
                                      <p:to>
                                        <p:strVal val="hidden"/>
                                      </p:to>
                                    </p:set>
                                  </p:childTnLst>
                                </p:cTn>
                              </p:par>
                              <p:par>
                                <p:cTn id="1073" presetID="10" presetClass="exit" presetSubtype="0" fill="hold" grpId="0" nodeType="withEffect">
                                  <p:stCondLst>
                                    <p:cond delay="0"/>
                                  </p:stCondLst>
                                  <p:childTnLst>
                                    <p:animEffect transition="out" filter="fade">
                                      <p:cBhvr>
                                        <p:cTn id="1074" dur="10"/>
                                        <p:tgtEl>
                                          <p:spTgt spid="304"/>
                                        </p:tgtEl>
                                      </p:cBhvr>
                                    </p:animEffect>
                                    <p:set>
                                      <p:cBhvr>
                                        <p:cTn id="1075" dur="1" fill="hold">
                                          <p:stCondLst>
                                            <p:cond delay="9"/>
                                          </p:stCondLst>
                                        </p:cTn>
                                        <p:tgtEl>
                                          <p:spTgt spid="304"/>
                                        </p:tgtEl>
                                        <p:attrNameLst>
                                          <p:attrName>style.visibility</p:attrName>
                                        </p:attrNameLst>
                                      </p:cBhvr>
                                      <p:to>
                                        <p:strVal val="hidden"/>
                                      </p:to>
                                    </p:set>
                                  </p:childTnLst>
                                </p:cTn>
                              </p:par>
                              <p:par>
                                <p:cTn id="1076" presetID="10" presetClass="exit" presetSubtype="0" fill="hold" grpId="0" nodeType="withEffect">
                                  <p:stCondLst>
                                    <p:cond delay="0"/>
                                  </p:stCondLst>
                                  <p:childTnLst>
                                    <p:animEffect transition="out" filter="fade">
                                      <p:cBhvr>
                                        <p:cTn id="1077" dur="10"/>
                                        <p:tgtEl>
                                          <p:spTgt spid="305"/>
                                        </p:tgtEl>
                                      </p:cBhvr>
                                    </p:animEffect>
                                    <p:set>
                                      <p:cBhvr>
                                        <p:cTn id="1078" dur="1" fill="hold">
                                          <p:stCondLst>
                                            <p:cond delay="9"/>
                                          </p:stCondLst>
                                        </p:cTn>
                                        <p:tgtEl>
                                          <p:spTgt spid="305"/>
                                        </p:tgtEl>
                                        <p:attrNameLst>
                                          <p:attrName>style.visibility</p:attrName>
                                        </p:attrNameLst>
                                      </p:cBhvr>
                                      <p:to>
                                        <p:strVal val="hidden"/>
                                      </p:to>
                                    </p:set>
                                  </p:childTnLst>
                                </p:cTn>
                              </p:par>
                              <p:par>
                                <p:cTn id="1079" presetID="10" presetClass="exit" presetSubtype="0" fill="hold" grpId="0" nodeType="withEffect">
                                  <p:stCondLst>
                                    <p:cond delay="0"/>
                                  </p:stCondLst>
                                  <p:childTnLst>
                                    <p:animEffect transition="out" filter="fade">
                                      <p:cBhvr>
                                        <p:cTn id="1080" dur="10"/>
                                        <p:tgtEl>
                                          <p:spTgt spid="306"/>
                                        </p:tgtEl>
                                      </p:cBhvr>
                                    </p:animEffect>
                                    <p:set>
                                      <p:cBhvr>
                                        <p:cTn id="1081" dur="1" fill="hold">
                                          <p:stCondLst>
                                            <p:cond delay="9"/>
                                          </p:stCondLst>
                                        </p:cTn>
                                        <p:tgtEl>
                                          <p:spTgt spid="306"/>
                                        </p:tgtEl>
                                        <p:attrNameLst>
                                          <p:attrName>style.visibility</p:attrName>
                                        </p:attrNameLst>
                                      </p:cBhvr>
                                      <p:to>
                                        <p:strVal val="hidden"/>
                                      </p:to>
                                    </p:set>
                                  </p:childTnLst>
                                </p:cTn>
                              </p:par>
                              <p:par>
                                <p:cTn id="1082" presetID="10" presetClass="exit" presetSubtype="0" fill="hold" grpId="0" nodeType="withEffect">
                                  <p:stCondLst>
                                    <p:cond delay="0"/>
                                  </p:stCondLst>
                                  <p:childTnLst>
                                    <p:animEffect transition="out" filter="fade">
                                      <p:cBhvr>
                                        <p:cTn id="1083" dur="10"/>
                                        <p:tgtEl>
                                          <p:spTgt spid="307"/>
                                        </p:tgtEl>
                                      </p:cBhvr>
                                    </p:animEffect>
                                    <p:set>
                                      <p:cBhvr>
                                        <p:cTn id="1084" dur="1" fill="hold">
                                          <p:stCondLst>
                                            <p:cond delay="9"/>
                                          </p:stCondLst>
                                        </p:cTn>
                                        <p:tgtEl>
                                          <p:spTgt spid="307"/>
                                        </p:tgtEl>
                                        <p:attrNameLst>
                                          <p:attrName>style.visibility</p:attrName>
                                        </p:attrNameLst>
                                      </p:cBhvr>
                                      <p:to>
                                        <p:strVal val="hidden"/>
                                      </p:to>
                                    </p:set>
                                  </p:childTnLst>
                                </p:cTn>
                              </p:par>
                              <p:par>
                                <p:cTn id="1085" presetID="10" presetClass="exit" presetSubtype="0" fill="hold" grpId="0" nodeType="withEffect">
                                  <p:stCondLst>
                                    <p:cond delay="0"/>
                                  </p:stCondLst>
                                  <p:childTnLst>
                                    <p:animEffect transition="out" filter="fade">
                                      <p:cBhvr>
                                        <p:cTn id="1086" dur="10"/>
                                        <p:tgtEl>
                                          <p:spTgt spid="308"/>
                                        </p:tgtEl>
                                      </p:cBhvr>
                                    </p:animEffect>
                                    <p:set>
                                      <p:cBhvr>
                                        <p:cTn id="1087" dur="1" fill="hold">
                                          <p:stCondLst>
                                            <p:cond delay="9"/>
                                          </p:stCondLst>
                                        </p:cTn>
                                        <p:tgtEl>
                                          <p:spTgt spid="308"/>
                                        </p:tgtEl>
                                        <p:attrNameLst>
                                          <p:attrName>style.visibility</p:attrName>
                                        </p:attrNameLst>
                                      </p:cBhvr>
                                      <p:to>
                                        <p:strVal val="hidden"/>
                                      </p:to>
                                    </p:set>
                                  </p:childTnLst>
                                </p:cTn>
                              </p:par>
                              <p:par>
                                <p:cTn id="1088" presetID="10" presetClass="exit" presetSubtype="0" fill="hold" grpId="0" nodeType="withEffect">
                                  <p:stCondLst>
                                    <p:cond delay="0"/>
                                  </p:stCondLst>
                                  <p:childTnLst>
                                    <p:animEffect transition="out" filter="fade">
                                      <p:cBhvr>
                                        <p:cTn id="1089" dur="10"/>
                                        <p:tgtEl>
                                          <p:spTgt spid="309"/>
                                        </p:tgtEl>
                                      </p:cBhvr>
                                    </p:animEffect>
                                    <p:set>
                                      <p:cBhvr>
                                        <p:cTn id="1090" dur="1" fill="hold">
                                          <p:stCondLst>
                                            <p:cond delay="9"/>
                                          </p:stCondLst>
                                        </p:cTn>
                                        <p:tgtEl>
                                          <p:spTgt spid="309"/>
                                        </p:tgtEl>
                                        <p:attrNameLst>
                                          <p:attrName>style.visibility</p:attrName>
                                        </p:attrNameLst>
                                      </p:cBhvr>
                                      <p:to>
                                        <p:strVal val="hidden"/>
                                      </p:to>
                                    </p:set>
                                  </p:childTnLst>
                                </p:cTn>
                              </p:par>
                              <p:par>
                                <p:cTn id="1091" presetID="10" presetClass="exit" presetSubtype="0" fill="hold" grpId="0" nodeType="withEffect">
                                  <p:stCondLst>
                                    <p:cond delay="0"/>
                                  </p:stCondLst>
                                  <p:childTnLst>
                                    <p:animEffect transition="out" filter="fade">
                                      <p:cBhvr>
                                        <p:cTn id="1092" dur="10"/>
                                        <p:tgtEl>
                                          <p:spTgt spid="310"/>
                                        </p:tgtEl>
                                      </p:cBhvr>
                                    </p:animEffect>
                                    <p:set>
                                      <p:cBhvr>
                                        <p:cTn id="1093" dur="1" fill="hold">
                                          <p:stCondLst>
                                            <p:cond delay="9"/>
                                          </p:stCondLst>
                                        </p:cTn>
                                        <p:tgtEl>
                                          <p:spTgt spid="310"/>
                                        </p:tgtEl>
                                        <p:attrNameLst>
                                          <p:attrName>style.visibility</p:attrName>
                                        </p:attrNameLst>
                                      </p:cBhvr>
                                      <p:to>
                                        <p:strVal val="hidden"/>
                                      </p:to>
                                    </p:set>
                                  </p:childTnLst>
                                </p:cTn>
                              </p:par>
                              <p:par>
                                <p:cTn id="1094" presetID="10" presetClass="exit" presetSubtype="0" fill="hold" grpId="0" nodeType="withEffect">
                                  <p:stCondLst>
                                    <p:cond delay="0"/>
                                  </p:stCondLst>
                                  <p:childTnLst>
                                    <p:animEffect transition="out" filter="fade">
                                      <p:cBhvr>
                                        <p:cTn id="1095" dur="10"/>
                                        <p:tgtEl>
                                          <p:spTgt spid="311"/>
                                        </p:tgtEl>
                                      </p:cBhvr>
                                    </p:animEffect>
                                    <p:set>
                                      <p:cBhvr>
                                        <p:cTn id="1096" dur="1" fill="hold">
                                          <p:stCondLst>
                                            <p:cond delay="9"/>
                                          </p:stCondLst>
                                        </p:cTn>
                                        <p:tgtEl>
                                          <p:spTgt spid="311"/>
                                        </p:tgtEl>
                                        <p:attrNameLst>
                                          <p:attrName>style.visibility</p:attrName>
                                        </p:attrNameLst>
                                      </p:cBhvr>
                                      <p:to>
                                        <p:strVal val="hidden"/>
                                      </p:to>
                                    </p:set>
                                  </p:childTnLst>
                                </p:cTn>
                              </p:par>
                            </p:childTnLst>
                          </p:cTn>
                        </p:par>
                        <p:par>
                          <p:cTn id="1097" fill="hold">
                            <p:stCondLst>
                              <p:cond delay="3150"/>
                            </p:stCondLst>
                            <p:childTnLst>
                              <p:par>
                                <p:cTn id="1098" presetID="10" presetClass="exit" presetSubtype="0" fill="hold" grpId="0" nodeType="afterEffect">
                                  <p:stCondLst>
                                    <p:cond delay="0"/>
                                  </p:stCondLst>
                                  <p:childTnLst>
                                    <p:animEffect transition="out" filter="fade">
                                      <p:cBhvr>
                                        <p:cTn id="1099" dur="10"/>
                                        <p:tgtEl>
                                          <p:spTgt spid="312"/>
                                        </p:tgtEl>
                                      </p:cBhvr>
                                    </p:animEffect>
                                    <p:set>
                                      <p:cBhvr>
                                        <p:cTn id="1100" dur="1" fill="hold">
                                          <p:stCondLst>
                                            <p:cond delay="9"/>
                                          </p:stCondLst>
                                        </p:cTn>
                                        <p:tgtEl>
                                          <p:spTgt spid="312"/>
                                        </p:tgtEl>
                                        <p:attrNameLst>
                                          <p:attrName>style.visibility</p:attrName>
                                        </p:attrNameLst>
                                      </p:cBhvr>
                                      <p:to>
                                        <p:strVal val="hidden"/>
                                      </p:to>
                                    </p:set>
                                  </p:childTnLst>
                                </p:cTn>
                              </p:par>
                            </p:childTnLst>
                          </p:cTn>
                        </p:par>
                        <p:par>
                          <p:cTn id="1101" fill="hold">
                            <p:stCondLst>
                              <p:cond delay="3160"/>
                            </p:stCondLst>
                            <p:childTnLst>
                              <p:par>
                                <p:cTn id="1102" presetID="10" presetClass="exit" presetSubtype="0" fill="hold" grpId="0" nodeType="afterEffect">
                                  <p:stCondLst>
                                    <p:cond delay="0"/>
                                  </p:stCondLst>
                                  <p:childTnLst>
                                    <p:animEffect transition="out" filter="fade">
                                      <p:cBhvr>
                                        <p:cTn id="1103" dur="10"/>
                                        <p:tgtEl>
                                          <p:spTgt spid="313"/>
                                        </p:tgtEl>
                                      </p:cBhvr>
                                    </p:animEffect>
                                    <p:set>
                                      <p:cBhvr>
                                        <p:cTn id="1104" dur="1" fill="hold">
                                          <p:stCondLst>
                                            <p:cond delay="9"/>
                                          </p:stCondLst>
                                        </p:cTn>
                                        <p:tgtEl>
                                          <p:spTgt spid="313"/>
                                        </p:tgtEl>
                                        <p:attrNameLst>
                                          <p:attrName>style.visibility</p:attrName>
                                        </p:attrNameLst>
                                      </p:cBhvr>
                                      <p:to>
                                        <p:strVal val="hidden"/>
                                      </p:to>
                                    </p:set>
                                  </p:childTnLst>
                                </p:cTn>
                              </p:par>
                            </p:childTnLst>
                          </p:cTn>
                        </p:par>
                        <p:par>
                          <p:cTn id="1105" fill="hold">
                            <p:stCondLst>
                              <p:cond delay="3170"/>
                            </p:stCondLst>
                            <p:childTnLst>
                              <p:par>
                                <p:cTn id="1106" presetID="10" presetClass="exit" presetSubtype="0" fill="hold" grpId="0" nodeType="afterEffect">
                                  <p:stCondLst>
                                    <p:cond delay="0"/>
                                  </p:stCondLst>
                                  <p:childTnLst>
                                    <p:animEffect transition="out" filter="fade">
                                      <p:cBhvr>
                                        <p:cTn id="1107" dur="10"/>
                                        <p:tgtEl>
                                          <p:spTgt spid="314"/>
                                        </p:tgtEl>
                                      </p:cBhvr>
                                    </p:animEffect>
                                    <p:set>
                                      <p:cBhvr>
                                        <p:cTn id="1108" dur="1" fill="hold">
                                          <p:stCondLst>
                                            <p:cond delay="9"/>
                                          </p:stCondLst>
                                        </p:cTn>
                                        <p:tgtEl>
                                          <p:spTgt spid="314"/>
                                        </p:tgtEl>
                                        <p:attrNameLst>
                                          <p:attrName>style.visibility</p:attrName>
                                        </p:attrNameLst>
                                      </p:cBhvr>
                                      <p:to>
                                        <p:strVal val="hidden"/>
                                      </p:to>
                                    </p:set>
                                  </p:childTnLst>
                                </p:cTn>
                              </p:par>
                            </p:childTnLst>
                          </p:cTn>
                        </p:par>
                        <p:par>
                          <p:cTn id="1109" fill="hold">
                            <p:stCondLst>
                              <p:cond delay="3180"/>
                            </p:stCondLst>
                            <p:childTnLst>
                              <p:par>
                                <p:cTn id="1110" presetID="10" presetClass="exit" presetSubtype="0" fill="hold" grpId="0" nodeType="afterEffect">
                                  <p:stCondLst>
                                    <p:cond delay="0"/>
                                  </p:stCondLst>
                                  <p:childTnLst>
                                    <p:animEffect transition="out" filter="fade">
                                      <p:cBhvr>
                                        <p:cTn id="1111" dur="10"/>
                                        <p:tgtEl>
                                          <p:spTgt spid="315"/>
                                        </p:tgtEl>
                                      </p:cBhvr>
                                    </p:animEffect>
                                    <p:set>
                                      <p:cBhvr>
                                        <p:cTn id="1112" dur="1" fill="hold">
                                          <p:stCondLst>
                                            <p:cond delay="9"/>
                                          </p:stCondLst>
                                        </p:cTn>
                                        <p:tgtEl>
                                          <p:spTgt spid="315"/>
                                        </p:tgtEl>
                                        <p:attrNameLst>
                                          <p:attrName>style.visibility</p:attrName>
                                        </p:attrNameLst>
                                      </p:cBhvr>
                                      <p:to>
                                        <p:strVal val="hidden"/>
                                      </p:to>
                                    </p:set>
                                  </p:childTnLst>
                                </p:cTn>
                              </p:par>
                            </p:childTnLst>
                          </p:cTn>
                        </p:par>
                        <p:par>
                          <p:cTn id="1113" fill="hold">
                            <p:stCondLst>
                              <p:cond delay="3190"/>
                            </p:stCondLst>
                            <p:childTnLst>
                              <p:par>
                                <p:cTn id="1114" presetID="10" presetClass="exit" presetSubtype="0" fill="hold" grpId="0" nodeType="afterEffect">
                                  <p:stCondLst>
                                    <p:cond delay="0"/>
                                  </p:stCondLst>
                                  <p:childTnLst>
                                    <p:animEffect transition="out" filter="fade">
                                      <p:cBhvr>
                                        <p:cTn id="1115" dur="10"/>
                                        <p:tgtEl>
                                          <p:spTgt spid="316"/>
                                        </p:tgtEl>
                                      </p:cBhvr>
                                    </p:animEffect>
                                    <p:set>
                                      <p:cBhvr>
                                        <p:cTn id="1116" dur="1" fill="hold">
                                          <p:stCondLst>
                                            <p:cond delay="9"/>
                                          </p:stCondLst>
                                        </p:cTn>
                                        <p:tgtEl>
                                          <p:spTgt spid="316"/>
                                        </p:tgtEl>
                                        <p:attrNameLst>
                                          <p:attrName>style.visibility</p:attrName>
                                        </p:attrNameLst>
                                      </p:cBhvr>
                                      <p:to>
                                        <p:strVal val="hidden"/>
                                      </p:to>
                                    </p:set>
                                  </p:childTnLst>
                                </p:cTn>
                              </p:par>
                            </p:childTnLst>
                          </p:cTn>
                        </p:par>
                        <p:par>
                          <p:cTn id="1117" fill="hold">
                            <p:stCondLst>
                              <p:cond delay="3200"/>
                            </p:stCondLst>
                            <p:childTnLst>
                              <p:par>
                                <p:cTn id="1118" presetID="10" presetClass="exit" presetSubtype="0" fill="hold" grpId="0" nodeType="afterEffect">
                                  <p:stCondLst>
                                    <p:cond delay="0"/>
                                  </p:stCondLst>
                                  <p:childTnLst>
                                    <p:animEffect transition="out" filter="fade">
                                      <p:cBhvr>
                                        <p:cTn id="1119" dur="10"/>
                                        <p:tgtEl>
                                          <p:spTgt spid="317"/>
                                        </p:tgtEl>
                                      </p:cBhvr>
                                    </p:animEffect>
                                    <p:set>
                                      <p:cBhvr>
                                        <p:cTn id="1120" dur="1" fill="hold">
                                          <p:stCondLst>
                                            <p:cond delay="9"/>
                                          </p:stCondLst>
                                        </p:cTn>
                                        <p:tgtEl>
                                          <p:spTgt spid="317"/>
                                        </p:tgtEl>
                                        <p:attrNameLst>
                                          <p:attrName>style.visibility</p:attrName>
                                        </p:attrNameLst>
                                      </p:cBhvr>
                                      <p:to>
                                        <p:strVal val="hidden"/>
                                      </p:to>
                                    </p:set>
                                  </p:childTnLst>
                                </p:cTn>
                              </p:par>
                            </p:childTnLst>
                          </p:cTn>
                        </p:par>
                        <p:par>
                          <p:cTn id="1121" fill="hold">
                            <p:stCondLst>
                              <p:cond delay="3210"/>
                            </p:stCondLst>
                            <p:childTnLst>
                              <p:par>
                                <p:cTn id="1122" presetID="10" presetClass="exit" presetSubtype="0" fill="hold" grpId="0" nodeType="afterEffect">
                                  <p:stCondLst>
                                    <p:cond delay="0"/>
                                  </p:stCondLst>
                                  <p:childTnLst>
                                    <p:animEffect transition="out" filter="fade">
                                      <p:cBhvr>
                                        <p:cTn id="1123" dur="10"/>
                                        <p:tgtEl>
                                          <p:spTgt spid="318"/>
                                        </p:tgtEl>
                                      </p:cBhvr>
                                    </p:animEffect>
                                    <p:set>
                                      <p:cBhvr>
                                        <p:cTn id="1124" dur="1" fill="hold">
                                          <p:stCondLst>
                                            <p:cond delay="9"/>
                                          </p:stCondLst>
                                        </p:cTn>
                                        <p:tgtEl>
                                          <p:spTgt spid="318"/>
                                        </p:tgtEl>
                                        <p:attrNameLst>
                                          <p:attrName>style.visibility</p:attrName>
                                        </p:attrNameLst>
                                      </p:cBhvr>
                                      <p:to>
                                        <p:strVal val="hidden"/>
                                      </p:to>
                                    </p:set>
                                  </p:childTnLst>
                                </p:cTn>
                              </p:par>
                            </p:childTnLst>
                          </p:cTn>
                        </p:par>
                        <p:par>
                          <p:cTn id="1125" fill="hold">
                            <p:stCondLst>
                              <p:cond delay="3220"/>
                            </p:stCondLst>
                            <p:childTnLst>
                              <p:par>
                                <p:cTn id="1126" presetID="10" presetClass="exit" presetSubtype="0" fill="hold" grpId="0" nodeType="afterEffect">
                                  <p:stCondLst>
                                    <p:cond delay="0"/>
                                  </p:stCondLst>
                                  <p:childTnLst>
                                    <p:animEffect transition="out" filter="fade">
                                      <p:cBhvr>
                                        <p:cTn id="1127" dur="10"/>
                                        <p:tgtEl>
                                          <p:spTgt spid="319"/>
                                        </p:tgtEl>
                                      </p:cBhvr>
                                    </p:animEffect>
                                    <p:set>
                                      <p:cBhvr>
                                        <p:cTn id="1128" dur="1" fill="hold">
                                          <p:stCondLst>
                                            <p:cond delay="9"/>
                                          </p:stCondLst>
                                        </p:cTn>
                                        <p:tgtEl>
                                          <p:spTgt spid="319"/>
                                        </p:tgtEl>
                                        <p:attrNameLst>
                                          <p:attrName>style.visibility</p:attrName>
                                        </p:attrNameLst>
                                      </p:cBhvr>
                                      <p:to>
                                        <p:strVal val="hidden"/>
                                      </p:to>
                                    </p:set>
                                  </p:childTnLst>
                                </p:cTn>
                              </p:par>
                            </p:childTnLst>
                          </p:cTn>
                        </p:par>
                        <p:par>
                          <p:cTn id="1129" fill="hold">
                            <p:stCondLst>
                              <p:cond delay="3230"/>
                            </p:stCondLst>
                            <p:childTnLst>
                              <p:par>
                                <p:cTn id="1130" presetID="10" presetClass="exit" presetSubtype="0" fill="hold" grpId="0" nodeType="afterEffect">
                                  <p:stCondLst>
                                    <p:cond delay="0"/>
                                  </p:stCondLst>
                                  <p:childTnLst>
                                    <p:animEffect transition="out" filter="fade">
                                      <p:cBhvr>
                                        <p:cTn id="1131" dur="10"/>
                                        <p:tgtEl>
                                          <p:spTgt spid="320"/>
                                        </p:tgtEl>
                                      </p:cBhvr>
                                    </p:animEffect>
                                    <p:set>
                                      <p:cBhvr>
                                        <p:cTn id="1132" dur="1" fill="hold">
                                          <p:stCondLst>
                                            <p:cond delay="9"/>
                                          </p:stCondLst>
                                        </p:cTn>
                                        <p:tgtEl>
                                          <p:spTgt spid="320"/>
                                        </p:tgtEl>
                                        <p:attrNameLst>
                                          <p:attrName>style.visibility</p:attrName>
                                        </p:attrNameLst>
                                      </p:cBhvr>
                                      <p:to>
                                        <p:strVal val="hidden"/>
                                      </p:to>
                                    </p:set>
                                  </p:childTnLst>
                                </p:cTn>
                              </p:par>
                            </p:childTnLst>
                          </p:cTn>
                        </p:par>
                        <p:par>
                          <p:cTn id="1133" fill="hold">
                            <p:stCondLst>
                              <p:cond delay="3240"/>
                            </p:stCondLst>
                            <p:childTnLst>
                              <p:par>
                                <p:cTn id="1134" presetID="10" presetClass="exit" presetSubtype="0" fill="hold" grpId="0" nodeType="afterEffect">
                                  <p:stCondLst>
                                    <p:cond delay="0"/>
                                  </p:stCondLst>
                                  <p:childTnLst>
                                    <p:animEffect transition="out" filter="fade">
                                      <p:cBhvr>
                                        <p:cTn id="1135" dur="10"/>
                                        <p:tgtEl>
                                          <p:spTgt spid="321"/>
                                        </p:tgtEl>
                                      </p:cBhvr>
                                    </p:animEffect>
                                    <p:set>
                                      <p:cBhvr>
                                        <p:cTn id="1136" dur="1" fill="hold">
                                          <p:stCondLst>
                                            <p:cond delay="9"/>
                                          </p:stCondLst>
                                        </p:cTn>
                                        <p:tgtEl>
                                          <p:spTgt spid="321"/>
                                        </p:tgtEl>
                                        <p:attrNameLst>
                                          <p:attrName>style.visibility</p:attrName>
                                        </p:attrNameLst>
                                      </p:cBhvr>
                                      <p:to>
                                        <p:strVal val="hidden"/>
                                      </p:to>
                                    </p:set>
                                  </p:childTnLst>
                                </p:cTn>
                              </p:par>
                            </p:childTnLst>
                          </p:cTn>
                        </p:par>
                        <p:par>
                          <p:cTn id="1137" fill="hold">
                            <p:stCondLst>
                              <p:cond delay="3250"/>
                            </p:stCondLst>
                            <p:childTnLst>
                              <p:par>
                                <p:cTn id="1138" presetID="10" presetClass="exit" presetSubtype="0" fill="hold" grpId="0" nodeType="afterEffect">
                                  <p:stCondLst>
                                    <p:cond delay="0"/>
                                  </p:stCondLst>
                                  <p:childTnLst>
                                    <p:animEffect transition="out" filter="fade">
                                      <p:cBhvr>
                                        <p:cTn id="1139" dur="10"/>
                                        <p:tgtEl>
                                          <p:spTgt spid="322"/>
                                        </p:tgtEl>
                                      </p:cBhvr>
                                    </p:animEffect>
                                    <p:set>
                                      <p:cBhvr>
                                        <p:cTn id="1140" dur="1" fill="hold">
                                          <p:stCondLst>
                                            <p:cond delay="9"/>
                                          </p:stCondLst>
                                        </p:cTn>
                                        <p:tgtEl>
                                          <p:spTgt spid="322"/>
                                        </p:tgtEl>
                                        <p:attrNameLst>
                                          <p:attrName>style.visibility</p:attrName>
                                        </p:attrNameLst>
                                      </p:cBhvr>
                                      <p:to>
                                        <p:strVal val="hidden"/>
                                      </p:to>
                                    </p:set>
                                  </p:childTnLst>
                                </p:cTn>
                              </p:par>
                            </p:childTnLst>
                          </p:cTn>
                        </p:par>
                        <p:par>
                          <p:cTn id="1141" fill="hold">
                            <p:stCondLst>
                              <p:cond delay="3260"/>
                            </p:stCondLst>
                            <p:childTnLst>
                              <p:par>
                                <p:cTn id="1142" presetID="10" presetClass="exit" presetSubtype="0" fill="hold" grpId="0" nodeType="afterEffect">
                                  <p:stCondLst>
                                    <p:cond delay="0"/>
                                  </p:stCondLst>
                                  <p:childTnLst>
                                    <p:animEffect transition="out" filter="fade">
                                      <p:cBhvr>
                                        <p:cTn id="1143" dur="10"/>
                                        <p:tgtEl>
                                          <p:spTgt spid="323"/>
                                        </p:tgtEl>
                                      </p:cBhvr>
                                    </p:animEffect>
                                    <p:set>
                                      <p:cBhvr>
                                        <p:cTn id="1144" dur="1" fill="hold">
                                          <p:stCondLst>
                                            <p:cond delay="9"/>
                                          </p:stCondLst>
                                        </p:cTn>
                                        <p:tgtEl>
                                          <p:spTgt spid="323"/>
                                        </p:tgtEl>
                                        <p:attrNameLst>
                                          <p:attrName>style.visibility</p:attrName>
                                        </p:attrNameLst>
                                      </p:cBhvr>
                                      <p:to>
                                        <p:strVal val="hidden"/>
                                      </p:to>
                                    </p:set>
                                  </p:childTnLst>
                                </p:cTn>
                              </p:par>
                            </p:childTnLst>
                          </p:cTn>
                        </p:par>
                        <p:par>
                          <p:cTn id="1145" fill="hold">
                            <p:stCondLst>
                              <p:cond delay="3270"/>
                            </p:stCondLst>
                            <p:childTnLst>
                              <p:par>
                                <p:cTn id="1146" presetID="10" presetClass="exit" presetSubtype="0" fill="hold" grpId="0" nodeType="afterEffect">
                                  <p:stCondLst>
                                    <p:cond delay="0"/>
                                  </p:stCondLst>
                                  <p:childTnLst>
                                    <p:animEffect transition="out" filter="fade">
                                      <p:cBhvr>
                                        <p:cTn id="1147" dur="10"/>
                                        <p:tgtEl>
                                          <p:spTgt spid="324"/>
                                        </p:tgtEl>
                                      </p:cBhvr>
                                    </p:animEffect>
                                    <p:set>
                                      <p:cBhvr>
                                        <p:cTn id="1148" dur="1" fill="hold">
                                          <p:stCondLst>
                                            <p:cond delay="9"/>
                                          </p:stCondLst>
                                        </p:cTn>
                                        <p:tgtEl>
                                          <p:spTgt spid="324"/>
                                        </p:tgtEl>
                                        <p:attrNameLst>
                                          <p:attrName>style.visibility</p:attrName>
                                        </p:attrNameLst>
                                      </p:cBhvr>
                                      <p:to>
                                        <p:strVal val="hidden"/>
                                      </p:to>
                                    </p:set>
                                  </p:childTnLst>
                                </p:cTn>
                              </p:par>
                            </p:childTnLst>
                          </p:cTn>
                        </p:par>
                        <p:par>
                          <p:cTn id="1149" fill="hold">
                            <p:stCondLst>
                              <p:cond delay="3280"/>
                            </p:stCondLst>
                            <p:childTnLst>
                              <p:par>
                                <p:cTn id="1150" presetID="10" presetClass="exit" presetSubtype="0" fill="hold" grpId="0" nodeType="afterEffect">
                                  <p:stCondLst>
                                    <p:cond delay="0"/>
                                  </p:stCondLst>
                                  <p:childTnLst>
                                    <p:animEffect transition="out" filter="fade">
                                      <p:cBhvr>
                                        <p:cTn id="1151" dur="10"/>
                                        <p:tgtEl>
                                          <p:spTgt spid="325"/>
                                        </p:tgtEl>
                                      </p:cBhvr>
                                    </p:animEffect>
                                    <p:set>
                                      <p:cBhvr>
                                        <p:cTn id="1152" dur="1" fill="hold">
                                          <p:stCondLst>
                                            <p:cond delay="9"/>
                                          </p:stCondLst>
                                        </p:cTn>
                                        <p:tgtEl>
                                          <p:spTgt spid="325"/>
                                        </p:tgtEl>
                                        <p:attrNameLst>
                                          <p:attrName>style.visibility</p:attrName>
                                        </p:attrNameLst>
                                      </p:cBhvr>
                                      <p:to>
                                        <p:strVal val="hidden"/>
                                      </p:to>
                                    </p:set>
                                  </p:childTnLst>
                                </p:cTn>
                              </p:par>
                            </p:childTnLst>
                          </p:cTn>
                        </p:par>
                        <p:par>
                          <p:cTn id="1153" fill="hold">
                            <p:stCondLst>
                              <p:cond delay="3290"/>
                            </p:stCondLst>
                            <p:childTnLst>
                              <p:par>
                                <p:cTn id="1154" presetID="10" presetClass="exit" presetSubtype="0" fill="hold" grpId="0" nodeType="afterEffect">
                                  <p:stCondLst>
                                    <p:cond delay="0"/>
                                  </p:stCondLst>
                                  <p:childTnLst>
                                    <p:animEffect transition="out" filter="fade">
                                      <p:cBhvr>
                                        <p:cTn id="1155" dur="10"/>
                                        <p:tgtEl>
                                          <p:spTgt spid="326"/>
                                        </p:tgtEl>
                                      </p:cBhvr>
                                    </p:animEffect>
                                    <p:set>
                                      <p:cBhvr>
                                        <p:cTn id="1156" dur="1" fill="hold">
                                          <p:stCondLst>
                                            <p:cond delay="9"/>
                                          </p:stCondLst>
                                        </p:cTn>
                                        <p:tgtEl>
                                          <p:spTgt spid="326"/>
                                        </p:tgtEl>
                                        <p:attrNameLst>
                                          <p:attrName>style.visibility</p:attrName>
                                        </p:attrNameLst>
                                      </p:cBhvr>
                                      <p:to>
                                        <p:strVal val="hidden"/>
                                      </p:to>
                                    </p:set>
                                  </p:childTnLst>
                                </p:cTn>
                              </p:par>
                            </p:childTnLst>
                          </p:cTn>
                        </p:par>
                        <p:par>
                          <p:cTn id="1157" fill="hold">
                            <p:stCondLst>
                              <p:cond delay="3300"/>
                            </p:stCondLst>
                            <p:childTnLst>
                              <p:par>
                                <p:cTn id="1158" presetID="10" presetClass="exit" presetSubtype="0" fill="hold" grpId="0" nodeType="afterEffect">
                                  <p:stCondLst>
                                    <p:cond delay="0"/>
                                  </p:stCondLst>
                                  <p:childTnLst>
                                    <p:animEffect transition="out" filter="fade">
                                      <p:cBhvr>
                                        <p:cTn id="1159" dur="10"/>
                                        <p:tgtEl>
                                          <p:spTgt spid="327"/>
                                        </p:tgtEl>
                                      </p:cBhvr>
                                    </p:animEffect>
                                    <p:set>
                                      <p:cBhvr>
                                        <p:cTn id="1160" dur="1" fill="hold">
                                          <p:stCondLst>
                                            <p:cond delay="9"/>
                                          </p:stCondLst>
                                        </p:cTn>
                                        <p:tgtEl>
                                          <p:spTgt spid="327"/>
                                        </p:tgtEl>
                                        <p:attrNameLst>
                                          <p:attrName>style.visibility</p:attrName>
                                        </p:attrNameLst>
                                      </p:cBhvr>
                                      <p:to>
                                        <p:strVal val="hidden"/>
                                      </p:to>
                                    </p:set>
                                  </p:childTnLst>
                                </p:cTn>
                              </p:par>
                            </p:childTnLst>
                          </p:cTn>
                        </p:par>
                        <p:par>
                          <p:cTn id="1161" fill="hold">
                            <p:stCondLst>
                              <p:cond delay="3310"/>
                            </p:stCondLst>
                            <p:childTnLst>
                              <p:par>
                                <p:cTn id="1162" presetID="10" presetClass="exit" presetSubtype="0" fill="hold" grpId="0" nodeType="afterEffect">
                                  <p:stCondLst>
                                    <p:cond delay="0"/>
                                  </p:stCondLst>
                                  <p:childTnLst>
                                    <p:animEffect transition="out" filter="fade">
                                      <p:cBhvr>
                                        <p:cTn id="1163" dur="10"/>
                                        <p:tgtEl>
                                          <p:spTgt spid="328"/>
                                        </p:tgtEl>
                                      </p:cBhvr>
                                    </p:animEffect>
                                    <p:set>
                                      <p:cBhvr>
                                        <p:cTn id="1164" dur="1" fill="hold">
                                          <p:stCondLst>
                                            <p:cond delay="9"/>
                                          </p:stCondLst>
                                        </p:cTn>
                                        <p:tgtEl>
                                          <p:spTgt spid="328"/>
                                        </p:tgtEl>
                                        <p:attrNameLst>
                                          <p:attrName>style.visibility</p:attrName>
                                        </p:attrNameLst>
                                      </p:cBhvr>
                                      <p:to>
                                        <p:strVal val="hidden"/>
                                      </p:to>
                                    </p:set>
                                  </p:childTnLst>
                                </p:cTn>
                              </p:par>
                            </p:childTnLst>
                          </p:cTn>
                        </p:par>
                        <p:par>
                          <p:cTn id="1165" fill="hold">
                            <p:stCondLst>
                              <p:cond delay="3320"/>
                            </p:stCondLst>
                            <p:childTnLst>
                              <p:par>
                                <p:cTn id="1166" presetID="10" presetClass="exit" presetSubtype="0" fill="hold" grpId="0" nodeType="afterEffect">
                                  <p:stCondLst>
                                    <p:cond delay="0"/>
                                  </p:stCondLst>
                                  <p:childTnLst>
                                    <p:animEffect transition="out" filter="fade">
                                      <p:cBhvr>
                                        <p:cTn id="1167" dur="10"/>
                                        <p:tgtEl>
                                          <p:spTgt spid="329"/>
                                        </p:tgtEl>
                                      </p:cBhvr>
                                    </p:animEffect>
                                    <p:set>
                                      <p:cBhvr>
                                        <p:cTn id="1168" dur="1" fill="hold">
                                          <p:stCondLst>
                                            <p:cond delay="9"/>
                                          </p:stCondLst>
                                        </p:cTn>
                                        <p:tgtEl>
                                          <p:spTgt spid="329"/>
                                        </p:tgtEl>
                                        <p:attrNameLst>
                                          <p:attrName>style.visibility</p:attrName>
                                        </p:attrNameLst>
                                      </p:cBhvr>
                                      <p:to>
                                        <p:strVal val="hidden"/>
                                      </p:to>
                                    </p:set>
                                  </p:childTnLst>
                                </p:cTn>
                              </p:par>
                            </p:childTnLst>
                          </p:cTn>
                        </p:par>
                        <p:par>
                          <p:cTn id="1169" fill="hold">
                            <p:stCondLst>
                              <p:cond delay="3330"/>
                            </p:stCondLst>
                            <p:childTnLst>
                              <p:par>
                                <p:cTn id="1170" presetID="10" presetClass="exit" presetSubtype="0" fill="hold" grpId="0" nodeType="afterEffect">
                                  <p:stCondLst>
                                    <p:cond delay="0"/>
                                  </p:stCondLst>
                                  <p:childTnLst>
                                    <p:animEffect transition="out" filter="fade">
                                      <p:cBhvr>
                                        <p:cTn id="1171" dur="10"/>
                                        <p:tgtEl>
                                          <p:spTgt spid="330"/>
                                        </p:tgtEl>
                                      </p:cBhvr>
                                    </p:animEffect>
                                    <p:set>
                                      <p:cBhvr>
                                        <p:cTn id="1172" dur="1" fill="hold">
                                          <p:stCondLst>
                                            <p:cond delay="9"/>
                                          </p:stCondLst>
                                        </p:cTn>
                                        <p:tgtEl>
                                          <p:spTgt spid="330"/>
                                        </p:tgtEl>
                                        <p:attrNameLst>
                                          <p:attrName>style.visibility</p:attrName>
                                        </p:attrNameLst>
                                      </p:cBhvr>
                                      <p:to>
                                        <p:strVal val="hidden"/>
                                      </p:to>
                                    </p:set>
                                  </p:childTnLst>
                                </p:cTn>
                              </p:par>
                            </p:childTnLst>
                          </p:cTn>
                        </p:par>
                        <p:par>
                          <p:cTn id="1173" fill="hold">
                            <p:stCondLst>
                              <p:cond delay="3340"/>
                            </p:stCondLst>
                            <p:childTnLst>
                              <p:par>
                                <p:cTn id="1174" presetID="10" presetClass="exit" presetSubtype="0" fill="hold" grpId="0" nodeType="afterEffect">
                                  <p:stCondLst>
                                    <p:cond delay="0"/>
                                  </p:stCondLst>
                                  <p:childTnLst>
                                    <p:animEffect transition="out" filter="fade">
                                      <p:cBhvr>
                                        <p:cTn id="1175" dur="10"/>
                                        <p:tgtEl>
                                          <p:spTgt spid="331"/>
                                        </p:tgtEl>
                                      </p:cBhvr>
                                    </p:animEffect>
                                    <p:set>
                                      <p:cBhvr>
                                        <p:cTn id="1176" dur="1" fill="hold">
                                          <p:stCondLst>
                                            <p:cond delay="9"/>
                                          </p:stCondLst>
                                        </p:cTn>
                                        <p:tgtEl>
                                          <p:spTgt spid="331"/>
                                        </p:tgtEl>
                                        <p:attrNameLst>
                                          <p:attrName>style.visibility</p:attrName>
                                        </p:attrNameLst>
                                      </p:cBhvr>
                                      <p:to>
                                        <p:strVal val="hidden"/>
                                      </p:to>
                                    </p:set>
                                  </p:childTnLst>
                                </p:cTn>
                              </p:par>
                              <p:par>
                                <p:cTn id="1177" presetID="10" presetClass="exit" presetSubtype="0" fill="hold" grpId="0" nodeType="withEffect">
                                  <p:stCondLst>
                                    <p:cond delay="0"/>
                                  </p:stCondLst>
                                  <p:childTnLst>
                                    <p:animEffect transition="out" filter="fade">
                                      <p:cBhvr>
                                        <p:cTn id="1178" dur="10"/>
                                        <p:tgtEl>
                                          <p:spTgt spid="332"/>
                                        </p:tgtEl>
                                      </p:cBhvr>
                                    </p:animEffect>
                                    <p:set>
                                      <p:cBhvr>
                                        <p:cTn id="1179" dur="1" fill="hold">
                                          <p:stCondLst>
                                            <p:cond delay="9"/>
                                          </p:stCondLst>
                                        </p:cTn>
                                        <p:tgtEl>
                                          <p:spTgt spid="332"/>
                                        </p:tgtEl>
                                        <p:attrNameLst>
                                          <p:attrName>style.visibility</p:attrName>
                                        </p:attrNameLst>
                                      </p:cBhvr>
                                      <p:to>
                                        <p:strVal val="hidden"/>
                                      </p:to>
                                    </p:set>
                                  </p:childTnLst>
                                </p:cTn>
                              </p:par>
                              <p:par>
                                <p:cTn id="1180" presetID="10" presetClass="exit" presetSubtype="0" fill="hold" grpId="0" nodeType="withEffect">
                                  <p:stCondLst>
                                    <p:cond delay="0"/>
                                  </p:stCondLst>
                                  <p:childTnLst>
                                    <p:animEffect transition="out" filter="fade">
                                      <p:cBhvr>
                                        <p:cTn id="1181" dur="10"/>
                                        <p:tgtEl>
                                          <p:spTgt spid="333"/>
                                        </p:tgtEl>
                                      </p:cBhvr>
                                    </p:animEffect>
                                    <p:set>
                                      <p:cBhvr>
                                        <p:cTn id="1182" dur="1" fill="hold">
                                          <p:stCondLst>
                                            <p:cond delay="9"/>
                                          </p:stCondLst>
                                        </p:cTn>
                                        <p:tgtEl>
                                          <p:spTgt spid="333"/>
                                        </p:tgtEl>
                                        <p:attrNameLst>
                                          <p:attrName>style.visibility</p:attrName>
                                        </p:attrNameLst>
                                      </p:cBhvr>
                                      <p:to>
                                        <p:strVal val="hidden"/>
                                      </p:to>
                                    </p:set>
                                  </p:childTnLst>
                                </p:cTn>
                              </p:par>
                              <p:par>
                                <p:cTn id="1183" presetID="10" presetClass="exit" presetSubtype="0" fill="hold" grpId="0" nodeType="withEffect">
                                  <p:stCondLst>
                                    <p:cond delay="0"/>
                                  </p:stCondLst>
                                  <p:childTnLst>
                                    <p:animEffect transition="out" filter="fade">
                                      <p:cBhvr>
                                        <p:cTn id="1184" dur="10"/>
                                        <p:tgtEl>
                                          <p:spTgt spid="334"/>
                                        </p:tgtEl>
                                      </p:cBhvr>
                                    </p:animEffect>
                                    <p:set>
                                      <p:cBhvr>
                                        <p:cTn id="1185" dur="1" fill="hold">
                                          <p:stCondLst>
                                            <p:cond delay="9"/>
                                          </p:stCondLst>
                                        </p:cTn>
                                        <p:tgtEl>
                                          <p:spTgt spid="334"/>
                                        </p:tgtEl>
                                        <p:attrNameLst>
                                          <p:attrName>style.visibility</p:attrName>
                                        </p:attrNameLst>
                                      </p:cBhvr>
                                      <p:to>
                                        <p:strVal val="hidden"/>
                                      </p:to>
                                    </p:set>
                                  </p:childTnLst>
                                </p:cTn>
                              </p:par>
                              <p:par>
                                <p:cTn id="1186" presetID="10" presetClass="exit" presetSubtype="0" fill="hold" grpId="0" nodeType="withEffect">
                                  <p:stCondLst>
                                    <p:cond delay="0"/>
                                  </p:stCondLst>
                                  <p:childTnLst>
                                    <p:animEffect transition="out" filter="fade">
                                      <p:cBhvr>
                                        <p:cTn id="1187" dur="10"/>
                                        <p:tgtEl>
                                          <p:spTgt spid="335"/>
                                        </p:tgtEl>
                                      </p:cBhvr>
                                    </p:animEffect>
                                    <p:set>
                                      <p:cBhvr>
                                        <p:cTn id="1188" dur="1" fill="hold">
                                          <p:stCondLst>
                                            <p:cond delay="9"/>
                                          </p:stCondLst>
                                        </p:cTn>
                                        <p:tgtEl>
                                          <p:spTgt spid="335"/>
                                        </p:tgtEl>
                                        <p:attrNameLst>
                                          <p:attrName>style.visibility</p:attrName>
                                        </p:attrNameLst>
                                      </p:cBhvr>
                                      <p:to>
                                        <p:strVal val="hidden"/>
                                      </p:to>
                                    </p:set>
                                  </p:childTnLst>
                                </p:cTn>
                              </p:par>
                              <p:par>
                                <p:cTn id="1189" presetID="10" presetClass="exit" presetSubtype="0" fill="hold" grpId="0" nodeType="withEffect">
                                  <p:stCondLst>
                                    <p:cond delay="0"/>
                                  </p:stCondLst>
                                  <p:childTnLst>
                                    <p:animEffect transition="out" filter="fade">
                                      <p:cBhvr>
                                        <p:cTn id="1190" dur="10"/>
                                        <p:tgtEl>
                                          <p:spTgt spid="336"/>
                                        </p:tgtEl>
                                      </p:cBhvr>
                                    </p:animEffect>
                                    <p:set>
                                      <p:cBhvr>
                                        <p:cTn id="1191" dur="1" fill="hold">
                                          <p:stCondLst>
                                            <p:cond delay="9"/>
                                          </p:stCondLst>
                                        </p:cTn>
                                        <p:tgtEl>
                                          <p:spTgt spid="336"/>
                                        </p:tgtEl>
                                        <p:attrNameLst>
                                          <p:attrName>style.visibility</p:attrName>
                                        </p:attrNameLst>
                                      </p:cBhvr>
                                      <p:to>
                                        <p:strVal val="hidden"/>
                                      </p:to>
                                    </p:set>
                                  </p:childTnLst>
                                </p:cTn>
                              </p:par>
                              <p:par>
                                <p:cTn id="1192" presetID="10" presetClass="exit" presetSubtype="0" fill="hold" grpId="0" nodeType="withEffect">
                                  <p:stCondLst>
                                    <p:cond delay="0"/>
                                  </p:stCondLst>
                                  <p:childTnLst>
                                    <p:animEffect transition="out" filter="fade">
                                      <p:cBhvr>
                                        <p:cTn id="1193" dur="10"/>
                                        <p:tgtEl>
                                          <p:spTgt spid="337"/>
                                        </p:tgtEl>
                                      </p:cBhvr>
                                    </p:animEffect>
                                    <p:set>
                                      <p:cBhvr>
                                        <p:cTn id="1194" dur="1" fill="hold">
                                          <p:stCondLst>
                                            <p:cond delay="9"/>
                                          </p:stCondLst>
                                        </p:cTn>
                                        <p:tgtEl>
                                          <p:spTgt spid="337"/>
                                        </p:tgtEl>
                                        <p:attrNameLst>
                                          <p:attrName>style.visibility</p:attrName>
                                        </p:attrNameLst>
                                      </p:cBhvr>
                                      <p:to>
                                        <p:strVal val="hidden"/>
                                      </p:to>
                                    </p:set>
                                  </p:childTnLst>
                                </p:cTn>
                              </p:par>
                              <p:par>
                                <p:cTn id="1195" presetID="10" presetClass="exit" presetSubtype="0" fill="hold" grpId="0" nodeType="withEffect">
                                  <p:stCondLst>
                                    <p:cond delay="0"/>
                                  </p:stCondLst>
                                  <p:childTnLst>
                                    <p:animEffect transition="out" filter="fade">
                                      <p:cBhvr>
                                        <p:cTn id="1196" dur="10"/>
                                        <p:tgtEl>
                                          <p:spTgt spid="338"/>
                                        </p:tgtEl>
                                      </p:cBhvr>
                                    </p:animEffect>
                                    <p:set>
                                      <p:cBhvr>
                                        <p:cTn id="1197" dur="1" fill="hold">
                                          <p:stCondLst>
                                            <p:cond delay="9"/>
                                          </p:stCondLst>
                                        </p:cTn>
                                        <p:tgtEl>
                                          <p:spTgt spid="338"/>
                                        </p:tgtEl>
                                        <p:attrNameLst>
                                          <p:attrName>style.visibility</p:attrName>
                                        </p:attrNameLst>
                                      </p:cBhvr>
                                      <p:to>
                                        <p:strVal val="hidden"/>
                                      </p:to>
                                    </p:set>
                                  </p:childTnLst>
                                </p:cTn>
                              </p:par>
                              <p:par>
                                <p:cTn id="1198" presetID="10" presetClass="exit" presetSubtype="0" fill="hold" grpId="0" nodeType="withEffect">
                                  <p:stCondLst>
                                    <p:cond delay="0"/>
                                  </p:stCondLst>
                                  <p:childTnLst>
                                    <p:animEffect transition="out" filter="fade">
                                      <p:cBhvr>
                                        <p:cTn id="1199" dur="10"/>
                                        <p:tgtEl>
                                          <p:spTgt spid="339"/>
                                        </p:tgtEl>
                                      </p:cBhvr>
                                    </p:animEffect>
                                    <p:set>
                                      <p:cBhvr>
                                        <p:cTn id="1200" dur="1" fill="hold">
                                          <p:stCondLst>
                                            <p:cond delay="9"/>
                                          </p:stCondLst>
                                        </p:cTn>
                                        <p:tgtEl>
                                          <p:spTgt spid="339"/>
                                        </p:tgtEl>
                                        <p:attrNameLst>
                                          <p:attrName>style.visibility</p:attrName>
                                        </p:attrNameLst>
                                      </p:cBhvr>
                                      <p:to>
                                        <p:strVal val="hidden"/>
                                      </p:to>
                                    </p:set>
                                  </p:childTnLst>
                                </p:cTn>
                              </p:par>
                              <p:par>
                                <p:cTn id="1201" presetID="10" presetClass="exit" presetSubtype="0" fill="hold" grpId="0" nodeType="withEffect">
                                  <p:stCondLst>
                                    <p:cond delay="0"/>
                                  </p:stCondLst>
                                  <p:childTnLst>
                                    <p:animEffect transition="out" filter="fade">
                                      <p:cBhvr>
                                        <p:cTn id="1202" dur="10"/>
                                        <p:tgtEl>
                                          <p:spTgt spid="340"/>
                                        </p:tgtEl>
                                      </p:cBhvr>
                                    </p:animEffect>
                                    <p:set>
                                      <p:cBhvr>
                                        <p:cTn id="1203" dur="1" fill="hold">
                                          <p:stCondLst>
                                            <p:cond delay="9"/>
                                          </p:stCondLst>
                                        </p:cTn>
                                        <p:tgtEl>
                                          <p:spTgt spid="340"/>
                                        </p:tgtEl>
                                        <p:attrNameLst>
                                          <p:attrName>style.visibility</p:attrName>
                                        </p:attrNameLst>
                                      </p:cBhvr>
                                      <p:to>
                                        <p:strVal val="hidden"/>
                                      </p:to>
                                    </p:set>
                                  </p:childTnLst>
                                </p:cTn>
                              </p:par>
                              <p:par>
                                <p:cTn id="1204" presetID="10" presetClass="exit" presetSubtype="0" fill="hold" grpId="0" nodeType="withEffect">
                                  <p:stCondLst>
                                    <p:cond delay="0"/>
                                  </p:stCondLst>
                                  <p:childTnLst>
                                    <p:animEffect transition="out" filter="fade">
                                      <p:cBhvr>
                                        <p:cTn id="1205" dur="10"/>
                                        <p:tgtEl>
                                          <p:spTgt spid="341"/>
                                        </p:tgtEl>
                                      </p:cBhvr>
                                    </p:animEffect>
                                    <p:set>
                                      <p:cBhvr>
                                        <p:cTn id="1206" dur="1" fill="hold">
                                          <p:stCondLst>
                                            <p:cond delay="9"/>
                                          </p:stCondLst>
                                        </p:cTn>
                                        <p:tgtEl>
                                          <p:spTgt spid="341"/>
                                        </p:tgtEl>
                                        <p:attrNameLst>
                                          <p:attrName>style.visibility</p:attrName>
                                        </p:attrNameLst>
                                      </p:cBhvr>
                                      <p:to>
                                        <p:strVal val="hidden"/>
                                      </p:to>
                                    </p:set>
                                  </p:childTnLst>
                                </p:cTn>
                              </p:par>
                              <p:par>
                                <p:cTn id="1207" presetID="10" presetClass="exit" presetSubtype="0" fill="hold" grpId="0" nodeType="withEffect">
                                  <p:stCondLst>
                                    <p:cond delay="0"/>
                                  </p:stCondLst>
                                  <p:childTnLst>
                                    <p:animEffect transition="out" filter="fade">
                                      <p:cBhvr>
                                        <p:cTn id="1208" dur="10"/>
                                        <p:tgtEl>
                                          <p:spTgt spid="342"/>
                                        </p:tgtEl>
                                      </p:cBhvr>
                                    </p:animEffect>
                                    <p:set>
                                      <p:cBhvr>
                                        <p:cTn id="1209" dur="1" fill="hold">
                                          <p:stCondLst>
                                            <p:cond delay="9"/>
                                          </p:stCondLst>
                                        </p:cTn>
                                        <p:tgtEl>
                                          <p:spTgt spid="342"/>
                                        </p:tgtEl>
                                        <p:attrNameLst>
                                          <p:attrName>style.visibility</p:attrName>
                                        </p:attrNameLst>
                                      </p:cBhvr>
                                      <p:to>
                                        <p:strVal val="hidden"/>
                                      </p:to>
                                    </p:set>
                                  </p:childTnLst>
                                </p:cTn>
                              </p:par>
                              <p:par>
                                <p:cTn id="1210" presetID="10" presetClass="exit" presetSubtype="0" fill="hold" grpId="0" nodeType="withEffect">
                                  <p:stCondLst>
                                    <p:cond delay="0"/>
                                  </p:stCondLst>
                                  <p:childTnLst>
                                    <p:animEffect transition="out" filter="fade">
                                      <p:cBhvr>
                                        <p:cTn id="1211" dur="10"/>
                                        <p:tgtEl>
                                          <p:spTgt spid="343"/>
                                        </p:tgtEl>
                                      </p:cBhvr>
                                    </p:animEffect>
                                    <p:set>
                                      <p:cBhvr>
                                        <p:cTn id="1212" dur="1" fill="hold">
                                          <p:stCondLst>
                                            <p:cond delay="9"/>
                                          </p:stCondLst>
                                        </p:cTn>
                                        <p:tgtEl>
                                          <p:spTgt spid="343"/>
                                        </p:tgtEl>
                                        <p:attrNameLst>
                                          <p:attrName>style.visibility</p:attrName>
                                        </p:attrNameLst>
                                      </p:cBhvr>
                                      <p:to>
                                        <p:strVal val="hidden"/>
                                      </p:to>
                                    </p:set>
                                  </p:childTnLst>
                                </p:cTn>
                              </p:par>
                              <p:par>
                                <p:cTn id="1213" presetID="10" presetClass="exit" presetSubtype="0" fill="hold" grpId="0" nodeType="withEffect">
                                  <p:stCondLst>
                                    <p:cond delay="0"/>
                                  </p:stCondLst>
                                  <p:childTnLst>
                                    <p:animEffect transition="out" filter="fade">
                                      <p:cBhvr>
                                        <p:cTn id="1214" dur="10"/>
                                        <p:tgtEl>
                                          <p:spTgt spid="344"/>
                                        </p:tgtEl>
                                      </p:cBhvr>
                                    </p:animEffect>
                                    <p:set>
                                      <p:cBhvr>
                                        <p:cTn id="1215" dur="1" fill="hold">
                                          <p:stCondLst>
                                            <p:cond delay="9"/>
                                          </p:stCondLst>
                                        </p:cTn>
                                        <p:tgtEl>
                                          <p:spTgt spid="344"/>
                                        </p:tgtEl>
                                        <p:attrNameLst>
                                          <p:attrName>style.visibility</p:attrName>
                                        </p:attrNameLst>
                                      </p:cBhvr>
                                      <p:to>
                                        <p:strVal val="hidden"/>
                                      </p:to>
                                    </p:set>
                                  </p:childTnLst>
                                </p:cTn>
                              </p:par>
                              <p:par>
                                <p:cTn id="1216" presetID="10" presetClass="exit" presetSubtype="0" fill="hold" grpId="0" nodeType="withEffect">
                                  <p:stCondLst>
                                    <p:cond delay="0"/>
                                  </p:stCondLst>
                                  <p:childTnLst>
                                    <p:animEffect transition="out" filter="fade">
                                      <p:cBhvr>
                                        <p:cTn id="1217" dur="10"/>
                                        <p:tgtEl>
                                          <p:spTgt spid="345"/>
                                        </p:tgtEl>
                                      </p:cBhvr>
                                    </p:animEffect>
                                    <p:set>
                                      <p:cBhvr>
                                        <p:cTn id="1218" dur="1" fill="hold">
                                          <p:stCondLst>
                                            <p:cond delay="9"/>
                                          </p:stCondLst>
                                        </p:cTn>
                                        <p:tgtEl>
                                          <p:spTgt spid="345"/>
                                        </p:tgtEl>
                                        <p:attrNameLst>
                                          <p:attrName>style.visibility</p:attrName>
                                        </p:attrNameLst>
                                      </p:cBhvr>
                                      <p:to>
                                        <p:strVal val="hidden"/>
                                      </p:to>
                                    </p:set>
                                  </p:childTnLst>
                                </p:cTn>
                              </p:par>
                              <p:par>
                                <p:cTn id="1219" presetID="10" presetClass="exit" presetSubtype="0" fill="hold" grpId="0" nodeType="withEffect">
                                  <p:stCondLst>
                                    <p:cond delay="0"/>
                                  </p:stCondLst>
                                  <p:childTnLst>
                                    <p:animEffect transition="out" filter="fade">
                                      <p:cBhvr>
                                        <p:cTn id="1220" dur="10"/>
                                        <p:tgtEl>
                                          <p:spTgt spid="346"/>
                                        </p:tgtEl>
                                      </p:cBhvr>
                                    </p:animEffect>
                                    <p:set>
                                      <p:cBhvr>
                                        <p:cTn id="1221" dur="1" fill="hold">
                                          <p:stCondLst>
                                            <p:cond delay="9"/>
                                          </p:stCondLst>
                                        </p:cTn>
                                        <p:tgtEl>
                                          <p:spTgt spid="346"/>
                                        </p:tgtEl>
                                        <p:attrNameLst>
                                          <p:attrName>style.visibility</p:attrName>
                                        </p:attrNameLst>
                                      </p:cBhvr>
                                      <p:to>
                                        <p:strVal val="hidden"/>
                                      </p:to>
                                    </p:set>
                                  </p:childTnLst>
                                </p:cTn>
                              </p:par>
                              <p:par>
                                <p:cTn id="1222" presetID="10" presetClass="exit" presetSubtype="0" fill="hold" grpId="0" nodeType="withEffect">
                                  <p:stCondLst>
                                    <p:cond delay="0"/>
                                  </p:stCondLst>
                                  <p:childTnLst>
                                    <p:animEffect transition="out" filter="fade">
                                      <p:cBhvr>
                                        <p:cTn id="1223" dur="10"/>
                                        <p:tgtEl>
                                          <p:spTgt spid="347"/>
                                        </p:tgtEl>
                                      </p:cBhvr>
                                    </p:animEffect>
                                    <p:set>
                                      <p:cBhvr>
                                        <p:cTn id="1224" dur="1" fill="hold">
                                          <p:stCondLst>
                                            <p:cond delay="9"/>
                                          </p:stCondLst>
                                        </p:cTn>
                                        <p:tgtEl>
                                          <p:spTgt spid="347"/>
                                        </p:tgtEl>
                                        <p:attrNameLst>
                                          <p:attrName>style.visibility</p:attrName>
                                        </p:attrNameLst>
                                      </p:cBhvr>
                                      <p:to>
                                        <p:strVal val="hidden"/>
                                      </p:to>
                                    </p:set>
                                  </p:childTnLst>
                                </p:cTn>
                              </p:par>
                            </p:childTnLst>
                          </p:cTn>
                        </p:par>
                        <p:par>
                          <p:cTn id="1225" fill="hold">
                            <p:stCondLst>
                              <p:cond delay="3350"/>
                            </p:stCondLst>
                            <p:childTnLst>
                              <p:par>
                                <p:cTn id="1226" presetID="10" presetClass="exit" presetSubtype="0" fill="hold" grpId="0" nodeType="afterEffect">
                                  <p:stCondLst>
                                    <p:cond delay="0"/>
                                  </p:stCondLst>
                                  <p:childTnLst>
                                    <p:animEffect transition="out" filter="fade">
                                      <p:cBhvr>
                                        <p:cTn id="1227" dur="10"/>
                                        <p:tgtEl>
                                          <p:spTgt spid="348"/>
                                        </p:tgtEl>
                                      </p:cBhvr>
                                    </p:animEffect>
                                    <p:set>
                                      <p:cBhvr>
                                        <p:cTn id="1228" dur="1" fill="hold">
                                          <p:stCondLst>
                                            <p:cond delay="9"/>
                                          </p:stCondLst>
                                        </p:cTn>
                                        <p:tgtEl>
                                          <p:spTgt spid="348"/>
                                        </p:tgtEl>
                                        <p:attrNameLst>
                                          <p:attrName>style.visibility</p:attrName>
                                        </p:attrNameLst>
                                      </p:cBhvr>
                                      <p:to>
                                        <p:strVal val="hidden"/>
                                      </p:to>
                                    </p:set>
                                  </p:childTnLst>
                                </p:cTn>
                              </p:par>
                            </p:childTnLst>
                          </p:cTn>
                        </p:par>
                        <p:par>
                          <p:cTn id="1229" fill="hold">
                            <p:stCondLst>
                              <p:cond delay="3360"/>
                            </p:stCondLst>
                            <p:childTnLst>
                              <p:par>
                                <p:cTn id="1230" presetID="10" presetClass="exit" presetSubtype="0" fill="hold" grpId="0" nodeType="afterEffect">
                                  <p:stCondLst>
                                    <p:cond delay="0"/>
                                  </p:stCondLst>
                                  <p:childTnLst>
                                    <p:animEffect transition="out" filter="fade">
                                      <p:cBhvr>
                                        <p:cTn id="1231" dur="10"/>
                                        <p:tgtEl>
                                          <p:spTgt spid="349"/>
                                        </p:tgtEl>
                                      </p:cBhvr>
                                    </p:animEffect>
                                    <p:set>
                                      <p:cBhvr>
                                        <p:cTn id="1232" dur="1" fill="hold">
                                          <p:stCondLst>
                                            <p:cond delay="9"/>
                                          </p:stCondLst>
                                        </p:cTn>
                                        <p:tgtEl>
                                          <p:spTgt spid="349"/>
                                        </p:tgtEl>
                                        <p:attrNameLst>
                                          <p:attrName>style.visibility</p:attrName>
                                        </p:attrNameLst>
                                      </p:cBhvr>
                                      <p:to>
                                        <p:strVal val="hidden"/>
                                      </p:to>
                                    </p:set>
                                  </p:childTnLst>
                                </p:cTn>
                              </p:par>
                            </p:childTnLst>
                          </p:cTn>
                        </p:par>
                        <p:par>
                          <p:cTn id="1233" fill="hold">
                            <p:stCondLst>
                              <p:cond delay="3370"/>
                            </p:stCondLst>
                            <p:childTnLst>
                              <p:par>
                                <p:cTn id="1234" presetID="10" presetClass="exit" presetSubtype="0" fill="hold" grpId="0" nodeType="afterEffect">
                                  <p:stCondLst>
                                    <p:cond delay="0"/>
                                  </p:stCondLst>
                                  <p:childTnLst>
                                    <p:animEffect transition="out" filter="fade">
                                      <p:cBhvr>
                                        <p:cTn id="1235" dur="10"/>
                                        <p:tgtEl>
                                          <p:spTgt spid="350"/>
                                        </p:tgtEl>
                                      </p:cBhvr>
                                    </p:animEffect>
                                    <p:set>
                                      <p:cBhvr>
                                        <p:cTn id="1236" dur="1" fill="hold">
                                          <p:stCondLst>
                                            <p:cond delay="9"/>
                                          </p:stCondLst>
                                        </p:cTn>
                                        <p:tgtEl>
                                          <p:spTgt spid="350"/>
                                        </p:tgtEl>
                                        <p:attrNameLst>
                                          <p:attrName>style.visibility</p:attrName>
                                        </p:attrNameLst>
                                      </p:cBhvr>
                                      <p:to>
                                        <p:strVal val="hidden"/>
                                      </p:to>
                                    </p:set>
                                  </p:childTnLst>
                                </p:cTn>
                              </p:par>
                            </p:childTnLst>
                          </p:cTn>
                        </p:par>
                        <p:par>
                          <p:cTn id="1237" fill="hold">
                            <p:stCondLst>
                              <p:cond delay="3380"/>
                            </p:stCondLst>
                            <p:childTnLst>
                              <p:par>
                                <p:cTn id="1238" presetID="10" presetClass="exit" presetSubtype="0" fill="hold" grpId="0" nodeType="afterEffect">
                                  <p:stCondLst>
                                    <p:cond delay="0"/>
                                  </p:stCondLst>
                                  <p:childTnLst>
                                    <p:animEffect transition="out" filter="fade">
                                      <p:cBhvr>
                                        <p:cTn id="1239" dur="10"/>
                                        <p:tgtEl>
                                          <p:spTgt spid="351"/>
                                        </p:tgtEl>
                                      </p:cBhvr>
                                    </p:animEffect>
                                    <p:set>
                                      <p:cBhvr>
                                        <p:cTn id="1240" dur="1" fill="hold">
                                          <p:stCondLst>
                                            <p:cond delay="9"/>
                                          </p:stCondLst>
                                        </p:cTn>
                                        <p:tgtEl>
                                          <p:spTgt spid="351"/>
                                        </p:tgtEl>
                                        <p:attrNameLst>
                                          <p:attrName>style.visibility</p:attrName>
                                        </p:attrNameLst>
                                      </p:cBhvr>
                                      <p:to>
                                        <p:strVal val="hidden"/>
                                      </p:to>
                                    </p:set>
                                  </p:childTnLst>
                                </p:cTn>
                              </p:par>
                            </p:childTnLst>
                          </p:cTn>
                        </p:par>
                        <p:par>
                          <p:cTn id="1241" fill="hold">
                            <p:stCondLst>
                              <p:cond delay="3390"/>
                            </p:stCondLst>
                            <p:childTnLst>
                              <p:par>
                                <p:cTn id="1242" presetID="10" presetClass="exit" presetSubtype="0" fill="hold" grpId="0" nodeType="afterEffect">
                                  <p:stCondLst>
                                    <p:cond delay="0"/>
                                  </p:stCondLst>
                                  <p:childTnLst>
                                    <p:animEffect transition="out" filter="fade">
                                      <p:cBhvr>
                                        <p:cTn id="1243" dur="10"/>
                                        <p:tgtEl>
                                          <p:spTgt spid="352"/>
                                        </p:tgtEl>
                                      </p:cBhvr>
                                    </p:animEffect>
                                    <p:set>
                                      <p:cBhvr>
                                        <p:cTn id="1244" dur="1" fill="hold">
                                          <p:stCondLst>
                                            <p:cond delay="9"/>
                                          </p:stCondLst>
                                        </p:cTn>
                                        <p:tgtEl>
                                          <p:spTgt spid="352"/>
                                        </p:tgtEl>
                                        <p:attrNameLst>
                                          <p:attrName>style.visibility</p:attrName>
                                        </p:attrNameLst>
                                      </p:cBhvr>
                                      <p:to>
                                        <p:strVal val="hidden"/>
                                      </p:to>
                                    </p:set>
                                  </p:childTnLst>
                                </p:cTn>
                              </p:par>
                            </p:childTnLst>
                          </p:cTn>
                        </p:par>
                        <p:par>
                          <p:cTn id="1245" fill="hold">
                            <p:stCondLst>
                              <p:cond delay="3400"/>
                            </p:stCondLst>
                            <p:childTnLst>
                              <p:par>
                                <p:cTn id="1246" presetID="10" presetClass="exit" presetSubtype="0" fill="hold" grpId="0" nodeType="afterEffect">
                                  <p:stCondLst>
                                    <p:cond delay="0"/>
                                  </p:stCondLst>
                                  <p:childTnLst>
                                    <p:animEffect transition="out" filter="fade">
                                      <p:cBhvr>
                                        <p:cTn id="1247" dur="10"/>
                                        <p:tgtEl>
                                          <p:spTgt spid="353"/>
                                        </p:tgtEl>
                                      </p:cBhvr>
                                    </p:animEffect>
                                    <p:set>
                                      <p:cBhvr>
                                        <p:cTn id="1248" dur="1" fill="hold">
                                          <p:stCondLst>
                                            <p:cond delay="9"/>
                                          </p:stCondLst>
                                        </p:cTn>
                                        <p:tgtEl>
                                          <p:spTgt spid="353"/>
                                        </p:tgtEl>
                                        <p:attrNameLst>
                                          <p:attrName>style.visibility</p:attrName>
                                        </p:attrNameLst>
                                      </p:cBhvr>
                                      <p:to>
                                        <p:strVal val="hidden"/>
                                      </p:to>
                                    </p:set>
                                  </p:childTnLst>
                                </p:cTn>
                              </p:par>
                            </p:childTnLst>
                          </p:cTn>
                        </p:par>
                        <p:par>
                          <p:cTn id="1249" fill="hold">
                            <p:stCondLst>
                              <p:cond delay="3410"/>
                            </p:stCondLst>
                            <p:childTnLst>
                              <p:par>
                                <p:cTn id="1250" presetID="10" presetClass="exit" presetSubtype="0" fill="hold" grpId="0" nodeType="afterEffect">
                                  <p:stCondLst>
                                    <p:cond delay="0"/>
                                  </p:stCondLst>
                                  <p:childTnLst>
                                    <p:animEffect transition="out" filter="fade">
                                      <p:cBhvr>
                                        <p:cTn id="1251" dur="10"/>
                                        <p:tgtEl>
                                          <p:spTgt spid="354"/>
                                        </p:tgtEl>
                                      </p:cBhvr>
                                    </p:animEffect>
                                    <p:set>
                                      <p:cBhvr>
                                        <p:cTn id="1252" dur="1" fill="hold">
                                          <p:stCondLst>
                                            <p:cond delay="9"/>
                                          </p:stCondLst>
                                        </p:cTn>
                                        <p:tgtEl>
                                          <p:spTgt spid="354"/>
                                        </p:tgtEl>
                                        <p:attrNameLst>
                                          <p:attrName>style.visibility</p:attrName>
                                        </p:attrNameLst>
                                      </p:cBhvr>
                                      <p:to>
                                        <p:strVal val="hidden"/>
                                      </p:to>
                                    </p:set>
                                  </p:childTnLst>
                                </p:cTn>
                              </p:par>
                            </p:childTnLst>
                          </p:cTn>
                        </p:par>
                        <p:par>
                          <p:cTn id="1253" fill="hold">
                            <p:stCondLst>
                              <p:cond delay="3420"/>
                            </p:stCondLst>
                            <p:childTnLst>
                              <p:par>
                                <p:cTn id="1254" presetID="10" presetClass="exit" presetSubtype="0" fill="hold" grpId="0" nodeType="afterEffect">
                                  <p:stCondLst>
                                    <p:cond delay="0"/>
                                  </p:stCondLst>
                                  <p:childTnLst>
                                    <p:animEffect transition="out" filter="fade">
                                      <p:cBhvr>
                                        <p:cTn id="1255" dur="10"/>
                                        <p:tgtEl>
                                          <p:spTgt spid="355"/>
                                        </p:tgtEl>
                                      </p:cBhvr>
                                    </p:animEffect>
                                    <p:set>
                                      <p:cBhvr>
                                        <p:cTn id="1256" dur="1" fill="hold">
                                          <p:stCondLst>
                                            <p:cond delay="9"/>
                                          </p:stCondLst>
                                        </p:cTn>
                                        <p:tgtEl>
                                          <p:spTgt spid="355"/>
                                        </p:tgtEl>
                                        <p:attrNameLst>
                                          <p:attrName>style.visibility</p:attrName>
                                        </p:attrNameLst>
                                      </p:cBhvr>
                                      <p:to>
                                        <p:strVal val="hidden"/>
                                      </p:to>
                                    </p:set>
                                  </p:childTnLst>
                                </p:cTn>
                              </p:par>
                            </p:childTnLst>
                          </p:cTn>
                        </p:par>
                        <p:par>
                          <p:cTn id="1257" fill="hold">
                            <p:stCondLst>
                              <p:cond delay="3430"/>
                            </p:stCondLst>
                            <p:childTnLst>
                              <p:par>
                                <p:cTn id="1258" presetID="10" presetClass="exit" presetSubtype="0" fill="hold" grpId="0" nodeType="afterEffect">
                                  <p:stCondLst>
                                    <p:cond delay="0"/>
                                  </p:stCondLst>
                                  <p:childTnLst>
                                    <p:animEffect transition="out" filter="fade">
                                      <p:cBhvr>
                                        <p:cTn id="1259" dur="10"/>
                                        <p:tgtEl>
                                          <p:spTgt spid="356"/>
                                        </p:tgtEl>
                                      </p:cBhvr>
                                    </p:animEffect>
                                    <p:set>
                                      <p:cBhvr>
                                        <p:cTn id="1260" dur="1" fill="hold">
                                          <p:stCondLst>
                                            <p:cond delay="9"/>
                                          </p:stCondLst>
                                        </p:cTn>
                                        <p:tgtEl>
                                          <p:spTgt spid="356"/>
                                        </p:tgtEl>
                                        <p:attrNameLst>
                                          <p:attrName>style.visibility</p:attrName>
                                        </p:attrNameLst>
                                      </p:cBhvr>
                                      <p:to>
                                        <p:strVal val="hidden"/>
                                      </p:to>
                                    </p:set>
                                  </p:childTnLst>
                                </p:cTn>
                              </p:par>
                              <p:par>
                                <p:cTn id="1261" presetID="10" presetClass="exit" presetSubtype="0" fill="hold" grpId="0" nodeType="withEffect">
                                  <p:stCondLst>
                                    <p:cond delay="0"/>
                                  </p:stCondLst>
                                  <p:childTnLst>
                                    <p:animEffect transition="out" filter="fade">
                                      <p:cBhvr>
                                        <p:cTn id="1262" dur="10"/>
                                        <p:tgtEl>
                                          <p:spTgt spid="357"/>
                                        </p:tgtEl>
                                      </p:cBhvr>
                                    </p:animEffect>
                                    <p:set>
                                      <p:cBhvr>
                                        <p:cTn id="1263" dur="1" fill="hold">
                                          <p:stCondLst>
                                            <p:cond delay="9"/>
                                          </p:stCondLst>
                                        </p:cTn>
                                        <p:tgtEl>
                                          <p:spTgt spid="357"/>
                                        </p:tgtEl>
                                        <p:attrNameLst>
                                          <p:attrName>style.visibility</p:attrName>
                                        </p:attrNameLst>
                                      </p:cBhvr>
                                      <p:to>
                                        <p:strVal val="hidden"/>
                                      </p:to>
                                    </p:set>
                                  </p:childTnLst>
                                </p:cTn>
                              </p:par>
                              <p:par>
                                <p:cTn id="1264" presetID="10" presetClass="exit" presetSubtype="0" fill="hold" grpId="0" nodeType="withEffect">
                                  <p:stCondLst>
                                    <p:cond delay="0"/>
                                  </p:stCondLst>
                                  <p:childTnLst>
                                    <p:animEffect transition="out" filter="fade">
                                      <p:cBhvr>
                                        <p:cTn id="1265" dur="10"/>
                                        <p:tgtEl>
                                          <p:spTgt spid="358"/>
                                        </p:tgtEl>
                                      </p:cBhvr>
                                    </p:animEffect>
                                    <p:set>
                                      <p:cBhvr>
                                        <p:cTn id="1266" dur="1" fill="hold">
                                          <p:stCondLst>
                                            <p:cond delay="9"/>
                                          </p:stCondLst>
                                        </p:cTn>
                                        <p:tgtEl>
                                          <p:spTgt spid="358"/>
                                        </p:tgtEl>
                                        <p:attrNameLst>
                                          <p:attrName>style.visibility</p:attrName>
                                        </p:attrNameLst>
                                      </p:cBhvr>
                                      <p:to>
                                        <p:strVal val="hidden"/>
                                      </p:to>
                                    </p:set>
                                  </p:childTnLst>
                                </p:cTn>
                              </p:par>
                              <p:par>
                                <p:cTn id="1267" presetID="10" presetClass="exit" presetSubtype="0" fill="hold" grpId="0" nodeType="withEffect">
                                  <p:stCondLst>
                                    <p:cond delay="0"/>
                                  </p:stCondLst>
                                  <p:childTnLst>
                                    <p:animEffect transition="out" filter="fade">
                                      <p:cBhvr>
                                        <p:cTn id="1268" dur="10"/>
                                        <p:tgtEl>
                                          <p:spTgt spid="359"/>
                                        </p:tgtEl>
                                      </p:cBhvr>
                                    </p:animEffect>
                                    <p:set>
                                      <p:cBhvr>
                                        <p:cTn id="1269" dur="1" fill="hold">
                                          <p:stCondLst>
                                            <p:cond delay="9"/>
                                          </p:stCondLst>
                                        </p:cTn>
                                        <p:tgtEl>
                                          <p:spTgt spid="359"/>
                                        </p:tgtEl>
                                        <p:attrNameLst>
                                          <p:attrName>style.visibility</p:attrName>
                                        </p:attrNameLst>
                                      </p:cBhvr>
                                      <p:to>
                                        <p:strVal val="hidden"/>
                                      </p:to>
                                    </p:set>
                                  </p:childTnLst>
                                </p:cTn>
                              </p:par>
                              <p:par>
                                <p:cTn id="1270" presetID="10" presetClass="exit" presetSubtype="0" fill="hold" grpId="0" nodeType="withEffect">
                                  <p:stCondLst>
                                    <p:cond delay="0"/>
                                  </p:stCondLst>
                                  <p:childTnLst>
                                    <p:animEffect transition="out" filter="fade">
                                      <p:cBhvr>
                                        <p:cTn id="1271" dur="10"/>
                                        <p:tgtEl>
                                          <p:spTgt spid="360"/>
                                        </p:tgtEl>
                                      </p:cBhvr>
                                    </p:animEffect>
                                    <p:set>
                                      <p:cBhvr>
                                        <p:cTn id="1272" dur="1" fill="hold">
                                          <p:stCondLst>
                                            <p:cond delay="9"/>
                                          </p:stCondLst>
                                        </p:cTn>
                                        <p:tgtEl>
                                          <p:spTgt spid="360"/>
                                        </p:tgtEl>
                                        <p:attrNameLst>
                                          <p:attrName>style.visibility</p:attrName>
                                        </p:attrNameLst>
                                      </p:cBhvr>
                                      <p:to>
                                        <p:strVal val="hidden"/>
                                      </p:to>
                                    </p:set>
                                  </p:childTnLst>
                                </p:cTn>
                              </p:par>
                              <p:par>
                                <p:cTn id="1273" presetID="10" presetClass="exit" presetSubtype="0" fill="hold" grpId="0" nodeType="withEffect">
                                  <p:stCondLst>
                                    <p:cond delay="0"/>
                                  </p:stCondLst>
                                  <p:childTnLst>
                                    <p:animEffect transition="out" filter="fade">
                                      <p:cBhvr>
                                        <p:cTn id="1274" dur="10"/>
                                        <p:tgtEl>
                                          <p:spTgt spid="361"/>
                                        </p:tgtEl>
                                      </p:cBhvr>
                                    </p:animEffect>
                                    <p:set>
                                      <p:cBhvr>
                                        <p:cTn id="1275" dur="1" fill="hold">
                                          <p:stCondLst>
                                            <p:cond delay="9"/>
                                          </p:stCondLst>
                                        </p:cTn>
                                        <p:tgtEl>
                                          <p:spTgt spid="361"/>
                                        </p:tgtEl>
                                        <p:attrNameLst>
                                          <p:attrName>style.visibility</p:attrName>
                                        </p:attrNameLst>
                                      </p:cBhvr>
                                      <p:to>
                                        <p:strVal val="hidden"/>
                                      </p:to>
                                    </p:set>
                                  </p:childTnLst>
                                </p:cTn>
                              </p:par>
                              <p:par>
                                <p:cTn id="1276" presetID="10" presetClass="exit" presetSubtype="0" fill="hold" grpId="0" nodeType="withEffect">
                                  <p:stCondLst>
                                    <p:cond delay="0"/>
                                  </p:stCondLst>
                                  <p:childTnLst>
                                    <p:animEffect transition="out" filter="fade">
                                      <p:cBhvr>
                                        <p:cTn id="1277" dur="10"/>
                                        <p:tgtEl>
                                          <p:spTgt spid="362"/>
                                        </p:tgtEl>
                                      </p:cBhvr>
                                    </p:animEffect>
                                    <p:set>
                                      <p:cBhvr>
                                        <p:cTn id="1278" dur="1" fill="hold">
                                          <p:stCondLst>
                                            <p:cond delay="9"/>
                                          </p:stCondLst>
                                        </p:cTn>
                                        <p:tgtEl>
                                          <p:spTgt spid="362"/>
                                        </p:tgtEl>
                                        <p:attrNameLst>
                                          <p:attrName>style.visibility</p:attrName>
                                        </p:attrNameLst>
                                      </p:cBhvr>
                                      <p:to>
                                        <p:strVal val="hidden"/>
                                      </p:to>
                                    </p:set>
                                  </p:childTnLst>
                                </p:cTn>
                              </p:par>
                              <p:par>
                                <p:cTn id="1279" presetID="10" presetClass="exit" presetSubtype="0" fill="hold" grpId="0" nodeType="withEffect">
                                  <p:stCondLst>
                                    <p:cond delay="0"/>
                                  </p:stCondLst>
                                  <p:childTnLst>
                                    <p:animEffect transition="out" filter="fade">
                                      <p:cBhvr>
                                        <p:cTn id="1280" dur="10"/>
                                        <p:tgtEl>
                                          <p:spTgt spid="363"/>
                                        </p:tgtEl>
                                      </p:cBhvr>
                                    </p:animEffect>
                                    <p:set>
                                      <p:cBhvr>
                                        <p:cTn id="1281" dur="1" fill="hold">
                                          <p:stCondLst>
                                            <p:cond delay="9"/>
                                          </p:stCondLst>
                                        </p:cTn>
                                        <p:tgtEl>
                                          <p:spTgt spid="363"/>
                                        </p:tgtEl>
                                        <p:attrNameLst>
                                          <p:attrName>style.visibility</p:attrName>
                                        </p:attrNameLst>
                                      </p:cBhvr>
                                      <p:to>
                                        <p:strVal val="hidden"/>
                                      </p:to>
                                    </p:set>
                                  </p:childTnLst>
                                </p:cTn>
                              </p:par>
                              <p:par>
                                <p:cTn id="1282" presetID="10" presetClass="exit" presetSubtype="0" fill="hold" grpId="0" nodeType="withEffect">
                                  <p:stCondLst>
                                    <p:cond delay="0"/>
                                  </p:stCondLst>
                                  <p:childTnLst>
                                    <p:animEffect transition="out" filter="fade">
                                      <p:cBhvr>
                                        <p:cTn id="1283" dur="10"/>
                                        <p:tgtEl>
                                          <p:spTgt spid="364"/>
                                        </p:tgtEl>
                                      </p:cBhvr>
                                    </p:animEffect>
                                    <p:set>
                                      <p:cBhvr>
                                        <p:cTn id="1284" dur="1" fill="hold">
                                          <p:stCondLst>
                                            <p:cond delay="9"/>
                                          </p:stCondLst>
                                        </p:cTn>
                                        <p:tgtEl>
                                          <p:spTgt spid="364"/>
                                        </p:tgtEl>
                                        <p:attrNameLst>
                                          <p:attrName>style.visibility</p:attrName>
                                        </p:attrNameLst>
                                      </p:cBhvr>
                                      <p:to>
                                        <p:strVal val="hidden"/>
                                      </p:to>
                                    </p:set>
                                  </p:childTnLst>
                                </p:cTn>
                              </p:par>
                              <p:par>
                                <p:cTn id="1285" presetID="10" presetClass="exit" presetSubtype="0" fill="hold" grpId="0" nodeType="withEffect">
                                  <p:stCondLst>
                                    <p:cond delay="0"/>
                                  </p:stCondLst>
                                  <p:childTnLst>
                                    <p:animEffect transition="out" filter="fade">
                                      <p:cBhvr>
                                        <p:cTn id="1286" dur="10"/>
                                        <p:tgtEl>
                                          <p:spTgt spid="365"/>
                                        </p:tgtEl>
                                      </p:cBhvr>
                                    </p:animEffect>
                                    <p:set>
                                      <p:cBhvr>
                                        <p:cTn id="1287" dur="1" fill="hold">
                                          <p:stCondLst>
                                            <p:cond delay="9"/>
                                          </p:stCondLst>
                                        </p:cTn>
                                        <p:tgtEl>
                                          <p:spTgt spid="365"/>
                                        </p:tgtEl>
                                        <p:attrNameLst>
                                          <p:attrName>style.visibility</p:attrName>
                                        </p:attrNameLst>
                                      </p:cBhvr>
                                      <p:to>
                                        <p:strVal val="hidden"/>
                                      </p:to>
                                    </p:set>
                                  </p:childTnLst>
                                </p:cTn>
                              </p:par>
                              <p:par>
                                <p:cTn id="1288" presetID="10" presetClass="exit" presetSubtype="0" fill="hold" grpId="0" nodeType="withEffect">
                                  <p:stCondLst>
                                    <p:cond delay="0"/>
                                  </p:stCondLst>
                                  <p:childTnLst>
                                    <p:animEffect transition="out" filter="fade">
                                      <p:cBhvr>
                                        <p:cTn id="1289" dur="10"/>
                                        <p:tgtEl>
                                          <p:spTgt spid="366"/>
                                        </p:tgtEl>
                                      </p:cBhvr>
                                    </p:animEffect>
                                    <p:set>
                                      <p:cBhvr>
                                        <p:cTn id="1290" dur="1" fill="hold">
                                          <p:stCondLst>
                                            <p:cond delay="9"/>
                                          </p:stCondLst>
                                        </p:cTn>
                                        <p:tgtEl>
                                          <p:spTgt spid="366"/>
                                        </p:tgtEl>
                                        <p:attrNameLst>
                                          <p:attrName>style.visibility</p:attrName>
                                        </p:attrNameLst>
                                      </p:cBhvr>
                                      <p:to>
                                        <p:strVal val="hidden"/>
                                      </p:to>
                                    </p:set>
                                  </p:childTnLst>
                                </p:cTn>
                              </p:par>
                              <p:par>
                                <p:cTn id="1291" presetID="10" presetClass="exit" presetSubtype="0" fill="hold" grpId="0" nodeType="withEffect">
                                  <p:stCondLst>
                                    <p:cond delay="0"/>
                                  </p:stCondLst>
                                  <p:childTnLst>
                                    <p:animEffect transition="out" filter="fade">
                                      <p:cBhvr>
                                        <p:cTn id="1292" dur="10"/>
                                        <p:tgtEl>
                                          <p:spTgt spid="367"/>
                                        </p:tgtEl>
                                      </p:cBhvr>
                                    </p:animEffect>
                                    <p:set>
                                      <p:cBhvr>
                                        <p:cTn id="1293" dur="1" fill="hold">
                                          <p:stCondLst>
                                            <p:cond delay="9"/>
                                          </p:stCondLst>
                                        </p:cTn>
                                        <p:tgtEl>
                                          <p:spTgt spid="367"/>
                                        </p:tgtEl>
                                        <p:attrNameLst>
                                          <p:attrName>style.visibility</p:attrName>
                                        </p:attrNameLst>
                                      </p:cBhvr>
                                      <p:to>
                                        <p:strVal val="hidden"/>
                                      </p:to>
                                    </p:set>
                                  </p:childTnLst>
                                </p:cTn>
                              </p:par>
                              <p:par>
                                <p:cTn id="1294" presetID="10" presetClass="exit" presetSubtype="0" fill="hold" grpId="0" nodeType="withEffect">
                                  <p:stCondLst>
                                    <p:cond delay="0"/>
                                  </p:stCondLst>
                                  <p:childTnLst>
                                    <p:animEffect transition="out" filter="fade">
                                      <p:cBhvr>
                                        <p:cTn id="1295" dur="10"/>
                                        <p:tgtEl>
                                          <p:spTgt spid="368"/>
                                        </p:tgtEl>
                                      </p:cBhvr>
                                    </p:animEffect>
                                    <p:set>
                                      <p:cBhvr>
                                        <p:cTn id="1296" dur="1" fill="hold">
                                          <p:stCondLst>
                                            <p:cond delay="9"/>
                                          </p:stCondLst>
                                        </p:cTn>
                                        <p:tgtEl>
                                          <p:spTgt spid="368"/>
                                        </p:tgtEl>
                                        <p:attrNameLst>
                                          <p:attrName>style.visibility</p:attrName>
                                        </p:attrNameLst>
                                      </p:cBhvr>
                                      <p:to>
                                        <p:strVal val="hidden"/>
                                      </p:to>
                                    </p:set>
                                  </p:childTnLst>
                                </p:cTn>
                              </p:par>
                              <p:par>
                                <p:cTn id="1297" presetID="10" presetClass="exit" presetSubtype="0" fill="hold" grpId="0" nodeType="withEffect">
                                  <p:stCondLst>
                                    <p:cond delay="0"/>
                                  </p:stCondLst>
                                  <p:childTnLst>
                                    <p:animEffect transition="out" filter="fade">
                                      <p:cBhvr>
                                        <p:cTn id="1298" dur="10"/>
                                        <p:tgtEl>
                                          <p:spTgt spid="369"/>
                                        </p:tgtEl>
                                      </p:cBhvr>
                                    </p:animEffect>
                                    <p:set>
                                      <p:cBhvr>
                                        <p:cTn id="1299" dur="1" fill="hold">
                                          <p:stCondLst>
                                            <p:cond delay="9"/>
                                          </p:stCondLst>
                                        </p:cTn>
                                        <p:tgtEl>
                                          <p:spTgt spid="369"/>
                                        </p:tgtEl>
                                        <p:attrNameLst>
                                          <p:attrName>style.visibility</p:attrName>
                                        </p:attrNameLst>
                                      </p:cBhvr>
                                      <p:to>
                                        <p:strVal val="hidden"/>
                                      </p:to>
                                    </p:set>
                                  </p:childTnLst>
                                </p:cTn>
                              </p:par>
                              <p:par>
                                <p:cTn id="1300" presetID="10" presetClass="exit" presetSubtype="0" fill="hold" grpId="0" nodeType="withEffect">
                                  <p:stCondLst>
                                    <p:cond delay="0"/>
                                  </p:stCondLst>
                                  <p:childTnLst>
                                    <p:animEffect transition="out" filter="fade">
                                      <p:cBhvr>
                                        <p:cTn id="1301" dur="10"/>
                                        <p:tgtEl>
                                          <p:spTgt spid="370"/>
                                        </p:tgtEl>
                                      </p:cBhvr>
                                    </p:animEffect>
                                    <p:set>
                                      <p:cBhvr>
                                        <p:cTn id="1302" dur="1" fill="hold">
                                          <p:stCondLst>
                                            <p:cond delay="9"/>
                                          </p:stCondLst>
                                        </p:cTn>
                                        <p:tgtEl>
                                          <p:spTgt spid="370"/>
                                        </p:tgtEl>
                                        <p:attrNameLst>
                                          <p:attrName>style.visibility</p:attrName>
                                        </p:attrNameLst>
                                      </p:cBhvr>
                                      <p:to>
                                        <p:strVal val="hidden"/>
                                      </p:to>
                                    </p:set>
                                  </p:childTnLst>
                                </p:cTn>
                              </p:par>
                              <p:par>
                                <p:cTn id="1303" presetID="10" presetClass="exit" presetSubtype="0" fill="hold" grpId="0" nodeType="withEffect">
                                  <p:stCondLst>
                                    <p:cond delay="0"/>
                                  </p:stCondLst>
                                  <p:childTnLst>
                                    <p:animEffect transition="out" filter="fade">
                                      <p:cBhvr>
                                        <p:cTn id="1304" dur="10"/>
                                        <p:tgtEl>
                                          <p:spTgt spid="371"/>
                                        </p:tgtEl>
                                      </p:cBhvr>
                                    </p:animEffect>
                                    <p:set>
                                      <p:cBhvr>
                                        <p:cTn id="1305" dur="1" fill="hold">
                                          <p:stCondLst>
                                            <p:cond delay="9"/>
                                          </p:stCondLst>
                                        </p:cTn>
                                        <p:tgtEl>
                                          <p:spTgt spid="371"/>
                                        </p:tgtEl>
                                        <p:attrNameLst>
                                          <p:attrName>style.visibility</p:attrName>
                                        </p:attrNameLst>
                                      </p:cBhvr>
                                      <p:to>
                                        <p:strVal val="hidden"/>
                                      </p:to>
                                    </p:set>
                                  </p:childTnLst>
                                </p:cTn>
                              </p:par>
                              <p:par>
                                <p:cTn id="1306" presetID="10" presetClass="exit" presetSubtype="0" fill="hold" grpId="0" nodeType="withEffect">
                                  <p:stCondLst>
                                    <p:cond delay="0"/>
                                  </p:stCondLst>
                                  <p:childTnLst>
                                    <p:animEffect transition="out" filter="fade">
                                      <p:cBhvr>
                                        <p:cTn id="1307" dur="10"/>
                                        <p:tgtEl>
                                          <p:spTgt spid="372"/>
                                        </p:tgtEl>
                                      </p:cBhvr>
                                    </p:animEffect>
                                    <p:set>
                                      <p:cBhvr>
                                        <p:cTn id="1308" dur="1" fill="hold">
                                          <p:stCondLst>
                                            <p:cond delay="9"/>
                                          </p:stCondLst>
                                        </p:cTn>
                                        <p:tgtEl>
                                          <p:spTgt spid="372"/>
                                        </p:tgtEl>
                                        <p:attrNameLst>
                                          <p:attrName>style.visibility</p:attrName>
                                        </p:attrNameLst>
                                      </p:cBhvr>
                                      <p:to>
                                        <p:strVal val="hidden"/>
                                      </p:to>
                                    </p:set>
                                  </p:childTnLst>
                                </p:cTn>
                              </p:par>
                              <p:par>
                                <p:cTn id="1309" presetID="10" presetClass="exit" presetSubtype="0" fill="hold" grpId="0" nodeType="withEffect">
                                  <p:stCondLst>
                                    <p:cond delay="0"/>
                                  </p:stCondLst>
                                  <p:childTnLst>
                                    <p:animEffect transition="out" filter="fade">
                                      <p:cBhvr>
                                        <p:cTn id="1310" dur="10"/>
                                        <p:tgtEl>
                                          <p:spTgt spid="373"/>
                                        </p:tgtEl>
                                      </p:cBhvr>
                                    </p:animEffect>
                                    <p:set>
                                      <p:cBhvr>
                                        <p:cTn id="1311" dur="1" fill="hold">
                                          <p:stCondLst>
                                            <p:cond delay="9"/>
                                          </p:stCondLst>
                                        </p:cTn>
                                        <p:tgtEl>
                                          <p:spTgt spid="373"/>
                                        </p:tgtEl>
                                        <p:attrNameLst>
                                          <p:attrName>style.visibility</p:attrName>
                                        </p:attrNameLst>
                                      </p:cBhvr>
                                      <p:to>
                                        <p:strVal val="hidden"/>
                                      </p:to>
                                    </p:set>
                                  </p:childTnLst>
                                </p:cTn>
                              </p:par>
                            </p:childTnLst>
                          </p:cTn>
                        </p:par>
                        <p:par>
                          <p:cTn id="1312" fill="hold">
                            <p:stCondLst>
                              <p:cond delay="3440"/>
                            </p:stCondLst>
                            <p:childTnLst>
                              <p:par>
                                <p:cTn id="1313" presetID="10" presetClass="exit" presetSubtype="0" fill="hold" grpId="0" nodeType="afterEffect">
                                  <p:stCondLst>
                                    <p:cond delay="0"/>
                                  </p:stCondLst>
                                  <p:childTnLst>
                                    <p:animEffect transition="out" filter="fade">
                                      <p:cBhvr>
                                        <p:cTn id="1314" dur="10"/>
                                        <p:tgtEl>
                                          <p:spTgt spid="374"/>
                                        </p:tgtEl>
                                      </p:cBhvr>
                                    </p:animEffect>
                                    <p:set>
                                      <p:cBhvr>
                                        <p:cTn id="1315" dur="1" fill="hold">
                                          <p:stCondLst>
                                            <p:cond delay="9"/>
                                          </p:stCondLst>
                                        </p:cTn>
                                        <p:tgtEl>
                                          <p:spTgt spid="374"/>
                                        </p:tgtEl>
                                        <p:attrNameLst>
                                          <p:attrName>style.visibility</p:attrName>
                                        </p:attrNameLst>
                                      </p:cBhvr>
                                      <p:to>
                                        <p:strVal val="hidden"/>
                                      </p:to>
                                    </p:set>
                                  </p:childTnLst>
                                </p:cTn>
                              </p:par>
                            </p:childTnLst>
                          </p:cTn>
                        </p:par>
                        <p:par>
                          <p:cTn id="1316" fill="hold">
                            <p:stCondLst>
                              <p:cond delay="3450"/>
                            </p:stCondLst>
                            <p:childTnLst>
                              <p:par>
                                <p:cTn id="1317" presetID="10" presetClass="exit" presetSubtype="0" fill="hold" grpId="0" nodeType="afterEffect">
                                  <p:stCondLst>
                                    <p:cond delay="0"/>
                                  </p:stCondLst>
                                  <p:childTnLst>
                                    <p:animEffect transition="out" filter="fade">
                                      <p:cBhvr>
                                        <p:cTn id="1318" dur="10"/>
                                        <p:tgtEl>
                                          <p:spTgt spid="375"/>
                                        </p:tgtEl>
                                      </p:cBhvr>
                                    </p:animEffect>
                                    <p:set>
                                      <p:cBhvr>
                                        <p:cTn id="1319" dur="1" fill="hold">
                                          <p:stCondLst>
                                            <p:cond delay="9"/>
                                          </p:stCondLst>
                                        </p:cTn>
                                        <p:tgtEl>
                                          <p:spTgt spid="375"/>
                                        </p:tgtEl>
                                        <p:attrNameLst>
                                          <p:attrName>style.visibility</p:attrName>
                                        </p:attrNameLst>
                                      </p:cBhvr>
                                      <p:to>
                                        <p:strVal val="hidden"/>
                                      </p:to>
                                    </p:set>
                                  </p:childTnLst>
                                </p:cTn>
                              </p:par>
                            </p:childTnLst>
                          </p:cTn>
                        </p:par>
                        <p:par>
                          <p:cTn id="1320" fill="hold">
                            <p:stCondLst>
                              <p:cond delay="3460"/>
                            </p:stCondLst>
                            <p:childTnLst>
                              <p:par>
                                <p:cTn id="1321" presetID="10" presetClass="exit" presetSubtype="0" fill="hold" grpId="0" nodeType="afterEffect">
                                  <p:stCondLst>
                                    <p:cond delay="0"/>
                                  </p:stCondLst>
                                  <p:childTnLst>
                                    <p:animEffect transition="out" filter="fade">
                                      <p:cBhvr>
                                        <p:cTn id="1322" dur="10"/>
                                        <p:tgtEl>
                                          <p:spTgt spid="376"/>
                                        </p:tgtEl>
                                      </p:cBhvr>
                                    </p:animEffect>
                                    <p:set>
                                      <p:cBhvr>
                                        <p:cTn id="1323" dur="1" fill="hold">
                                          <p:stCondLst>
                                            <p:cond delay="9"/>
                                          </p:stCondLst>
                                        </p:cTn>
                                        <p:tgtEl>
                                          <p:spTgt spid="376"/>
                                        </p:tgtEl>
                                        <p:attrNameLst>
                                          <p:attrName>style.visibility</p:attrName>
                                        </p:attrNameLst>
                                      </p:cBhvr>
                                      <p:to>
                                        <p:strVal val="hidden"/>
                                      </p:to>
                                    </p:set>
                                  </p:childTnLst>
                                </p:cTn>
                              </p:par>
                            </p:childTnLst>
                          </p:cTn>
                        </p:par>
                        <p:par>
                          <p:cTn id="1324" fill="hold">
                            <p:stCondLst>
                              <p:cond delay="3470"/>
                            </p:stCondLst>
                            <p:childTnLst>
                              <p:par>
                                <p:cTn id="1325" presetID="10" presetClass="exit" presetSubtype="0" fill="hold" grpId="0" nodeType="afterEffect">
                                  <p:stCondLst>
                                    <p:cond delay="0"/>
                                  </p:stCondLst>
                                  <p:childTnLst>
                                    <p:animEffect transition="out" filter="fade">
                                      <p:cBhvr>
                                        <p:cTn id="1326" dur="10"/>
                                        <p:tgtEl>
                                          <p:spTgt spid="377"/>
                                        </p:tgtEl>
                                      </p:cBhvr>
                                    </p:animEffect>
                                    <p:set>
                                      <p:cBhvr>
                                        <p:cTn id="1327" dur="1" fill="hold">
                                          <p:stCondLst>
                                            <p:cond delay="9"/>
                                          </p:stCondLst>
                                        </p:cTn>
                                        <p:tgtEl>
                                          <p:spTgt spid="377"/>
                                        </p:tgtEl>
                                        <p:attrNameLst>
                                          <p:attrName>style.visibility</p:attrName>
                                        </p:attrNameLst>
                                      </p:cBhvr>
                                      <p:to>
                                        <p:strVal val="hidden"/>
                                      </p:to>
                                    </p:set>
                                  </p:childTnLst>
                                </p:cTn>
                              </p:par>
                            </p:childTnLst>
                          </p:cTn>
                        </p:par>
                        <p:par>
                          <p:cTn id="1328" fill="hold">
                            <p:stCondLst>
                              <p:cond delay="3480"/>
                            </p:stCondLst>
                            <p:childTnLst>
                              <p:par>
                                <p:cTn id="1329" presetID="10" presetClass="exit" presetSubtype="0" fill="hold" grpId="0" nodeType="afterEffect">
                                  <p:stCondLst>
                                    <p:cond delay="0"/>
                                  </p:stCondLst>
                                  <p:childTnLst>
                                    <p:animEffect transition="out" filter="fade">
                                      <p:cBhvr>
                                        <p:cTn id="1330" dur="10"/>
                                        <p:tgtEl>
                                          <p:spTgt spid="378"/>
                                        </p:tgtEl>
                                      </p:cBhvr>
                                    </p:animEffect>
                                    <p:set>
                                      <p:cBhvr>
                                        <p:cTn id="1331" dur="1" fill="hold">
                                          <p:stCondLst>
                                            <p:cond delay="9"/>
                                          </p:stCondLst>
                                        </p:cTn>
                                        <p:tgtEl>
                                          <p:spTgt spid="378"/>
                                        </p:tgtEl>
                                        <p:attrNameLst>
                                          <p:attrName>style.visibility</p:attrName>
                                        </p:attrNameLst>
                                      </p:cBhvr>
                                      <p:to>
                                        <p:strVal val="hidden"/>
                                      </p:to>
                                    </p:set>
                                  </p:childTnLst>
                                </p:cTn>
                              </p:par>
                            </p:childTnLst>
                          </p:cTn>
                        </p:par>
                        <p:par>
                          <p:cTn id="1332" fill="hold">
                            <p:stCondLst>
                              <p:cond delay="3490"/>
                            </p:stCondLst>
                            <p:childTnLst>
                              <p:par>
                                <p:cTn id="1333" presetID="10" presetClass="exit" presetSubtype="0" fill="hold" grpId="0" nodeType="afterEffect">
                                  <p:stCondLst>
                                    <p:cond delay="0"/>
                                  </p:stCondLst>
                                  <p:childTnLst>
                                    <p:animEffect transition="out" filter="fade">
                                      <p:cBhvr>
                                        <p:cTn id="1334" dur="10"/>
                                        <p:tgtEl>
                                          <p:spTgt spid="379"/>
                                        </p:tgtEl>
                                      </p:cBhvr>
                                    </p:animEffect>
                                    <p:set>
                                      <p:cBhvr>
                                        <p:cTn id="1335" dur="1" fill="hold">
                                          <p:stCondLst>
                                            <p:cond delay="9"/>
                                          </p:stCondLst>
                                        </p:cTn>
                                        <p:tgtEl>
                                          <p:spTgt spid="379"/>
                                        </p:tgtEl>
                                        <p:attrNameLst>
                                          <p:attrName>style.visibility</p:attrName>
                                        </p:attrNameLst>
                                      </p:cBhvr>
                                      <p:to>
                                        <p:strVal val="hidden"/>
                                      </p:to>
                                    </p:set>
                                  </p:childTnLst>
                                </p:cTn>
                              </p:par>
                            </p:childTnLst>
                          </p:cTn>
                        </p:par>
                        <p:par>
                          <p:cTn id="1336" fill="hold">
                            <p:stCondLst>
                              <p:cond delay="3500"/>
                            </p:stCondLst>
                            <p:childTnLst>
                              <p:par>
                                <p:cTn id="1337" presetID="10" presetClass="exit" presetSubtype="0" fill="hold" grpId="0" nodeType="afterEffect">
                                  <p:stCondLst>
                                    <p:cond delay="0"/>
                                  </p:stCondLst>
                                  <p:childTnLst>
                                    <p:animEffect transition="out" filter="fade">
                                      <p:cBhvr>
                                        <p:cTn id="1338" dur="10"/>
                                        <p:tgtEl>
                                          <p:spTgt spid="380"/>
                                        </p:tgtEl>
                                      </p:cBhvr>
                                    </p:animEffect>
                                    <p:set>
                                      <p:cBhvr>
                                        <p:cTn id="1339" dur="1" fill="hold">
                                          <p:stCondLst>
                                            <p:cond delay="9"/>
                                          </p:stCondLst>
                                        </p:cTn>
                                        <p:tgtEl>
                                          <p:spTgt spid="380"/>
                                        </p:tgtEl>
                                        <p:attrNameLst>
                                          <p:attrName>style.visibility</p:attrName>
                                        </p:attrNameLst>
                                      </p:cBhvr>
                                      <p:to>
                                        <p:strVal val="hidden"/>
                                      </p:to>
                                    </p:set>
                                  </p:childTnLst>
                                </p:cTn>
                              </p:par>
                            </p:childTnLst>
                          </p:cTn>
                        </p:par>
                        <p:par>
                          <p:cTn id="1340" fill="hold">
                            <p:stCondLst>
                              <p:cond delay="3510"/>
                            </p:stCondLst>
                            <p:childTnLst>
                              <p:par>
                                <p:cTn id="1341" presetID="10" presetClass="exit" presetSubtype="0" fill="hold" grpId="0" nodeType="afterEffect">
                                  <p:stCondLst>
                                    <p:cond delay="0"/>
                                  </p:stCondLst>
                                  <p:childTnLst>
                                    <p:animEffect transition="out" filter="fade">
                                      <p:cBhvr>
                                        <p:cTn id="1342" dur="10"/>
                                        <p:tgtEl>
                                          <p:spTgt spid="381"/>
                                        </p:tgtEl>
                                      </p:cBhvr>
                                    </p:animEffect>
                                    <p:set>
                                      <p:cBhvr>
                                        <p:cTn id="1343" dur="1" fill="hold">
                                          <p:stCondLst>
                                            <p:cond delay="9"/>
                                          </p:stCondLst>
                                        </p:cTn>
                                        <p:tgtEl>
                                          <p:spTgt spid="381"/>
                                        </p:tgtEl>
                                        <p:attrNameLst>
                                          <p:attrName>style.visibility</p:attrName>
                                        </p:attrNameLst>
                                      </p:cBhvr>
                                      <p:to>
                                        <p:strVal val="hidden"/>
                                      </p:to>
                                    </p:set>
                                  </p:childTnLst>
                                </p:cTn>
                              </p:par>
                            </p:childTnLst>
                          </p:cTn>
                        </p:par>
                        <p:par>
                          <p:cTn id="1344" fill="hold">
                            <p:stCondLst>
                              <p:cond delay="3520"/>
                            </p:stCondLst>
                            <p:childTnLst>
                              <p:par>
                                <p:cTn id="1345" presetID="10" presetClass="exit" presetSubtype="0" fill="hold" grpId="0" nodeType="afterEffect">
                                  <p:stCondLst>
                                    <p:cond delay="0"/>
                                  </p:stCondLst>
                                  <p:childTnLst>
                                    <p:animEffect transition="out" filter="fade">
                                      <p:cBhvr>
                                        <p:cTn id="1346" dur="10"/>
                                        <p:tgtEl>
                                          <p:spTgt spid="382"/>
                                        </p:tgtEl>
                                      </p:cBhvr>
                                    </p:animEffect>
                                    <p:set>
                                      <p:cBhvr>
                                        <p:cTn id="1347" dur="1" fill="hold">
                                          <p:stCondLst>
                                            <p:cond delay="9"/>
                                          </p:stCondLst>
                                        </p:cTn>
                                        <p:tgtEl>
                                          <p:spTgt spid="382"/>
                                        </p:tgtEl>
                                        <p:attrNameLst>
                                          <p:attrName>style.visibility</p:attrName>
                                        </p:attrNameLst>
                                      </p:cBhvr>
                                      <p:to>
                                        <p:strVal val="hidden"/>
                                      </p:to>
                                    </p:set>
                                  </p:childTnLst>
                                </p:cTn>
                              </p:par>
                            </p:childTnLst>
                          </p:cTn>
                        </p:par>
                        <p:par>
                          <p:cTn id="1348" fill="hold">
                            <p:stCondLst>
                              <p:cond delay="3530"/>
                            </p:stCondLst>
                            <p:childTnLst>
                              <p:par>
                                <p:cTn id="1349" presetID="10" presetClass="exit" presetSubtype="0" fill="hold" grpId="0" nodeType="afterEffect">
                                  <p:stCondLst>
                                    <p:cond delay="0"/>
                                  </p:stCondLst>
                                  <p:childTnLst>
                                    <p:animEffect transition="out" filter="fade">
                                      <p:cBhvr>
                                        <p:cTn id="1350" dur="10"/>
                                        <p:tgtEl>
                                          <p:spTgt spid="383"/>
                                        </p:tgtEl>
                                      </p:cBhvr>
                                    </p:animEffect>
                                    <p:set>
                                      <p:cBhvr>
                                        <p:cTn id="1351" dur="1" fill="hold">
                                          <p:stCondLst>
                                            <p:cond delay="9"/>
                                          </p:stCondLst>
                                        </p:cTn>
                                        <p:tgtEl>
                                          <p:spTgt spid="383"/>
                                        </p:tgtEl>
                                        <p:attrNameLst>
                                          <p:attrName>style.visibility</p:attrName>
                                        </p:attrNameLst>
                                      </p:cBhvr>
                                      <p:to>
                                        <p:strVal val="hidden"/>
                                      </p:to>
                                    </p:set>
                                  </p:childTnLst>
                                </p:cTn>
                              </p:par>
                            </p:childTnLst>
                          </p:cTn>
                        </p:par>
                        <p:par>
                          <p:cTn id="1352" fill="hold">
                            <p:stCondLst>
                              <p:cond delay="3540"/>
                            </p:stCondLst>
                            <p:childTnLst>
                              <p:par>
                                <p:cTn id="1353" presetID="10" presetClass="exit" presetSubtype="0" fill="hold" grpId="0" nodeType="afterEffect">
                                  <p:stCondLst>
                                    <p:cond delay="0"/>
                                  </p:stCondLst>
                                  <p:childTnLst>
                                    <p:animEffect transition="out" filter="fade">
                                      <p:cBhvr>
                                        <p:cTn id="1354" dur="10"/>
                                        <p:tgtEl>
                                          <p:spTgt spid="384"/>
                                        </p:tgtEl>
                                      </p:cBhvr>
                                    </p:animEffect>
                                    <p:set>
                                      <p:cBhvr>
                                        <p:cTn id="1355" dur="1" fill="hold">
                                          <p:stCondLst>
                                            <p:cond delay="9"/>
                                          </p:stCondLst>
                                        </p:cTn>
                                        <p:tgtEl>
                                          <p:spTgt spid="384"/>
                                        </p:tgtEl>
                                        <p:attrNameLst>
                                          <p:attrName>style.visibility</p:attrName>
                                        </p:attrNameLst>
                                      </p:cBhvr>
                                      <p:to>
                                        <p:strVal val="hidden"/>
                                      </p:to>
                                    </p:set>
                                  </p:childTnLst>
                                </p:cTn>
                              </p:par>
                            </p:childTnLst>
                          </p:cTn>
                        </p:par>
                        <p:par>
                          <p:cTn id="1356" fill="hold">
                            <p:stCondLst>
                              <p:cond delay="3550"/>
                            </p:stCondLst>
                            <p:childTnLst>
                              <p:par>
                                <p:cTn id="1357" presetID="10" presetClass="exit" presetSubtype="0" fill="hold" grpId="0" nodeType="afterEffect">
                                  <p:stCondLst>
                                    <p:cond delay="0"/>
                                  </p:stCondLst>
                                  <p:childTnLst>
                                    <p:animEffect transition="out" filter="fade">
                                      <p:cBhvr>
                                        <p:cTn id="1358" dur="10"/>
                                        <p:tgtEl>
                                          <p:spTgt spid="385"/>
                                        </p:tgtEl>
                                      </p:cBhvr>
                                    </p:animEffect>
                                    <p:set>
                                      <p:cBhvr>
                                        <p:cTn id="1359" dur="1" fill="hold">
                                          <p:stCondLst>
                                            <p:cond delay="9"/>
                                          </p:stCondLst>
                                        </p:cTn>
                                        <p:tgtEl>
                                          <p:spTgt spid="385"/>
                                        </p:tgtEl>
                                        <p:attrNameLst>
                                          <p:attrName>style.visibility</p:attrName>
                                        </p:attrNameLst>
                                      </p:cBhvr>
                                      <p:to>
                                        <p:strVal val="hidden"/>
                                      </p:to>
                                    </p:set>
                                  </p:childTnLst>
                                </p:cTn>
                              </p:par>
                            </p:childTnLst>
                          </p:cTn>
                        </p:par>
                        <p:par>
                          <p:cTn id="1360" fill="hold">
                            <p:stCondLst>
                              <p:cond delay="3560"/>
                            </p:stCondLst>
                            <p:childTnLst>
                              <p:par>
                                <p:cTn id="1361" presetID="10" presetClass="exit" presetSubtype="0" fill="hold" grpId="0" nodeType="afterEffect">
                                  <p:stCondLst>
                                    <p:cond delay="0"/>
                                  </p:stCondLst>
                                  <p:childTnLst>
                                    <p:animEffect transition="out" filter="fade">
                                      <p:cBhvr>
                                        <p:cTn id="1362" dur="10"/>
                                        <p:tgtEl>
                                          <p:spTgt spid="386"/>
                                        </p:tgtEl>
                                      </p:cBhvr>
                                    </p:animEffect>
                                    <p:set>
                                      <p:cBhvr>
                                        <p:cTn id="1363" dur="1" fill="hold">
                                          <p:stCondLst>
                                            <p:cond delay="9"/>
                                          </p:stCondLst>
                                        </p:cTn>
                                        <p:tgtEl>
                                          <p:spTgt spid="386"/>
                                        </p:tgtEl>
                                        <p:attrNameLst>
                                          <p:attrName>style.visibility</p:attrName>
                                        </p:attrNameLst>
                                      </p:cBhvr>
                                      <p:to>
                                        <p:strVal val="hidden"/>
                                      </p:to>
                                    </p:set>
                                  </p:childTnLst>
                                </p:cTn>
                              </p:par>
                            </p:childTnLst>
                          </p:cTn>
                        </p:par>
                        <p:par>
                          <p:cTn id="1364" fill="hold">
                            <p:stCondLst>
                              <p:cond delay="3570"/>
                            </p:stCondLst>
                            <p:childTnLst>
                              <p:par>
                                <p:cTn id="1365" presetID="10" presetClass="exit" presetSubtype="0" fill="hold" grpId="0" nodeType="afterEffect">
                                  <p:stCondLst>
                                    <p:cond delay="0"/>
                                  </p:stCondLst>
                                  <p:childTnLst>
                                    <p:animEffect transition="out" filter="fade">
                                      <p:cBhvr>
                                        <p:cTn id="1366" dur="10"/>
                                        <p:tgtEl>
                                          <p:spTgt spid="387"/>
                                        </p:tgtEl>
                                      </p:cBhvr>
                                    </p:animEffect>
                                    <p:set>
                                      <p:cBhvr>
                                        <p:cTn id="1367" dur="1" fill="hold">
                                          <p:stCondLst>
                                            <p:cond delay="9"/>
                                          </p:stCondLst>
                                        </p:cTn>
                                        <p:tgtEl>
                                          <p:spTgt spid="387"/>
                                        </p:tgtEl>
                                        <p:attrNameLst>
                                          <p:attrName>style.visibility</p:attrName>
                                        </p:attrNameLst>
                                      </p:cBhvr>
                                      <p:to>
                                        <p:strVal val="hidden"/>
                                      </p:to>
                                    </p:set>
                                  </p:childTnLst>
                                </p:cTn>
                              </p:par>
                            </p:childTnLst>
                          </p:cTn>
                        </p:par>
                        <p:par>
                          <p:cTn id="1368" fill="hold">
                            <p:stCondLst>
                              <p:cond delay="3580"/>
                            </p:stCondLst>
                            <p:childTnLst>
                              <p:par>
                                <p:cTn id="1369" presetID="10" presetClass="exit" presetSubtype="0" fill="hold" grpId="0" nodeType="afterEffect">
                                  <p:stCondLst>
                                    <p:cond delay="0"/>
                                  </p:stCondLst>
                                  <p:childTnLst>
                                    <p:animEffect transition="out" filter="fade">
                                      <p:cBhvr>
                                        <p:cTn id="1370" dur="10"/>
                                        <p:tgtEl>
                                          <p:spTgt spid="388"/>
                                        </p:tgtEl>
                                      </p:cBhvr>
                                    </p:animEffect>
                                    <p:set>
                                      <p:cBhvr>
                                        <p:cTn id="1371" dur="1" fill="hold">
                                          <p:stCondLst>
                                            <p:cond delay="9"/>
                                          </p:stCondLst>
                                        </p:cTn>
                                        <p:tgtEl>
                                          <p:spTgt spid="388"/>
                                        </p:tgtEl>
                                        <p:attrNameLst>
                                          <p:attrName>style.visibility</p:attrName>
                                        </p:attrNameLst>
                                      </p:cBhvr>
                                      <p:to>
                                        <p:strVal val="hidden"/>
                                      </p:to>
                                    </p:set>
                                  </p:childTnLst>
                                </p:cTn>
                              </p:par>
                            </p:childTnLst>
                          </p:cTn>
                        </p:par>
                        <p:par>
                          <p:cTn id="1372" fill="hold">
                            <p:stCondLst>
                              <p:cond delay="3590"/>
                            </p:stCondLst>
                            <p:childTnLst>
                              <p:par>
                                <p:cTn id="1373" presetID="10" presetClass="exit" presetSubtype="0" fill="hold" grpId="0" nodeType="afterEffect">
                                  <p:stCondLst>
                                    <p:cond delay="0"/>
                                  </p:stCondLst>
                                  <p:childTnLst>
                                    <p:animEffect transition="out" filter="fade">
                                      <p:cBhvr>
                                        <p:cTn id="1374" dur="10"/>
                                        <p:tgtEl>
                                          <p:spTgt spid="389"/>
                                        </p:tgtEl>
                                      </p:cBhvr>
                                    </p:animEffect>
                                    <p:set>
                                      <p:cBhvr>
                                        <p:cTn id="1375" dur="1" fill="hold">
                                          <p:stCondLst>
                                            <p:cond delay="9"/>
                                          </p:stCondLst>
                                        </p:cTn>
                                        <p:tgtEl>
                                          <p:spTgt spid="389"/>
                                        </p:tgtEl>
                                        <p:attrNameLst>
                                          <p:attrName>style.visibility</p:attrName>
                                        </p:attrNameLst>
                                      </p:cBhvr>
                                      <p:to>
                                        <p:strVal val="hidden"/>
                                      </p:to>
                                    </p:set>
                                  </p:childTnLst>
                                </p:cTn>
                              </p:par>
                            </p:childTnLst>
                          </p:cTn>
                        </p:par>
                        <p:par>
                          <p:cTn id="1376" fill="hold">
                            <p:stCondLst>
                              <p:cond delay="3600"/>
                            </p:stCondLst>
                            <p:childTnLst>
                              <p:par>
                                <p:cTn id="1377" presetID="10" presetClass="exit" presetSubtype="0" fill="hold" grpId="0" nodeType="afterEffect">
                                  <p:stCondLst>
                                    <p:cond delay="0"/>
                                  </p:stCondLst>
                                  <p:childTnLst>
                                    <p:animEffect transition="out" filter="fade">
                                      <p:cBhvr>
                                        <p:cTn id="1378" dur="10"/>
                                        <p:tgtEl>
                                          <p:spTgt spid="390"/>
                                        </p:tgtEl>
                                      </p:cBhvr>
                                    </p:animEffect>
                                    <p:set>
                                      <p:cBhvr>
                                        <p:cTn id="1379" dur="1" fill="hold">
                                          <p:stCondLst>
                                            <p:cond delay="9"/>
                                          </p:stCondLst>
                                        </p:cTn>
                                        <p:tgtEl>
                                          <p:spTgt spid="390"/>
                                        </p:tgtEl>
                                        <p:attrNameLst>
                                          <p:attrName>style.visibility</p:attrName>
                                        </p:attrNameLst>
                                      </p:cBhvr>
                                      <p:to>
                                        <p:strVal val="hidden"/>
                                      </p:to>
                                    </p:set>
                                  </p:childTnLst>
                                </p:cTn>
                              </p:par>
                            </p:childTnLst>
                          </p:cTn>
                        </p:par>
                        <p:par>
                          <p:cTn id="1380" fill="hold">
                            <p:stCondLst>
                              <p:cond delay="3610"/>
                            </p:stCondLst>
                            <p:childTnLst>
                              <p:par>
                                <p:cTn id="1381" presetID="10" presetClass="exit" presetSubtype="0" fill="hold" grpId="0" nodeType="afterEffect">
                                  <p:stCondLst>
                                    <p:cond delay="0"/>
                                  </p:stCondLst>
                                  <p:childTnLst>
                                    <p:animEffect transition="out" filter="fade">
                                      <p:cBhvr>
                                        <p:cTn id="1382" dur="10"/>
                                        <p:tgtEl>
                                          <p:spTgt spid="391"/>
                                        </p:tgtEl>
                                      </p:cBhvr>
                                    </p:animEffect>
                                    <p:set>
                                      <p:cBhvr>
                                        <p:cTn id="1383" dur="1" fill="hold">
                                          <p:stCondLst>
                                            <p:cond delay="9"/>
                                          </p:stCondLst>
                                        </p:cTn>
                                        <p:tgtEl>
                                          <p:spTgt spid="391"/>
                                        </p:tgtEl>
                                        <p:attrNameLst>
                                          <p:attrName>style.visibility</p:attrName>
                                        </p:attrNameLst>
                                      </p:cBhvr>
                                      <p:to>
                                        <p:strVal val="hidden"/>
                                      </p:to>
                                    </p:set>
                                  </p:childTnLst>
                                </p:cTn>
                              </p:par>
                            </p:childTnLst>
                          </p:cTn>
                        </p:par>
                        <p:par>
                          <p:cTn id="1384" fill="hold">
                            <p:stCondLst>
                              <p:cond delay="3620"/>
                            </p:stCondLst>
                            <p:childTnLst>
                              <p:par>
                                <p:cTn id="1385" presetID="10" presetClass="exit" presetSubtype="0" fill="hold" grpId="0" nodeType="afterEffect">
                                  <p:stCondLst>
                                    <p:cond delay="0"/>
                                  </p:stCondLst>
                                  <p:childTnLst>
                                    <p:animEffect transition="out" filter="fade">
                                      <p:cBhvr>
                                        <p:cTn id="1386" dur="10"/>
                                        <p:tgtEl>
                                          <p:spTgt spid="392"/>
                                        </p:tgtEl>
                                      </p:cBhvr>
                                    </p:animEffect>
                                    <p:set>
                                      <p:cBhvr>
                                        <p:cTn id="1387" dur="1" fill="hold">
                                          <p:stCondLst>
                                            <p:cond delay="9"/>
                                          </p:stCondLst>
                                        </p:cTn>
                                        <p:tgtEl>
                                          <p:spTgt spid="392"/>
                                        </p:tgtEl>
                                        <p:attrNameLst>
                                          <p:attrName>style.visibility</p:attrName>
                                        </p:attrNameLst>
                                      </p:cBhvr>
                                      <p:to>
                                        <p:strVal val="hidden"/>
                                      </p:to>
                                    </p:set>
                                  </p:childTnLst>
                                </p:cTn>
                              </p:par>
                            </p:childTnLst>
                          </p:cTn>
                        </p:par>
                        <p:par>
                          <p:cTn id="1388" fill="hold">
                            <p:stCondLst>
                              <p:cond delay="3630"/>
                            </p:stCondLst>
                            <p:childTnLst>
                              <p:par>
                                <p:cTn id="1389" presetID="10" presetClass="exit" presetSubtype="0" fill="hold" grpId="0" nodeType="afterEffect">
                                  <p:stCondLst>
                                    <p:cond delay="0"/>
                                  </p:stCondLst>
                                  <p:childTnLst>
                                    <p:animEffect transition="out" filter="fade">
                                      <p:cBhvr>
                                        <p:cTn id="1390" dur="10"/>
                                        <p:tgtEl>
                                          <p:spTgt spid="393"/>
                                        </p:tgtEl>
                                      </p:cBhvr>
                                    </p:animEffect>
                                    <p:set>
                                      <p:cBhvr>
                                        <p:cTn id="1391" dur="1" fill="hold">
                                          <p:stCondLst>
                                            <p:cond delay="9"/>
                                          </p:stCondLst>
                                        </p:cTn>
                                        <p:tgtEl>
                                          <p:spTgt spid="393"/>
                                        </p:tgtEl>
                                        <p:attrNameLst>
                                          <p:attrName>style.visibility</p:attrName>
                                        </p:attrNameLst>
                                      </p:cBhvr>
                                      <p:to>
                                        <p:strVal val="hidden"/>
                                      </p:to>
                                    </p:set>
                                  </p:childTnLst>
                                </p:cTn>
                              </p:par>
                            </p:childTnLst>
                          </p:cTn>
                        </p:par>
                        <p:par>
                          <p:cTn id="1392" fill="hold">
                            <p:stCondLst>
                              <p:cond delay="3640"/>
                            </p:stCondLst>
                            <p:childTnLst>
                              <p:par>
                                <p:cTn id="1393" presetID="10" presetClass="exit" presetSubtype="0" fill="hold" grpId="0" nodeType="afterEffect">
                                  <p:stCondLst>
                                    <p:cond delay="0"/>
                                  </p:stCondLst>
                                  <p:childTnLst>
                                    <p:animEffect transition="out" filter="fade">
                                      <p:cBhvr>
                                        <p:cTn id="1394" dur="10"/>
                                        <p:tgtEl>
                                          <p:spTgt spid="394"/>
                                        </p:tgtEl>
                                      </p:cBhvr>
                                    </p:animEffect>
                                    <p:set>
                                      <p:cBhvr>
                                        <p:cTn id="1395" dur="1" fill="hold">
                                          <p:stCondLst>
                                            <p:cond delay="9"/>
                                          </p:stCondLst>
                                        </p:cTn>
                                        <p:tgtEl>
                                          <p:spTgt spid="394"/>
                                        </p:tgtEl>
                                        <p:attrNameLst>
                                          <p:attrName>style.visibility</p:attrName>
                                        </p:attrNameLst>
                                      </p:cBhvr>
                                      <p:to>
                                        <p:strVal val="hidden"/>
                                      </p:to>
                                    </p:set>
                                  </p:childTnLst>
                                </p:cTn>
                              </p:par>
                            </p:childTnLst>
                          </p:cTn>
                        </p:par>
                        <p:par>
                          <p:cTn id="1396" fill="hold">
                            <p:stCondLst>
                              <p:cond delay="3650"/>
                            </p:stCondLst>
                            <p:childTnLst>
                              <p:par>
                                <p:cTn id="1397" presetID="10" presetClass="exit" presetSubtype="0" fill="hold" grpId="0" nodeType="afterEffect">
                                  <p:stCondLst>
                                    <p:cond delay="0"/>
                                  </p:stCondLst>
                                  <p:childTnLst>
                                    <p:animEffect transition="out" filter="fade">
                                      <p:cBhvr>
                                        <p:cTn id="1398" dur="10"/>
                                        <p:tgtEl>
                                          <p:spTgt spid="395"/>
                                        </p:tgtEl>
                                      </p:cBhvr>
                                    </p:animEffect>
                                    <p:set>
                                      <p:cBhvr>
                                        <p:cTn id="1399" dur="1" fill="hold">
                                          <p:stCondLst>
                                            <p:cond delay="9"/>
                                          </p:stCondLst>
                                        </p:cTn>
                                        <p:tgtEl>
                                          <p:spTgt spid="395"/>
                                        </p:tgtEl>
                                        <p:attrNameLst>
                                          <p:attrName>style.visibility</p:attrName>
                                        </p:attrNameLst>
                                      </p:cBhvr>
                                      <p:to>
                                        <p:strVal val="hidden"/>
                                      </p:to>
                                    </p:set>
                                  </p:childTnLst>
                                </p:cTn>
                              </p:par>
                            </p:childTnLst>
                          </p:cTn>
                        </p:par>
                        <p:par>
                          <p:cTn id="1400" fill="hold">
                            <p:stCondLst>
                              <p:cond delay="3660"/>
                            </p:stCondLst>
                            <p:childTnLst>
                              <p:par>
                                <p:cTn id="1401" presetID="10" presetClass="exit" presetSubtype="0" fill="hold" grpId="0" nodeType="afterEffect">
                                  <p:stCondLst>
                                    <p:cond delay="0"/>
                                  </p:stCondLst>
                                  <p:childTnLst>
                                    <p:animEffect transition="out" filter="fade">
                                      <p:cBhvr>
                                        <p:cTn id="1402" dur="10"/>
                                        <p:tgtEl>
                                          <p:spTgt spid="396"/>
                                        </p:tgtEl>
                                      </p:cBhvr>
                                    </p:animEffect>
                                    <p:set>
                                      <p:cBhvr>
                                        <p:cTn id="1403" dur="1" fill="hold">
                                          <p:stCondLst>
                                            <p:cond delay="9"/>
                                          </p:stCondLst>
                                        </p:cTn>
                                        <p:tgtEl>
                                          <p:spTgt spid="396"/>
                                        </p:tgtEl>
                                        <p:attrNameLst>
                                          <p:attrName>style.visibility</p:attrName>
                                        </p:attrNameLst>
                                      </p:cBhvr>
                                      <p:to>
                                        <p:strVal val="hidden"/>
                                      </p:to>
                                    </p:set>
                                  </p:childTnLst>
                                </p:cTn>
                              </p:par>
                            </p:childTnLst>
                          </p:cTn>
                        </p:par>
                        <p:par>
                          <p:cTn id="1404" fill="hold">
                            <p:stCondLst>
                              <p:cond delay="3670"/>
                            </p:stCondLst>
                            <p:childTnLst>
                              <p:par>
                                <p:cTn id="1405" presetID="10" presetClass="exit" presetSubtype="0" fill="hold" grpId="0" nodeType="afterEffect">
                                  <p:stCondLst>
                                    <p:cond delay="0"/>
                                  </p:stCondLst>
                                  <p:childTnLst>
                                    <p:animEffect transition="out" filter="fade">
                                      <p:cBhvr>
                                        <p:cTn id="1406" dur="10"/>
                                        <p:tgtEl>
                                          <p:spTgt spid="397"/>
                                        </p:tgtEl>
                                      </p:cBhvr>
                                    </p:animEffect>
                                    <p:set>
                                      <p:cBhvr>
                                        <p:cTn id="1407" dur="1" fill="hold">
                                          <p:stCondLst>
                                            <p:cond delay="9"/>
                                          </p:stCondLst>
                                        </p:cTn>
                                        <p:tgtEl>
                                          <p:spTgt spid="397"/>
                                        </p:tgtEl>
                                        <p:attrNameLst>
                                          <p:attrName>style.visibility</p:attrName>
                                        </p:attrNameLst>
                                      </p:cBhvr>
                                      <p:to>
                                        <p:strVal val="hidden"/>
                                      </p:to>
                                    </p:set>
                                  </p:childTnLst>
                                </p:cTn>
                              </p:par>
                            </p:childTnLst>
                          </p:cTn>
                        </p:par>
                        <p:par>
                          <p:cTn id="1408" fill="hold">
                            <p:stCondLst>
                              <p:cond delay="3680"/>
                            </p:stCondLst>
                            <p:childTnLst>
                              <p:par>
                                <p:cTn id="1409" presetID="10" presetClass="exit" presetSubtype="0" fill="hold" grpId="0" nodeType="afterEffect">
                                  <p:stCondLst>
                                    <p:cond delay="0"/>
                                  </p:stCondLst>
                                  <p:childTnLst>
                                    <p:animEffect transition="out" filter="fade">
                                      <p:cBhvr>
                                        <p:cTn id="1410" dur="10"/>
                                        <p:tgtEl>
                                          <p:spTgt spid="398"/>
                                        </p:tgtEl>
                                      </p:cBhvr>
                                    </p:animEffect>
                                    <p:set>
                                      <p:cBhvr>
                                        <p:cTn id="1411" dur="1" fill="hold">
                                          <p:stCondLst>
                                            <p:cond delay="9"/>
                                          </p:stCondLst>
                                        </p:cTn>
                                        <p:tgtEl>
                                          <p:spTgt spid="398"/>
                                        </p:tgtEl>
                                        <p:attrNameLst>
                                          <p:attrName>style.visibility</p:attrName>
                                        </p:attrNameLst>
                                      </p:cBhvr>
                                      <p:to>
                                        <p:strVal val="hidden"/>
                                      </p:to>
                                    </p:set>
                                  </p:childTnLst>
                                </p:cTn>
                              </p:par>
                            </p:childTnLst>
                          </p:cTn>
                        </p:par>
                        <p:par>
                          <p:cTn id="1412" fill="hold">
                            <p:stCondLst>
                              <p:cond delay="3690"/>
                            </p:stCondLst>
                            <p:childTnLst>
                              <p:par>
                                <p:cTn id="1413" presetID="10" presetClass="exit" presetSubtype="0" fill="hold" grpId="0" nodeType="afterEffect">
                                  <p:stCondLst>
                                    <p:cond delay="0"/>
                                  </p:stCondLst>
                                  <p:childTnLst>
                                    <p:animEffect transition="out" filter="fade">
                                      <p:cBhvr>
                                        <p:cTn id="1414" dur="10"/>
                                        <p:tgtEl>
                                          <p:spTgt spid="399"/>
                                        </p:tgtEl>
                                      </p:cBhvr>
                                    </p:animEffect>
                                    <p:set>
                                      <p:cBhvr>
                                        <p:cTn id="1415" dur="1" fill="hold">
                                          <p:stCondLst>
                                            <p:cond delay="9"/>
                                          </p:stCondLst>
                                        </p:cTn>
                                        <p:tgtEl>
                                          <p:spTgt spid="399"/>
                                        </p:tgtEl>
                                        <p:attrNameLst>
                                          <p:attrName>style.visibility</p:attrName>
                                        </p:attrNameLst>
                                      </p:cBhvr>
                                      <p:to>
                                        <p:strVal val="hidden"/>
                                      </p:to>
                                    </p:set>
                                  </p:childTnLst>
                                </p:cTn>
                              </p:par>
                            </p:childTnLst>
                          </p:cTn>
                        </p:par>
                        <p:par>
                          <p:cTn id="1416" fill="hold">
                            <p:stCondLst>
                              <p:cond delay="3700"/>
                            </p:stCondLst>
                            <p:childTnLst>
                              <p:par>
                                <p:cTn id="1417" presetID="10" presetClass="exit" presetSubtype="0" fill="hold" grpId="0" nodeType="afterEffect">
                                  <p:stCondLst>
                                    <p:cond delay="0"/>
                                  </p:stCondLst>
                                  <p:childTnLst>
                                    <p:animEffect transition="out" filter="fade">
                                      <p:cBhvr>
                                        <p:cTn id="1418" dur="10"/>
                                        <p:tgtEl>
                                          <p:spTgt spid="400"/>
                                        </p:tgtEl>
                                      </p:cBhvr>
                                    </p:animEffect>
                                    <p:set>
                                      <p:cBhvr>
                                        <p:cTn id="1419" dur="1" fill="hold">
                                          <p:stCondLst>
                                            <p:cond delay="9"/>
                                          </p:stCondLst>
                                        </p:cTn>
                                        <p:tgtEl>
                                          <p:spTgt spid="400"/>
                                        </p:tgtEl>
                                        <p:attrNameLst>
                                          <p:attrName>style.visibility</p:attrName>
                                        </p:attrNameLst>
                                      </p:cBhvr>
                                      <p:to>
                                        <p:strVal val="hidden"/>
                                      </p:to>
                                    </p:set>
                                  </p:childTnLst>
                                </p:cTn>
                              </p:par>
                            </p:childTnLst>
                          </p:cTn>
                        </p:par>
                        <p:par>
                          <p:cTn id="1420" fill="hold">
                            <p:stCondLst>
                              <p:cond delay="3710"/>
                            </p:stCondLst>
                            <p:childTnLst>
                              <p:par>
                                <p:cTn id="1421" presetID="10" presetClass="exit" presetSubtype="0" fill="hold" grpId="0" nodeType="afterEffect">
                                  <p:stCondLst>
                                    <p:cond delay="0"/>
                                  </p:stCondLst>
                                  <p:childTnLst>
                                    <p:animEffect transition="out" filter="fade">
                                      <p:cBhvr>
                                        <p:cTn id="1422" dur="10"/>
                                        <p:tgtEl>
                                          <p:spTgt spid="401"/>
                                        </p:tgtEl>
                                      </p:cBhvr>
                                    </p:animEffect>
                                    <p:set>
                                      <p:cBhvr>
                                        <p:cTn id="1423" dur="1" fill="hold">
                                          <p:stCondLst>
                                            <p:cond delay="9"/>
                                          </p:stCondLst>
                                        </p:cTn>
                                        <p:tgtEl>
                                          <p:spTgt spid="401"/>
                                        </p:tgtEl>
                                        <p:attrNameLst>
                                          <p:attrName>style.visibility</p:attrName>
                                        </p:attrNameLst>
                                      </p:cBhvr>
                                      <p:to>
                                        <p:strVal val="hidden"/>
                                      </p:to>
                                    </p:set>
                                  </p:childTnLst>
                                </p:cTn>
                              </p:par>
                              <p:par>
                                <p:cTn id="1424" presetID="10" presetClass="exit" presetSubtype="0" fill="hold" grpId="0" nodeType="withEffect">
                                  <p:stCondLst>
                                    <p:cond delay="0"/>
                                  </p:stCondLst>
                                  <p:childTnLst>
                                    <p:animEffect transition="out" filter="fade">
                                      <p:cBhvr>
                                        <p:cTn id="1425" dur="10"/>
                                        <p:tgtEl>
                                          <p:spTgt spid="402"/>
                                        </p:tgtEl>
                                      </p:cBhvr>
                                    </p:animEffect>
                                    <p:set>
                                      <p:cBhvr>
                                        <p:cTn id="1426" dur="1" fill="hold">
                                          <p:stCondLst>
                                            <p:cond delay="9"/>
                                          </p:stCondLst>
                                        </p:cTn>
                                        <p:tgtEl>
                                          <p:spTgt spid="402"/>
                                        </p:tgtEl>
                                        <p:attrNameLst>
                                          <p:attrName>style.visibility</p:attrName>
                                        </p:attrNameLst>
                                      </p:cBhvr>
                                      <p:to>
                                        <p:strVal val="hidden"/>
                                      </p:to>
                                    </p:set>
                                  </p:childTnLst>
                                </p:cTn>
                              </p:par>
                              <p:par>
                                <p:cTn id="1427" presetID="10" presetClass="exit" presetSubtype="0" fill="hold" grpId="0" nodeType="withEffect">
                                  <p:stCondLst>
                                    <p:cond delay="0"/>
                                  </p:stCondLst>
                                  <p:childTnLst>
                                    <p:animEffect transition="out" filter="fade">
                                      <p:cBhvr>
                                        <p:cTn id="1428" dur="10"/>
                                        <p:tgtEl>
                                          <p:spTgt spid="403"/>
                                        </p:tgtEl>
                                      </p:cBhvr>
                                    </p:animEffect>
                                    <p:set>
                                      <p:cBhvr>
                                        <p:cTn id="1429" dur="1" fill="hold">
                                          <p:stCondLst>
                                            <p:cond delay="9"/>
                                          </p:stCondLst>
                                        </p:cTn>
                                        <p:tgtEl>
                                          <p:spTgt spid="403"/>
                                        </p:tgtEl>
                                        <p:attrNameLst>
                                          <p:attrName>style.visibility</p:attrName>
                                        </p:attrNameLst>
                                      </p:cBhvr>
                                      <p:to>
                                        <p:strVal val="hidden"/>
                                      </p:to>
                                    </p:set>
                                  </p:childTnLst>
                                </p:cTn>
                              </p:par>
                              <p:par>
                                <p:cTn id="1430" presetID="10" presetClass="exit" presetSubtype="0" fill="hold" grpId="0" nodeType="withEffect">
                                  <p:stCondLst>
                                    <p:cond delay="0"/>
                                  </p:stCondLst>
                                  <p:childTnLst>
                                    <p:animEffect transition="out" filter="fade">
                                      <p:cBhvr>
                                        <p:cTn id="1431" dur="10"/>
                                        <p:tgtEl>
                                          <p:spTgt spid="404"/>
                                        </p:tgtEl>
                                      </p:cBhvr>
                                    </p:animEffect>
                                    <p:set>
                                      <p:cBhvr>
                                        <p:cTn id="1432" dur="1" fill="hold">
                                          <p:stCondLst>
                                            <p:cond delay="9"/>
                                          </p:stCondLst>
                                        </p:cTn>
                                        <p:tgtEl>
                                          <p:spTgt spid="404"/>
                                        </p:tgtEl>
                                        <p:attrNameLst>
                                          <p:attrName>style.visibility</p:attrName>
                                        </p:attrNameLst>
                                      </p:cBhvr>
                                      <p:to>
                                        <p:strVal val="hidden"/>
                                      </p:to>
                                    </p:set>
                                  </p:childTnLst>
                                </p:cTn>
                              </p:par>
                              <p:par>
                                <p:cTn id="1433" presetID="10" presetClass="exit" presetSubtype="0" fill="hold" grpId="0" nodeType="withEffect">
                                  <p:stCondLst>
                                    <p:cond delay="0"/>
                                  </p:stCondLst>
                                  <p:childTnLst>
                                    <p:animEffect transition="out" filter="fade">
                                      <p:cBhvr>
                                        <p:cTn id="1434" dur="10"/>
                                        <p:tgtEl>
                                          <p:spTgt spid="405"/>
                                        </p:tgtEl>
                                      </p:cBhvr>
                                    </p:animEffect>
                                    <p:set>
                                      <p:cBhvr>
                                        <p:cTn id="1435" dur="1" fill="hold">
                                          <p:stCondLst>
                                            <p:cond delay="9"/>
                                          </p:stCondLst>
                                        </p:cTn>
                                        <p:tgtEl>
                                          <p:spTgt spid="405"/>
                                        </p:tgtEl>
                                        <p:attrNameLst>
                                          <p:attrName>style.visibility</p:attrName>
                                        </p:attrNameLst>
                                      </p:cBhvr>
                                      <p:to>
                                        <p:strVal val="hidden"/>
                                      </p:to>
                                    </p:set>
                                  </p:childTnLst>
                                </p:cTn>
                              </p:par>
                              <p:par>
                                <p:cTn id="1436" presetID="10" presetClass="exit" presetSubtype="0" fill="hold" grpId="0" nodeType="withEffect">
                                  <p:stCondLst>
                                    <p:cond delay="0"/>
                                  </p:stCondLst>
                                  <p:childTnLst>
                                    <p:animEffect transition="out" filter="fade">
                                      <p:cBhvr>
                                        <p:cTn id="1437" dur="10"/>
                                        <p:tgtEl>
                                          <p:spTgt spid="406"/>
                                        </p:tgtEl>
                                      </p:cBhvr>
                                    </p:animEffect>
                                    <p:set>
                                      <p:cBhvr>
                                        <p:cTn id="1438" dur="1" fill="hold">
                                          <p:stCondLst>
                                            <p:cond delay="9"/>
                                          </p:stCondLst>
                                        </p:cTn>
                                        <p:tgtEl>
                                          <p:spTgt spid="406"/>
                                        </p:tgtEl>
                                        <p:attrNameLst>
                                          <p:attrName>style.visibility</p:attrName>
                                        </p:attrNameLst>
                                      </p:cBhvr>
                                      <p:to>
                                        <p:strVal val="hidden"/>
                                      </p:to>
                                    </p:set>
                                  </p:childTnLst>
                                </p:cTn>
                              </p:par>
                            </p:childTnLst>
                          </p:cTn>
                        </p:par>
                        <p:par>
                          <p:cTn id="1439" fill="hold">
                            <p:stCondLst>
                              <p:cond delay="3720"/>
                            </p:stCondLst>
                            <p:childTnLst>
                              <p:par>
                                <p:cTn id="1440" presetID="10" presetClass="exit" presetSubtype="0" fill="hold" grpId="0" nodeType="afterEffect">
                                  <p:stCondLst>
                                    <p:cond delay="0"/>
                                  </p:stCondLst>
                                  <p:childTnLst>
                                    <p:animEffect transition="out" filter="fade">
                                      <p:cBhvr>
                                        <p:cTn id="1441" dur="10"/>
                                        <p:tgtEl>
                                          <p:spTgt spid="407"/>
                                        </p:tgtEl>
                                      </p:cBhvr>
                                    </p:animEffect>
                                    <p:set>
                                      <p:cBhvr>
                                        <p:cTn id="1442" dur="1" fill="hold">
                                          <p:stCondLst>
                                            <p:cond delay="9"/>
                                          </p:stCondLst>
                                        </p:cTn>
                                        <p:tgtEl>
                                          <p:spTgt spid="407"/>
                                        </p:tgtEl>
                                        <p:attrNameLst>
                                          <p:attrName>style.visibility</p:attrName>
                                        </p:attrNameLst>
                                      </p:cBhvr>
                                      <p:to>
                                        <p:strVal val="hidden"/>
                                      </p:to>
                                    </p:set>
                                  </p:childTnLst>
                                </p:cTn>
                              </p:par>
                            </p:childTnLst>
                          </p:cTn>
                        </p:par>
                        <p:par>
                          <p:cTn id="1443" fill="hold">
                            <p:stCondLst>
                              <p:cond delay="3730"/>
                            </p:stCondLst>
                            <p:childTnLst>
                              <p:par>
                                <p:cTn id="1444" presetID="10" presetClass="exit" presetSubtype="0" fill="hold" grpId="0" nodeType="afterEffect">
                                  <p:stCondLst>
                                    <p:cond delay="0"/>
                                  </p:stCondLst>
                                  <p:childTnLst>
                                    <p:animEffect transition="out" filter="fade">
                                      <p:cBhvr>
                                        <p:cTn id="1445" dur="10"/>
                                        <p:tgtEl>
                                          <p:spTgt spid="408"/>
                                        </p:tgtEl>
                                      </p:cBhvr>
                                    </p:animEffect>
                                    <p:set>
                                      <p:cBhvr>
                                        <p:cTn id="1446" dur="1" fill="hold">
                                          <p:stCondLst>
                                            <p:cond delay="9"/>
                                          </p:stCondLst>
                                        </p:cTn>
                                        <p:tgtEl>
                                          <p:spTgt spid="408"/>
                                        </p:tgtEl>
                                        <p:attrNameLst>
                                          <p:attrName>style.visibility</p:attrName>
                                        </p:attrNameLst>
                                      </p:cBhvr>
                                      <p:to>
                                        <p:strVal val="hidden"/>
                                      </p:to>
                                    </p:set>
                                  </p:childTnLst>
                                </p:cTn>
                              </p:par>
                            </p:childTnLst>
                          </p:cTn>
                        </p:par>
                        <p:par>
                          <p:cTn id="1447" fill="hold">
                            <p:stCondLst>
                              <p:cond delay="3740"/>
                            </p:stCondLst>
                            <p:childTnLst>
                              <p:par>
                                <p:cTn id="1448" presetID="10" presetClass="exit" presetSubtype="0" fill="hold" grpId="0" nodeType="afterEffect">
                                  <p:stCondLst>
                                    <p:cond delay="0"/>
                                  </p:stCondLst>
                                  <p:childTnLst>
                                    <p:animEffect transition="out" filter="fade">
                                      <p:cBhvr>
                                        <p:cTn id="1449" dur="10"/>
                                        <p:tgtEl>
                                          <p:spTgt spid="409"/>
                                        </p:tgtEl>
                                      </p:cBhvr>
                                    </p:animEffect>
                                    <p:set>
                                      <p:cBhvr>
                                        <p:cTn id="1450" dur="1" fill="hold">
                                          <p:stCondLst>
                                            <p:cond delay="9"/>
                                          </p:stCondLst>
                                        </p:cTn>
                                        <p:tgtEl>
                                          <p:spTgt spid="409"/>
                                        </p:tgtEl>
                                        <p:attrNameLst>
                                          <p:attrName>style.visibility</p:attrName>
                                        </p:attrNameLst>
                                      </p:cBhvr>
                                      <p:to>
                                        <p:strVal val="hidden"/>
                                      </p:to>
                                    </p:set>
                                  </p:childTnLst>
                                </p:cTn>
                              </p:par>
                            </p:childTnLst>
                          </p:cTn>
                        </p:par>
                        <p:par>
                          <p:cTn id="1451" fill="hold">
                            <p:stCondLst>
                              <p:cond delay="3750"/>
                            </p:stCondLst>
                            <p:childTnLst>
                              <p:par>
                                <p:cTn id="1452" presetID="10" presetClass="exit" presetSubtype="0" fill="hold" grpId="0" nodeType="afterEffect">
                                  <p:stCondLst>
                                    <p:cond delay="0"/>
                                  </p:stCondLst>
                                  <p:childTnLst>
                                    <p:animEffect transition="out" filter="fade">
                                      <p:cBhvr>
                                        <p:cTn id="1453" dur="10"/>
                                        <p:tgtEl>
                                          <p:spTgt spid="410"/>
                                        </p:tgtEl>
                                      </p:cBhvr>
                                    </p:animEffect>
                                    <p:set>
                                      <p:cBhvr>
                                        <p:cTn id="1454" dur="1" fill="hold">
                                          <p:stCondLst>
                                            <p:cond delay="9"/>
                                          </p:stCondLst>
                                        </p:cTn>
                                        <p:tgtEl>
                                          <p:spTgt spid="410"/>
                                        </p:tgtEl>
                                        <p:attrNameLst>
                                          <p:attrName>style.visibility</p:attrName>
                                        </p:attrNameLst>
                                      </p:cBhvr>
                                      <p:to>
                                        <p:strVal val="hidden"/>
                                      </p:to>
                                    </p:set>
                                  </p:childTnLst>
                                </p:cTn>
                              </p:par>
                            </p:childTnLst>
                          </p:cTn>
                        </p:par>
                        <p:par>
                          <p:cTn id="1455" fill="hold">
                            <p:stCondLst>
                              <p:cond delay="3760"/>
                            </p:stCondLst>
                            <p:childTnLst>
                              <p:par>
                                <p:cTn id="1456" presetID="10" presetClass="exit" presetSubtype="0" fill="hold" grpId="0" nodeType="afterEffect">
                                  <p:stCondLst>
                                    <p:cond delay="0"/>
                                  </p:stCondLst>
                                  <p:childTnLst>
                                    <p:animEffect transition="out" filter="fade">
                                      <p:cBhvr>
                                        <p:cTn id="1457" dur="10"/>
                                        <p:tgtEl>
                                          <p:spTgt spid="411"/>
                                        </p:tgtEl>
                                      </p:cBhvr>
                                    </p:animEffect>
                                    <p:set>
                                      <p:cBhvr>
                                        <p:cTn id="1458" dur="1" fill="hold">
                                          <p:stCondLst>
                                            <p:cond delay="9"/>
                                          </p:stCondLst>
                                        </p:cTn>
                                        <p:tgtEl>
                                          <p:spTgt spid="411"/>
                                        </p:tgtEl>
                                        <p:attrNameLst>
                                          <p:attrName>style.visibility</p:attrName>
                                        </p:attrNameLst>
                                      </p:cBhvr>
                                      <p:to>
                                        <p:strVal val="hidden"/>
                                      </p:to>
                                    </p:set>
                                  </p:childTnLst>
                                </p:cTn>
                              </p:par>
                              <p:par>
                                <p:cTn id="1459" presetID="10" presetClass="exit" presetSubtype="0" fill="hold" grpId="0" nodeType="withEffect">
                                  <p:stCondLst>
                                    <p:cond delay="0"/>
                                  </p:stCondLst>
                                  <p:childTnLst>
                                    <p:animEffect transition="out" filter="fade">
                                      <p:cBhvr>
                                        <p:cTn id="1460" dur="10"/>
                                        <p:tgtEl>
                                          <p:spTgt spid="412"/>
                                        </p:tgtEl>
                                      </p:cBhvr>
                                    </p:animEffect>
                                    <p:set>
                                      <p:cBhvr>
                                        <p:cTn id="1461" dur="1" fill="hold">
                                          <p:stCondLst>
                                            <p:cond delay="9"/>
                                          </p:stCondLst>
                                        </p:cTn>
                                        <p:tgtEl>
                                          <p:spTgt spid="412"/>
                                        </p:tgtEl>
                                        <p:attrNameLst>
                                          <p:attrName>style.visibility</p:attrName>
                                        </p:attrNameLst>
                                      </p:cBhvr>
                                      <p:to>
                                        <p:strVal val="hidden"/>
                                      </p:to>
                                    </p:set>
                                  </p:childTnLst>
                                </p:cTn>
                              </p:par>
                              <p:par>
                                <p:cTn id="1462" presetID="10" presetClass="exit" presetSubtype="0" fill="hold" grpId="0" nodeType="withEffect">
                                  <p:stCondLst>
                                    <p:cond delay="0"/>
                                  </p:stCondLst>
                                  <p:childTnLst>
                                    <p:animEffect transition="out" filter="fade">
                                      <p:cBhvr>
                                        <p:cTn id="1463" dur="10"/>
                                        <p:tgtEl>
                                          <p:spTgt spid="413"/>
                                        </p:tgtEl>
                                      </p:cBhvr>
                                    </p:animEffect>
                                    <p:set>
                                      <p:cBhvr>
                                        <p:cTn id="1464" dur="1" fill="hold">
                                          <p:stCondLst>
                                            <p:cond delay="9"/>
                                          </p:stCondLst>
                                        </p:cTn>
                                        <p:tgtEl>
                                          <p:spTgt spid="413"/>
                                        </p:tgtEl>
                                        <p:attrNameLst>
                                          <p:attrName>style.visibility</p:attrName>
                                        </p:attrNameLst>
                                      </p:cBhvr>
                                      <p:to>
                                        <p:strVal val="hidden"/>
                                      </p:to>
                                    </p:set>
                                  </p:childTnLst>
                                </p:cTn>
                              </p:par>
                              <p:par>
                                <p:cTn id="1465" presetID="10" presetClass="exit" presetSubtype="0" fill="hold" grpId="0" nodeType="withEffect">
                                  <p:stCondLst>
                                    <p:cond delay="0"/>
                                  </p:stCondLst>
                                  <p:childTnLst>
                                    <p:animEffect transition="out" filter="fade">
                                      <p:cBhvr>
                                        <p:cTn id="1466" dur="10"/>
                                        <p:tgtEl>
                                          <p:spTgt spid="414"/>
                                        </p:tgtEl>
                                      </p:cBhvr>
                                    </p:animEffect>
                                    <p:set>
                                      <p:cBhvr>
                                        <p:cTn id="1467" dur="1" fill="hold">
                                          <p:stCondLst>
                                            <p:cond delay="9"/>
                                          </p:stCondLst>
                                        </p:cTn>
                                        <p:tgtEl>
                                          <p:spTgt spid="414"/>
                                        </p:tgtEl>
                                        <p:attrNameLst>
                                          <p:attrName>style.visibility</p:attrName>
                                        </p:attrNameLst>
                                      </p:cBhvr>
                                      <p:to>
                                        <p:strVal val="hidden"/>
                                      </p:to>
                                    </p:set>
                                  </p:childTnLst>
                                </p:cTn>
                              </p:par>
                              <p:par>
                                <p:cTn id="1468" presetID="10" presetClass="exit" presetSubtype="0" fill="hold" grpId="0" nodeType="withEffect">
                                  <p:stCondLst>
                                    <p:cond delay="0"/>
                                  </p:stCondLst>
                                  <p:childTnLst>
                                    <p:animEffect transition="out" filter="fade">
                                      <p:cBhvr>
                                        <p:cTn id="1469" dur="10"/>
                                        <p:tgtEl>
                                          <p:spTgt spid="415"/>
                                        </p:tgtEl>
                                      </p:cBhvr>
                                    </p:animEffect>
                                    <p:set>
                                      <p:cBhvr>
                                        <p:cTn id="1470" dur="1" fill="hold">
                                          <p:stCondLst>
                                            <p:cond delay="9"/>
                                          </p:stCondLst>
                                        </p:cTn>
                                        <p:tgtEl>
                                          <p:spTgt spid="415"/>
                                        </p:tgtEl>
                                        <p:attrNameLst>
                                          <p:attrName>style.visibility</p:attrName>
                                        </p:attrNameLst>
                                      </p:cBhvr>
                                      <p:to>
                                        <p:strVal val="hidden"/>
                                      </p:to>
                                    </p:set>
                                  </p:childTnLst>
                                </p:cTn>
                              </p:par>
                              <p:par>
                                <p:cTn id="1471" presetID="10" presetClass="exit" presetSubtype="0" fill="hold" grpId="0" nodeType="withEffect">
                                  <p:stCondLst>
                                    <p:cond delay="0"/>
                                  </p:stCondLst>
                                  <p:childTnLst>
                                    <p:animEffect transition="out" filter="fade">
                                      <p:cBhvr>
                                        <p:cTn id="1472" dur="10"/>
                                        <p:tgtEl>
                                          <p:spTgt spid="416"/>
                                        </p:tgtEl>
                                      </p:cBhvr>
                                    </p:animEffect>
                                    <p:set>
                                      <p:cBhvr>
                                        <p:cTn id="1473" dur="1" fill="hold">
                                          <p:stCondLst>
                                            <p:cond delay="9"/>
                                          </p:stCondLst>
                                        </p:cTn>
                                        <p:tgtEl>
                                          <p:spTgt spid="416"/>
                                        </p:tgtEl>
                                        <p:attrNameLst>
                                          <p:attrName>style.visibility</p:attrName>
                                        </p:attrNameLst>
                                      </p:cBhvr>
                                      <p:to>
                                        <p:strVal val="hidden"/>
                                      </p:to>
                                    </p:set>
                                  </p:childTnLst>
                                </p:cTn>
                              </p:par>
                              <p:par>
                                <p:cTn id="1474" presetID="10" presetClass="exit" presetSubtype="0" fill="hold" grpId="0" nodeType="withEffect">
                                  <p:stCondLst>
                                    <p:cond delay="0"/>
                                  </p:stCondLst>
                                  <p:childTnLst>
                                    <p:animEffect transition="out" filter="fade">
                                      <p:cBhvr>
                                        <p:cTn id="1475" dur="10"/>
                                        <p:tgtEl>
                                          <p:spTgt spid="417"/>
                                        </p:tgtEl>
                                      </p:cBhvr>
                                    </p:animEffect>
                                    <p:set>
                                      <p:cBhvr>
                                        <p:cTn id="1476" dur="1" fill="hold">
                                          <p:stCondLst>
                                            <p:cond delay="9"/>
                                          </p:stCondLst>
                                        </p:cTn>
                                        <p:tgtEl>
                                          <p:spTgt spid="417"/>
                                        </p:tgtEl>
                                        <p:attrNameLst>
                                          <p:attrName>style.visibility</p:attrName>
                                        </p:attrNameLst>
                                      </p:cBhvr>
                                      <p:to>
                                        <p:strVal val="hidden"/>
                                      </p:to>
                                    </p:set>
                                  </p:childTnLst>
                                </p:cTn>
                              </p:par>
                              <p:par>
                                <p:cTn id="1477" presetID="10" presetClass="exit" presetSubtype="0" fill="hold" grpId="0" nodeType="withEffect">
                                  <p:stCondLst>
                                    <p:cond delay="0"/>
                                  </p:stCondLst>
                                  <p:childTnLst>
                                    <p:animEffect transition="out" filter="fade">
                                      <p:cBhvr>
                                        <p:cTn id="1478" dur="10"/>
                                        <p:tgtEl>
                                          <p:spTgt spid="418"/>
                                        </p:tgtEl>
                                      </p:cBhvr>
                                    </p:animEffect>
                                    <p:set>
                                      <p:cBhvr>
                                        <p:cTn id="1479" dur="1" fill="hold">
                                          <p:stCondLst>
                                            <p:cond delay="9"/>
                                          </p:stCondLst>
                                        </p:cTn>
                                        <p:tgtEl>
                                          <p:spTgt spid="418"/>
                                        </p:tgtEl>
                                        <p:attrNameLst>
                                          <p:attrName>style.visibility</p:attrName>
                                        </p:attrNameLst>
                                      </p:cBhvr>
                                      <p:to>
                                        <p:strVal val="hidden"/>
                                      </p:to>
                                    </p:set>
                                  </p:childTnLst>
                                </p:cTn>
                              </p:par>
                              <p:par>
                                <p:cTn id="1480" presetID="10" presetClass="exit" presetSubtype="0" fill="hold" grpId="0" nodeType="withEffect">
                                  <p:stCondLst>
                                    <p:cond delay="0"/>
                                  </p:stCondLst>
                                  <p:childTnLst>
                                    <p:animEffect transition="out" filter="fade">
                                      <p:cBhvr>
                                        <p:cTn id="1481" dur="10"/>
                                        <p:tgtEl>
                                          <p:spTgt spid="419"/>
                                        </p:tgtEl>
                                      </p:cBhvr>
                                    </p:animEffect>
                                    <p:set>
                                      <p:cBhvr>
                                        <p:cTn id="1482" dur="1" fill="hold">
                                          <p:stCondLst>
                                            <p:cond delay="9"/>
                                          </p:stCondLst>
                                        </p:cTn>
                                        <p:tgtEl>
                                          <p:spTgt spid="419"/>
                                        </p:tgtEl>
                                        <p:attrNameLst>
                                          <p:attrName>style.visibility</p:attrName>
                                        </p:attrNameLst>
                                      </p:cBhvr>
                                      <p:to>
                                        <p:strVal val="hidden"/>
                                      </p:to>
                                    </p:set>
                                  </p:childTnLst>
                                </p:cTn>
                              </p:par>
                              <p:par>
                                <p:cTn id="1483" presetID="10" presetClass="exit" presetSubtype="0" fill="hold" grpId="0" nodeType="withEffect">
                                  <p:stCondLst>
                                    <p:cond delay="0"/>
                                  </p:stCondLst>
                                  <p:childTnLst>
                                    <p:animEffect transition="out" filter="fade">
                                      <p:cBhvr>
                                        <p:cTn id="1484" dur="10"/>
                                        <p:tgtEl>
                                          <p:spTgt spid="420"/>
                                        </p:tgtEl>
                                      </p:cBhvr>
                                    </p:animEffect>
                                    <p:set>
                                      <p:cBhvr>
                                        <p:cTn id="1485" dur="1" fill="hold">
                                          <p:stCondLst>
                                            <p:cond delay="9"/>
                                          </p:stCondLst>
                                        </p:cTn>
                                        <p:tgtEl>
                                          <p:spTgt spid="420"/>
                                        </p:tgtEl>
                                        <p:attrNameLst>
                                          <p:attrName>style.visibility</p:attrName>
                                        </p:attrNameLst>
                                      </p:cBhvr>
                                      <p:to>
                                        <p:strVal val="hidden"/>
                                      </p:to>
                                    </p:set>
                                  </p:childTnLst>
                                </p:cTn>
                              </p:par>
                            </p:childTnLst>
                          </p:cTn>
                        </p:par>
                        <p:par>
                          <p:cTn id="1486" fill="hold">
                            <p:stCondLst>
                              <p:cond delay="3770"/>
                            </p:stCondLst>
                            <p:childTnLst>
                              <p:par>
                                <p:cTn id="1487" presetID="10" presetClass="exit" presetSubtype="0" fill="hold" grpId="0" nodeType="afterEffect">
                                  <p:stCondLst>
                                    <p:cond delay="0"/>
                                  </p:stCondLst>
                                  <p:childTnLst>
                                    <p:animEffect transition="out" filter="fade">
                                      <p:cBhvr>
                                        <p:cTn id="1488" dur="10"/>
                                        <p:tgtEl>
                                          <p:spTgt spid="421"/>
                                        </p:tgtEl>
                                      </p:cBhvr>
                                    </p:animEffect>
                                    <p:set>
                                      <p:cBhvr>
                                        <p:cTn id="1489" dur="1" fill="hold">
                                          <p:stCondLst>
                                            <p:cond delay="9"/>
                                          </p:stCondLst>
                                        </p:cTn>
                                        <p:tgtEl>
                                          <p:spTgt spid="421"/>
                                        </p:tgtEl>
                                        <p:attrNameLst>
                                          <p:attrName>style.visibility</p:attrName>
                                        </p:attrNameLst>
                                      </p:cBhvr>
                                      <p:to>
                                        <p:strVal val="hidden"/>
                                      </p:to>
                                    </p:set>
                                  </p:childTnLst>
                                </p:cTn>
                              </p:par>
                            </p:childTnLst>
                          </p:cTn>
                        </p:par>
                        <p:par>
                          <p:cTn id="1490" fill="hold">
                            <p:stCondLst>
                              <p:cond delay="3780"/>
                            </p:stCondLst>
                            <p:childTnLst>
                              <p:par>
                                <p:cTn id="1491" presetID="10" presetClass="exit" presetSubtype="0" fill="hold" grpId="0" nodeType="afterEffect">
                                  <p:stCondLst>
                                    <p:cond delay="0"/>
                                  </p:stCondLst>
                                  <p:childTnLst>
                                    <p:animEffect transition="out" filter="fade">
                                      <p:cBhvr>
                                        <p:cTn id="1492" dur="10"/>
                                        <p:tgtEl>
                                          <p:spTgt spid="422"/>
                                        </p:tgtEl>
                                      </p:cBhvr>
                                    </p:animEffect>
                                    <p:set>
                                      <p:cBhvr>
                                        <p:cTn id="1493" dur="1" fill="hold">
                                          <p:stCondLst>
                                            <p:cond delay="9"/>
                                          </p:stCondLst>
                                        </p:cTn>
                                        <p:tgtEl>
                                          <p:spTgt spid="422"/>
                                        </p:tgtEl>
                                        <p:attrNameLst>
                                          <p:attrName>style.visibility</p:attrName>
                                        </p:attrNameLst>
                                      </p:cBhvr>
                                      <p:to>
                                        <p:strVal val="hidden"/>
                                      </p:to>
                                    </p:set>
                                  </p:childTnLst>
                                </p:cTn>
                              </p:par>
                            </p:childTnLst>
                          </p:cTn>
                        </p:par>
                        <p:par>
                          <p:cTn id="1494" fill="hold">
                            <p:stCondLst>
                              <p:cond delay="3790"/>
                            </p:stCondLst>
                            <p:childTnLst>
                              <p:par>
                                <p:cTn id="1495" presetID="10" presetClass="exit" presetSubtype="0" fill="hold" grpId="0" nodeType="afterEffect">
                                  <p:stCondLst>
                                    <p:cond delay="0"/>
                                  </p:stCondLst>
                                  <p:childTnLst>
                                    <p:animEffect transition="out" filter="fade">
                                      <p:cBhvr>
                                        <p:cTn id="1496" dur="10"/>
                                        <p:tgtEl>
                                          <p:spTgt spid="423"/>
                                        </p:tgtEl>
                                      </p:cBhvr>
                                    </p:animEffect>
                                    <p:set>
                                      <p:cBhvr>
                                        <p:cTn id="1497" dur="1" fill="hold">
                                          <p:stCondLst>
                                            <p:cond delay="9"/>
                                          </p:stCondLst>
                                        </p:cTn>
                                        <p:tgtEl>
                                          <p:spTgt spid="423"/>
                                        </p:tgtEl>
                                        <p:attrNameLst>
                                          <p:attrName>style.visibility</p:attrName>
                                        </p:attrNameLst>
                                      </p:cBhvr>
                                      <p:to>
                                        <p:strVal val="hidden"/>
                                      </p:to>
                                    </p:set>
                                  </p:childTnLst>
                                </p:cTn>
                              </p:par>
                            </p:childTnLst>
                          </p:cTn>
                        </p:par>
                        <p:par>
                          <p:cTn id="1498" fill="hold">
                            <p:stCondLst>
                              <p:cond delay="3800"/>
                            </p:stCondLst>
                            <p:childTnLst>
                              <p:par>
                                <p:cTn id="1499" presetID="10" presetClass="exit" presetSubtype="0" fill="hold" grpId="0" nodeType="afterEffect">
                                  <p:stCondLst>
                                    <p:cond delay="0"/>
                                  </p:stCondLst>
                                  <p:childTnLst>
                                    <p:animEffect transition="out" filter="fade">
                                      <p:cBhvr>
                                        <p:cTn id="1500" dur="10"/>
                                        <p:tgtEl>
                                          <p:spTgt spid="424"/>
                                        </p:tgtEl>
                                      </p:cBhvr>
                                    </p:animEffect>
                                    <p:set>
                                      <p:cBhvr>
                                        <p:cTn id="1501" dur="1" fill="hold">
                                          <p:stCondLst>
                                            <p:cond delay="9"/>
                                          </p:stCondLst>
                                        </p:cTn>
                                        <p:tgtEl>
                                          <p:spTgt spid="424"/>
                                        </p:tgtEl>
                                        <p:attrNameLst>
                                          <p:attrName>style.visibility</p:attrName>
                                        </p:attrNameLst>
                                      </p:cBhvr>
                                      <p:to>
                                        <p:strVal val="hidden"/>
                                      </p:to>
                                    </p:set>
                                  </p:childTnLst>
                                </p:cTn>
                              </p:par>
                            </p:childTnLst>
                          </p:cTn>
                        </p:par>
                        <p:par>
                          <p:cTn id="1502" fill="hold">
                            <p:stCondLst>
                              <p:cond delay="3810"/>
                            </p:stCondLst>
                            <p:childTnLst>
                              <p:par>
                                <p:cTn id="1503" presetID="10" presetClass="exit" presetSubtype="0" fill="hold" grpId="0" nodeType="afterEffect">
                                  <p:stCondLst>
                                    <p:cond delay="0"/>
                                  </p:stCondLst>
                                  <p:childTnLst>
                                    <p:animEffect transition="out" filter="fade">
                                      <p:cBhvr>
                                        <p:cTn id="1504" dur="10"/>
                                        <p:tgtEl>
                                          <p:spTgt spid="425"/>
                                        </p:tgtEl>
                                      </p:cBhvr>
                                    </p:animEffect>
                                    <p:set>
                                      <p:cBhvr>
                                        <p:cTn id="1505" dur="1" fill="hold">
                                          <p:stCondLst>
                                            <p:cond delay="9"/>
                                          </p:stCondLst>
                                        </p:cTn>
                                        <p:tgtEl>
                                          <p:spTgt spid="425"/>
                                        </p:tgtEl>
                                        <p:attrNameLst>
                                          <p:attrName>style.visibility</p:attrName>
                                        </p:attrNameLst>
                                      </p:cBhvr>
                                      <p:to>
                                        <p:strVal val="hidden"/>
                                      </p:to>
                                    </p:set>
                                  </p:childTnLst>
                                </p:cTn>
                              </p:par>
                            </p:childTnLst>
                          </p:cTn>
                        </p:par>
                        <p:par>
                          <p:cTn id="1506" fill="hold">
                            <p:stCondLst>
                              <p:cond delay="3820"/>
                            </p:stCondLst>
                            <p:childTnLst>
                              <p:par>
                                <p:cTn id="1507" presetID="10" presetClass="exit" presetSubtype="0" fill="hold" grpId="0" nodeType="afterEffect">
                                  <p:stCondLst>
                                    <p:cond delay="0"/>
                                  </p:stCondLst>
                                  <p:childTnLst>
                                    <p:animEffect transition="out" filter="fade">
                                      <p:cBhvr>
                                        <p:cTn id="1508" dur="10"/>
                                        <p:tgtEl>
                                          <p:spTgt spid="426"/>
                                        </p:tgtEl>
                                      </p:cBhvr>
                                    </p:animEffect>
                                    <p:set>
                                      <p:cBhvr>
                                        <p:cTn id="1509" dur="1" fill="hold">
                                          <p:stCondLst>
                                            <p:cond delay="9"/>
                                          </p:stCondLst>
                                        </p:cTn>
                                        <p:tgtEl>
                                          <p:spTgt spid="426"/>
                                        </p:tgtEl>
                                        <p:attrNameLst>
                                          <p:attrName>style.visibility</p:attrName>
                                        </p:attrNameLst>
                                      </p:cBhvr>
                                      <p:to>
                                        <p:strVal val="hidden"/>
                                      </p:to>
                                    </p:set>
                                  </p:childTnLst>
                                </p:cTn>
                              </p:par>
                            </p:childTnLst>
                          </p:cTn>
                        </p:par>
                        <p:par>
                          <p:cTn id="1510" fill="hold">
                            <p:stCondLst>
                              <p:cond delay="3830"/>
                            </p:stCondLst>
                            <p:childTnLst>
                              <p:par>
                                <p:cTn id="1511" presetID="10" presetClass="exit" presetSubtype="0" fill="hold" grpId="0" nodeType="afterEffect">
                                  <p:stCondLst>
                                    <p:cond delay="0"/>
                                  </p:stCondLst>
                                  <p:childTnLst>
                                    <p:animEffect transition="out" filter="fade">
                                      <p:cBhvr>
                                        <p:cTn id="1512" dur="10"/>
                                        <p:tgtEl>
                                          <p:spTgt spid="427"/>
                                        </p:tgtEl>
                                      </p:cBhvr>
                                    </p:animEffect>
                                    <p:set>
                                      <p:cBhvr>
                                        <p:cTn id="1513" dur="1" fill="hold">
                                          <p:stCondLst>
                                            <p:cond delay="9"/>
                                          </p:stCondLst>
                                        </p:cTn>
                                        <p:tgtEl>
                                          <p:spTgt spid="427"/>
                                        </p:tgtEl>
                                        <p:attrNameLst>
                                          <p:attrName>style.visibility</p:attrName>
                                        </p:attrNameLst>
                                      </p:cBhvr>
                                      <p:to>
                                        <p:strVal val="hidden"/>
                                      </p:to>
                                    </p:set>
                                  </p:childTnLst>
                                </p:cTn>
                              </p:par>
                            </p:childTnLst>
                          </p:cTn>
                        </p:par>
                        <p:par>
                          <p:cTn id="1514" fill="hold">
                            <p:stCondLst>
                              <p:cond delay="3840"/>
                            </p:stCondLst>
                            <p:childTnLst>
                              <p:par>
                                <p:cTn id="1515" presetID="10" presetClass="exit" presetSubtype="0" fill="hold" grpId="0" nodeType="afterEffect">
                                  <p:stCondLst>
                                    <p:cond delay="0"/>
                                  </p:stCondLst>
                                  <p:childTnLst>
                                    <p:animEffect transition="out" filter="fade">
                                      <p:cBhvr>
                                        <p:cTn id="1516" dur="10"/>
                                        <p:tgtEl>
                                          <p:spTgt spid="428"/>
                                        </p:tgtEl>
                                      </p:cBhvr>
                                    </p:animEffect>
                                    <p:set>
                                      <p:cBhvr>
                                        <p:cTn id="1517" dur="1" fill="hold">
                                          <p:stCondLst>
                                            <p:cond delay="9"/>
                                          </p:stCondLst>
                                        </p:cTn>
                                        <p:tgtEl>
                                          <p:spTgt spid="428"/>
                                        </p:tgtEl>
                                        <p:attrNameLst>
                                          <p:attrName>style.visibility</p:attrName>
                                        </p:attrNameLst>
                                      </p:cBhvr>
                                      <p:to>
                                        <p:strVal val="hidden"/>
                                      </p:to>
                                    </p:set>
                                  </p:childTnLst>
                                </p:cTn>
                              </p:par>
                              <p:par>
                                <p:cTn id="1518" presetID="10" presetClass="exit" presetSubtype="0" fill="hold" grpId="0" nodeType="withEffect">
                                  <p:stCondLst>
                                    <p:cond delay="0"/>
                                  </p:stCondLst>
                                  <p:childTnLst>
                                    <p:animEffect transition="out" filter="fade">
                                      <p:cBhvr>
                                        <p:cTn id="1519" dur="10"/>
                                        <p:tgtEl>
                                          <p:spTgt spid="429"/>
                                        </p:tgtEl>
                                      </p:cBhvr>
                                    </p:animEffect>
                                    <p:set>
                                      <p:cBhvr>
                                        <p:cTn id="1520" dur="1" fill="hold">
                                          <p:stCondLst>
                                            <p:cond delay="9"/>
                                          </p:stCondLst>
                                        </p:cTn>
                                        <p:tgtEl>
                                          <p:spTgt spid="429"/>
                                        </p:tgtEl>
                                        <p:attrNameLst>
                                          <p:attrName>style.visibility</p:attrName>
                                        </p:attrNameLst>
                                      </p:cBhvr>
                                      <p:to>
                                        <p:strVal val="hidden"/>
                                      </p:to>
                                    </p:set>
                                  </p:childTnLst>
                                </p:cTn>
                              </p:par>
                              <p:par>
                                <p:cTn id="1521" presetID="10" presetClass="exit" presetSubtype="0" fill="hold" grpId="0" nodeType="withEffect">
                                  <p:stCondLst>
                                    <p:cond delay="10"/>
                                  </p:stCondLst>
                                  <p:childTnLst>
                                    <p:animEffect transition="out" filter="fade">
                                      <p:cBhvr>
                                        <p:cTn id="1522" dur="10"/>
                                        <p:tgtEl>
                                          <p:spTgt spid="430"/>
                                        </p:tgtEl>
                                      </p:cBhvr>
                                    </p:animEffect>
                                    <p:set>
                                      <p:cBhvr>
                                        <p:cTn id="1523" dur="1" fill="hold">
                                          <p:stCondLst>
                                            <p:cond delay="9"/>
                                          </p:stCondLst>
                                        </p:cTn>
                                        <p:tgtEl>
                                          <p:spTgt spid="430"/>
                                        </p:tgtEl>
                                        <p:attrNameLst>
                                          <p:attrName>style.visibility</p:attrName>
                                        </p:attrNameLst>
                                      </p:cBhvr>
                                      <p:to>
                                        <p:strVal val="hidden"/>
                                      </p:to>
                                    </p:set>
                                  </p:childTnLst>
                                </p:cTn>
                              </p:par>
                              <p:par>
                                <p:cTn id="1524" presetID="10" presetClass="exit" presetSubtype="0" fill="hold" grpId="0" nodeType="withEffect">
                                  <p:stCondLst>
                                    <p:cond delay="20"/>
                                  </p:stCondLst>
                                  <p:childTnLst>
                                    <p:animEffect transition="out" filter="fade">
                                      <p:cBhvr>
                                        <p:cTn id="1525" dur="10"/>
                                        <p:tgtEl>
                                          <p:spTgt spid="431"/>
                                        </p:tgtEl>
                                      </p:cBhvr>
                                    </p:animEffect>
                                    <p:set>
                                      <p:cBhvr>
                                        <p:cTn id="1526" dur="1" fill="hold">
                                          <p:stCondLst>
                                            <p:cond delay="9"/>
                                          </p:stCondLst>
                                        </p:cTn>
                                        <p:tgtEl>
                                          <p:spTgt spid="431"/>
                                        </p:tgtEl>
                                        <p:attrNameLst>
                                          <p:attrName>style.visibility</p:attrName>
                                        </p:attrNameLst>
                                      </p:cBhvr>
                                      <p:to>
                                        <p:strVal val="hidden"/>
                                      </p:to>
                                    </p:set>
                                  </p:childTnLst>
                                </p:cTn>
                              </p:par>
                              <p:par>
                                <p:cTn id="1527" presetID="10" presetClass="exit" presetSubtype="0" fill="hold" grpId="0" nodeType="withEffect">
                                  <p:stCondLst>
                                    <p:cond delay="30"/>
                                  </p:stCondLst>
                                  <p:childTnLst>
                                    <p:animEffect transition="out" filter="fade">
                                      <p:cBhvr>
                                        <p:cTn id="1528" dur="10"/>
                                        <p:tgtEl>
                                          <p:spTgt spid="432"/>
                                        </p:tgtEl>
                                      </p:cBhvr>
                                    </p:animEffect>
                                    <p:set>
                                      <p:cBhvr>
                                        <p:cTn id="1529" dur="1" fill="hold">
                                          <p:stCondLst>
                                            <p:cond delay="9"/>
                                          </p:stCondLst>
                                        </p:cTn>
                                        <p:tgtEl>
                                          <p:spTgt spid="432"/>
                                        </p:tgtEl>
                                        <p:attrNameLst>
                                          <p:attrName>style.visibility</p:attrName>
                                        </p:attrNameLst>
                                      </p:cBhvr>
                                      <p:to>
                                        <p:strVal val="hidden"/>
                                      </p:to>
                                    </p:set>
                                  </p:childTnLst>
                                </p:cTn>
                              </p:par>
                              <p:par>
                                <p:cTn id="1530" presetID="10" presetClass="exit" presetSubtype="0" fill="hold" grpId="0" nodeType="withEffect">
                                  <p:stCondLst>
                                    <p:cond delay="40"/>
                                  </p:stCondLst>
                                  <p:childTnLst>
                                    <p:animEffect transition="out" filter="fade">
                                      <p:cBhvr>
                                        <p:cTn id="1531" dur="10"/>
                                        <p:tgtEl>
                                          <p:spTgt spid="433"/>
                                        </p:tgtEl>
                                      </p:cBhvr>
                                    </p:animEffect>
                                    <p:set>
                                      <p:cBhvr>
                                        <p:cTn id="1532" dur="1" fill="hold">
                                          <p:stCondLst>
                                            <p:cond delay="9"/>
                                          </p:stCondLst>
                                        </p:cTn>
                                        <p:tgtEl>
                                          <p:spTgt spid="433"/>
                                        </p:tgtEl>
                                        <p:attrNameLst>
                                          <p:attrName>style.visibility</p:attrName>
                                        </p:attrNameLst>
                                      </p:cBhvr>
                                      <p:to>
                                        <p:strVal val="hidden"/>
                                      </p:to>
                                    </p:set>
                                  </p:childTnLst>
                                </p:cTn>
                              </p:par>
                            </p:childTnLst>
                          </p:cTn>
                        </p:par>
                        <p:par>
                          <p:cTn id="1533" fill="hold">
                            <p:stCondLst>
                              <p:cond delay="3890"/>
                            </p:stCondLst>
                            <p:childTnLst>
                              <p:par>
                                <p:cTn id="1534" presetID="10" presetClass="exit" presetSubtype="0" fill="hold" grpId="0" nodeType="afterEffect">
                                  <p:stCondLst>
                                    <p:cond delay="0"/>
                                  </p:stCondLst>
                                  <p:childTnLst>
                                    <p:animEffect transition="out" filter="fade">
                                      <p:cBhvr>
                                        <p:cTn id="1535" dur="10"/>
                                        <p:tgtEl>
                                          <p:spTgt spid="434"/>
                                        </p:tgtEl>
                                      </p:cBhvr>
                                    </p:animEffect>
                                    <p:set>
                                      <p:cBhvr>
                                        <p:cTn id="1536" dur="1" fill="hold">
                                          <p:stCondLst>
                                            <p:cond delay="9"/>
                                          </p:stCondLst>
                                        </p:cTn>
                                        <p:tgtEl>
                                          <p:spTgt spid="434"/>
                                        </p:tgtEl>
                                        <p:attrNameLst>
                                          <p:attrName>style.visibility</p:attrName>
                                        </p:attrNameLst>
                                      </p:cBhvr>
                                      <p:to>
                                        <p:strVal val="hidden"/>
                                      </p:to>
                                    </p:set>
                                  </p:childTnLst>
                                </p:cTn>
                              </p:par>
                            </p:childTnLst>
                          </p:cTn>
                        </p:par>
                        <p:par>
                          <p:cTn id="1537" fill="hold">
                            <p:stCondLst>
                              <p:cond delay="3900"/>
                            </p:stCondLst>
                            <p:childTnLst>
                              <p:par>
                                <p:cTn id="1538" presetID="10" presetClass="exit" presetSubtype="0" fill="hold" grpId="0" nodeType="afterEffect">
                                  <p:stCondLst>
                                    <p:cond delay="0"/>
                                  </p:stCondLst>
                                  <p:childTnLst>
                                    <p:animEffect transition="out" filter="fade">
                                      <p:cBhvr>
                                        <p:cTn id="1539" dur="10"/>
                                        <p:tgtEl>
                                          <p:spTgt spid="435"/>
                                        </p:tgtEl>
                                      </p:cBhvr>
                                    </p:animEffect>
                                    <p:set>
                                      <p:cBhvr>
                                        <p:cTn id="1540" dur="1" fill="hold">
                                          <p:stCondLst>
                                            <p:cond delay="9"/>
                                          </p:stCondLst>
                                        </p:cTn>
                                        <p:tgtEl>
                                          <p:spTgt spid="435"/>
                                        </p:tgtEl>
                                        <p:attrNameLst>
                                          <p:attrName>style.visibility</p:attrName>
                                        </p:attrNameLst>
                                      </p:cBhvr>
                                      <p:to>
                                        <p:strVal val="hidden"/>
                                      </p:to>
                                    </p:set>
                                  </p:childTnLst>
                                </p:cTn>
                              </p:par>
                            </p:childTnLst>
                          </p:cTn>
                        </p:par>
                        <p:par>
                          <p:cTn id="1541" fill="hold">
                            <p:stCondLst>
                              <p:cond delay="3910"/>
                            </p:stCondLst>
                            <p:childTnLst>
                              <p:par>
                                <p:cTn id="1542" presetID="10" presetClass="exit" presetSubtype="0" fill="hold" grpId="0" nodeType="afterEffect">
                                  <p:stCondLst>
                                    <p:cond delay="0"/>
                                  </p:stCondLst>
                                  <p:childTnLst>
                                    <p:animEffect transition="out" filter="fade">
                                      <p:cBhvr>
                                        <p:cTn id="1543" dur="10"/>
                                        <p:tgtEl>
                                          <p:spTgt spid="436"/>
                                        </p:tgtEl>
                                      </p:cBhvr>
                                    </p:animEffect>
                                    <p:set>
                                      <p:cBhvr>
                                        <p:cTn id="1544" dur="1" fill="hold">
                                          <p:stCondLst>
                                            <p:cond delay="9"/>
                                          </p:stCondLst>
                                        </p:cTn>
                                        <p:tgtEl>
                                          <p:spTgt spid="436"/>
                                        </p:tgtEl>
                                        <p:attrNameLst>
                                          <p:attrName>style.visibility</p:attrName>
                                        </p:attrNameLst>
                                      </p:cBhvr>
                                      <p:to>
                                        <p:strVal val="hidden"/>
                                      </p:to>
                                    </p:set>
                                  </p:childTnLst>
                                </p:cTn>
                              </p:par>
                            </p:childTnLst>
                          </p:cTn>
                        </p:par>
                        <p:par>
                          <p:cTn id="1545" fill="hold">
                            <p:stCondLst>
                              <p:cond delay="3920"/>
                            </p:stCondLst>
                            <p:childTnLst>
                              <p:par>
                                <p:cTn id="1546" presetID="10" presetClass="exit" presetSubtype="0" fill="hold" grpId="0" nodeType="afterEffect">
                                  <p:stCondLst>
                                    <p:cond delay="0"/>
                                  </p:stCondLst>
                                  <p:childTnLst>
                                    <p:animEffect transition="out" filter="fade">
                                      <p:cBhvr>
                                        <p:cTn id="1547" dur="10"/>
                                        <p:tgtEl>
                                          <p:spTgt spid="437"/>
                                        </p:tgtEl>
                                      </p:cBhvr>
                                    </p:animEffect>
                                    <p:set>
                                      <p:cBhvr>
                                        <p:cTn id="1548" dur="1" fill="hold">
                                          <p:stCondLst>
                                            <p:cond delay="9"/>
                                          </p:stCondLst>
                                        </p:cTn>
                                        <p:tgtEl>
                                          <p:spTgt spid="437"/>
                                        </p:tgtEl>
                                        <p:attrNameLst>
                                          <p:attrName>style.visibility</p:attrName>
                                        </p:attrNameLst>
                                      </p:cBhvr>
                                      <p:to>
                                        <p:strVal val="hidden"/>
                                      </p:to>
                                    </p:set>
                                  </p:childTnLst>
                                </p:cTn>
                              </p:par>
                            </p:childTnLst>
                          </p:cTn>
                        </p:par>
                        <p:par>
                          <p:cTn id="1549" fill="hold">
                            <p:stCondLst>
                              <p:cond delay="3930"/>
                            </p:stCondLst>
                            <p:childTnLst>
                              <p:par>
                                <p:cTn id="1550" presetID="10" presetClass="exit" presetSubtype="0" fill="hold" grpId="0" nodeType="afterEffect">
                                  <p:stCondLst>
                                    <p:cond delay="0"/>
                                  </p:stCondLst>
                                  <p:childTnLst>
                                    <p:animEffect transition="out" filter="fade">
                                      <p:cBhvr>
                                        <p:cTn id="1551" dur="10"/>
                                        <p:tgtEl>
                                          <p:spTgt spid="438"/>
                                        </p:tgtEl>
                                      </p:cBhvr>
                                    </p:animEffect>
                                    <p:set>
                                      <p:cBhvr>
                                        <p:cTn id="1552" dur="1" fill="hold">
                                          <p:stCondLst>
                                            <p:cond delay="9"/>
                                          </p:stCondLst>
                                        </p:cTn>
                                        <p:tgtEl>
                                          <p:spTgt spid="438"/>
                                        </p:tgtEl>
                                        <p:attrNameLst>
                                          <p:attrName>style.visibility</p:attrName>
                                        </p:attrNameLst>
                                      </p:cBhvr>
                                      <p:to>
                                        <p:strVal val="hidden"/>
                                      </p:to>
                                    </p:set>
                                  </p:childTnLst>
                                </p:cTn>
                              </p:par>
                            </p:childTnLst>
                          </p:cTn>
                        </p:par>
                        <p:par>
                          <p:cTn id="1553" fill="hold">
                            <p:stCondLst>
                              <p:cond delay="3940"/>
                            </p:stCondLst>
                            <p:childTnLst>
                              <p:par>
                                <p:cTn id="1554" presetID="10" presetClass="exit" presetSubtype="0" fill="hold" grpId="0" nodeType="afterEffect">
                                  <p:stCondLst>
                                    <p:cond delay="0"/>
                                  </p:stCondLst>
                                  <p:childTnLst>
                                    <p:animEffect transition="out" filter="fade">
                                      <p:cBhvr>
                                        <p:cTn id="1555" dur="10"/>
                                        <p:tgtEl>
                                          <p:spTgt spid="439"/>
                                        </p:tgtEl>
                                      </p:cBhvr>
                                    </p:animEffect>
                                    <p:set>
                                      <p:cBhvr>
                                        <p:cTn id="1556" dur="1" fill="hold">
                                          <p:stCondLst>
                                            <p:cond delay="9"/>
                                          </p:stCondLst>
                                        </p:cTn>
                                        <p:tgtEl>
                                          <p:spTgt spid="439"/>
                                        </p:tgtEl>
                                        <p:attrNameLst>
                                          <p:attrName>style.visibility</p:attrName>
                                        </p:attrNameLst>
                                      </p:cBhvr>
                                      <p:to>
                                        <p:strVal val="hidden"/>
                                      </p:to>
                                    </p:set>
                                  </p:childTnLst>
                                </p:cTn>
                              </p:par>
                            </p:childTnLst>
                          </p:cTn>
                        </p:par>
                        <p:par>
                          <p:cTn id="1557" fill="hold">
                            <p:stCondLst>
                              <p:cond delay="3950"/>
                            </p:stCondLst>
                            <p:childTnLst>
                              <p:par>
                                <p:cTn id="1558" presetID="10" presetClass="exit" presetSubtype="0" fill="hold" grpId="0" nodeType="afterEffect">
                                  <p:stCondLst>
                                    <p:cond delay="0"/>
                                  </p:stCondLst>
                                  <p:childTnLst>
                                    <p:animEffect transition="out" filter="fade">
                                      <p:cBhvr>
                                        <p:cTn id="1559" dur="10"/>
                                        <p:tgtEl>
                                          <p:spTgt spid="440"/>
                                        </p:tgtEl>
                                      </p:cBhvr>
                                    </p:animEffect>
                                    <p:set>
                                      <p:cBhvr>
                                        <p:cTn id="1560" dur="1" fill="hold">
                                          <p:stCondLst>
                                            <p:cond delay="9"/>
                                          </p:stCondLst>
                                        </p:cTn>
                                        <p:tgtEl>
                                          <p:spTgt spid="440"/>
                                        </p:tgtEl>
                                        <p:attrNameLst>
                                          <p:attrName>style.visibility</p:attrName>
                                        </p:attrNameLst>
                                      </p:cBhvr>
                                      <p:to>
                                        <p:strVal val="hidden"/>
                                      </p:to>
                                    </p:set>
                                  </p:childTnLst>
                                </p:cTn>
                              </p:par>
                            </p:childTnLst>
                          </p:cTn>
                        </p:par>
                        <p:par>
                          <p:cTn id="1561" fill="hold">
                            <p:stCondLst>
                              <p:cond delay="3960"/>
                            </p:stCondLst>
                            <p:childTnLst>
                              <p:par>
                                <p:cTn id="1562" presetID="10" presetClass="exit" presetSubtype="0" fill="hold" grpId="0" nodeType="afterEffect">
                                  <p:stCondLst>
                                    <p:cond delay="0"/>
                                  </p:stCondLst>
                                  <p:childTnLst>
                                    <p:animEffect transition="out" filter="fade">
                                      <p:cBhvr>
                                        <p:cTn id="1563" dur="10"/>
                                        <p:tgtEl>
                                          <p:spTgt spid="441"/>
                                        </p:tgtEl>
                                      </p:cBhvr>
                                    </p:animEffect>
                                    <p:set>
                                      <p:cBhvr>
                                        <p:cTn id="1564" dur="1" fill="hold">
                                          <p:stCondLst>
                                            <p:cond delay="9"/>
                                          </p:stCondLst>
                                        </p:cTn>
                                        <p:tgtEl>
                                          <p:spTgt spid="441"/>
                                        </p:tgtEl>
                                        <p:attrNameLst>
                                          <p:attrName>style.visibility</p:attrName>
                                        </p:attrNameLst>
                                      </p:cBhvr>
                                      <p:to>
                                        <p:strVal val="hidden"/>
                                      </p:to>
                                    </p:set>
                                  </p:childTnLst>
                                </p:cTn>
                              </p:par>
                              <p:par>
                                <p:cTn id="1565" presetID="10" presetClass="exit" presetSubtype="0" fill="hold" grpId="0" nodeType="withEffect">
                                  <p:stCondLst>
                                    <p:cond delay="0"/>
                                  </p:stCondLst>
                                  <p:childTnLst>
                                    <p:animEffect transition="out" filter="fade">
                                      <p:cBhvr>
                                        <p:cTn id="1566" dur="10"/>
                                        <p:tgtEl>
                                          <p:spTgt spid="442"/>
                                        </p:tgtEl>
                                      </p:cBhvr>
                                    </p:animEffect>
                                    <p:set>
                                      <p:cBhvr>
                                        <p:cTn id="1567" dur="1" fill="hold">
                                          <p:stCondLst>
                                            <p:cond delay="9"/>
                                          </p:stCondLst>
                                        </p:cTn>
                                        <p:tgtEl>
                                          <p:spTgt spid="442"/>
                                        </p:tgtEl>
                                        <p:attrNameLst>
                                          <p:attrName>style.visibility</p:attrName>
                                        </p:attrNameLst>
                                      </p:cBhvr>
                                      <p:to>
                                        <p:strVal val="hidden"/>
                                      </p:to>
                                    </p:set>
                                  </p:childTnLst>
                                </p:cTn>
                              </p:par>
                              <p:par>
                                <p:cTn id="1568" presetID="10" presetClass="exit" presetSubtype="0" fill="hold" grpId="0" nodeType="withEffect">
                                  <p:stCondLst>
                                    <p:cond delay="0"/>
                                  </p:stCondLst>
                                  <p:childTnLst>
                                    <p:animEffect transition="out" filter="fade">
                                      <p:cBhvr>
                                        <p:cTn id="1569" dur="10"/>
                                        <p:tgtEl>
                                          <p:spTgt spid="443"/>
                                        </p:tgtEl>
                                      </p:cBhvr>
                                    </p:animEffect>
                                    <p:set>
                                      <p:cBhvr>
                                        <p:cTn id="1570" dur="1" fill="hold">
                                          <p:stCondLst>
                                            <p:cond delay="9"/>
                                          </p:stCondLst>
                                        </p:cTn>
                                        <p:tgtEl>
                                          <p:spTgt spid="443"/>
                                        </p:tgtEl>
                                        <p:attrNameLst>
                                          <p:attrName>style.visibility</p:attrName>
                                        </p:attrNameLst>
                                      </p:cBhvr>
                                      <p:to>
                                        <p:strVal val="hidden"/>
                                      </p:to>
                                    </p:set>
                                  </p:childTnLst>
                                </p:cTn>
                              </p:par>
                              <p:par>
                                <p:cTn id="1571" presetID="10" presetClass="exit" presetSubtype="0" fill="hold" grpId="0" nodeType="withEffect">
                                  <p:stCondLst>
                                    <p:cond delay="0"/>
                                  </p:stCondLst>
                                  <p:childTnLst>
                                    <p:animEffect transition="out" filter="fade">
                                      <p:cBhvr>
                                        <p:cTn id="1572" dur="10"/>
                                        <p:tgtEl>
                                          <p:spTgt spid="444"/>
                                        </p:tgtEl>
                                      </p:cBhvr>
                                    </p:animEffect>
                                    <p:set>
                                      <p:cBhvr>
                                        <p:cTn id="1573" dur="1" fill="hold">
                                          <p:stCondLst>
                                            <p:cond delay="9"/>
                                          </p:stCondLst>
                                        </p:cTn>
                                        <p:tgtEl>
                                          <p:spTgt spid="444"/>
                                        </p:tgtEl>
                                        <p:attrNameLst>
                                          <p:attrName>style.visibility</p:attrName>
                                        </p:attrNameLst>
                                      </p:cBhvr>
                                      <p:to>
                                        <p:strVal val="hidden"/>
                                      </p:to>
                                    </p:set>
                                  </p:childTnLst>
                                </p:cTn>
                              </p:par>
                              <p:par>
                                <p:cTn id="1574" presetID="10" presetClass="exit" presetSubtype="0" fill="hold" grpId="0" nodeType="withEffect">
                                  <p:stCondLst>
                                    <p:cond delay="0"/>
                                  </p:stCondLst>
                                  <p:childTnLst>
                                    <p:animEffect transition="out" filter="fade">
                                      <p:cBhvr>
                                        <p:cTn id="1575" dur="10"/>
                                        <p:tgtEl>
                                          <p:spTgt spid="445"/>
                                        </p:tgtEl>
                                      </p:cBhvr>
                                    </p:animEffect>
                                    <p:set>
                                      <p:cBhvr>
                                        <p:cTn id="1576" dur="1" fill="hold">
                                          <p:stCondLst>
                                            <p:cond delay="9"/>
                                          </p:stCondLst>
                                        </p:cTn>
                                        <p:tgtEl>
                                          <p:spTgt spid="445"/>
                                        </p:tgtEl>
                                        <p:attrNameLst>
                                          <p:attrName>style.visibility</p:attrName>
                                        </p:attrNameLst>
                                      </p:cBhvr>
                                      <p:to>
                                        <p:strVal val="hidden"/>
                                      </p:to>
                                    </p:set>
                                  </p:childTnLst>
                                </p:cTn>
                              </p:par>
                            </p:childTnLst>
                          </p:cTn>
                        </p:par>
                        <p:par>
                          <p:cTn id="1577" fill="hold">
                            <p:stCondLst>
                              <p:cond delay="3970"/>
                            </p:stCondLst>
                            <p:childTnLst>
                              <p:par>
                                <p:cTn id="1578" presetID="10" presetClass="exit" presetSubtype="0" fill="hold" grpId="0" nodeType="afterEffect">
                                  <p:stCondLst>
                                    <p:cond delay="0"/>
                                  </p:stCondLst>
                                  <p:childTnLst>
                                    <p:animEffect transition="out" filter="fade">
                                      <p:cBhvr>
                                        <p:cTn id="1579" dur="10"/>
                                        <p:tgtEl>
                                          <p:spTgt spid="446"/>
                                        </p:tgtEl>
                                      </p:cBhvr>
                                    </p:animEffect>
                                    <p:set>
                                      <p:cBhvr>
                                        <p:cTn id="1580" dur="1" fill="hold">
                                          <p:stCondLst>
                                            <p:cond delay="9"/>
                                          </p:stCondLst>
                                        </p:cTn>
                                        <p:tgtEl>
                                          <p:spTgt spid="446"/>
                                        </p:tgtEl>
                                        <p:attrNameLst>
                                          <p:attrName>style.visibility</p:attrName>
                                        </p:attrNameLst>
                                      </p:cBhvr>
                                      <p:to>
                                        <p:strVal val="hidden"/>
                                      </p:to>
                                    </p:set>
                                  </p:childTnLst>
                                </p:cTn>
                              </p:par>
                            </p:childTnLst>
                          </p:cTn>
                        </p:par>
                        <p:par>
                          <p:cTn id="1581" fill="hold">
                            <p:stCondLst>
                              <p:cond delay="3980"/>
                            </p:stCondLst>
                            <p:childTnLst>
                              <p:par>
                                <p:cTn id="1582" presetID="10" presetClass="exit" presetSubtype="0" fill="hold" grpId="0" nodeType="afterEffect">
                                  <p:stCondLst>
                                    <p:cond delay="0"/>
                                  </p:stCondLst>
                                  <p:childTnLst>
                                    <p:animEffect transition="out" filter="fade">
                                      <p:cBhvr>
                                        <p:cTn id="1583" dur="10"/>
                                        <p:tgtEl>
                                          <p:spTgt spid="447"/>
                                        </p:tgtEl>
                                      </p:cBhvr>
                                    </p:animEffect>
                                    <p:set>
                                      <p:cBhvr>
                                        <p:cTn id="1584" dur="1" fill="hold">
                                          <p:stCondLst>
                                            <p:cond delay="9"/>
                                          </p:stCondLst>
                                        </p:cTn>
                                        <p:tgtEl>
                                          <p:spTgt spid="447"/>
                                        </p:tgtEl>
                                        <p:attrNameLst>
                                          <p:attrName>style.visibility</p:attrName>
                                        </p:attrNameLst>
                                      </p:cBhvr>
                                      <p:to>
                                        <p:strVal val="hidden"/>
                                      </p:to>
                                    </p:set>
                                  </p:childTnLst>
                                </p:cTn>
                              </p:par>
                            </p:childTnLst>
                          </p:cTn>
                        </p:par>
                        <p:par>
                          <p:cTn id="1585" fill="hold">
                            <p:stCondLst>
                              <p:cond delay="3990"/>
                            </p:stCondLst>
                            <p:childTnLst>
                              <p:par>
                                <p:cTn id="1586" presetID="10" presetClass="exit" presetSubtype="0" fill="hold" grpId="0" nodeType="afterEffect">
                                  <p:stCondLst>
                                    <p:cond delay="0"/>
                                  </p:stCondLst>
                                  <p:childTnLst>
                                    <p:animEffect transition="out" filter="fade">
                                      <p:cBhvr>
                                        <p:cTn id="1587" dur="10"/>
                                        <p:tgtEl>
                                          <p:spTgt spid="448"/>
                                        </p:tgtEl>
                                      </p:cBhvr>
                                    </p:animEffect>
                                    <p:set>
                                      <p:cBhvr>
                                        <p:cTn id="1588" dur="1" fill="hold">
                                          <p:stCondLst>
                                            <p:cond delay="9"/>
                                          </p:stCondLst>
                                        </p:cTn>
                                        <p:tgtEl>
                                          <p:spTgt spid="448"/>
                                        </p:tgtEl>
                                        <p:attrNameLst>
                                          <p:attrName>style.visibility</p:attrName>
                                        </p:attrNameLst>
                                      </p:cBhvr>
                                      <p:to>
                                        <p:strVal val="hidden"/>
                                      </p:to>
                                    </p:set>
                                  </p:childTnLst>
                                </p:cTn>
                              </p:par>
                            </p:childTnLst>
                          </p:cTn>
                        </p:par>
                        <p:par>
                          <p:cTn id="1589" fill="hold">
                            <p:stCondLst>
                              <p:cond delay="4000"/>
                            </p:stCondLst>
                            <p:childTnLst>
                              <p:par>
                                <p:cTn id="1590" presetID="10" presetClass="exit" presetSubtype="0" fill="hold" grpId="0" nodeType="afterEffect">
                                  <p:stCondLst>
                                    <p:cond delay="0"/>
                                  </p:stCondLst>
                                  <p:childTnLst>
                                    <p:animEffect transition="out" filter="fade">
                                      <p:cBhvr>
                                        <p:cTn id="1591" dur="10"/>
                                        <p:tgtEl>
                                          <p:spTgt spid="449"/>
                                        </p:tgtEl>
                                      </p:cBhvr>
                                    </p:animEffect>
                                    <p:set>
                                      <p:cBhvr>
                                        <p:cTn id="1592" dur="1" fill="hold">
                                          <p:stCondLst>
                                            <p:cond delay="9"/>
                                          </p:stCondLst>
                                        </p:cTn>
                                        <p:tgtEl>
                                          <p:spTgt spid="449"/>
                                        </p:tgtEl>
                                        <p:attrNameLst>
                                          <p:attrName>style.visibility</p:attrName>
                                        </p:attrNameLst>
                                      </p:cBhvr>
                                      <p:to>
                                        <p:strVal val="hidden"/>
                                      </p:to>
                                    </p:set>
                                  </p:childTnLst>
                                </p:cTn>
                              </p:par>
                            </p:childTnLst>
                          </p:cTn>
                        </p:par>
                        <p:par>
                          <p:cTn id="1593" fill="hold">
                            <p:stCondLst>
                              <p:cond delay="4010"/>
                            </p:stCondLst>
                            <p:childTnLst>
                              <p:par>
                                <p:cTn id="1594" presetID="10" presetClass="exit" presetSubtype="0" fill="hold" grpId="0" nodeType="afterEffect">
                                  <p:stCondLst>
                                    <p:cond delay="0"/>
                                  </p:stCondLst>
                                  <p:childTnLst>
                                    <p:animEffect transition="out" filter="fade">
                                      <p:cBhvr>
                                        <p:cTn id="1595" dur="10"/>
                                        <p:tgtEl>
                                          <p:spTgt spid="450"/>
                                        </p:tgtEl>
                                      </p:cBhvr>
                                    </p:animEffect>
                                    <p:set>
                                      <p:cBhvr>
                                        <p:cTn id="1596" dur="1" fill="hold">
                                          <p:stCondLst>
                                            <p:cond delay="9"/>
                                          </p:stCondLst>
                                        </p:cTn>
                                        <p:tgtEl>
                                          <p:spTgt spid="450"/>
                                        </p:tgtEl>
                                        <p:attrNameLst>
                                          <p:attrName>style.visibility</p:attrName>
                                        </p:attrNameLst>
                                      </p:cBhvr>
                                      <p:to>
                                        <p:strVal val="hidden"/>
                                      </p:to>
                                    </p:set>
                                  </p:childTnLst>
                                </p:cTn>
                              </p:par>
                              <p:par>
                                <p:cTn id="1597" presetID="10" presetClass="exit" presetSubtype="0" fill="hold" grpId="0" nodeType="withEffect">
                                  <p:stCondLst>
                                    <p:cond delay="0"/>
                                  </p:stCondLst>
                                  <p:childTnLst>
                                    <p:animEffect transition="out" filter="fade">
                                      <p:cBhvr>
                                        <p:cTn id="1598" dur="10"/>
                                        <p:tgtEl>
                                          <p:spTgt spid="451"/>
                                        </p:tgtEl>
                                      </p:cBhvr>
                                    </p:animEffect>
                                    <p:set>
                                      <p:cBhvr>
                                        <p:cTn id="1599" dur="1" fill="hold">
                                          <p:stCondLst>
                                            <p:cond delay="9"/>
                                          </p:stCondLst>
                                        </p:cTn>
                                        <p:tgtEl>
                                          <p:spTgt spid="451"/>
                                        </p:tgtEl>
                                        <p:attrNameLst>
                                          <p:attrName>style.visibility</p:attrName>
                                        </p:attrNameLst>
                                      </p:cBhvr>
                                      <p:to>
                                        <p:strVal val="hidden"/>
                                      </p:to>
                                    </p:set>
                                  </p:childTnLst>
                                </p:cTn>
                              </p:par>
                              <p:par>
                                <p:cTn id="1600" presetID="10" presetClass="exit" presetSubtype="0" fill="hold" grpId="0" nodeType="withEffect">
                                  <p:stCondLst>
                                    <p:cond delay="0"/>
                                  </p:stCondLst>
                                  <p:childTnLst>
                                    <p:animEffect transition="out" filter="fade">
                                      <p:cBhvr>
                                        <p:cTn id="1601" dur="10"/>
                                        <p:tgtEl>
                                          <p:spTgt spid="452"/>
                                        </p:tgtEl>
                                      </p:cBhvr>
                                    </p:animEffect>
                                    <p:set>
                                      <p:cBhvr>
                                        <p:cTn id="1602" dur="1" fill="hold">
                                          <p:stCondLst>
                                            <p:cond delay="9"/>
                                          </p:stCondLst>
                                        </p:cTn>
                                        <p:tgtEl>
                                          <p:spTgt spid="452"/>
                                        </p:tgtEl>
                                        <p:attrNameLst>
                                          <p:attrName>style.visibility</p:attrName>
                                        </p:attrNameLst>
                                      </p:cBhvr>
                                      <p:to>
                                        <p:strVal val="hidden"/>
                                      </p:to>
                                    </p:set>
                                  </p:childTnLst>
                                </p:cTn>
                              </p:par>
                              <p:par>
                                <p:cTn id="1603" presetID="10" presetClass="exit" presetSubtype="0" fill="hold" grpId="0" nodeType="withEffect">
                                  <p:stCondLst>
                                    <p:cond delay="0"/>
                                  </p:stCondLst>
                                  <p:childTnLst>
                                    <p:animEffect transition="out" filter="fade">
                                      <p:cBhvr>
                                        <p:cTn id="1604" dur="10"/>
                                        <p:tgtEl>
                                          <p:spTgt spid="453"/>
                                        </p:tgtEl>
                                      </p:cBhvr>
                                    </p:animEffect>
                                    <p:set>
                                      <p:cBhvr>
                                        <p:cTn id="1605" dur="1" fill="hold">
                                          <p:stCondLst>
                                            <p:cond delay="9"/>
                                          </p:stCondLst>
                                        </p:cTn>
                                        <p:tgtEl>
                                          <p:spTgt spid="453"/>
                                        </p:tgtEl>
                                        <p:attrNameLst>
                                          <p:attrName>style.visibility</p:attrName>
                                        </p:attrNameLst>
                                      </p:cBhvr>
                                      <p:to>
                                        <p:strVal val="hidden"/>
                                      </p:to>
                                    </p:set>
                                  </p:childTnLst>
                                </p:cTn>
                              </p:par>
                              <p:par>
                                <p:cTn id="1606" presetID="10" presetClass="exit" presetSubtype="0" fill="hold" grpId="0" nodeType="withEffect">
                                  <p:stCondLst>
                                    <p:cond delay="0"/>
                                  </p:stCondLst>
                                  <p:childTnLst>
                                    <p:animEffect transition="out" filter="fade">
                                      <p:cBhvr>
                                        <p:cTn id="1607" dur="10"/>
                                        <p:tgtEl>
                                          <p:spTgt spid="454"/>
                                        </p:tgtEl>
                                      </p:cBhvr>
                                    </p:animEffect>
                                    <p:set>
                                      <p:cBhvr>
                                        <p:cTn id="1608" dur="1" fill="hold">
                                          <p:stCondLst>
                                            <p:cond delay="9"/>
                                          </p:stCondLst>
                                        </p:cTn>
                                        <p:tgtEl>
                                          <p:spTgt spid="454"/>
                                        </p:tgtEl>
                                        <p:attrNameLst>
                                          <p:attrName>style.visibility</p:attrName>
                                        </p:attrNameLst>
                                      </p:cBhvr>
                                      <p:to>
                                        <p:strVal val="hidden"/>
                                      </p:to>
                                    </p:set>
                                  </p:childTnLst>
                                </p:cTn>
                              </p:par>
                              <p:par>
                                <p:cTn id="1609" presetID="10" presetClass="exit" presetSubtype="0" fill="hold" grpId="0" nodeType="withEffect">
                                  <p:stCondLst>
                                    <p:cond delay="0"/>
                                  </p:stCondLst>
                                  <p:childTnLst>
                                    <p:animEffect transition="out" filter="fade">
                                      <p:cBhvr>
                                        <p:cTn id="1610" dur="10"/>
                                        <p:tgtEl>
                                          <p:spTgt spid="455"/>
                                        </p:tgtEl>
                                      </p:cBhvr>
                                    </p:animEffect>
                                    <p:set>
                                      <p:cBhvr>
                                        <p:cTn id="1611" dur="1" fill="hold">
                                          <p:stCondLst>
                                            <p:cond delay="9"/>
                                          </p:stCondLst>
                                        </p:cTn>
                                        <p:tgtEl>
                                          <p:spTgt spid="455"/>
                                        </p:tgtEl>
                                        <p:attrNameLst>
                                          <p:attrName>style.visibility</p:attrName>
                                        </p:attrNameLst>
                                      </p:cBhvr>
                                      <p:to>
                                        <p:strVal val="hidden"/>
                                      </p:to>
                                    </p:set>
                                  </p:childTnLst>
                                </p:cTn>
                              </p:par>
                              <p:par>
                                <p:cTn id="1612" presetID="10" presetClass="exit" presetSubtype="0" fill="hold" grpId="0" nodeType="withEffect">
                                  <p:stCondLst>
                                    <p:cond delay="0"/>
                                  </p:stCondLst>
                                  <p:childTnLst>
                                    <p:animEffect transition="out" filter="fade">
                                      <p:cBhvr>
                                        <p:cTn id="1613" dur="10"/>
                                        <p:tgtEl>
                                          <p:spTgt spid="456"/>
                                        </p:tgtEl>
                                      </p:cBhvr>
                                    </p:animEffect>
                                    <p:set>
                                      <p:cBhvr>
                                        <p:cTn id="1614" dur="1" fill="hold">
                                          <p:stCondLst>
                                            <p:cond delay="9"/>
                                          </p:stCondLst>
                                        </p:cTn>
                                        <p:tgtEl>
                                          <p:spTgt spid="456"/>
                                        </p:tgtEl>
                                        <p:attrNameLst>
                                          <p:attrName>style.visibility</p:attrName>
                                        </p:attrNameLst>
                                      </p:cBhvr>
                                      <p:to>
                                        <p:strVal val="hidden"/>
                                      </p:to>
                                    </p:set>
                                  </p:childTnLst>
                                </p:cTn>
                              </p:par>
                            </p:childTnLst>
                          </p:cTn>
                        </p:par>
                        <p:par>
                          <p:cTn id="1615" fill="hold">
                            <p:stCondLst>
                              <p:cond delay="4020"/>
                            </p:stCondLst>
                            <p:childTnLst>
                              <p:par>
                                <p:cTn id="1616" presetID="10" presetClass="exit" presetSubtype="0" fill="hold" grpId="0" nodeType="afterEffect">
                                  <p:stCondLst>
                                    <p:cond delay="0"/>
                                  </p:stCondLst>
                                  <p:childTnLst>
                                    <p:animEffect transition="out" filter="fade">
                                      <p:cBhvr>
                                        <p:cTn id="1617" dur="10"/>
                                        <p:tgtEl>
                                          <p:spTgt spid="457"/>
                                        </p:tgtEl>
                                      </p:cBhvr>
                                    </p:animEffect>
                                    <p:set>
                                      <p:cBhvr>
                                        <p:cTn id="1618" dur="1" fill="hold">
                                          <p:stCondLst>
                                            <p:cond delay="9"/>
                                          </p:stCondLst>
                                        </p:cTn>
                                        <p:tgtEl>
                                          <p:spTgt spid="457"/>
                                        </p:tgtEl>
                                        <p:attrNameLst>
                                          <p:attrName>style.visibility</p:attrName>
                                        </p:attrNameLst>
                                      </p:cBhvr>
                                      <p:to>
                                        <p:strVal val="hidden"/>
                                      </p:to>
                                    </p:set>
                                  </p:childTnLst>
                                </p:cTn>
                              </p:par>
                            </p:childTnLst>
                          </p:cTn>
                        </p:par>
                        <p:par>
                          <p:cTn id="1619" fill="hold">
                            <p:stCondLst>
                              <p:cond delay="4030"/>
                            </p:stCondLst>
                            <p:childTnLst>
                              <p:par>
                                <p:cTn id="1620" presetID="10" presetClass="exit" presetSubtype="0" fill="hold" grpId="0" nodeType="afterEffect">
                                  <p:stCondLst>
                                    <p:cond delay="0"/>
                                  </p:stCondLst>
                                  <p:childTnLst>
                                    <p:animEffect transition="out" filter="fade">
                                      <p:cBhvr>
                                        <p:cTn id="1621" dur="10"/>
                                        <p:tgtEl>
                                          <p:spTgt spid="458"/>
                                        </p:tgtEl>
                                      </p:cBhvr>
                                    </p:animEffect>
                                    <p:set>
                                      <p:cBhvr>
                                        <p:cTn id="1622" dur="1" fill="hold">
                                          <p:stCondLst>
                                            <p:cond delay="9"/>
                                          </p:stCondLst>
                                        </p:cTn>
                                        <p:tgtEl>
                                          <p:spTgt spid="458"/>
                                        </p:tgtEl>
                                        <p:attrNameLst>
                                          <p:attrName>style.visibility</p:attrName>
                                        </p:attrNameLst>
                                      </p:cBhvr>
                                      <p:to>
                                        <p:strVal val="hidden"/>
                                      </p:to>
                                    </p:set>
                                  </p:childTnLst>
                                </p:cTn>
                              </p:par>
                            </p:childTnLst>
                          </p:cTn>
                        </p:par>
                        <p:par>
                          <p:cTn id="1623" fill="hold">
                            <p:stCondLst>
                              <p:cond delay="4040"/>
                            </p:stCondLst>
                            <p:childTnLst>
                              <p:par>
                                <p:cTn id="1624" presetID="10" presetClass="exit" presetSubtype="0" fill="hold" grpId="0" nodeType="afterEffect">
                                  <p:stCondLst>
                                    <p:cond delay="0"/>
                                  </p:stCondLst>
                                  <p:childTnLst>
                                    <p:animEffect transition="out" filter="fade">
                                      <p:cBhvr>
                                        <p:cTn id="1625" dur="10"/>
                                        <p:tgtEl>
                                          <p:spTgt spid="459"/>
                                        </p:tgtEl>
                                      </p:cBhvr>
                                    </p:animEffect>
                                    <p:set>
                                      <p:cBhvr>
                                        <p:cTn id="1626" dur="1" fill="hold">
                                          <p:stCondLst>
                                            <p:cond delay="9"/>
                                          </p:stCondLst>
                                        </p:cTn>
                                        <p:tgtEl>
                                          <p:spTgt spid="459"/>
                                        </p:tgtEl>
                                        <p:attrNameLst>
                                          <p:attrName>style.visibility</p:attrName>
                                        </p:attrNameLst>
                                      </p:cBhvr>
                                      <p:to>
                                        <p:strVal val="hidden"/>
                                      </p:to>
                                    </p:set>
                                  </p:childTnLst>
                                </p:cTn>
                              </p:par>
                            </p:childTnLst>
                          </p:cTn>
                        </p:par>
                        <p:par>
                          <p:cTn id="1627" fill="hold">
                            <p:stCondLst>
                              <p:cond delay="4050"/>
                            </p:stCondLst>
                            <p:childTnLst>
                              <p:par>
                                <p:cTn id="1628" presetID="10" presetClass="exit" presetSubtype="0" fill="hold" grpId="0" nodeType="afterEffect">
                                  <p:stCondLst>
                                    <p:cond delay="0"/>
                                  </p:stCondLst>
                                  <p:childTnLst>
                                    <p:animEffect transition="out" filter="fade">
                                      <p:cBhvr>
                                        <p:cTn id="1629" dur="10"/>
                                        <p:tgtEl>
                                          <p:spTgt spid="460"/>
                                        </p:tgtEl>
                                      </p:cBhvr>
                                    </p:animEffect>
                                    <p:set>
                                      <p:cBhvr>
                                        <p:cTn id="1630" dur="1" fill="hold">
                                          <p:stCondLst>
                                            <p:cond delay="9"/>
                                          </p:stCondLst>
                                        </p:cTn>
                                        <p:tgtEl>
                                          <p:spTgt spid="460"/>
                                        </p:tgtEl>
                                        <p:attrNameLst>
                                          <p:attrName>style.visibility</p:attrName>
                                        </p:attrNameLst>
                                      </p:cBhvr>
                                      <p:to>
                                        <p:strVal val="hidden"/>
                                      </p:to>
                                    </p:set>
                                  </p:childTnLst>
                                </p:cTn>
                              </p:par>
                            </p:childTnLst>
                          </p:cTn>
                        </p:par>
                        <p:par>
                          <p:cTn id="1631" fill="hold">
                            <p:stCondLst>
                              <p:cond delay="4060"/>
                            </p:stCondLst>
                            <p:childTnLst>
                              <p:par>
                                <p:cTn id="1632" presetID="10" presetClass="exit" presetSubtype="0" fill="hold" grpId="0" nodeType="afterEffect">
                                  <p:stCondLst>
                                    <p:cond delay="0"/>
                                  </p:stCondLst>
                                  <p:childTnLst>
                                    <p:animEffect transition="out" filter="fade">
                                      <p:cBhvr>
                                        <p:cTn id="1633" dur="10"/>
                                        <p:tgtEl>
                                          <p:spTgt spid="461"/>
                                        </p:tgtEl>
                                      </p:cBhvr>
                                    </p:animEffect>
                                    <p:set>
                                      <p:cBhvr>
                                        <p:cTn id="1634" dur="1" fill="hold">
                                          <p:stCondLst>
                                            <p:cond delay="9"/>
                                          </p:stCondLst>
                                        </p:cTn>
                                        <p:tgtEl>
                                          <p:spTgt spid="461"/>
                                        </p:tgtEl>
                                        <p:attrNameLst>
                                          <p:attrName>style.visibility</p:attrName>
                                        </p:attrNameLst>
                                      </p:cBhvr>
                                      <p:to>
                                        <p:strVal val="hidden"/>
                                      </p:to>
                                    </p:set>
                                  </p:childTnLst>
                                </p:cTn>
                              </p:par>
                            </p:childTnLst>
                          </p:cTn>
                        </p:par>
                        <p:par>
                          <p:cTn id="1635" fill="hold">
                            <p:stCondLst>
                              <p:cond delay="4070"/>
                            </p:stCondLst>
                            <p:childTnLst>
                              <p:par>
                                <p:cTn id="1636" presetID="10" presetClass="exit" presetSubtype="0" fill="hold" grpId="0" nodeType="afterEffect">
                                  <p:stCondLst>
                                    <p:cond delay="0"/>
                                  </p:stCondLst>
                                  <p:childTnLst>
                                    <p:animEffect transition="out" filter="fade">
                                      <p:cBhvr>
                                        <p:cTn id="1637" dur="10"/>
                                        <p:tgtEl>
                                          <p:spTgt spid="462"/>
                                        </p:tgtEl>
                                      </p:cBhvr>
                                    </p:animEffect>
                                    <p:set>
                                      <p:cBhvr>
                                        <p:cTn id="1638" dur="1" fill="hold">
                                          <p:stCondLst>
                                            <p:cond delay="9"/>
                                          </p:stCondLst>
                                        </p:cTn>
                                        <p:tgtEl>
                                          <p:spTgt spid="462"/>
                                        </p:tgtEl>
                                        <p:attrNameLst>
                                          <p:attrName>style.visibility</p:attrName>
                                        </p:attrNameLst>
                                      </p:cBhvr>
                                      <p:to>
                                        <p:strVal val="hidden"/>
                                      </p:to>
                                    </p:set>
                                  </p:childTnLst>
                                </p:cTn>
                              </p:par>
                              <p:par>
                                <p:cTn id="1639" presetID="10" presetClass="exit" presetSubtype="0" fill="hold" grpId="0" nodeType="withEffect">
                                  <p:stCondLst>
                                    <p:cond delay="0"/>
                                  </p:stCondLst>
                                  <p:childTnLst>
                                    <p:animEffect transition="out" filter="fade">
                                      <p:cBhvr>
                                        <p:cTn id="1640" dur="10"/>
                                        <p:tgtEl>
                                          <p:spTgt spid="463"/>
                                        </p:tgtEl>
                                      </p:cBhvr>
                                    </p:animEffect>
                                    <p:set>
                                      <p:cBhvr>
                                        <p:cTn id="1641" dur="1" fill="hold">
                                          <p:stCondLst>
                                            <p:cond delay="9"/>
                                          </p:stCondLst>
                                        </p:cTn>
                                        <p:tgtEl>
                                          <p:spTgt spid="463"/>
                                        </p:tgtEl>
                                        <p:attrNameLst>
                                          <p:attrName>style.visibility</p:attrName>
                                        </p:attrNameLst>
                                      </p:cBhvr>
                                      <p:to>
                                        <p:strVal val="hidden"/>
                                      </p:to>
                                    </p:set>
                                  </p:childTnLst>
                                </p:cTn>
                              </p:par>
                              <p:par>
                                <p:cTn id="1642" presetID="10" presetClass="exit" presetSubtype="0" fill="hold" grpId="0" nodeType="withEffect">
                                  <p:stCondLst>
                                    <p:cond delay="0"/>
                                  </p:stCondLst>
                                  <p:childTnLst>
                                    <p:animEffect transition="out" filter="fade">
                                      <p:cBhvr>
                                        <p:cTn id="1643" dur="10"/>
                                        <p:tgtEl>
                                          <p:spTgt spid="464"/>
                                        </p:tgtEl>
                                      </p:cBhvr>
                                    </p:animEffect>
                                    <p:set>
                                      <p:cBhvr>
                                        <p:cTn id="1644" dur="1" fill="hold">
                                          <p:stCondLst>
                                            <p:cond delay="9"/>
                                          </p:stCondLst>
                                        </p:cTn>
                                        <p:tgtEl>
                                          <p:spTgt spid="464"/>
                                        </p:tgtEl>
                                        <p:attrNameLst>
                                          <p:attrName>style.visibility</p:attrName>
                                        </p:attrNameLst>
                                      </p:cBhvr>
                                      <p:to>
                                        <p:strVal val="hidden"/>
                                      </p:to>
                                    </p:set>
                                  </p:childTnLst>
                                </p:cTn>
                              </p:par>
                            </p:childTnLst>
                          </p:cTn>
                        </p:par>
                        <p:par>
                          <p:cTn id="1645" fill="hold">
                            <p:stCondLst>
                              <p:cond delay="4080"/>
                            </p:stCondLst>
                            <p:childTnLst>
                              <p:par>
                                <p:cTn id="1646" presetID="10" presetClass="exit" presetSubtype="0" fill="hold" grpId="0" nodeType="afterEffect">
                                  <p:stCondLst>
                                    <p:cond delay="0"/>
                                  </p:stCondLst>
                                  <p:childTnLst>
                                    <p:animEffect transition="out" filter="fade">
                                      <p:cBhvr>
                                        <p:cTn id="1647" dur="10"/>
                                        <p:tgtEl>
                                          <p:spTgt spid="465"/>
                                        </p:tgtEl>
                                      </p:cBhvr>
                                    </p:animEffect>
                                    <p:set>
                                      <p:cBhvr>
                                        <p:cTn id="1648" dur="1" fill="hold">
                                          <p:stCondLst>
                                            <p:cond delay="9"/>
                                          </p:stCondLst>
                                        </p:cTn>
                                        <p:tgtEl>
                                          <p:spTgt spid="465"/>
                                        </p:tgtEl>
                                        <p:attrNameLst>
                                          <p:attrName>style.visibility</p:attrName>
                                        </p:attrNameLst>
                                      </p:cBhvr>
                                      <p:to>
                                        <p:strVal val="hidden"/>
                                      </p:to>
                                    </p:set>
                                  </p:childTnLst>
                                </p:cTn>
                              </p:par>
                            </p:childTnLst>
                          </p:cTn>
                        </p:par>
                        <p:par>
                          <p:cTn id="1649" fill="hold">
                            <p:stCondLst>
                              <p:cond delay="4090"/>
                            </p:stCondLst>
                            <p:childTnLst>
                              <p:par>
                                <p:cTn id="1650" presetID="10" presetClass="exit" presetSubtype="0" fill="hold" grpId="0" nodeType="afterEffect">
                                  <p:stCondLst>
                                    <p:cond delay="0"/>
                                  </p:stCondLst>
                                  <p:childTnLst>
                                    <p:animEffect transition="out" filter="fade">
                                      <p:cBhvr>
                                        <p:cTn id="1651" dur="10"/>
                                        <p:tgtEl>
                                          <p:spTgt spid="466"/>
                                        </p:tgtEl>
                                      </p:cBhvr>
                                    </p:animEffect>
                                    <p:set>
                                      <p:cBhvr>
                                        <p:cTn id="1652" dur="1" fill="hold">
                                          <p:stCondLst>
                                            <p:cond delay="9"/>
                                          </p:stCondLst>
                                        </p:cTn>
                                        <p:tgtEl>
                                          <p:spTgt spid="466"/>
                                        </p:tgtEl>
                                        <p:attrNameLst>
                                          <p:attrName>style.visibility</p:attrName>
                                        </p:attrNameLst>
                                      </p:cBhvr>
                                      <p:to>
                                        <p:strVal val="hidden"/>
                                      </p:to>
                                    </p:set>
                                  </p:childTnLst>
                                </p:cTn>
                              </p:par>
                            </p:childTnLst>
                          </p:cTn>
                        </p:par>
                        <p:par>
                          <p:cTn id="1653" fill="hold">
                            <p:stCondLst>
                              <p:cond delay="4100"/>
                            </p:stCondLst>
                            <p:childTnLst>
                              <p:par>
                                <p:cTn id="1654" presetID="10" presetClass="exit" presetSubtype="0" fill="hold" grpId="0" nodeType="afterEffect">
                                  <p:stCondLst>
                                    <p:cond delay="0"/>
                                  </p:stCondLst>
                                  <p:childTnLst>
                                    <p:animEffect transition="out" filter="fade">
                                      <p:cBhvr>
                                        <p:cTn id="1655" dur="10"/>
                                        <p:tgtEl>
                                          <p:spTgt spid="467"/>
                                        </p:tgtEl>
                                      </p:cBhvr>
                                    </p:animEffect>
                                    <p:set>
                                      <p:cBhvr>
                                        <p:cTn id="1656" dur="1" fill="hold">
                                          <p:stCondLst>
                                            <p:cond delay="9"/>
                                          </p:stCondLst>
                                        </p:cTn>
                                        <p:tgtEl>
                                          <p:spTgt spid="467"/>
                                        </p:tgtEl>
                                        <p:attrNameLst>
                                          <p:attrName>style.visibility</p:attrName>
                                        </p:attrNameLst>
                                      </p:cBhvr>
                                      <p:to>
                                        <p:strVal val="hidden"/>
                                      </p:to>
                                    </p:set>
                                  </p:childTnLst>
                                </p:cTn>
                              </p:par>
                            </p:childTnLst>
                          </p:cTn>
                        </p:par>
                        <p:par>
                          <p:cTn id="1657" fill="hold">
                            <p:stCondLst>
                              <p:cond delay="4110"/>
                            </p:stCondLst>
                            <p:childTnLst>
                              <p:par>
                                <p:cTn id="1658" presetID="10" presetClass="exit" presetSubtype="0" fill="hold" grpId="0" nodeType="afterEffect">
                                  <p:stCondLst>
                                    <p:cond delay="0"/>
                                  </p:stCondLst>
                                  <p:childTnLst>
                                    <p:animEffect transition="out" filter="fade">
                                      <p:cBhvr>
                                        <p:cTn id="1659" dur="10"/>
                                        <p:tgtEl>
                                          <p:spTgt spid="468"/>
                                        </p:tgtEl>
                                      </p:cBhvr>
                                    </p:animEffect>
                                    <p:set>
                                      <p:cBhvr>
                                        <p:cTn id="1660" dur="1" fill="hold">
                                          <p:stCondLst>
                                            <p:cond delay="9"/>
                                          </p:stCondLst>
                                        </p:cTn>
                                        <p:tgtEl>
                                          <p:spTgt spid="468"/>
                                        </p:tgtEl>
                                        <p:attrNameLst>
                                          <p:attrName>style.visibility</p:attrName>
                                        </p:attrNameLst>
                                      </p:cBhvr>
                                      <p:to>
                                        <p:strVal val="hidden"/>
                                      </p:to>
                                    </p:set>
                                  </p:childTnLst>
                                </p:cTn>
                              </p:par>
                            </p:childTnLst>
                          </p:cTn>
                        </p:par>
                        <p:par>
                          <p:cTn id="1661" fill="hold">
                            <p:stCondLst>
                              <p:cond delay="4120"/>
                            </p:stCondLst>
                            <p:childTnLst>
                              <p:par>
                                <p:cTn id="1662" presetID="10" presetClass="exit" presetSubtype="0" fill="hold" grpId="0" nodeType="afterEffect">
                                  <p:stCondLst>
                                    <p:cond delay="0"/>
                                  </p:stCondLst>
                                  <p:childTnLst>
                                    <p:animEffect transition="out" filter="fade">
                                      <p:cBhvr>
                                        <p:cTn id="1663" dur="10"/>
                                        <p:tgtEl>
                                          <p:spTgt spid="469"/>
                                        </p:tgtEl>
                                      </p:cBhvr>
                                    </p:animEffect>
                                    <p:set>
                                      <p:cBhvr>
                                        <p:cTn id="1664" dur="1" fill="hold">
                                          <p:stCondLst>
                                            <p:cond delay="9"/>
                                          </p:stCondLst>
                                        </p:cTn>
                                        <p:tgtEl>
                                          <p:spTgt spid="469"/>
                                        </p:tgtEl>
                                        <p:attrNameLst>
                                          <p:attrName>style.visibility</p:attrName>
                                        </p:attrNameLst>
                                      </p:cBhvr>
                                      <p:to>
                                        <p:strVal val="hidden"/>
                                      </p:to>
                                    </p:set>
                                  </p:childTnLst>
                                </p:cTn>
                              </p:par>
                            </p:childTnLst>
                          </p:cTn>
                        </p:par>
                        <p:par>
                          <p:cTn id="1665" fill="hold">
                            <p:stCondLst>
                              <p:cond delay="4130"/>
                            </p:stCondLst>
                            <p:childTnLst>
                              <p:par>
                                <p:cTn id="1666" presetID="10" presetClass="exit" presetSubtype="0" fill="hold" grpId="0" nodeType="afterEffect">
                                  <p:stCondLst>
                                    <p:cond delay="0"/>
                                  </p:stCondLst>
                                  <p:childTnLst>
                                    <p:animEffect transition="out" filter="fade">
                                      <p:cBhvr>
                                        <p:cTn id="1667" dur="10"/>
                                        <p:tgtEl>
                                          <p:spTgt spid="470"/>
                                        </p:tgtEl>
                                      </p:cBhvr>
                                    </p:animEffect>
                                    <p:set>
                                      <p:cBhvr>
                                        <p:cTn id="1668" dur="1" fill="hold">
                                          <p:stCondLst>
                                            <p:cond delay="9"/>
                                          </p:stCondLst>
                                        </p:cTn>
                                        <p:tgtEl>
                                          <p:spTgt spid="470"/>
                                        </p:tgtEl>
                                        <p:attrNameLst>
                                          <p:attrName>style.visibility</p:attrName>
                                        </p:attrNameLst>
                                      </p:cBhvr>
                                      <p:to>
                                        <p:strVal val="hidden"/>
                                      </p:to>
                                    </p:set>
                                  </p:childTnLst>
                                </p:cTn>
                              </p:par>
                            </p:childTnLst>
                          </p:cTn>
                        </p:par>
                        <p:par>
                          <p:cTn id="1669" fill="hold">
                            <p:stCondLst>
                              <p:cond delay="4140"/>
                            </p:stCondLst>
                            <p:childTnLst>
                              <p:par>
                                <p:cTn id="1670" presetID="10" presetClass="exit" presetSubtype="0" fill="hold" grpId="0" nodeType="afterEffect">
                                  <p:stCondLst>
                                    <p:cond delay="0"/>
                                  </p:stCondLst>
                                  <p:childTnLst>
                                    <p:animEffect transition="out" filter="fade">
                                      <p:cBhvr>
                                        <p:cTn id="1671" dur="10"/>
                                        <p:tgtEl>
                                          <p:spTgt spid="471"/>
                                        </p:tgtEl>
                                      </p:cBhvr>
                                    </p:animEffect>
                                    <p:set>
                                      <p:cBhvr>
                                        <p:cTn id="1672" dur="1" fill="hold">
                                          <p:stCondLst>
                                            <p:cond delay="9"/>
                                          </p:stCondLst>
                                        </p:cTn>
                                        <p:tgtEl>
                                          <p:spTgt spid="471"/>
                                        </p:tgtEl>
                                        <p:attrNameLst>
                                          <p:attrName>style.visibility</p:attrName>
                                        </p:attrNameLst>
                                      </p:cBhvr>
                                      <p:to>
                                        <p:strVal val="hidden"/>
                                      </p:to>
                                    </p:set>
                                  </p:childTnLst>
                                </p:cTn>
                              </p:par>
                            </p:childTnLst>
                          </p:cTn>
                        </p:par>
                        <p:par>
                          <p:cTn id="1673" fill="hold">
                            <p:stCondLst>
                              <p:cond delay="4150"/>
                            </p:stCondLst>
                            <p:childTnLst>
                              <p:par>
                                <p:cTn id="1674" presetID="10" presetClass="exit" presetSubtype="0" fill="hold" grpId="0" nodeType="afterEffect">
                                  <p:stCondLst>
                                    <p:cond delay="0"/>
                                  </p:stCondLst>
                                  <p:childTnLst>
                                    <p:animEffect transition="out" filter="fade">
                                      <p:cBhvr>
                                        <p:cTn id="1675" dur="10"/>
                                        <p:tgtEl>
                                          <p:spTgt spid="472"/>
                                        </p:tgtEl>
                                      </p:cBhvr>
                                    </p:animEffect>
                                    <p:set>
                                      <p:cBhvr>
                                        <p:cTn id="1676" dur="1" fill="hold">
                                          <p:stCondLst>
                                            <p:cond delay="9"/>
                                          </p:stCondLst>
                                        </p:cTn>
                                        <p:tgtEl>
                                          <p:spTgt spid="472"/>
                                        </p:tgtEl>
                                        <p:attrNameLst>
                                          <p:attrName>style.visibility</p:attrName>
                                        </p:attrNameLst>
                                      </p:cBhvr>
                                      <p:to>
                                        <p:strVal val="hidden"/>
                                      </p:to>
                                    </p:set>
                                  </p:childTnLst>
                                </p:cTn>
                              </p:par>
                            </p:childTnLst>
                          </p:cTn>
                        </p:par>
                        <p:par>
                          <p:cTn id="1677" fill="hold">
                            <p:stCondLst>
                              <p:cond delay="4160"/>
                            </p:stCondLst>
                            <p:childTnLst>
                              <p:par>
                                <p:cTn id="1678" presetID="10" presetClass="exit" presetSubtype="0" fill="hold" grpId="0" nodeType="afterEffect">
                                  <p:stCondLst>
                                    <p:cond delay="0"/>
                                  </p:stCondLst>
                                  <p:childTnLst>
                                    <p:animEffect transition="out" filter="fade">
                                      <p:cBhvr>
                                        <p:cTn id="1679" dur="10"/>
                                        <p:tgtEl>
                                          <p:spTgt spid="473"/>
                                        </p:tgtEl>
                                      </p:cBhvr>
                                    </p:animEffect>
                                    <p:set>
                                      <p:cBhvr>
                                        <p:cTn id="1680" dur="1" fill="hold">
                                          <p:stCondLst>
                                            <p:cond delay="9"/>
                                          </p:stCondLst>
                                        </p:cTn>
                                        <p:tgtEl>
                                          <p:spTgt spid="473"/>
                                        </p:tgtEl>
                                        <p:attrNameLst>
                                          <p:attrName>style.visibility</p:attrName>
                                        </p:attrNameLst>
                                      </p:cBhvr>
                                      <p:to>
                                        <p:strVal val="hidden"/>
                                      </p:to>
                                    </p:set>
                                  </p:childTnLst>
                                </p:cTn>
                              </p:par>
                            </p:childTnLst>
                          </p:cTn>
                        </p:par>
                        <p:par>
                          <p:cTn id="1681" fill="hold">
                            <p:stCondLst>
                              <p:cond delay="4170"/>
                            </p:stCondLst>
                            <p:childTnLst>
                              <p:par>
                                <p:cTn id="1682" presetID="10" presetClass="exit" presetSubtype="0" fill="hold" grpId="0" nodeType="afterEffect">
                                  <p:stCondLst>
                                    <p:cond delay="0"/>
                                  </p:stCondLst>
                                  <p:childTnLst>
                                    <p:animEffect transition="out" filter="fade">
                                      <p:cBhvr>
                                        <p:cTn id="1683" dur="10"/>
                                        <p:tgtEl>
                                          <p:spTgt spid="474"/>
                                        </p:tgtEl>
                                      </p:cBhvr>
                                    </p:animEffect>
                                    <p:set>
                                      <p:cBhvr>
                                        <p:cTn id="1684" dur="1" fill="hold">
                                          <p:stCondLst>
                                            <p:cond delay="9"/>
                                          </p:stCondLst>
                                        </p:cTn>
                                        <p:tgtEl>
                                          <p:spTgt spid="474"/>
                                        </p:tgtEl>
                                        <p:attrNameLst>
                                          <p:attrName>style.visibility</p:attrName>
                                        </p:attrNameLst>
                                      </p:cBhvr>
                                      <p:to>
                                        <p:strVal val="hidden"/>
                                      </p:to>
                                    </p:set>
                                  </p:childTnLst>
                                </p:cTn>
                              </p:par>
                            </p:childTnLst>
                          </p:cTn>
                        </p:par>
                        <p:par>
                          <p:cTn id="1685" fill="hold">
                            <p:stCondLst>
                              <p:cond delay="4180"/>
                            </p:stCondLst>
                            <p:childTnLst>
                              <p:par>
                                <p:cTn id="1686" presetID="10" presetClass="exit" presetSubtype="0" fill="hold" grpId="0" nodeType="afterEffect">
                                  <p:stCondLst>
                                    <p:cond delay="0"/>
                                  </p:stCondLst>
                                  <p:childTnLst>
                                    <p:animEffect transition="out" filter="fade">
                                      <p:cBhvr>
                                        <p:cTn id="1687" dur="10"/>
                                        <p:tgtEl>
                                          <p:spTgt spid="475"/>
                                        </p:tgtEl>
                                      </p:cBhvr>
                                    </p:animEffect>
                                    <p:set>
                                      <p:cBhvr>
                                        <p:cTn id="1688" dur="1" fill="hold">
                                          <p:stCondLst>
                                            <p:cond delay="9"/>
                                          </p:stCondLst>
                                        </p:cTn>
                                        <p:tgtEl>
                                          <p:spTgt spid="475"/>
                                        </p:tgtEl>
                                        <p:attrNameLst>
                                          <p:attrName>style.visibility</p:attrName>
                                        </p:attrNameLst>
                                      </p:cBhvr>
                                      <p:to>
                                        <p:strVal val="hidden"/>
                                      </p:to>
                                    </p:set>
                                  </p:childTnLst>
                                </p:cTn>
                              </p:par>
                            </p:childTnLst>
                          </p:cTn>
                        </p:par>
                        <p:par>
                          <p:cTn id="1689" fill="hold">
                            <p:stCondLst>
                              <p:cond delay="4190"/>
                            </p:stCondLst>
                            <p:childTnLst>
                              <p:par>
                                <p:cTn id="1690" presetID="10" presetClass="exit" presetSubtype="0" fill="hold" grpId="0" nodeType="afterEffect">
                                  <p:stCondLst>
                                    <p:cond delay="0"/>
                                  </p:stCondLst>
                                  <p:childTnLst>
                                    <p:animEffect transition="out" filter="fade">
                                      <p:cBhvr>
                                        <p:cTn id="1691" dur="10"/>
                                        <p:tgtEl>
                                          <p:spTgt spid="476"/>
                                        </p:tgtEl>
                                      </p:cBhvr>
                                    </p:animEffect>
                                    <p:set>
                                      <p:cBhvr>
                                        <p:cTn id="1692" dur="1" fill="hold">
                                          <p:stCondLst>
                                            <p:cond delay="9"/>
                                          </p:stCondLst>
                                        </p:cTn>
                                        <p:tgtEl>
                                          <p:spTgt spid="476"/>
                                        </p:tgtEl>
                                        <p:attrNameLst>
                                          <p:attrName>style.visibility</p:attrName>
                                        </p:attrNameLst>
                                      </p:cBhvr>
                                      <p:to>
                                        <p:strVal val="hidden"/>
                                      </p:to>
                                    </p:set>
                                  </p:childTnLst>
                                </p:cTn>
                              </p:par>
                            </p:childTnLst>
                          </p:cTn>
                        </p:par>
                        <p:par>
                          <p:cTn id="1693" fill="hold">
                            <p:stCondLst>
                              <p:cond delay="4200"/>
                            </p:stCondLst>
                            <p:childTnLst>
                              <p:par>
                                <p:cTn id="1694" presetID="10" presetClass="exit" presetSubtype="0" fill="hold" grpId="0" nodeType="afterEffect">
                                  <p:stCondLst>
                                    <p:cond delay="0"/>
                                  </p:stCondLst>
                                  <p:childTnLst>
                                    <p:animEffect transition="out" filter="fade">
                                      <p:cBhvr>
                                        <p:cTn id="1695" dur="10"/>
                                        <p:tgtEl>
                                          <p:spTgt spid="477"/>
                                        </p:tgtEl>
                                      </p:cBhvr>
                                    </p:animEffect>
                                    <p:set>
                                      <p:cBhvr>
                                        <p:cTn id="1696" dur="1" fill="hold">
                                          <p:stCondLst>
                                            <p:cond delay="9"/>
                                          </p:stCondLst>
                                        </p:cTn>
                                        <p:tgtEl>
                                          <p:spTgt spid="477"/>
                                        </p:tgtEl>
                                        <p:attrNameLst>
                                          <p:attrName>style.visibility</p:attrName>
                                        </p:attrNameLst>
                                      </p:cBhvr>
                                      <p:to>
                                        <p:strVal val="hidden"/>
                                      </p:to>
                                    </p:set>
                                  </p:childTnLst>
                                </p:cTn>
                              </p:par>
                              <p:par>
                                <p:cTn id="1697" presetID="10" presetClass="exit" presetSubtype="0" fill="hold" grpId="0" nodeType="withEffect">
                                  <p:stCondLst>
                                    <p:cond delay="0"/>
                                  </p:stCondLst>
                                  <p:childTnLst>
                                    <p:animEffect transition="out" filter="fade">
                                      <p:cBhvr>
                                        <p:cTn id="1698" dur="10"/>
                                        <p:tgtEl>
                                          <p:spTgt spid="478"/>
                                        </p:tgtEl>
                                      </p:cBhvr>
                                    </p:animEffect>
                                    <p:set>
                                      <p:cBhvr>
                                        <p:cTn id="1699" dur="1" fill="hold">
                                          <p:stCondLst>
                                            <p:cond delay="9"/>
                                          </p:stCondLst>
                                        </p:cTn>
                                        <p:tgtEl>
                                          <p:spTgt spid="478"/>
                                        </p:tgtEl>
                                        <p:attrNameLst>
                                          <p:attrName>style.visibility</p:attrName>
                                        </p:attrNameLst>
                                      </p:cBhvr>
                                      <p:to>
                                        <p:strVal val="hidden"/>
                                      </p:to>
                                    </p:set>
                                  </p:childTnLst>
                                </p:cTn>
                              </p:par>
                              <p:par>
                                <p:cTn id="1700" presetID="10" presetClass="exit" presetSubtype="0" fill="hold" grpId="0" nodeType="withEffect">
                                  <p:stCondLst>
                                    <p:cond delay="0"/>
                                  </p:stCondLst>
                                  <p:childTnLst>
                                    <p:animEffect transition="out" filter="fade">
                                      <p:cBhvr>
                                        <p:cTn id="1701" dur="10"/>
                                        <p:tgtEl>
                                          <p:spTgt spid="479"/>
                                        </p:tgtEl>
                                      </p:cBhvr>
                                    </p:animEffect>
                                    <p:set>
                                      <p:cBhvr>
                                        <p:cTn id="1702" dur="1" fill="hold">
                                          <p:stCondLst>
                                            <p:cond delay="9"/>
                                          </p:stCondLst>
                                        </p:cTn>
                                        <p:tgtEl>
                                          <p:spTgt spid="479"/>
                                        </p:tgtEl>
                                        <p:attrNameLst>
                                          <p:attrName>style.visibility</p:attrName>
                                        </p:attrNameLst>
                                      </p:cBhvr>
                                      <p:to>
                                        <p:strVal val="hidden"/>
                                      </p:to>
                                    </p:set>
                                  </p:childTnLst>
                                </p:cTn>
                              </p:par>
                              <p:par>
                                <p:cTn id="1703" presetID="10" presetClass="exit" presetSubtype="0" fill="hold" grpId="0" nodeType="withEffect">
                                  <p:stCondLst>
                                    <p:cond delay="0"/>
                                  </p:stCondLst>
                                  <p:childTnLst>
                                    <p:animEffect transition="out" filter="fade">
                                      <p:cBhvr>
                                        <p:cTn id="1704" dur="10"/>
                                        <p:tgtEl>
                                          <p:spTgt spid="480"/>
                                        </p:tgtEl>
                                      </p:cBhvr>
                                    </p:animEffect>
                                    <p:set>
                                      <p:cBhvr>
                                        <p:cTn id="1705" dur="1" fill="hold">
                                          <p:stCondLst>
                                            <p:cond delay="9"/>
                                          </p:stCondLst>
                                        </p:cTn>
                                        <p:tgtEl>
                                          <p:spTgt spid="480"/>
                                        </p:tgtEl>
                                        <p:attrNameLst>
                                          <p:attrName>style.visibility</p:attrName>
                                        </p:attrNameLst>
                                      </p:cBhvr>
                                      <p:to>
                                        <p:strVal val="hidden"/>
                                      </p:to>
                                    </p:set>
                                  </p:childTnLst>
                                </p:cTn>
                              </p:par>
                              <p:par>
                                <p:cTn id="1706" presetID="10" presetClass="exit" presetSubtype="0" fill="hold" grpId="0" nodeType="withEffect">
                                  <p:stCondLst>
                                    <p:cond delay="0"/>
                                  </p:stCondLst>
                                  <p:childTnLst>
                                    <p:animEffect transition="out" filter="fade">
                                      <p:cBhvr>
                                        <p:cTn id="1707" dur="10"/>
                                        <p:tgtEl>
                                          <p:spTgt spid="481"/>
                                        </p:tgtEl>
                                      </p:cBhvr>
                                    </p:animEffect>
                                    <p:set>
                                      <p:cBhvr>
                                        <p:cTn id="1708" dur="1" fill="hold">
                                          <p:stCondLst>
                                            <p:cond delay="9"/>
                                          </p:stCondLst>
                                        </p:cTn>
                                        <p:tgtEl>
                                          <p:spTgt spid="481"/>
                                        </p:tgtEl>
                                        <p:attrNameLst>
                                          <p:attrName>style.visibility</p:attrName>
                                        </p:attrNameLst>
                                      </p:cBhvr>
                                      <p:to>
                                        <p:strVal val="hidden"/>
                                      </p:to>
                                    </p:set>
                                  </p:childTnLst>
                                </p:cTn>
                              </p:par>
                              <p:par>
                                <p:cTn id="1709" presetID="10" presetClass="exit" presetSubtype="0" fill="hold" grpId="0" nodeType="withEffect">
                                  <p:stCondLst>
                                    <p:cond delay="0"/>
                                  </p:stCondLst>
                                  <p:childTnLst>
                                    <p:animEffect transition="out" filter="fade">
                                      <p:cBhvr>
                                        <p:cTn id="1710" dur="10"/>
                                        <p:tgtEl>
                                          <p:spTgt spid="482"/>
                                        </p:tgtEl>
                                      </p:cBhvr>
                                    </p:animEffect>
                                    <p:set>
                                      <p:cBhvr>
                                        <p:cTn id="1711" dur="1" fill="hold">
                                          <p:stCondLst>
                                            <p:cond delay="9"/>
                                          </p:stCondLst>
                                        </p:cTn>
                                        <p:tgtEl>
                                          <p:spTgt spid="482"/>
                                        </p:tgtEl>
                                        <p:attrNameLst>
                                          <p:attrName>style.visibility</p:attrName>
                                        </p:attrNameLst>
                                      </p:cBhvr>
                                      <p:to>
                                        <p:strVal val="hidden"/>
                                      </p:to>
                                    </p:set>
                                  </p:childTnLst>
                                </p:cTn>
                              </p:par>
                            </p:childTnLst>
                          </p:cTn>
                        </p:par>
                        <p:par>
                          <p:cTn id="1712" fill="hold">
                            <p:stCondLst>
                              <p:cond delay="4210"/>
                            </p:stCondLst>
                            <p:childTnLst>
                              <p:par>
                                <p:cTn id="1713" presetID="10" presetClass="exit" presetSubtype="0" fill="hold" grpId="0" nodeType="afterEffect">
                                  <p:stCondLst>
                                    <p:cond delay="0"/>
                                  </p:stCondLst>
                                  <p:childTnLst>
                                    <p:animEffect transition="out" filter="fade">
                                      <p:cBhvr>
                                        <p:cTn id="1714" dur="10"/>
                                        <p:tgtEl>
                                          <p:spTgt spid="483"/>
                                        </p:tgtEl>
                                      </p:cBhvr>
                                    </p:animEffect>
                                    <p:set>
                                      <p:cBhvr>
                                        <p:cTn id="1715" dur="1" fill="hold">
                                          <p:stCondLst>
                                            <p:cond delay="9"/>
                                          </p:stCondLst>
                                        </p:cTn>
                                        <p:tgtEl>
                                          <p:spTgt spid="483"/>
                                        </p:tgtEl>
                                        <p:attrNameLst>
                                          <p:attrName>style.visibility</p:attrName>
                                        </p:attrNameLst>
                                      </p:cBhvr>
                                      <p:to>
                                        <p:strVal val="hidden"/>
                                      </p:to>
                                    </p:set>
                                  </p:childTnLst>
                                </p:cTn>
                              </p:par>
                            </p:childTnLst>
                          </p:cTn>
                        </p:par>
                        <p:par>
                          <p:cTn id="1716" fill="hold">
                            <p:stCondLst>
                              <p:cond delay="4220"/>
                            </p:stCondLst>
                            <p:childTnLst>
                              <p:par>
                                <p:cTn id="1717" presetID="10" presetClass="exit" presetSubtype="0" fill="hold" grpId="0" nodeType="afterEffect">
                                  <p:stCondLst>
                                    <p:cond delay="0"/>
                                  </p:stCondLst>
                                  <p:childTnLst>
                                    <p:animEffect transition="out" filter="fade">
                                      <p:cBhvr>
                                        <p:cTn id="1718" dur="10"/>
                                        <p:tgtEl>
                                          <p:spTgt spid="484"/>
                                        </p:tgtEl>
                                      </p:cBhvr>
                                    </p:animEffect>
                                    <p:set>
                                      <p:cBhvr>
                                        <p:cTn id="1719" dur="1" fill="hold">
                                          <p:stCondLst>
                                            <p:cond delay="9"/>
                                          </p:stCondLst>
                                        </p:cTn>
                                        <p:tgtEl>
                                          <p:spTgt spid="484"/>
                                        </p:tgtEl>
                                        <p:attrNameLst>
                                          <p:attrName>style.visibility</p:attrName>
                                        </p:attrNameLst>
                                      </p:cBhvr>
                                      <p:to>
                                        <p:strVal val="hidden"/>
                                      </p:to>
                                    </p:set>
                                  </p:childTnLst>
                                </p:cTn>
                              </p:par>
                            </p:childTnLst>
                          </p:cTn>
                        </p:par>
                        <p:par>
                          <p:cTn id="1720" fill="hold">
                            <p:stCondLst>
                              <p:cond delay="4230"/>
                            </p:stCondLst>
                            <p:childTnLst>
                              <p:par>
                                <p:cTn id="1721" presetID="10" presetClass="exit" presetSubtype="0" fill="hold" grpId="0" nodeType="afterEffect">
                                  <p:stCondLst>
                                    <p:cond delay="0"/>
                                  </p:stCondLst>
                                  <p:childTnLst>
                                    <p:animEffect transition="out" filter="fade">
                                      <p:cBhvr>
                                        <p:cTn id="1722" dur="10"/>
                                        <p:tgtEl>
                                          <p:spTgt spid="485"/>
                                        </p:tgtEl>
                                      </p:cBhvr>
                                    </p:animEffect>
                                    <p:set>
                                      <p:cBhvr>
                                        <p:cTn id="1723" dur="1" fill="hold">
                                          <p:stCondLst>
                                            <p:cond delay="9"/>
                                          </p:stCondLst>
                                        </p:cTn>
                                        <p:tgtEl>
                                          <p:spTgt spid="485"/>
                                        </p:tgtEl>
                                        <p:attrNameLst>
                                          <p:attrName>style.visibility</p:attrName>
                                        </p:attrNameLst>
                                      </p:cBhvr>
                                      <p:to>
                                        <p:strVal val="hidden"/>
                                      </p:to>
                                    </p:set>
                                  </p:childTnLst>
                                </p:cTn>
                              </p:par>
                            </p:childTnLst>
                          </p:cTn>
                        </p:par>
                        <p:par>
                          <p:cTn id="1724" fill="hold">
                            <p:stCondLst>
                              <p:cond delay="4240"/>
                            </p:stCondLst>
                            <p:childTnLst>
                              <p:par>
                                <p:cTn id="1725" presetID="10" presetClass="exit" presetSubtype="0" fill="hold" grpId="0" nodeType="afterEffect">
                                  <p:stCondLst>
                                    <p:cond delay="0"/>
                                  </p:stCondLst>
                                  <p:childTnLst>
                                    <p:animEffect transition="out" filter="fade">
                                      <p:cBhvr>
                                        <p:cTn id="1726" dur="10"/>
                                        <p:tgtEl>
                                          <p:spTgt spid="486"/>
                                        </p:tgtEl>
                                      </p:cBhvr>
                                    </p:animEffect>
                                    <p:set>
                                      <p:cBhvr>
                                        <p:cTn id="1727" dur="1" fill="hold">
                                          <p:stCondLst>
                                            <p:cond delay="9"/>
                                          </p:stCondLst>
                                        </p:cTn>
                                        <p:tgtEl>
                                          <p:spTgt spid="486"/>
                                        </p:tgtEl>
                                        <p:attrNameLst>
                                          <p:attrName>style.visibility</p:attrName>
                                        </p:attrNameLst>
                                      </p:cBhvr>
                                      <p:to>
                                        <p:strVal val="hidden"/>
                                      </p:to>
                                    </p:set>
                                  </p:childTnLst>
                                </p:cTn>
                              </p:par>
                            </p:childTnLst>
                          </p:cTn>
                        </p:par>
                        <p:par>
                          <p:cTn id="1728" fill="hold">
                            <p:stCondLst>
                              <p:cond delay="4250"/>
                            </p:stCondLst>
                            <p:childTnLst>
                              <p:par>
                                <p:cTn id="1729" presetID="10" presetClass="exit" presetSubtype="0" fill="hold" grpId="0" nodeType="afterEffect">
                                  <p:stCondLst>
                                    <p:cond delay="0"/>
                                  </p:stCondLst>
                                  <p:childTnLst>
                                    <p:animEffect transition="out" filter="fade">
                                      <p:cBhvr>
                                        <p:cTn id="1730" dur="10"/>
                                        <p:tgtEl>
                                          <p:spTgt spid="487"/>
                                        </p:tgtEl>
                                      </p:cBhvr>
                                    </p:animEffect>
                                    <p:set>
                                      <p:cBhvr>
                                        <p:cTn id="1731" dur="1" fill="hold">
                                          <p:stCondLst>
                                            <p:cond delay="9"/>
                                          </p:stCondLst>
                                        </p:cTn>
                                        <p:tgtEl>
                                          <p:spTgt spid="487"/>
                                        </p:tgtEl>
                                        <p:attrNameLst>
                                          <p:attrName>style.visibility</p:attrName>
                                        </p:attrNameLst>
                                      </p:cBhvr>
                                      <p:to>
                                        <p:strVal val="hidden"/>
                                      </p:to>
                                    </p:set>
                                  </p:childTnLst>
                                </p:cTn>
                              </p:par>
                            </p:childTnLst>
                          </p:cTn>
                        </p:par>
                        <p:par>
                          <p:cTn id="1732" fill="hold">
                            <p:stCondLst>
                              <p:cond delay="4260"/>
                            </p:stCondLst>
                            <p:childTnLst>
                              <p:par>
                                <p:cTn id="1733" presetID="10" presetClass="exit" presetSubtype="0" fill="hold" grpId="0" nodeType="afterEffect">
                                  <p:stCondLst>
                                    <p:cond delay="0"/>
                                  </p:stCondLst>
                                  <p:childTnLst>
                                    <p:animEffect transition="out" filter="fade">
                                      <p:cBhvr>
                                        <p:cTn id="1734" dur="10"/>
                                        <p:tgtEl>
                                          <p:spTgt spid="488"/>
                                        </p:tgtEl>
                                      </p:cBhvr>
                                    </p:animEffect>
                                    <p:set>
                                      <p:cBhvr>
                                        <p:cTn id="1735" dur="1" fill="hold">
                                          <p:stCondLst>
                                            <p:cond delay="9"/>
                                          </p:stCondLst>
                                        </p:cTn>
                                        <p:tgtEl>
                                          <p:spTgt spid="488"/>
                                        </p:tgtEl>
                                        <p:attrNameLst>
                                          <p:attrName>style.visibility</p:attrName>
                                        </p:attrNameLst>
                                      </p:cBhvr>
                                      <p:to>
                                        <p:strVal val="hidden"/>
                                      </p:to>
                                    </p:set>
                                  </p:childTnLst>
                                </p:cTn>
                              </p:par>
                            </p:childTnLst>
                          </p:cTn>
                        </p:par>
                        <p:par>
                          <p:cTn id="1736" fill="hold">
                            <p:stCondLst>
                              <p:cond delay="4270"/>
                            </p:stCondLst>
                            <p:childTnLst>
                              <p:par>
                                <p:cTn id="1737" presetID="10" presetClass="exit" presetSubtype="0" fill="hold" grpId="0" nodeType="afterEffect">
                                  <p:stCondLst>
                                    <p:cond delay="0"/>
                                  </p:stCondLst>
                                  <p:childTnLst>
                                    <p:animEffect transition="out" filter="fade">
                                      <p:cBhvr>
                                        <p:cTn id="1738" dur="10"/>
                                        <p:tgtEl>
                                          <p:spTgt spid="489"/>
                                        </p:tgtEl>
                                      </p:cBhvr>
                                    </p:animEffect>
                                    <p:set>
                                      <p:cBhvr>
                                        <p:cTn id="1739" dur="1" fill="hold">
                                          <p:stCondLst>
                                            <p:cond delay="9"/>
                                          </p:stCondLst>
                                        </p:cTn>
                                        <p:tgtEl>
                                          <p:spTgt spid="489"/>
                                        </p:tgtEl>
                                        <p:attrNameLst>
                                          <p:attrName>style.visibility</p:attrName>
                                        </p:attrNameLst>
                                      </p:cBhvr>
                                      <p:to>
                                        <p:strVal val="hidden"/>
                                      </p:to>
                                    </p:set>
                                  </p:childTnLst>
                                </p:cTn>
                              </p:par>
                            </p:childTnLst>
                          </p:cTn>
                        </p:par>
                        <p:par>
                          <p:cTn id="1740" fill="hold">
                            <p:stCondLst>
                              <p:cond delay="4280"/>
                            </p:stCondLst>
                            <p:childTnLst>
                              <p:par>
                                <p:cTn id="1741" presetID="10" presetClass="exit" presetSubtype="0" fill="hold" grpId="0" nodeType="afterEffect">
                                  <p:stCondLst>
                                    <p:cond delay="0"/>
                                  </p:stCondLst>
                                  <p:childTnLst>
                                    <p:animEffect transition="out" filter="fade">
                                      <p:cBhvr>
                                        <p:cTn id="1742" dur="10"/>
                                        <p:tgtEl>
                                          <p:spTgt spid="490"/>
                                        </p:tgtEl>
                                      </p:cBhvr>
                                    </p:animEffect>
                                    <p:set>
                                      <p:cBhvr>
                                        <p:cTn id="1743" dur="1" fill="hold">
                                          <p:stCondLst>
                                            <p:cond delay="9"/>
                                          </p:stCondLst>
                                        </p:cTn>
                                        <p:tgtEl>
                                          <p:spTgt spid="490"/>
                                        </p:tgtEl>
                                        <p:attrNameLst>
                                          <p:attrName>style.visibility</p:attrName>
                                        </p:attrNameLst>
                                      </p:cBhvr>
                                      <p:to>
                                        <p:strVal val="hidden"/>
                                      </p:to>
                                    </p:set>
                                  </p:childTnLst>
                                </p:cTn>
                              </p:par>
                            </p:childTnLst>
                          </p:cTn>
                        </p:par>
                        <p:par>
                          <p:cTn id="1744" fill="hold">
                            <p:stCondLst>
                              <p:cond delay="4290"/>
                            </p:stCondLst>
                            <p:childTnLst>
                              <p:par>
                                <p:cTn id="1745" presetID="10" presetClass="exit" presetSubtype="0" fill="hold" grpId="0" nodeType="afterEffect">
                                  <p:stCondLst>
                                    <p:cond delay="0"/>
                                  </p:stCondLst>
                                  <p:childTnLst>
                                    <p:animEffect transition="out" filter="fade">
                                      <p:cBhvr>
                                        <p:cTn id="1746" dur="10"/>
                                        <p:tgtEl>
                                          <p:spTgt spid="491"/>
                                        </p:tgtEl>
                                      </p:cBhvr>
                                    </p:animEffect>
                                    <p:set>
                                      <p:cBhvr>
                                        <p:cTn id="1747" dur="1" fill="hold">
                                          <p:stCondLst>
                                            <p:cond delay="9"/>
                                          </p:stCondLst>
                                        </p:cTn>
                                        <p:tgtEl>
                                          <p:spTgt spid="491"/>
                                        </p:tgtEl>
                                        <p:attrNameLst>
                                          <p:attrName>style.visibility</p:attrName>
                                        </p:attrNameLst>
                                      </p:cBhvr>
                                      <p:to>
                                        <p:strVal val="hidden"/>
                                      </p:to>
                                    </p:set>
                                  </p:childTnLst>
                                </p:cTn>
                              </p:par>
                            </p:childTnLst>
                          </p:cTn>
                        </p:par>
                        <p:par>
                          <p:cTn id="1748" fill="hold">
                            <p:stCondLst>
                              <p:cond delay="4300"/>
                            </p:stCondLst>
                            <p:childTnLst>
                              <p:par>
                                <p:cTn id="1749" presetID="10" presetClass="exit" presetSubtype="0" fill="hold" grpId="0" nodeType="afterEffect">
                                  <p:stCondLst>
                                    <p:cond delay="0"/>
                                  </p:stCondLst>
                                  <p:childTnLst>
                                    <p:animEffect transition="out" filter="fade">
                                      <p:cBhvr>
                                        <p:cTn id="1750" dur="10"/>
                                        <p:tgtEl>
                                          <p:spTgt spid="492"/>
                                        </p:tgtEl>
                                      </p:cBhvr>
                                    </p:animEffect>
                                    <p:set>
                                      <p:cBhvr>
                                        <p:cTn id="1751" dur="1" fill="hold">
                                          <p:stCondLst>
                                            <p:cond delay="9"/>
                                          </p:stCondLst>
                                        </p:cTn>
                                        <p:tgtEl>
                                          <p:spTgt spid="492"/>
                                        </p:tgtEl>
                                        <p:attrNameLst>
                                          <p:attrName>style.visibility</p:attrName>
                                        </p:attrNameLst>
                                      </p:cBhvr>
                                      <p:to>
                                        <p:strVal val="hidden"/>
                                      </p:to>
                                    </p:set>
                                  </p:childTnLst>
                                </p:cTn>
                              </p:par>
                            </p:childTnLst>
                          </p:cTn>
                        </p:par>
                        <p:par>
                          <p:cTn id="1752" fill="hold">
                            <p:stCondLst>
                              <p:cond delay="4310"/>
                            </p:stCondLst>
                            <p:childTnLst>
                              <p:par>
                                <p:cTn id="1753" presetID="10" presetClass="exit" presetSubtype="0" fill="hold" grpId="0" nodeType="afterEffect">
                                  <p:stCondLst>
                                    <p:cond delay="0"/>
                                  </p:stCondLst>
                                  <p:childTnLst>
                                    <p:animEffect transition="out" filter="fade">
                                      <p:cBhvr>
                                        <p:cTn id="1754" dur="10"/>
                                        <p:tgtEl>
                                          <p:spTgt spid="493"/>
                                        </p:tgtEl>
                                      </p:cBhvr>
                                    </p:animEffect>
                                    <p:set>
                                      <p:cBhvr>
                                        <p:cTn id="1755" dur="1" fill="hold">
                                          <p:stCondLst>
                                            <p:cond delay="9"/>
                                          </p:stCondLst>
                                        </p:cTn>
                                        <p:tgtEl>
                                          <p:spTgt spid="493"/>
                                        </p:tgtEl>
                                        <p:attrNameLst>
                                          <p:attrName>style.visibility</p:attrName>
                                        </p:attrNameLst>
                                      </p:cBhvr>
                                      <p:to>
                                        <p:strVal val="hidden"/>
                                      </p:to>
                                    </p:set>
                                  </p:childTnLst>
                                </p:cTn>
                              </p:par>
                            </p:childTnLst>
                          </p:cTn>
                        </p:par>
                        <p:par>
                          <p:cTn id="1756" fill="hold">
                            <p:stCondLst>
                              <p:cond delay="4320"/>
                            </p:stCondLst>
                            <p:childTnLst>
                              <p:par>
                                <p:cTn id="1757" presetID="10" presetClass="exit" presetSubtype="0" fill="hold" grpId="0" nodeType="afterEffect">
                                  <p:stCondLst>
                                    <p:cond delay="0"/>
                                  </p:stCondLst>
                                  <p:childTnLst>
                                    <p:animEffect transition="out" filter="fade">
                                      <p:cBhvr>
                                        <p:cTn id="1758" dur="10"/>
                                        <p:tgtEl>
                                          <p:spTgt spid="494"/>
                                        </p:tgtEl>
                                      </p:cBhvr>
                                    </p:animEffect>
                                    <p:set>
                                      <p:cBhvr>
                                        <p:cTn id="1759" dur="1" fill="hold">
                                          <p:stCondLst>
                                            <p:cond delay="9"/>
                                          </p:stCondLst>
                                        </p:cTn>
                                        <p:tgtEl>
                                          <p:spTgt spid="494"/>
                                        </p:tgtEl>
                                        <p:attrNameLst>
                                          <p:attrName>style.visibility</p:attrName>
                                        </p:attrNameLst>
                                      </p:cBhvr>
                                      <p:to>
                                        <p:strVal val="hidden"/>
                                      </p:to>
                                    </p:set>
                                  </p:childTnLst>
                                </p:cTn>
                              </p:par>
                              <p:par>
                                <p:cTn id="1760" presetID="10" presetClass="exit" presetSubtype="0" fill="hold" grpId="0" nodeType="withEffect">
                                  <p:stCondLst>
                                    <p:cond delay="0"/>
                                  </p:stCondLst>
                                  <p:childTnLst>
                                    <p:animEffect transition="out" filter="fade">
                                      <p:cBhvr>
                                        <p:cTn id="1761" dur="10"/>
                                        <p:tgtEl>
                                          <p:spTgt spid="495"/>
                                        </p:tgtEl>
                                      </p:cBhvr>
                                    </p:animEffect>
                                    <p:set>
                                      <p:cBhvr>
                                        <p:cTn id="1762" dur="1" fill="hold">
                                          <p:stCondLst>
                                            <p:cond delay="9"/>
                                          </p:stCondLst>
                                        </p:cTn>
                                        <p:tgtEl>
                                          <p:spTgt spid="495"/>
                                        </p:tgtEl>
                                        <p:attrNameLst>
                                          <p:attrName>style.visibility</p:attrName>
                                        </p:attrNameLst>
                                      </p:cBhvr>
                                      <p:to>
                                        <p:strVal val="hidden"/>
                                      </p:to>
                                    </p:set>
                                  </p:childTnLst>
                                </p:cTn>
                              </p:par>
                              <p:par>
                                <p:cTn id="1763" presetID="10" presetClass="exit" presetSubtype="0" fill="hold" grpId="0" nodeType="withEffect">
                                  <p:stCondLst>
                                    <p:cond delay="0"/>
                                  </p:stCondLst>
                                  <p:childTnLst>
                                    <p:animEffect transition="out" filter="fade">
                                      <p:cBhvr>
                                        <p:cTn id="1764" dur="10"/>
                                        <p:tgtEl>
                                          <p:spTgt spid="496"/>
                                        </p:tgtEl>
                                      </p:cBhvr>
                                    </p:animEffect>
                                    <p:set>
                                      <p:cBhvr>
                                        <p:cTn id="1765" dur="1" fill="hold">
                                          <p:stCondLst>
                                            <p:cond delay="9"/>
                                          </p:stCondLst>
                                        </p:cTn>
                                        <p:tgtEl>
                                          <p:spTgt spid="496"/>
                                        </p:tgtEl>
                                        <p:attrNameLst>
                                          <p:attrName>style.visibility</p:attrName>
                                        </p:attrNameLst>
                                      </p:cBhvr>
                                      <p:to>
                                        <p:strVal val="hidden"/>
                                      </p:to>
                                    </p:set>
                                  </p:childTnLst>
                                </p:cTn>
                              </p:par>
                              <p:par>
                                <p:cTn id="1766" presetID="10" presetClass="exit" presetSubtype="0" fill="hold" grpId="0" nodeType="withEffect">
                                  <p:stCondLst>
                                    <p:cond delay="0"/>
                                  </p:stCondLst>
                                  <p:childTnLst>
                                    <p:animEffect transition="out" filter="fade">
                                      <p:cBhvr>
                                        <p:cTn id="1767" dur="10"/>
                                        <p:tgtEl>
                                          <p:spTgt spid="497"/>
                                        </p:tgtEl>
                                      </p:cBhvr>
                                    </p:animEffect>
                                    <p:set>
                                      <p:cBhvr>
                                        <p:cTn id="1768" dur="1" fill="hold">
                                          <p:stCondLst>
                                            <p:cond delay="9"/>
                                          </p:stCondLst>
                                        </p:cTn>
                                        <p:tgtEl>
                                          <p:spTgt spid="497"/>
                                        </p:tgtEl>
                                        <p:attrNameLst>
                                          <p:attrName>style.visibility</p:attrName>
                                        </p:attrNameLst>
                                      </p:cBhvr>
                                      <p:to>
                                        <p:strVal val="hidden"/>
                                      </p:to>
                                    </p:set>
                                  </p:childTnLst>
                                </p:cTn>
                              </p:par>
                              <p:par>
                                <p:cTn id="1769" presetID="10" presetClass="exit" presetSubtype="0" fill="hold" grpId="0" nodeType="withEffect">
                                  <p:stCondLst>
                                    <p:cond delay="0"/>
                                  </p:stCondLst>
                                  <p:childTnLst>
                                    <p:animEffect transition="out" filter="fade">
                                      <p:cBhvr>
                                        <p:cTn id="1770" dur="10"/>
                                        <p:tgtEl>
                                          <p:spTgt spid="498"/>
                                        </p:tgtEl>
                                      </p:cBhvr>
                                    </p:animEffect>
                                    <p:set>
                                      <p:cBhvr>
                                        <p:cTn id="1771" dur="1" fill="hold">
                                          <p:stCondLst>
                                            <p:cond delay="9"/>
                                          </p:stCondLst>
                                        </p:cTn>
                                        <p:tgtEl>
                                          <p:spTgt spid="498"/>
                                        </p:tgtEl>
                                        <p:attrNameLst>
                                          <p:attrName>style.visibility</p:attrName>
                                        </p:attrNameLst>
                                      </p:cBhvr>
                                      <p:to>
                                        <p:strVal val="hidden"/>
                                      </p:to>
                                    </p:set>
                                  </p:childTnLst>
                                </p:cTn>
                              </p:par>
                              <p:par>
                                <p:cTn id="1772" presetID="10" presetClass="exit" presetSubtype="0" fill="hold" grpId="0" nodeType="withEffect">
                                  <p:stCondLst>
                                    <p:cond delay="0"/>
                                  </p:stCondLst>
                                  <p:childTnLst>
                                    <p:animEffect transition="out" filter="fade">
                                      <p:cBhvr>
                                        <p:cTn id="1773" dur="10"/>
                                        <p:tgtEl>
                                          <p:spTgt spid="499"/>
                                        </p:tgtEl>
                                      </p:cBhvr>
                                    </p:animEffect>
                                    <p:set>
                                      <p:cBhvr>
                                        <p:cTn id="1774" dur="1" fill="hold">
                                          <p:stCondLst>
                                            <p:cond delay="9"/>
                                          </p:stCondLst>
                                        </p:cTn>
                                        <p:tgtEl>
                                          <p:spTgt spid="499"/>
                                        </p:tgtEl>
                                        <p:attrNameLst>
                                          <p:attrName>style.visibility</p:attrName>
                                        </p:attrNameLst>
                                      </p:cBhvr>
                                      <p:to>
                                        <p:strVal val="hidden"/>
                                      </p:to>
                                    </p:set>
                                  </p:childTnLst>
                                </p:cTn>
                              </p:par>
                              <p:par>
                                <p:cTn id="1775" presetID="10" presetClass="exit" presetSubtype="0" fill="hold" grpId="0" nodeType="withEffect">
                                  <p:stCondLst>
                                    <p:cond delay="0"/>
                                  </p:stCondLst>
                                  <p:childTnLst>
                                    <p:animEffect transition="out" filter="fade">
                                      <p:cBhvr>
                                        <p:cTn id="1776" dur="10"/>
                                        <p:tgtEl>
                                          <p:spTgt spid="500"/>
                                        </p:tgtEl>
                                      </p:cBhvr>
                                    </p:animEffect>
                                    <p:set>
                                      <p:cBhvr>
                                        <p:cTn id="1777" dur="1" fill="hold">
                                          <p:stCondLst>
                                            <p:cond delay="9"/>
                                          </p:stCondLst>
                                        </p:cTn>
                                        <p:tgtEl>
                                          <p:spTgt spid="500"/>
                                        </p:tgtEl>
                                        <p:attrNameLst>
                                          <p:attrName>style.visibility</p:attrName>
                                        </p:attrNameLst>
                                      </p:cBhvr>
                                      <p:to>
                                        <p:strVal val="hidden"/>
                                      </p:to>
                                    </p:set>
                                  </p:childTnLst>
                                </p:cTn>
                              </p:par>
                            </p:childTnLst>
                          </p:cTn>
                        </p:par>
                        <p:par>
                          <p:cTn id="1778" fill="hold">
                            <p:stCondLst>
                              <p:cond delay="4330"/>
                            </p:stCondLst>
                            <p:childTnLst>
                              <p:par>
                                <p:cTn id="1779" presetID="10" presetClass="exit" presetSubtype="0" fill="hold" grpId="0" nodeType="afterEffect">
                                  <p:stCondLst>
                                    <p:cond delay="0"/>
                                  </p:stCondLst>
                                  <p:childTnLst>
                                    <p:animEffect transition="out" filter="fade">
                                      <p:cBhvr>
                                        <p:cTn id="1780" dur="10"/>
                                        <p:tgtEl>
                                          <p:spTgt spid="501"/>
                                        </p:tgtEl>
                                      </p:cBhvr>
                                    </p:animEffect>
                                    <p:set>
                                      <p:cBhvr>
                                        <p:cTn id="1781" dur="1" fill="hold">
                                          <p:stCondLst>
                                            <p:cond delay="9"/>
                                          </p:stCondLst>
                                        </p:cTn>
                                        <p:tgtEl>
                                          <p:spTgt spid="501"/>
                                        </p:tgtEl>
                                        <p:attrNameLst>
                                          <p:attrName>style.visibility</p:attrName>
                                        </p:attrNameLst>
                                      </p:cBhvr>
                                      <p:to>
                                        <p:strVal val="hidden"/>
                                      </p:to>
                                    </p:set>
                                  </p:childTnLst>
                                </p:cTn>
                              </p:par>
                            </p:childTnLst>
                          </p:cTn>
                        </p:par>
                        <p:par>
                          <p:cTn id="1782" fill="hold">
                            <p:stCondLst>
                              <p:cond delay="4340"/>
                            </p:stCondLst>
                            <p:childTnLst>
                              <p:par>
                                <p:cTn id="1783" presetID="10" presetClass="exit" presetSubtype="0" fill="hold" grpId="0" nodeType="afterEffect">
                                  <p:stCondLst>
                                    <p:cond delay="0"/>
                                  </p:stCondLst>
                                  <p:childTnLst>
                                    <p:animEffect transition="out" filter="fade">
                                      <p:cBhvr>
                                        <p:cTn id="1784" dur="10"/>
                                        <p:tgtEl>
                                          <p:spTgt spid="502"/>
                                        </p:tgtEl>
                                      </p:cBhvr>
                                    </p:animEffect>
                                    <p:set>
                                      <p:cBhvr>
                                        <p:cTn id="1785" dur="1" fill="hold">
                                          <p:stCondLst>
                                            <p:cond delay="9"/>
                                          </p:stCondLst>
                                        </p:cTn>
                                        <p:tgtEl>
                                          <p:spTgt spid="502"/>
                                        </p:tgtEl>
                                        <p:attrNameLst>
                                          <p:attrName>style.visibility</p:attrName>
                                        </p:attrNameLst>
                                      </p:cBhvr>
                                      <p:to>
                                        <p:strVal val="hidden"/>
                                      </p:to>
                                    </p:set>
                                  </p:childTnLst>
                                </p:cTn>
                              </p:par>
                            </p:childTnLst>
                          </p:cTn>
                        </p:par>
                        <p:par>
                          <p:cTn id="1786" fill="hold">
                            <p:stCondLst>
                              <p:cond delay="4350"/>
                            </p:stCondLst>
                            <p:childTnLst>
                              <p:par>
                                <p:cTn id="1787" presetID="10" presetClass="exit" presetSubtype="0" fill="hold" grpId="0" nodeType="afterEffect">
                                  <p:stCondLst>
                                    <p:cond delay="0"/>
                                  </p:stCondLst>
                                  <p:childTnLst>
                                    <p:animEffect transition="out" filter="fade">
                                      <p:cBhvr>
                                        <p:cTn id="1788" dur="10"/>
                                        <p:tgtEl>
                                          <p:spTgt spid="503"/>
                                        </p:tgtEl>
                                      </p:cBhvr>
                                    </p:animEffect>
                                    <p:set>
                                      <p:cBhvr>
                                        <p:cTn id="1789" dur="1" fill="hold">
                                          <p:stCondLst>
                                            <p:cond delay="9"/>
                                          </p:stCondLst>
                                        </p:cTn>
                                        <p:tgtEl>
                                          <p:spTgt spid="503"/>
                                        </p:tgtEl>
                                        <p:attrNameLst>
                                          <p:attrName>style.visibility</p:attrName>
                                        </p:attrNameLst>
                                      </p:cBhvr>
                                      <p:to>
                                        <p:strVal val="hidden"/>
                                      </p:to>
                                    </p:set>
                                  </p:childTnLst>
                                </p:cTn>
                              </p:par>
                            </p:childTnLst>
                          </p:cTn>
                        </p:par>
                        <p:par>
                          <p:cTn id="1790" fill="hold">
                            <p:stCondLst>
                              <p:cond delay="4360"/>
                            </p:stCondLst>
                            <p:childTnLst>
                              <p:par>
                                <p:cTn id="1791" presetID="10" presetClass="exit" presetSubtype="0" fill="hold" grpId="0" nodeType="afterEffect">
                                  <p:stCondLst>
                                    <p:cond delay="0"/>
                                  </p:stCondLst>
                                  <p:childTnLst>
                                    <p:animEffect transition="out" filter="fade">
                                      <p:cBhvr>
                                        <p:cTn id="1792" dur="10"/>
                                        <p:tgtEl>
                                          <p:spTgt spid="504"/>
                                        </p:tgtEl>
                                      </p:cBhvr>
                                    </p:animEffect>
                                    <p:set>
                                      <p:cBhvr>
                                        <p:cTn id="1793" dur="1" fill="hold">
                                          <p:stCondLst>
                                            <p:cond delay="9"/>
                                          </p:stCondLst>
                                        </p:cTn>
                                        <p:tgtEl>
                                          <p:spTgt spid="504"/>
                                        </p:tgtEl>
                                        <p:attrNameLst>
                                          <p:attrName>style.visibility</p:attrName>
                                        </p:attrNameLst>
                                      </p:cBhvr>
                                      <p:to>
                                        <p:strVal val="hidden"/>
                                      </p:to>
                                    </p:set>
                                  </p:childTnLst>
                                </p:cTn>
                              </p:par>
                            </p:childTnLst>
                          </p:cTn>
                        </p:par>
                        <p:par>
                          <p:cTn id="1794" fill="hold">
                            <p:stCondLst>
                              <p:cond delay="4370"/>
                            </p:stCondLst>
                            <p:childTnLst>
                              <p:par>
                                <p:cTn id="1795" presetID="10" presetClass="exit" presetSubtype="0" fill="hold" grpId="0" nodeType="afterEffect">
                                  <p:stCondLst>
                                    <p:cond delay="0"/>
                                  </p:stCondLst>
                                  <p:childTnLst>
                                    <p:animEffect transition="out" filter="fade">
                                      <p:cBhvr>
                                        <p:cTn id="1796" dur="10"/>
                                        <p:tgtEl>
                                          <p:spTgt spid="505"/>
                                        </p:tgtEl>
                                      </p:cBhvr>
                                    </p:animEffect>
                                    <p:set>
                                      <p:cBhvr>
                                        <p:cTn id="1797" dur="1" fill="hold">
                                          <p:stCondLst>
                                            <p:cond delay="9"/>
                                          </p:stCondLst>
                                        </p:cTn>
                                        <p:tgtEl>
                                          <p:spTgt spid="505"/>
                                        </p:tgtEl>
                                        <p:attrNameLst>
                                          <p:attrName>style.visibility</p:attrName>
                                        </p:attrNameLst>
                                      </p:cBhvr>
                                      <p:to>
                                        <p:strVal val="hidden"/>
                                      </p:to>
                                    </p:set>
                                  </p:childTnLst>
                                </p:cTn>
                              </p:par>
                            </p:childTnLst>
                          </p:cTn>
                        </p:par>
                        <p:par>
                          <p:cTn id="1798" fill="hold">
                            <p:stCondLst>
                              <p:cond delay="4380"/>
                            </p:stCondLst>
                            <p:childTnLst>
                              <p:par>
                                <p:cTn id="1799" presetID="10" presetClass="exit" presetSubtype="0" fill="hold" grpId="0" nodeType="afterEffect">
                                  <p:stCondLst>
                                    <p:cond delay="0"/>
                                  </p:stCondLst>
                                  <p:childTnLst>
                                    <p:animEffect transition="out" filter="fade">
                                      <p:cBhvr>
                                        <p:cTn id="1800" dur="10"/>
                                        <p:tgtEl>
                                          <p:spTgt spid="506"/>
                                        </p:tgtEl>
                                      </p:cBhvr>
                                    </p:animEffect>
                                    <p:set>
                                      <p:cBhvr>
                                        <p:cTn id="1801" dur="1" fill="hold">
                                          <p:stCondLst>
                                            <p:cond delay="9"/>
                                          </p:stCondLst>
                                        </p:cTn>
                                        <p:tgtEl>
                                          <p:spTgt spid="506"/>
                                        </p:tgtEl>
                                        <p:attrNameLst>
                                          <p:attrName>style.visibility</p:attrName>
                                        </p:attrNameLst>
                                      </p:cBhvr>
                                      <p:to>
                                        <p:strVal val="hidden"/>
                                      </p:to>
                                    </p:set>
                                  </p:childTnLst>
                                </p:cTn>
                              </p:par>
                            </p:childTnLst>
                          </p:cTn>
                        </p:par>
                        <p:par>
                          <p:cTn id="1802" fill="hold">
                            <p:stCondLst>
                              <p:cond delay="4390"/>
                            </p:stCondLst>
                            <p:childTnLst>
                              <p:par>
                                <p:cTn id="1803" presetID="10" presetClass="exit" presetSubtype="0" fill="hold" grpId="0" nodeType="afterEffect">
                                  <p:stCondLst>
                                    <p:cond delay="0"/>
                                  </p:stCondLst>
                                  <p:childTnLst>
                                    <p:animEffect transition="out" filter="fade">
                                      <p:cBhvr>
                                        <p:cTn id="1804" dur="10"/>
                                        <p:tgtEl>
                                          <p:spTgt spid="507"/>
                                        </p:tgtEl>
                                      </p:cBhvr>
                                    </p:animEffect>
                                    <p:set>
                                      <p:cBhvr>
                                        <p:cTn id="1805" dur="1" fill="hold">
                                          <p:stCondLst>
                                            <p:cond delay="9"/>
                                          </p:stCondLst>
                                        </p:cTn>
                                        <p:tgtEl>
                                          <p:spTgt spid="507"/>
                                        </p:tgtEl>
                                        <p:attrNameLst>
                                          <p:attrName>style.visibility</p:attrName>
                                        </p:attrNameLst>
                                      </p:cBhvr>
                                      <p:to>
                                        <p:strVal val="hidden"/>
                                      </p:to>
                                    </p:set>
                                  </p:childTnLst>
                                </p:cTn>
                              </p:par>
                            </p:childTnLst>
                          </p:cTn>
                        </p:par>
                        <p:par>
                          <p:cTn id="1806" fill="hold">
                            <p:stCondLst>
                              <p:cond delay="4400"/>
                            </p:stCondLst>
                            <p:childTnLst>
                              <p:par>
                                <p:cTn id="1807" presetID="10" presetClass="exit" presetSubtype="0" fill="hold" grpId="0" nodeType="afterEffect">
                                  <p:stCondLst>
                                    <p:cond delay="0"/>
                                  </p:stCondLst>
                                  <p:childTnLst>
                                    <p:animEffect transition="out" filter="fade">
                                      <p:cBhvr>
                                        <p:cTn id="1808" dur="10"/>
                                        <p:tgtEl>
                                          <p:spTgt spid="508"/>
                                        </p:tgtEl>
                                      </p:cBhvr>
                                    </p:animEffect>
                                    <p:set>
                                      <p:cBhvr>
                                        <p:cTn id="1809" dur="1" fill="hold">
                                          <p:stCondLst>
                                            <p:cond delay="9"/>
                                          </p:stCondLst>
                                        </p:cTn>
                                        <p:tgtEl>
                                          <p:spTgt spid="508"/>
                                        </p:tgtEl>
                                        <p:attrNameLst>
                                          <p:attrName>style.visibility</p:attrName>
                                        </p:attrNameLst>
                                      </p:cBhvr>
                                      <p:to>
                                        <p:strVal val="hidden"/>
                                      </p:to>
                                    </p:set>
                                  </p:childTnLst>
                                </p:cTn>
                              </p:par>
                              <p:par>
                                <p:cTn id="1810" presetID="10" presetClass="exit" presetSubtype="0" fill="hold" grpId="0" nodeType="withEffect">
                                  <p:stCondLst>
                                    <p:cond delay="0"/>
                                  </p:stCondLst>
                                  <p:childTnLst>
                                    <p:animEffect transition="out" filter="fade">
                                      <p:cBhvr>
                                        <p:cTn id="1811" dur="10"/>
                                        <p:tgtEl>
                                          <p:spTgt spid="509"/>
                                        </p:tgtEl>
                                      </p:cBhvr>
                                    </p:animEffect>
                                    <p:set>
                                      <p:cBhvr>
                                        <p:cTn id="1812" dur="1" fill="hold">
                                          <p:stCondLst>
                                            <p:cond delay="9"/>
                                          </p:stCondLst>
                                        </p:cTn>
                                        <p:tgtEl>
                                          <p:spTgt spid="509"/>
                                        </p:tgtEl>
                                        <p:attrNameLst>
                                          <p:attrName>style.visibility</p:attrName>
                                        </p:attrNameLst>
                                      </p:cBhvr>
                                      <p:to>
                                        <p:strVal val="hidden"/>
                                      </p:to>
                                    </p:set>
                                  </p:childTnLst>
                                </p:cTn>
                              </p:par>
                              <p:par>
                                <p:cTn id="1813" presetID="10" presetClass="exit" presetSubtype="0" fill="hold" grpId="0" nodeType="withEffect">
                                  <p:stCondLst>
                                    <p:cond delay="0"/>
                                  </p:stCondLst>
                                  <p:childTnLst>
                                    <p:animEffect transition="out" filter="fade">
                                      <p:cBhvr>
                                        <p:cTn id="1814" dur="10"/>
                                        <p:tgtEl>
                                          <p:spTgt spid="510"/>
                                        </p:tgtEl>
                                      </p:cBhvr>
                                    </p:animEffect>
                                    <p:set>
                                      <p:cBhvr>
                                        <p:cTn id="1815" dur="1" fill="hold">
                                          <p:stCondLst>
                                            <p:cond delay="9"/>
                                          </p:stCondLst>
                                        </p:cTn>
                                        <p:tgtEl>
                                          <p:spTgt spid="510"/>
                                        </p:tgtEl>
                                        <p:attrNameLst>
                                          <p:attrName>style.visibility</p:attrName>
                                        </p:attrNameLst>
                                      </p:cBhvr>
                                      <p:to>
                                        <p:strVal val="hidden"/>
                                      </p:to>
                                    </p:set>
                                  </p:childTnLst>
                                </p:cTn>
                              </p:par>
                              <p:par>
                                <p:cTn id="1816" presetID="10" presetClass="exit" presetSubtype="0" fill="hold" grpId="0" nodeType="withEffect">
                                  <p:stCondLst>
                                    <p:cond delay="0"/>
                                  </p:stCondLst>
                                  <p:childTnLst>
                                    <p:animEffect transition="out" filter="fade">
                                      <p:cBhvr>
                                        <p:cTn id="1817" dur="10"/>
                                        <p:tgtEl>
                                          <p:spTgt spid="511"/>
                                        </p:tgtEl>
                                      </p:cBhvr>
                                    </p:animEffect>
                                    <p:set>
                                      <p:cBhvr>
                                        <p:cTn id="1818" dur="1" fill="hold">
                                          <p:stCondLst>
                                            <p:cond delay="9"/>
                                          </p:stCondLst>
                                        </p:cTn>
                                        <p:tgtEl>
                                          <p:spTgt spid="511"/>
                                        </p:tgtEl>
                                        <p:attrNameLst>
                                          <p:attrName>style.visibility</p:attrName>
                                        </p:attrNameLst>
                                      </p:cBhvr>
                                      <p:to>
                                        <p:strVal val="hidden"/>
                                      </p:to>
                                    </p:set>
                                  </p:childTnLst>
                                </p:cTn>
                              </p:par>
                              <p:par>
                                <p:cTn id="1819" presetID="10" presetClass="exit" presetSubtype="0" fill="hold" grpId="0" nodeType="withEffect">
                                  <p:stCondLst>
                                    <p:cond delay="0"/>
                                  </p:stCondLst>
                                  <p:childTnLst>
                                    <p:animEffect transition="out" filter="fade">
                                      <p:cBhvr>
                                        <p:cTn id="1820" dur="10"/>
                                        <p:tgtEl>
                                          <p:spTgt spid="512"/>
                                        </p:tgtEl>
                                      </p:cBhvr>
                                    </p:animEffect>
                                    <p:set>
                                      <p:cBhvr>
                                        <p:cTn id="1821" dur="1" fill="hold">
                                          <p:stCondLst>
                                            <p:cond delay="9"/>
                                          </p:stCondLst>
                                        </p:cTn>
                                        <p:tgtEl>
                                          <p:spTgt spid="512"/>
                                        </p:tgtEl>
                                        <p:attrNameLst>
                                          <p:attrName>style.visibility</p:attrName>
                                        </p:attrNameLst>
                                      </p:cBhvr>
                                      <p:to>
                                        <p:strVal val="hidden"/>
                                      </p:to>
                                    </p:set>
                                  </p:childTnLst>
                                </p:cTn>
                              </p:par>
                              <p:par>
                                <p:cTn id="1822" presetID="10" presetClass="exit" presetSubtype="0" fill="hold" grpId="0" nodeType="withEffect">
                                  <p:stCondLst>
                                    <p:cond delay="0"/>
                                  </p:stCondLst>
                                  <p:childTnLst>
                                    <p:animEffect transition="out" filter="fade">
                                      <p:cBhvr>
                                        <p:cTn id="1823" dur="10"/>
                                        <p:tgtEl>
                                          <p:spTgt spid="513"/>
                                        </p:tgtEl>
                                      </p:cBhvr>
                                    </p:animEffect>
                                    <p:set>
                                      <p:cBhvr>
                                        <p:cTn id="1824" dur="1" fill="hold">
                                          <p:stCondLst>
                                            <p:cond delay="9"/>
                                          </p:stCondLst>
                                        </p:cTn>
                                        <p:tgtEl>
                                          <p:spTgt spid="513"/>
                                        </p:tgtEl>
                                        <p:attrNameLst>
                                          <p:attrName>style.visibility</p:attrName>
                                        </p:attrNameLst>
                                      </p:cBhvr>
                                      <p:to>
                                        <p:strVal val="hidden"/>
                                      </p:to>
                                    </p:set>
                                  </p:childTnLst>
                                </p:cTn>
                              </p:par>
                              <p:par>
                                <p:cTn id="1825" presetID="10" presetClass="exit" presetSubtype="0" fill="hold" grpId="0" nodeType="withEffect">
                                  <p:stCondLst>
                                    <p:cond delay="0"/>
                                  </p:stCondLst>
                                  <p:childTnLst>
                                    <p:animEffect transition="out" filter="fade">
                                      <p:cBhvr>
                                        <p:cTn id="1826" dur="10"/>
                                        <p:tgtEl>
                                          <p:spTgt spid="514"/>
                                        </p:tgtEl>
                                      </p:cBhvr>
                                    </p:animEffect>
                                    <p:set>
                                      <p:cBhvr>
                                        <p:cTn id="1827" dur="1" fill="hold">
                                          <p:stCondLst>
                                            <p:cond delay="9"/>
                                          </p:stCondLst>
                                        </p:cTn>
                                        <p:tgtEl>
                                          <p:spTgt spid="514"/>
                                        </p:tgtEl>
                                        <p:attrNameLst>
                                          <p:attrName>style.visibility</p:attrName>
                                        </p:attrNameLst>
                                      </p:cBhvr>
                                      <p:to>
                                        <p:strVal val="hidden"/>
                                      </p:to>
                                    </p:set>
                                  </p:childTnLst>
                                </p:cTn>
                              </p:par>
                              <p:par>
                                <p:cTn id="1828" presetID="10" presetClass="exit" presetSubtype="0" fill="hold" grpId="0" nodeType="withEffect">
                                  <p:stCondLst>
                                    <p:cond delay="0"/>
                                  </p:stCondLst>
                                  <p:childTnLst>
                                    <p:animEffect transition="out" filter="fade">
                                      <p:cBhvr>
                                        <p:cTn id="1829" dur="10"/>
                                        <p:tgtEl>
                                          <p:spTgt spid="515"/>
                                        </p:tgtEl>
                                      </p:cBhvr>
                                    </p:animEffect>
                                    <p:set>
                                      <p:cBhvr>
                                        <p:cTn id="1830" dur="1" fill="hold">
                                          <p:stCondLst>
                                            <p:cond delay="9"/>
                                          </p:stCondLst>
                                        </p:cTn>
                                        <p:tgtEl>
                                          <p:spTgt spid="515"/>
                                        </p:tgtEl>
                                        <p:attrNameLst>
                                          <p:attrName>style.visibility</p:attrName>
                                        </p:attrNameLst>
                                      </p:cBhvr>
                                      <p:to>
                                        <p:strVal val="hidden"/>
                                      </p:to>
                                    </p:set>
                                  </p:childTnLst>
                                </p:cTn>
                              </p:par>
                            </p:childTnLst>
                          </p:cTn>
                        </p:par>
                        <p:par>
                          <p:cTn id="1831" fill="hold">
                            <p:stCondLst>
                              <p:cond delay="4410"/>
                            </p:stCondLst>
                            <p:childTnLst>
                              <p:par>
                                <p:cTn id="1832" presetID="10" presetClass="exit" presetSubtype="0" fill="hold" grpId="0" nodeType="afterEffect">
                                  <p:stCondLst>
                                    <p:cond delay="0"/>
                                  </p:stCondLst>
                                  <p:childTnLst>
                                    <p:animEffect transition="out" filter="fade">
                                      <p:cBhvr>
                                        <p:cTn id="1833" dur="10"/>
                                        <p:tgtEl>
                                          <p:spTgt spid="516"/>
                                        </p:tgtEl>
                                      </p:cBhvr>
                                    </p:animEffect>
                                    <p:set>
                                      <p:cBhvr>
                                        <p:cTn id="1834" dur="1" fill="hold">
                                          <p:stCondLst>
                                            <p:cond delay="9"/>
                                          </p:stCondLst>
                                        </p:cTn>
                                        <p:tgtEl>
                                          <p:spTgt spid="516"/>
                                        </p:tgtEl>
                                        <p:attrNameLst>
                                          <p:attrName>style.visibility</p:attrName>
                                        </p:attrNameLst>
                                      </p:cBhvr>
                                      <p:to>
                                        <p:strVal val="hidden"/>
                                      </p:to>
                                    </p:set>
                                  </p:childTnLst>
                                </p:cTn>
                              </p:par>
                            </p:childTnLst>
                          </p:cTn>
                        </p:par>
                        <p:par>
                          <p:cTn id="1835" fill="hold">
                            <p:stCondLst>
                              <p:cond delay="4420"/>
                            </p:stCondLst>
                            <p:childTnLst>
                              <p:par>
                                <p:cTn id="1836" presetID="10" presetClass="exit" presetSubtype="0" fill="hold" grpId="0" nodeType="afterEffect">
                                  <p:stCondLst>
                                    <p:cond delay="0"/>
                                  </p:stCondLst>
                                  <p:childTnLst>
                                    <p:animEffect transition="out" filter="fade">
                                      <p:cBhvr>
                                        <p:cTn id="1837" dur="10"/>
                                        <p:tgtEl>
                                          <p:spTgt spid="517"/>
                                        </p:tgtEl>
                                      </p:cBhvr>
                                    </p:animEffect>
                                    <p:set>
                                      <p:cBhvr>
                                        <p:cTn id="1838" dur="1" fill="hold">
                                          <p:stCondLst>
                                            <p:cond delay="9"/>
                                          </p:stCondLst>
                                        </p:cTn>
                                        <p:tgtEl>
                                          <p:spTgt spid="517"/>
                                        </p:tgtEl>
                                        <p:attrNameLst>
                                          <p:attrName>style.visibility</p:attrName>
                                        </p:attrNameLst>
                                      </p:cBhvr>
                                      <p:to>
                                        <p:strVal val="hidden"/>
                                      </p:to>
                                    </p:set>
                                  </p:childTnLst>
                                </p:cTn>
                              </p:par>
                            </p:childTnLst>
                          </p:cTn>
                        </p:par>
                        <p:par>
                          <p:cTn id="1839" fill="hold">
                            <p:stCondLst>
                              <p:cond delay="4430"/>
                            </p:stCondLst>
                            <p:childTnLst>
                              <p:par>
                                <p:cTn id="1840" presetID="10" presetClass="exit" presetSubtype="0" fill="hold" grpId="0" nodeType="afterEffect">
                                  <p:stCondLst>
                                    <p:cond delay="0"/>
                                  </p:stCondLst>
                                  <p:childTnLst>
                                    <p:animEffect transition="out" filter="fade">
                                      <p:cBhvr>
                                        <p:cTn id="1841" dur="10"/>
                                        <p:tgtEl>
                                          <p:spTgt spid="518"/>
                                        </p:tgtEl>
                                      </p:cBhvr>
                                    </p:animEffect>
                                    <p:set>
                                      <p:cBhvr>
                                        <p:cTn id="1842" dur="1" fill="hold">
                                          <p:stCondLst>
                                            <p:cond delay="9"/>
                                          </p:stCondLst>
                                        </p:cTn>
                                        <p:tgtEl>
                                          <p:spTgt spid="518"/>
                                        </p:tgtEl>
                                        <p:attrNameLst>
                                          <p:attrName>style.visibility</p:attrName>
                                        </p:attrNameLst>
                                      </p:cBhvr>
                                      <p:to>
                                        <p:strVal val="hidden"/>
                                      </p:to>
                                    </p:set>
                                  </p:childTnLst>
                                </p:cTn>
                              </p:par>
                            </p:childTnLst>
                          </p:cTn>
                        </p:par>
                        <p:par>
                          <p:cTn id="1843" fill="hold">
                            <p:stCondLst>
                              <p:cond delay="4440"/>
                            </p:stCondLst>
                            <p:childTnLst>
                              <p:par>
                                <p:cTn id="1844" presetID="10" presetClass="exit" presetSubtype="0" fill="hold" grpId="0" nodeType="afterEffect">
                                  <p:stCondLst>
                                    <p:cond delay="0"/>
                                  </p:stCondLst>
                                  <p:childTnLst>
                                    <p:animEffect transition="out" filter="fade">
                                      <p:cBhvr>
                                        <p:cTn id="1845" dur="10"/>
                                        <p:tgtEl>
                                          <p:spTgt spid="519"/>
                                        </p:tgtEl>
                                      </p:cBhvr>
                                    </p:animEffect>
                                    <p:set>
                                      <p:cBhvr>
                                        <p:cTn id="1846" dur="1" fill="hold">
                                          <p:stCondLst>
                                            <p:cond delay="9"/>
                                          </p:stCondLst>
                                        </p:cTn>
                                        <p:tgtEl>
                                          <p:spTgt spid="519"/>
                                        </p:tgtEl>
                                        <p:attrNameLst>
                                          <p:attrName>style.visibility</p:attrName>
                                        </p:attrNameLst>
                                      </p:cBhvr>
                                      <p:to>
                                        <p:strVal val="hidden"/>
                                      </p:to>
                                    </p:set>
                                  </p:childTnLst>
                                </p:cTn>
                              </p:par>
                            </p:childTnLst>
                          </p:cTn>
                        </p:par>
                        <p:par>
                          <p:cTn id="1847" fill="hold">
                            <p:stCondLst>
                              <p:cond delay="4450"/>
                            </p:stCondLst>
                            <p:childTnLst>
                              <p:par>
                                <p:cTn id="1848" presetID="10" presetClass="exit" presetSubtype="0" fill="hold" grpId="0" nodeType="afterEffect">
                                  <p:stCondLst>
                                    <p:cond delay="0"/>
                                  </p:stCondLst>
                                  <p:childTnLst>
                                    <p:animEffect transition="out" filter="fade">
                                      <p:cBhvr>
                                        <p:cTn id="1849" dur="10"/>
                                        <p:tgtEl>
                                          <p:spTgt spid="520"/>
                                        </p:tgtEl>
                                      </p:cBhvr>
                                    </p:animEffect>
                                    <p:set>
                                      <p:cBhvr>
                                        <p:cTn id="1850" dur="1" fill="hold">
                                          <p:stCondLst>
                                            <p:cond delay="9"/>
                                          </p:stCondLst>
                                        </p:cTn>
                                        <p:tgtEl>
                                          <p:spTgt spid="520"/>
                                        </p:tgtEl>
                                        <p:attrNameLst>
                                          <p:attrName>style.visibility</p:attrName>
                                        </p:attrNameLst>
                                      </p:cBhvr>
                                      <p:to>
                                        <p:strVal val="hidden"/>
                                      </p:to>
                                    </p:set>
                                  </p:childTnLst>
                                </p:cTn>
                              </p:par>
                            </p:childTnLst>
                          </p:cTn>
                        </p:par>
                        <p:par>
                          <p:cTn id="1851" fill="hold">
                            <p:stCondLst>
                              <p:cond delay="4460"/>
                            </p:stCondLst>
                            <p:childTnLst>
                              <p:par>
                                <p:cTn id="1852" presetID="10" presetClass="exit" presetSubtype="0" fill="hold" grpId="0" nodeType="afterEffect">
                                  <p:stCondLst>
                                    <p:cond delay="0"/>
                                  </p:stCondLst>
                                  <p:childTnLst>
                                    <p:animEffect transition="out" filter="fade">
                                      <p:cBhvr>
                                        <p:cTn id="1853" dur="10"/>
                                        <p:tgtEl>
                                          <p:spTgt spid="521"/>
                                        </p:tgtEl>
                                      </p:cBhvr>
                                    </p:animEffect>
                                    <p:set>
                                      <p:cBhvr>
                                        <p:cTn id="1854" dur="1" fill="hold">
                                          <p:stCondLst>
                                            <p:cond delay="9"/>
                                          </p:stCondLst>
                                        </p:cTn>
                                        <p:tgtEl>
                                          <p:spTgt spid="521"/>
                                        </p:tgtEl>
                                        <p:attrNameLst>
                                          <p:attrName>style.visibility</p:attrName>
                                        </p:attrNameLst>
                                      </p:cBhvr>
                                      <p:to>
                                        <p:strVal val="hidden"/>
                                      </p:to>
                                    </p:set>
                                  </p:childTnLst>
                                </p:cTn>
                              </p:par>
                            </p:childTnLst>
                          </p:cTn>
                        </p:par>
                        <p:par>
                          <p:cTn id="1855" fill="hold">
                            <p:stCondLst>
                              <p:cond delay="4470"/>
                            </p:stCondLst>
                            <p:childTnLst>
                              <p:par>
                                <p:cTn id="1856" presetID="10" presetClass="exit" presetSubtype="0" fill="hold" grpId="0" nodeType="afterEffect">
                                  <p:stCondLst>
                                    <p:cond delay="0"/>
                                  </p:stCondLst>
                                  <p:childTnLst>
                                    <p:animEffect transition="out" filter="fade">
                                      <p:cBhvr>
                                        <p:cTn id="1857" dur="10"/>
                                        <p:tgtEl>
                                          <p:spTgt spid="522"/>
                                        </p:tgtEl>
                                      </p:cBhvr>
                                    </p:animEffect>
                                    <p:set>
                                      <p:cBhvr>
                                        <p:cTn id="1858" dur="1" fill="hold">
                                          <p:stCondLst>
                                            <p:cond delay="9"/>
                                          </p:stCondLst>
                                        </p:cTn>
                                        <p:tgtEl>
                                          <p:spTgt spid="522"/>
                                        </p:tgtEl>
                                        <p:attrNameLst>
                                          <p:attrName>style.visibility</p:attrName>
                                        </p:attrNameLst>
                                      </p:cBhvr>
                                      <p:to>
                                        <p:strVal val="hidden"/>
                                      </p:to>
                                    </p:set>
                                  </p:childTnLst>
                                </p:cTn>
                              </p:par>
                            </p:childTnLst>
                          </p:cTn>
                        </p:par>
                        <p:par>
                          <p:cTn id="1859" fill="hold">
                            <p:stCondLst>
                              <p:cond delay="4480"/>
                            </p:stCondLst>
                            <p:childTnLst>
                              <p:par>
                                <p:cTn id="1860" presetID="10" presetClass="exit" presetSubtype="0" fill="hold" grpId="0" nodeType="afterEffect">
                                  <p:stCondLst>
                                    <p:cond delay="0"/>
                                  </p:stCondLst>
                                  <p:childTnLst>
                                    <p:animEffect transition="out" filter="fade">
                                      <p:cBhvr>
                                        <p:cTn id="1861" dur="10"/>
                                        <p:tgtEl>
                                          <p:spTgt spid="523"/>
                                        </p:tgtEl>
                                      </p:cBhvr>
                                    </p:animEffect>
                                    <p:set>
                                      <p:cBhvr>
                                        <p:cTn id="1862" dur="1" fill="hold">
                                          <p:stCondLst>
                                            <p:cond delay="9"/>
                                          </p:stCondLst>
                                        </p:cTn>
                                        <p:tgtEl>
                                          <p:spTgt spid="523"/>
                                        </p:tgtEl>
                                        <p:attrNameLst>
                                          <p:attrName>style.visibility</p:attrName>
                                        </p:attrNameLst>
                                      </p:cBhvr>
                                      <p:to>
                                        <p:strVal val="hidden"/>
                                      </p:to>
                                    </p:set>
                                  </p:childTnLst>
                                </p:cTn>
                              </p:par>
                            </p:childTnLst>
                          </p:cTn>
                        </p:par>
                        <p:par>
                          <p:cTn id="1863" fill="hold">
                            <p:stCondLst>
                              <p:cond delay="4490"/>
                            </p:stCondLst>
                            <p:childTnLst>
                              <p:par>
                                <p:cTn id="1864" presetID="10" presetClass="exit" presetSubtype="0" fill="hold" grpId="0" nodeType="afterEffect">
                                  <p:stCondLst>
                                    <p:cond delay="0"/>
                                  </p:stCondLst>
                                  <p:childTnLst>
                                    <p:animEffect transition="out" filter="fade">
                                      <p:cBhvr>
                                        <p:cTn id="1865" dur="10"/>
                                        <p:tgtEl>
                                          <p:spTgt spid="524"/>
                                        </p:tgtEl>
                                      </p:cBhvr>
                                    </p:animEffect>
                                    <p:set>
                                      <p:cBhvr>
                                        <p:cTn id="1866" dur="1" fill="hold">
                                          <p:stCondLst>
                                            <p:cond delay="9"/>
                                          </p:stCondLst>
                                        </p:cTn>
                                        <p:tgtEl>
                                          <p:spTgt spid="524"/>
                                        </p:tgtEl>
                                        <p:attrNameLst>
                                          <p:attrName>style.visibility</p:attrName>
                                        </p:attrNameLst>
                                      </p:cBhvr>
                                      <p:to>
                                        <p:strVal val="hidden"/>
                                      </p:to>
                                    </p:set>
                                  </p:childTnLst>
                                </p:cTn>
                              </p:par>
                              <p:par>
                                <p:cTn id="1867" presetID="10" presetClass="exit" presetSubtype="0" fill="hold" grpId="0" nodeType="withEffect">
                                  <p:stCondLst>
                                    <p:cond delay="0"/>
                                  </p:stCondLst>
                                  <p:childTnLst>
                                    <p:animEffect transition="out" filter="fade">
                                      <p:cBhvr>
                                        <p:cTn id="1868" dur="10"/>
                                        <p:tgtEl>
                                          <p:spTgt spid="525"/>
                                        </p:tgtEl>
                                      </p:cBhvr>
                                    </p:animEffect>
                                    <p:set>
                                      <p:cBhvr>
                                        <p:cTn id="1869" dur="1" fill="hold">
                                          <p:stCondLst>
                                            <p:cond delay="9"/>
                                          </p:stCondLst>
                                        </p:cTn>
                                        <p:tgtEl>
                                          <p:spTgt spid="525"/>
                                        </p:tgtEl>
                                        <p:attrNameLst>
                                          <p:attrName>style.visibility</p:attrName>
                                        </p:attrNameLst>
                                      </p:cBhvr>
                                      <p:to>
                                        <p:strVal val="hidden"/>
                                      </p:to>
                                    </p:set>
                                  </p:childTnLst>
                                </p:cTn>
                              </p:par>
                              <p:par>
                                <p:cTn id="1870" presetID="10" presetClass="exit" presetSubtype="0" fill="hold" grpId="0" nodeType="withEffect">
                                  <p:stCondLst>
                                    <p:cond delay="0"/>
                                  </p:stCondLst>
                                  <p:childTnLst>
                                    <p:animEffect transition="out" filter="fade">
                                      <p:cBhvr>
                                        <p:cTn id="1871" dur="10"/>
                                        <p:tgtEl>
                                          <p:spTgt spid="526"/>
                                        </p:tgtEl>
                                      </p:cBhvr>
                                    </p:animEffect>
                                    <p:set>
                                      <p:cBhvr>
                                        <p:cTn id="1872" dur="1" fill="hold">
                                          <p:stCondLst>
                                            <p:cond delay="9"/>
                                          </p:stCondLst>
                                        </p:cTn>
                                        <p:tgtEl>
                                          <p:spTgt spid="526"/>
                                        </p:tgtEl>
                                        <p:attrNameLst>
                                          <p:attrName>style.visibility</p:attrName>
                                        </p:attrNameLst>
                                      </p:cBhvr>
                                      <p:to>
                                        <p:strVal val="hidden"/>
                                      </p:to>
                                    </p:set>
                                  </p:childTnLst>
                                </p:cTn>
                              </p:par>
                              <p:par>
                                <p:cTn id="1873" presetID="10" presetClass="exit" presetSubtype="0" fill="hold" grpId="0" nodeType="withEffect">
                                  <p:stCondLst>
                                    <p:cond delay="0"/>
                                  </p:stCondLst>
                                  <p:childTnLst>
                                    <p:animEffect transition="out" filter="fade">
                                      <p:cBhvr>
                                        <p:cTn id="1874" dur="10"/>
                                        <p:tgtEl>
                                          <p:spTgt spid="527"/>
                                        </p:tgtEl>
                                      </p:cBhvr>
                                    </p:animEffect>
                                    <p:set>
                                      <p:cBhvr>
                                        <p:cTn id="1875" dur="1" fill="hold">
                                          <p:stCondLst>
                                            <p:cond delay="9"/>
                                          </p:stCondLst>
                                        </p:cTn>
                                        <p:tgtEl>
                                          <p:spTgt spid="527"/>
                                        </p:tgtEl>
                                        <p:attrNameLst>
                                          <p:attrName>style.visibility</p:attrName>
                                        </p:attrNameLst>
                                      </p:cBhvr>
                                      <p:to>
                                        <p:strVal val="hidden"/>
                                      </p:to>
                                    </p:set>
                                  </p:childTnLst>
                                </p:cTn>
                              </p:par>
                            </p:childTnLst>
                          </p:cTn>
                        </p:par>
                        <p:par>
                          <p:cTn id="1876" fill="hold">
                            <p:stCondLst>
                              <p:cond delay="4500"/>
                            </p:stCondLst>
                            <p:childTnLst>
                              <p:par>
                                <p:cTn id="1877" presetID="10" presetClass="exit" presetSubtype="0" fill="hold" grpId="0" nodeType="afterEffect">
                                  <p:stCondLst>
                                    <p:cond delay="0"/>
                                  </p:stCondLst>
                                  <p:childTnLst>
                                    <p:animEffect transition="out" filter="fade">
                                      <p:cBhvr>
                                        <p:cTn id="1878" dur="10"/>
                                        <p:tgtEl>
                                          <p:spTgt spid="528"/>
                                        </p:tgtEl>
                                      </p:cBhvr>
                                    </p:animEffect>
                                    <p:set>
                                      <p:cBhvr>
                                        <p:cTn id="1879" dur="1" fill="hold">
                                          <p:stCondLst>
                                            <p:cond delay="9"/>
                                          </p:stCondLst>
                                        </p:cTn>
                                        <p:tgtEl>
                                          <p:spTgt spid="528"/>
                                        </p:tgtEl>
                                        <p:attrNameLst>
                                          <p:attrName>style.visibility</p:attrName>
                                        </p:attrNameLst>
                                      </p:cBhvr>
                                      <p:to>
                                        <p:strVal val="hidden"/>
                                      </p:to>
                                    </p:set>
                                  </p:childTnLst>
                                </p:cTn>
                              </p:par>
                            </p:childTnLst>
                          </p:cTn>
                        </p:par>
                        <p:par>
                          <p:cTn id="1880" fill="hold">
                            <p:stCondLst>
                              <p:cond delay="4510"/>
                            </p:stCondLst>
                            <p:childTnLst>
                              <p:par>
                                <p:cTn id="1881" presetID="10" presetClass="exit" presetSubtype="0" fill="hold" grpId="0" nodeType="afterEffect">
                                  <p:stCondLst>
                                    <p:cond delay="0"/>
                                  </p:stCondLst>
                                  <p:childTnLst>
                                    <p:animEffect transition="out" filter="fade">
                                      <p:cBhvr>
                                        <p:cTn id="1882" dur="10"/>
                                        <p:tgtEl>
                                          <p:spTgt spid="529"/>
                                        </p:tgtEl>
                                      </p:cBhvr>
                                    </p:animEffect>
                                    <p:set>
                                      <p:cBhvr>
                                        <p:cTn id="1883" dur="1" fill="hold">
                                          <p:stCondLst>
                                            <p:cond delay="9"/>
                                          </p:stCondLst>
                                        </p:cTn>
                                        <p:tgtEl>
                                          <p:spTgt spid="529"/>
                                        </p:tgtEl>
                                        <p:attrNameLst>
                                          <p:attrName>style.visibility</p:attrName>
                                        </p:attrNameLst>
                                      </p:cBhvr>
                                      <p:to>
                                        <p:strVal val="hidden"/>
                                      </p:to>
                                    </p:set>
                                  </p:childTnLst>
                                </p:cTn>
                              </p:par>
                            </p:childTnLst>
                          </p:cTn>
                        </p:par>
                        <p:par>
                          <p:cTn id="1884" fill="hold">
                            <p:stCondLst>
                              <p:cond delay="4520"/>
                            </p:stCondLst>
                            <p:childTnLst>
                              <p:par>
                                <p:cTn id="1885" presetID="10" presetClass="exit" presetSubtype="0" fill="hold" grpId="0" nodeType="afterEffect">
                                  <p:stCondLst>
                                    <p:cond delay="0"/>
                                  </p:stCondLst>
                                  <p:childTnLst>
                                    <p:animEffect transition="out" filter="fade">
                                      <p:cBhvr>
                                        <p:cTn id="1886" dur="10"/>
                                        <p:tgtEl>
                                          <p:spTgt spid="530"/>
                                        </p:tgtEl>
                                      </p:cBhvr>
                                    </p:animEffect>
                                    <p:set>
                                      <p:cBhvr>
                                        <p:cTn id="1887" dur="1" fill="hold">
                                          <p:stCondLst>
                                            <p:cond delay="9"/>
                                          </p:stCondLst>
                                        </p:cTn>
                                        <p:tgtEl>
                                          <p:spTgt spid="530"/>
                                        </p:tgtEl>
                                        <p:attrNameLst>
                                          <p:attrName>style.visibility</p:attrName>
                                        </p:attrNameLst>
                                      </p:cBhvr>
                                      <p:to>
                                        <p:strVal val="hidden"/>
                                      </p:to>
                                    </p:set>
                                  </p:childTnLst>
                                </p:cTn>
                              </p:par>
                            </p:childTnLst>
                          </p:cTn>
                        </p:par>
                        <p:par>
                          <p:cTn id="1888" fill="hold">
                            <p:stCondLst>
                              <p:cond delay="4530"/>
                            </p:stCondLst>
                            <p:childTnLst>
                              <p:par>
                                <p:cTn id="1889" presetID="10" presetClass="exit" presetSubtype="0" fill="hold" grpId="0" nodeType="afterEffect">
                                  <p:stCondLst>
                                    <p:cond delay="0"/>
                                  </p:stCondLst>
                                  <p:childTnLst>
                                    <p:animEffect transition="out" filter="fade">
                                      <p:cBhvr>
                                        <p:cTn id="1890" dur="10"/>
                                        <p:tgtEl>
                                          <p:spTgt spid="531"/>
                                        </p:tgtEl>
                                      </p:cBhvr>
                                    </p:animEffect>
                                    <p:set>
                                      <p:cBhvr>
                                        <p:cTn id="1891" dur="1" fill="hold">
                                          <p:stCondLst>
                                            <p:cond delay="9"/>
                                          </p:stCondLst>
                                        </p:cTn>
                                        <p:tgtEl>
                                          <p:spTgt spid="531"/>
                                        </p:tgtEl>
                                        <p:attrNameLst>
                                          <p:attrName>style.visibility</p:attrName>
                                        </p:attrNameLst>
                                      </p:cBhvr>
                                      <p:to>
                                        <p:strVal val="hidden"/>
                                      </p:to>
                                    </p:set>
                                  </p:childTnLst>
                                </p:cTn>
                              </p:par>
                            </p:childTnLst>
                          </p:cTn>
                        </p:par>
                        <p:par>
                          <p:cTn id="1892" fill="hold">
                            <p:stCondLst>
                              <p:cond delay="4540"/>
                            </p:stCondLst>
                            <p:childTnLst>
                              <p:par>
                                <p:cTn id="1893" presetID="10" presetClass="exit" presetSubtype="0" fill="hold" grpId="0" nodeType="afterEffect">
                                  <p:stCondLst>
                                    <p:cond delay="0"/>
                                  </p:stCondLst>
                                  <p:childTnLst>
                                    <p:animEffect transition="out" filter="fade">
                                      <p:cBhvr>
                                        <p:cTn id="1894" dur="10"/>
                                        <p:tgtEl>
                                          <p:spTgt spid="532"/>
                                        </p:tgtEl>
                                      </p:cBhvr>
                                    </p:animEffect>
                                    <p:set>
                                      <p:cBhvr>
                                        <p:cTn id="1895" dur="1" fill="hold">
                                          <p:stCondLst>
                                            <p:cond delay="9"/>
                                          </p:stCondLst>
                                        </p:cTn>
                                        <p:tgtEl>
                                          <p:spTgt spid="532"/>
                                        </p:tgtEl>
                                        <p:attrNameLst>
                                          <p:attrName>style.visibility</p:attrName>
                                        </p:attrNameLst>
                                      </p:cBhvr>
                                      <p:to>
                                        <p:strVal val="hidden"/>
                                      </p:to>
                                    </p:set>
                                  </p:childTnLst>
                                </p:cTn>
                              </p:par>
                            </p:childTnLst>
                          </p:cTn>
                        </p:par>
                        <p:par>
                          <p:cTn id="1896" fill="hold">
                            <p:stCondLst>
                              <p:cond delay="4550"/>
                            </p:stCondLst>
                            <p:childTnLst>
                              <p:par>
                                <p:cTn id="1897" presetID="10" presetClass="exit" presetSubtype="0" fill="hold" grpId="0" nodeType="afterEffect">
                                  <p:stCondLst>
                                    <p:cond delay="0"/>
                                  </p:stCondLst>
                                  <p:childTnLst>
                                    <p:animEffect transition="out" filter="fade">
                                      <p:cBhvr>
                                        <p:cTn id="1898" dur="10"/>
                                        <p:tgtEl>
                                          <p:spTgt spid="533"/>
                                        </p:tgtEl>
                                      </p:cBhvr>
                                    </p:animEffect>
                                    <p:set>
                                      <p:cBhvr>
                                        <p:cTn id="1899" dur="1" fill="hold">
                                          <p:stCondLst>
                                            <p:cond delay="9"/>
                                          </p:stCondLst>
                                        </p:cTn>
                                        <p:tgtEl>
                                          <p:spTgt spid="533"/>
                                        </p:tgtEl>
                                        <p:attrNameLst>
                                          <p:attrName>style.visibility</p:attrName>
                                        </p:attrNameLst>
                                      </p:cBhvr>
                                      <p:to>
                                        <p:strVal val="hidden"/>
                                      </p:to>
                                    </p:set>
                                  </p:childTnLst>
                                </p:cTn>
                              </p:par>
                            </p:childTnLst>
                          </p:cTn>
                        </p:par>
                        <p:par>
                          <p:cTn id="1900" fill="hold">
                            <p:stCondLst>
                              <p:cond delay="4560"/>
                            </p:stCondLst>
                            <p:childTnLst>
                              <p:par>
                                <p:cTn id="1901" presetID="10" presetClass="exit" presetSubtype="0" fill="hold" grpId="0" nodeType="afterEffect">
                                  <p:stCondLst>
                                    <p:cond delay="0"/>
                                  </p:stCondLst>
                                  <p:childTnLst>
                                    <p:animEffect transition="out" filter="fade">
                                      <p:cBhvr>
                                        <p:cTn id="1902" dur="10"/>
                                        <p:tgtEl>
                                          <p:spTgt spid="534"/>
                                        </p:tgtEl>
                                      </p:cBhvr>
                                    </p:animEffect>
                                    <p:set>
                                      <p:cBhvr>
                                        <p:cTn id="1903" dur="1" fill="hold">
                                          <p:stCondLst>
                                            <p:cond delay="9"/>
                                          </p:stCondLst>
                                        </p:cTn>
                                        <p:tgtEl>
                                          <p:spTgt spid="534"/>
                                        </p:tgtEl>
                                        <p:attrNameLst>
                                          <p:attrName>style.visibility</p:attrName>
                                        </p:attrNameLst>
                                      </p:cBhvr>
                                      <p:to>
                                        <p:strVal val="hidden"/>
                                      </p:to>
                                    </p:set>
                                  </p:childTnLst>
                                </p:cTn>
                              </p:par>
                            </p:childTnLst>
                          </p:cTn>
                        </p:par>
                        <p:par>
                          <p:cTn id="1904" fill="hold">
                            <p:stCondLst>
                              <p:cond delay="4570"/>
                            </p:stCondLst>
                            <p:childTnLst>
                              <p:par>
                                <p:cTn id="1905" presetID="10" presetClass="exit" presetSubtype="0" fill="hold" grpId="0" nodeType="afterEffect">
                                  <p:stCondLst>
                                    <p:cond delay="0"/>
                                  </p:stCondLst>
                                  <p:childTnLst>
                                    <p:animEffect transition="out" filter="fade">
                                      <p:cBhvr>
                                        <p:cTn id="1906" dur="10"/>
                                        <p:tgtEl>
                                          <p:spTgt spid="535"/>
                                        </p:tgtEl>
                                      </p:cBhvr>
                                    </p:animEffect>
                                    <p:set>
                                      <p:cBhvr>
                                        <p:cTn id="1907" dur="1" fill="hold">
                                          <p:stCondLst>
                                            <p:cond delay="9"/>
                                          </p:stCondLst>
                                        </p:cTn>
                                        <p:tgtEl>
                                          <p:spTgt spid="535"/>
                                        </p:tgtEl>
                                        <p:attrNameLst>
                                          <p:attrName>style.visibility</p:attrName>
                                        </p:attrNameLst>
                                      </p:cBhvr>
                                      <p:to>
                                        <p:strVal val="hidden"/>
                                      </p:to>
                                    </p:set>
                                  </p:childTnLst>
                                </p:cTn>
                              </p:par>
                            </p:childTnLst>
                          </p:cTn>
                        </p:par>
                        <p:par>
                          <p:cTn id="1908" fill="hold">
                            <p:stCondLst>
                              <p:cond delay="4580"/>
                            </p:stCondLst>
                            <p:childTnLst>
                              <p:par>
                                <p:cTn id="1909" presetID="10" presetClass="exit" presetSubtype="0" fill="hold" grpId="0" nodeType="afterEffect">
                                  <p:stCondLst>
                                    <p:cond delay="0"/>
                                  </p:stCondLst>
                                  <p:childTnLst>
                                    <p:animEffect transition="out" filter="fade">
                                      <p:cBhvr>
                                        <p:cTn id="1910" dur="10"/>
                                        <p:tgtEl>
                                          <p:spTgt spid="536"/>
                                        </p:tgtEl>
                                      </p:cBhvr>
                                    </p:animEffect>
                                    <p:set>
                                      <p:cBhvr>
                                        <p:cTn id="1911" dur="1" fill="hold">
                                          <p:stCondLst>
                                            <p:cond delay="9"/>
                                          </p:stCondLst>
                                        </p:cTn>
                                        <p:tgtEl>
                                          <p:spTgt spid="536"/>
                                        </p:tgtEl>
                                        <p:attrNameLst>
                                          <p:attrName>style.visibility</p:attrName>
                                        </p:attrNameLst>
                                      </p:cBhvr>
                                      <p:to>
                                        <p:strVal val="hidden"/>
                                      </p:to>
                                    </p:set>
                                  </p:childTnLst>
                                </p:cTn>
                              </p:par>
                            </p:childTnLst>
                          </p:cTn>
                        </p:par>
                        <p:par>
                          <p:cTn id="1912" fill="hold">
                            <p:stCondLst>
                              <p:cond delay="4590"/>
                            </p:stCondLst>
                            <p:childTnLst>
                              <p:par>
                                <p:cTn id="1913" presetID="10" presetClass="exit" presetSubtype="0" fill="hold" grpId="0" nodeType="afterEffect">
                                  <p:stCondLst>
                                    <p:cond delay="0"/>
                                  </p:stCondLst>
                                  <p:childTnLst>
                                    <p:animEffect transition="out" filter="fade">
                                      <p:cBhvr>
                                        <p:cTn id="1914" dur="10"/>
                                        <p:tgtEl>
                                          <p:spTgt spid="537"/>
                                        </p:tgtEl>
                                      </p:cBhvr>
                                    </p:animEffect>
                                    <p:set>
                                      <p:cBhvr>
                                        <p:cTn id="1915" dur="1" fill="hold">
                                          <p:stCondLst>
                                            <p:cond delay="9"/>
                                          </p:stCondLst>
                                        </p:cTn>
                                        <p:tgtEl>
                                          <p:spTgt spid="537"/>
                                        </p:tgtEl>
                                        <p:attrNameLst>
                                          <p:attrName>style.visibility</p:attrName>
                                        </p:attrNameLst>
                                      </p:cBhvr>
                                      <p:to>
                                        <p:strVal val="hidden"/>
                                      </p:to>
                                    </p:set>
                                  </p:childTnLst>
                                </p:cTn>
                              </p:par>
                            </p:childTnLst>
                          </p:cTn>
                        </p:par>
                        <p:par>
                          <p:cTn id="1916" fill="hold">
                            <p:stCondLst>
                              <p:cond delay="4600"/>
                            </p:stCondLst>
                            <p:childTnLst>
                              <p:par>
                                <p:cTn id="1917" presetID="10" presetClass="exit" presetSubtype="0" fill="hold" grpId="0" nodeType="afterEffect">
                                  <p:stCondLst>
                                    <p:cond delay="0"/>
                                  </p:stCondLst>
                                  <p:childTnLst>
                                    <p:animEffect transition="out" filter="fade">
                                      <p:cBhvr>
                                        <p:cTn id="1918" dur="10"/>
                                        <p:tgtEl>
                                          <p:spTgt spid="538"/>
                                        </p:tgtEl>
                                      </p:cBhvr>
                                    </p:animEffect>
                                    <p:set>
                                      <p:cBhvr>
                                        <p:cTn id="1919" dur="1" fill="hold">
                                          <p:stCondLst>
                                            <p:cond delay="9"/>
                                          </p:stCondLst>
                                        </p:cTn>
                                        <p:tgtEl>
                                          <p:spTgt spid="538"/>
                                        </p:tgtEl>
                                        <p:attrNameLst>
                                          <p:attrName>style.visibility</p:attrName>
                                        </p:attrNameLst>
                                      </p:cBhvr>
                                      <p:to>
                                        <p:strVal val="hidden"/>
                                      </p:to>
                                    </p:set>
                                  </p:childTnLst>
                                </p:cTn>
                              </p:par>
                            </p:childTnLst>
                          </p:cTn>
                        </p:par>
                        <p:par>
                          <p:cTn id="1920" fill="hold">
                            <p:stCondLst>
                              <p:cond delay="4610"/>
                            </p:stCondLst>
                            <p:childTnLst>
                              <p:par>
                                <p:cTn id="1921" presetID="10" presetClass="exit" presetSubtype="0" fill="hold" grpId="0" nodeType="afterEffect">
                                  <p:stCondLst>
                                    <p:cond delay="0"/>
                                  </p:stCondLst>
                                  <p:childTnLst>
                                    <p:animEffect transition="out" filter="fade">
                                      <p:cBhvr>
                                        <p:cTn id="1922" dur="10"/>
                                        <p:tgtEl>
                                          <p:spTgt spid="539"/>
                                        </p:tgtEl>
                                      </p:cBhvr>
                                    </p:animEffect>
                                    <p:set>
                                      <p:cBhvr>
                                        <p:cTn id="1923" dur="1" fill="hold">
                                          <p:stCondLst>
                                            <p:cond delay="9"/>
                                          </p:stCondLst>
                                        </p:cTn>
                                        <p:tgtEl>
                                          <p:spTgt spid="539"/>
                                        </p:tgtEl>
                                        <p:attrNameLst>
                                          <p:attrName>style.visibility</p:attrName>
                                        </p:attrNameLst>
                                      </p:cBhvr>
                                      <p:to>
                                        <p:strVal val="hidden"/>
                                      </p:to>
                                    </p:set>
                                  </p:childTnLst>
                                </p:cTn>
                              </p:par>
                              <p:par>
                                <p:cTn id="1924" presetID="10" presetClass="exit" presetSubtype="0" fill="hold" grpId="0" nodeType="withEffect">
                                  <p:stCondLst>
                                    <p:cond delay="0"/>
                                  </p:stCondLst>
                                  <p:childTnLst>
                                    <p:animEffect transition="out" filter="fade">
                                      <p:cBhvr>
                                        <p:cTn id="1925" dur="10"/>
                                        <p:tgtEl>
                                          <p:spTgt spid="540"/>
                                        </p:tgtEl>
                                      </p:cBhvr>
                                    </p:animEffect>
                                    <p:set>
                                      <p:cBhvr>
                                        <p:cTn id="1926" dur="1" fill="hold">
                                          <p:stCondLst>
                                            <p:cond delay="9"/>
                                          </p:stCondLst>
                                        </p:cTn>
                                        <p:tgtEl>
                                          <p:spTgt spid="540"/>
                                        </p:tgtEl>
                                        <p:attrNameLst>
                                          <p:attrName>style.visibility</p:attrName>
                                        </p:attrNameLst>
                                      </p:cBhvr>
                                      <p:to>
                                        <p:strVal val="hidden"/>
                                      </p:to>
                                    </p:set>
                                  </p:childTnLst>
                                </p:cTn>
                              </p:par>
                              <p:par>
                                <p:cTn id="1927" presetID="10" presetClass="exit" presetSubtype="0" fill="hold" grpId="0" nodeType="withEffect">
                                  <p:stCondLst>
                                    <p:cond delay="0"/>
                                  </p:stCondLst>
                                  <p:childTnLst>
                                    <p:animEffect transition="out" filter="fade">
                                      <p:cBhvr>
                                        <p:cTn id="1928" dur="10"/>
                                        <p:tgtEl>
                                          <p:spTgt spid="541"/>
                                        </p:tgtEl>
                                      </p:cBhvr>
                                    </p:animEffect>
                                    <p:set>
                                      <p:cBhvr>
                                        <p:cTn id="1929" dur="1" fill="hold">
                                          <p:stCondLst>
                                            <p:cond delay="9"/>
                                          </p:stCondLst>
                                        </p:cTn>
                                        <p:tgtEl>
                                          <p:spTgt spid="541"/>
                                        </p:tgtEl>
                                        <p:attrNameLst>
                                          <p:attrName>style.visibility</p:attrName>
                                        </p:attrNameLst>
                                      </p:cBhvr>
                                      <p:to>
                                        <p:strVal val="hidden"/>
                                      </p:to>
                                    </p:set>
                                  </p:childTnLst>
                                </p:cTn>
                              </p:par>
                              <p:par>
                                <p:cTn id="1930" presetID="10" presetClass="exit" presetSubtype="0" fill="hold" grpId="0" nodeType="withEffect">
                                  <p:stCondLst>
                                    <p:cond delay="0"/>
                                  </p:stCondLst>
                                  <p:childTnLst>
                                    <p:animEffect transition="out" filter="fade">
                                      <p:cBhvr>
                                        <p:cTn id="1931" dur="10"/>
                                        <p:tgtEl>
                                          <p:spTgt spid="542"/>
                                        </p:tgtEl>
                                      </p:cBhvr>
                                    </p:animEffect>
                                    <p:set>
                                      <p:cBhvr>
                                        <p:cTn id="1932" dur="1" fill="hold">
                                          <p:stCondLst>
                                            <p:cond delay="9"/>
                                          </p:stCondLst>
                                        </p:cTn>
                                        <p:tgtEl>
                                          <p:spTgt spid="542"/>
                                        </p:tgtEl>
                                        <p:attrNameLst>
                                          <p:attrName>style.visibility</p:attrName>
                                        </p:attrNameLst>
                                      </p:cBhvr>
                                      <p:to>
                                        <p:strVal val="hidden"/>
                                      </p:to>
                                    </p:set>
                                  </p:childTnLst>
                                </p:cTn>
                              </p:par>
                              <p:par>
                                <p:cTn id="1933" presetID="10" presetClass="exit" presetSubtype="0" fill="hold" grpId="0" nodeType="withEffect">
                                  <p:stCondLst>
                                    <p:cond delay="0"/>
                                  </p:stCondLst>
                                  <p:childTnLst>
                                    <p:animEffect transition="out" filter="fade">
                                      <p:cBhvr>
                                        <p:cTn id="1934" dur="10"/>
                                        <p:tgtEl>
                                          <p:spTgt spid="543"/>
                                        </p:tgtEl>
                                      </p:cBhvr>
                                    </p:animEffect>
                                    <p:set>
                                      <p:cBhvr>
                                        <p:cTn id="1935" dur="1" fill="hold">
                                          <p:stCondLst>
                                            <p:cond delay="9"/>
                                          </p:stCondLst>
                                        </p:cTn>
                                        <p:tgtEl>
                                          <p:spTgt spid="543"/>
                                        </p:tgtEl>
                                        <p:attrNameLst>
                                          <p:attrName>style.visibility</p:attrName>
                                        </p:attrNameLst>
                                      </p:cBhvr>
                                      <p:to>
                                        <p:strVal val="hidden"/>
                                      </p:to>
                                    </p:set>
                                  </p:childTnLst>
                                </p:cTn>
                              </p:par>
                              <p:par>
                                <p:cTn id="1936" presetID="10" presetClass="exit" presetSubtype="0" fill="hold" grpId="0" nodeType="withEffect">
                                  <p:stCondLst>
                                    <p:cond delay="0"/>
                                  </p:stCondLst>
                                  <p:childTnLst>
                                    <p:animEffect transition="out" filter="fade">
                                      <p:cBhvr>
                                        <p:cTn id="1937" dur="10"/>
                                        <p:tgtEl>
                                          <p:spTgt spid="544"/>
                                        </p:tgtEl>
                                      </p:cBhvr>
                                    </p:animEffect>
                                    <p:set>
                                      <p:cBhvr>
                                        <p:cTn id="1938" dur="1" fill="hold">
                                          <p:stCondLst>
                                            <p:cond delay="9"/>
                                          </p:stCondLst>
                                        </p:cTn>
                                        <p:tgtEl>
                                          <p:spTgt spid="544"/>
                                        </p:tgtEl>
                                        <p:attrNameLst>
                                          <p:attrName>style.visibility</p:attrName>
                                        </p:attrNameLst>
                                      </p:cBhvr>
                                      <p:to>
                                        <p:strVal val="hidden"/>
                                      </p:to>
                                    </p:set>
                                  </p:childTnLst>
                                </p:cTn>
                              </p:par>
                              <p:par>
                                <p:cTn id="1939" presetID="10" presetClass="exit" presetSubtype="0" fill="hold" grpId="0" nodeType="withEffect">
                                  <p:stCondLst>
                                    <p:cond delay="0"/>
                                  </p:stCondLst>
                                  <p:childTnLst>
                                    <p:animEffect transition="out" filter="fade">
                                      <p:cBhvr>
                                        <p:cTn id="1940" dur="10"/>
                                        <p:tgtEl>
                                          <p:spTgt spid="545"/>
                                        </p:tgtEl>
                                      </p:cBhvr>
                                    </p:animEffect>
                                    <p:set>
                                      <p:cBhvr>
                                        <p:cTn id="1941" dur="1" fill="hold">
                                          <p:stCondLst>
                                            <p:cond delay="9"/>
                                          </p:stCondLst>
                                        </p:cTn>
                                        <p:tgtEl>
                                          <p:spTgt spid="545"/>
                                        </p:tgtEl>
                                        <p:attrNameLst>
                                          <p:attrName>style.visibility</p:attrName>
                                        </p:attrNameLst>
                                      </p:cBhvr>
                                      <p:to>
                                        <p:strVal val="hidden"/>
                                      </p:to>
                                    </p:set>
                                  </p:childTnLst>
                                </p:cTn>
                              </p:par>
                            </p:childTnLst>
                          </p:cTn>
                        </p:par>
                        <p:par>
                          <p:cTn id="1942" fill="hold">
                            <p:stCondLst>
                              <p:cond delay="4620"/>
                            </p:stCondLst>
                            <p:childTnLst>
                              <p:par>
                                <p:cTn id="1943" presetID="10" presetClass="exit" presetSubtype="0" fill="hold" grpId="0" nodeType="afterEffect">
                                  <p:stCondLst>
                                    <p:cond delay="0"/>
                                  </p:stCondLst>
                                  <p:childTnLst>
                                    <p:animEffect transition="out" filter="fade">
                                      <p:cBhvr>
                                        <p:cTn id="1944" dur="10"/>
                                        <p:tgtEl>
                                          <p:spTgt spid="546"/>
                                        </p:tgtEl>
                                      </p:cBhvr>
                                    </p:animEffect>
                                    <p:set>
                                      <p:cBhvr>
                                        <p:cTn id="1945" dur="1" fill="hold">
                                          <p:stCondLst>
                                            <p:cond delay="9"/>
                                          </p:stCondLst>
                                        </p:cTn>
                                        <p:tgtEl>
                                          <p:spTgt spid="546"/>
                                        </p:tgtEl>
                                        <p:attrNameLst>
                                          <p:attrName>style.visibility</p:attrName>
                                        </p:attrNameLst>
                                      </p:cBhvr>
                                      <p:to>
                                        <p:strVal val="hidden"/>
                                      </p:to>
                                    </p:set>
                                  </p:childTnLst>
                                </p:cTn>
                              </p:par>
                            </p:childTnLst>
                          </p:cTn>
                        </p:par>
                        <p:par>
                          <p:cTn id="1946" fill="hold">
                            <p:stCondLst>
                              <p:cond delay="4630"/>
                            </p:stCondLst>
                            <p:childTnLst>
                              <p:par>
                                <p:cTn id="1947" presetID="10" presetClass="exit" presetSubtype="0" fill="hold" grpId="0" nodeType="afterEffect">
                                  <p:stCondLst>
                                    <p:cond delay="0"/>
                                  </p:stCondLst>
                                  <p:childTnLst>
                                    <p:animEffect transition="out" filter="fade">
                                      <p:cBhvr>
                                        <p:cTn id="1948" dur="10"/>
                                        <p:tgtEl>
                                          <p:spTgt spid="547"/>
                                        </p:tgtEl>
                                      </p:cBhvr>
                                    </p:animEffect>
                                    <p:set>
                                      <p:cBhvr>
                                        <p:cTn id="1949" dur="1" fill="hold">
                                          <p:stCondLst>
                                            <p:cond delay="9"/>
                                          </p:stCondLst>
                                        </p:cTn>
                                        <p:tgtEl>
                                          <p:spTgt spid="547"/>
                                        </p:tgtEl>
                                        <p:attrNameLst>
                                          <p:attrName>style.visibility</p:attrName>
                                        </p:attrNameLst>
                                      </p:cBhvr>
                                      <p:to>
                                        <p:strVal val="hidden"/>
                                      </p:to>
                                    </p:set>
                                  </p:childTnLst>
                                </p:cTn>
                              </p:par>
                            </p:childTnLst>
                          </p:cTn>
                        </p:par>
                        <p:par>
                          <p:cTn id="1950" fill="hold">
                            <p:stCondLst>
                              <p:cond delay="4640"/>
                            </p:stCondLst>
                            <p:childTnLst>
                              <p:par>
                                <p:cTn id="1951" presetID="10" presetClass="exit" presetSubtype="0" fill="hold" grpId="0" nodeType="afterEffect">
                                  <p:stCondLst>
                                    <p:cond delay="0"/>
                                  </p:stCondLst>
                                  <p:childTnLst>
                                    <p:animEffect transition="out" filter="fade">
                                      <p:cBhvr>
                                        <p:cTn id="1952" dur="10"/>
                                        <p:tgtEl>
                                          <p:spTgt spid="548"/>
                                        </p:tgtEl>
                                      </p:cBhvr>
                                    </p:animEffect>
                                    <p:set>
                                      <p:cBhvr>
                                        <p:cTn id="1953" dur="1" fill="hold">
                                          <p:stCondLst>
                                            <p:cond delay="9"/>
                                          </p:stCondLst>
                                        </p:cTn>
                                        <p:tgtEl>
                                          <p:spTgt spid="548"/>
                                        </p:tgtEl>
                                        <p:attrNameLst>
                                          <p:attrName>style.visibility</p:attrName>
                                        </p:attrNameLst>
                                      </p:cBhvr>
                                      <p:to>
                                        <p:strVal val="hidden"/>
                                      </p:to>
                                    </p:set>
                                  </p:childTnLst>
                                </p:cTn>
                              </p:par>
                              <p:par>
                                <p:cTn id="1954" presetID="10" presetClass="exit" presetSubtype="0" fill="hold" grpId="0" nodeType="withEffect">
                                  <p:stCondLst>
                                    <p:cond delay="0"/>
                                  </p:stCondLst>
                                  <p:childTnLst>
                                    <p:animEffect transition="out" filter="fade">
                                      <p:cBhvr>
                                        <p:cTn id="1955" dur="10"/>
                                        <p:tgtEl>
                                          <p:spTgt spid="549"/>
                                        </p:tgtEl>
                                      </p:cBhvr>
                                    </p:animEffect>
                                    <p:set>
                                      <p:cBhvr>
                                        <p:cTn id="1956" dur="1" fill="hold">
                                          <p:stCondLst>
                                            <p:cond delay="9"/>
                                          </p:stCondLst>
                                        </p:cTn>
                                        <p:tgtEl>
                                          <p:spTgt spid="549"/>
                                        </p:tgtEl>
                                        <p:attrNameLst>
                                          <p:attrName>style.visibility</p:attrName>
                                        </p:attrNameLst>
                                      </p:cBhvr>
                                      <p:to>
                                        <p:strVal val="hidden"/>
                                      </p:to>
                                    </p:set>
                                  </p:childTnLst>
                                </p:cTn>
                              </p:par>
                              <p:par>
                                <p:cTn id="1957" presetID="10" presetClass="exit" presetSubtype="0" fill="hold" grpId="0" nodeType="withEffect">
                                  <p:stCondLst>
                                    <p:cond delay="0"/>
                                  </p:stCondLst>
                                  <p:childTnLst>
                                    <p:animEffect transition="out" filter="fade">
                                      <p:cBhvr>
                                        <p:cTn id="1958" dur="10"/>
                                        <p:tgtEl>
                                          <p:spTgt spid="550"/>
                                        </p:tgtEl>
                                      </p:cBhvr>
                                    </p:animEffect>
                                    <p:set>
                                      <p:cBhvr>
                                        <p:cTn id="1959" dur="1" fill="hold">
                                          <p:stCondLst>
                                            <p:cond delay="9"/>
                                          </p:stCondLst>
                                        </p:cTn>
                                        <p:tgtEl>
                                          <p:spTgt spid="550"/>
                                        </p:tgtEl>
                                        <p:attrNameLst>
                                          <p:attrName>style.visibility</p:attrName>
                                        </p:attrNameLst>
                                      </p:cBhvr>
                                      <p:to>
                                        <p:strVal val="hidden"/>
                                      </p:to>
                                    </p:set>
                                  </p:childTnLst>
                                </p:cTn>
                              </p:par>
                              <p:par>
                                <p:cTn id="1960" presetID="10" presetClass="exit" presetSubtype="0" fill="hold" grpId="0" nodeType="withEffect">
                                  <p:stCondLst>
                                    <p:cond delay="0"/>
                                  </p:stCondLst>
                                  <p:childTnLst>
                                    <p:animEffect transition="out" filter="fade">
                                      <p:cBhvr>
                                        <p:cTn id="1961" dur="10"/>
                                        <p:tgtEl>
                                          <p:spTgt spid="551"/>
                                        </p:tgtEl>
                                      </p:cBhvr>
                                    </p:animEffect>
                                    <p:set>
                                      <p:cBhvr>
                                        <p:cTn id="1962" dur="1" fill="hold">
                                          <p:stCondLst>
                                            <p:cond delay="9"/>
                                          </p:stCondLst>
                                        </p:cTn>
                                        <p:tgtEl>
                                          <p:spTgt spid="551"/>
                                        </p:tgtEl>
                                        <p:attrNameLst>
                                          <p:attrName>style.visibility</p:attrName>
                                        </p:attrNameLst>
                                      </p:cBhvr>
                                      <p:to>
                                        <p:strVal val="hidden"/>
                                      </p:to>
                                    </p:set>
                                  </p:childTnLst>
                                </p:cTn>
                              </p:par>
                              <p:par>
                                <p:cTn id="1963" presetID="10" presetClass="exit" presetSubtype="0" fill="hold" grpId="0" nodeType="withEffect">
                                  <p:stCondLst>
                                    <p:cond delay="0"/>
                                  </p:stCondLst>
                                  <p:childTnLst>
                                    <p:animEffect transition="out" filter="fade">
                                      <p:cBhvr>
                                        <p:cTn id="1964" dur="10"/>
                                        <p:tgtEl>
                                          <p:spTgt spid="552"/>
                                        </p:tgtEl>
                                      </p:cBhvr>
                                    </p:animEffect>
                                    <p:set>
                                      <p:cBhvr>
                                        <p:cTn id="1965" dur="1" fill="hold">
                                          <p:stCondLst>
                                            <p:cond delay="9"/>
                                          </p:stCondLst>
                                        </p:cTn>
                                        <p:tgtEl>
                                          <p:spTgt spid="552"/>
                                        </p:tgtEl>
                                        <p:attrNameLst>
                                          <p:attrName>style.visibility</p:attrName>
                                        </p:attrNameLst>
                                      </p:cBhvr>
                                      <p:to>
                                        <p:strVal val="hidden"/>
                                      </p:to>
                                    </p:set>
                                  </p:childTnLst>
                                </p:cTn>
                              </p:par>
                              <p:par>
                                <p:cTn id="1966" presetID="10" presetClass="exit" presetSubtype="0" fill="hold" grpId="0" nodeType="withEffect">
                                  <p:stCondLst>
                                    <p:cond delay="0"/>
                                  </p:stCondLst>
                                  <p:childTnLst>
                                    <p:animEffect transition="out" filter="fade">
                                      <p:cBhvr>
                                        <p:cTn id="1967" dur="10"/>
                                        <p:tgtEl>
                                          <p:spTgt spid="553"/>
                                        </p:tgtEl>
                                      </p:cBhvr>
                                    </p:animEffect>
                                    <p:set>
                                      <p:cBhvr>
                                        <p:cTn id="1968" dur="1" fill="hold">
                                          <p:stCondLst>
                                            <p:cond delay="9"/>
                                          </p:stCondLst>
                                        </p:cTn>
                                        <p:tgtEl>
                                          <p:spTgt spid="553"/>
                                        </p:tgtEl>
                                        <p:attrNameLst>
                                          <p:attrName>style.visibility</p:attrName>
                                        </p:attrNameLst>
                                      </p:cBhvr>
                                      <p:to>
                                        <p:strVal val="hidden"/>
                                      </p:to>
                                    </p:set>
                                  </p:childTnLst>
                                </p:cTn>
                              </p:par>
                              <p:par>
                                <p:cTn id="1969" presetID="10" presetClass="exit" presetSubtype="0" fill="hold" grpId="0" nodeType="withEffect">
                                  <p:stCondLst>
                                    <p:cond delay="0"/>
                                  </p:stCondLst>
                                  <p:childTnLst>
                                    <p:animEffect transition="out" filter="fade">
                                      <p:cBhvr>
                                        <p:cTn id="1970" dur="10"/>
                                        <p:tgtEl>
                                          <p:spTgt spid="554"/>
                                        </p:tgtEl>
                                      </p:cBhvr>
                                    </p:animEffect>
                                    <p:set>
                                      <p:cBhvr>
                                        <p:cTn id="1971" dur="1" fill="hold">
                                          <p:stCondLst>
                                            <p:cond delay="9"/>
                                          </p:stCondLst>
                                        </p:cTn>
                                        <p:tgtEl>
                                          <p:spTgt spid="554"/>
                                        </p:tgtEl>
                                        <p:attrNameLst>
                                          <p:attrName>style.visibility</p:attrName>
                                        </p:attrNameLst>
                                      </p:cBhvr>
                                      <p:to>
                                        <p:strVal val="hidden"/>
                                      </p:to>
                                    </p:set>
                                  </p:childTnLst>
                                </p:cTn>
                              </p:par>
                              <p:par>
                                <p:cTn id="1972" presetID="10" presetClass="exit" presetSubtype="0" fill="hold" grpId="0" nodeType="withEffect">
                                  <p:stCondLst>
                                    <p:cond delay="0"/>
                                  </p:stCondLst>
                                  <p:childTnLst>
                                    <p:animEffect transition="out" filter="fade">
                                      <p:cBhvr>
                                        <p:cTn id="1973" dur="10"/>
                                        <p:tgtEl>
                                          <p:spTgt spid="555"/>
                                        </p:tgtEl>
                                      </p:cBhvr>
                                    </p:animEffect>
                                    <p:set>
                                      <p:cBhvr>
                                        <p:cTn id="1974" dur="1" fill="hold">
                                          <p:stCondLst>
                                            <p:cond delay="9"/>
                                          </p:stCondLst>
                                        </p:cTn>
                                        <p:tgtEl>
                                          <p:spTgt spid="555"/>
                                        </p:tgtEl>
                                        <p:attrNameLst>
                                          <p:attrName>style.visibility</p:attrName>
                                        </p:attrNameLst>
                                      </p:cBhvr>
                                      <p:to>
                                        <p:strVal val="hidden"/>
                                      </p:to>
                                    </p:set>
                                  </p:childTnLst>
                                </p:cTn>
                              </p:par>
                              <p:par>
                                <p:cTn id="1975" presetID="10" presetClass="exit" presetSubtype="0" fill="hold" grpId="0" nodeType="withEffect">
                                  <p:stCondLst>
                                    <p:cond delay="0"/>
                                  </p:stCondLst>
                                  <p:childTnLst>
                                    <p:animEffect transition="out" filter="fade">
                                      <p:cBhvr>
                                        <p:cTn id="1976" dur="10"/>
                                        <p:tgtEl>
                                          <p:spTgt spid="556"/>
                                        </p:tgtEl>
                                      </p:cBhvr>
                                    </p:animEffect>
                                    <p:set>
                                      <p:cBhvr>
                                        <p:cTn id="1977" dur="1" fill="hold">
                                          <p:stCondLst>
                                            <p:cond delay="9"/>
                                          </p:stCondLst>
                                        </p:cTn>
                                        <p:tgtEl>
                                          <p:spTgt spid="556"/>
                                        </p:tgtEl>
                                        <p:attrNameLst>
                                          <p:attrName>style.visibility</p:attrName>
                                        </p:attrNameLst>
                                      </p:cBhvr>
                                      <p:to>
                                        <p:strVal val="hidden"/>
                                      </p:to>
                                    </p:set>
                                  </p:childTnLst>
                                </p:cTn>
                              </p:par>
                              <p:par>
                                <p:cTn id="1978" presetID="10" presetClass="exit" presetSubtype="0" fill="hold" grpId="0" nodeType="withEffect">
                                  <p:stCondLst>
                                    <p:cond delay="0"/>
                                  </p:stCondLst>
                                  <p:childTnLst>
                                    <p:animEffect transition="out" filter="fade">
                                      <p:cBhvr>
                                        <p:cTn id="1979" dur="10"/>
                                        <p:tgtEl>
                                          <p:spTgt spid="557"/>
                                        </p:tgtEl>
                                      </p:cBhvr>
                                    </p:animEffect>
                                    <p:set>
                                      <p:cBhvr>
                                        <p:cTn id="1980" dur="1" fill="hold">
                                          <p:stCondLst>
                                            <p:cond delay="9"/>
                                          </p:stCondLst>
                                        </p:cTn>
                                        <p:tgtEl>
                                          <p:spTgt spid="557"/>
                                        </p:tgtEl>
                                        <p:attrNameLst>
                                          <p:attrName>style.visibility</p:attrName>
                                        </p:attrNameLst>
                                      </p:cBhvr>
                                      <p:to>
                                        <p:strVal val="hidden"/>
                                      </p:to>
                                    </p:set>
                                  </p:childTnLst>
                                </p:cTn>
                              </p:par>
                              <p:par>
                                <p:cTn id="1981" presetID="10" presetClass="exit" presetSubtype="0" fill="hold" grpId="0" nodeType="withEffect">
                                  <p:stCondLst>
                                    <p:cond delay="0"/>
                                  </p:stCondLst>
                                  <p:childTnLst>
                                    <p:animEffect transition="out" filter="fade">
                                      <p:cBhvr>
                                        <p:cTn id="1982" dur="10"/>
                                        <p:tgtEl>
                                          <p:spTgt spid="558"/>
                                        </p:tgtEl>
                                      </p:cBhvr>
                                    </p:animEffect>
                                    <p:set>
                                      <p:cBhvr>
                                        <p:cTn id="1983" dur="1" fill="hold">
                                          <p:stCondLst>
                                            <p:cond delay="9"/>
                                          </p:stCondLst>
                                        </p:cTn>
                                        <p:tgtEl>
                                          <p:spTgt spid="558"/>
                                        </p:tgtEl>
                                        <p:attrNameLst>
                                          <p:attrName>style.visibility</p:attrName>
                                        </p:attrNameLst>
                                      </p:cBhvr>
                                      <p:to>
                                        <p:strVal val="hidden"/>
                                      </p:to>
                                    </p:set>
                                  </p:childTnLst>
                                </p:cTn>
                              </p:par>
                              <p:par>
                                <p:cTn id="1984" presetID="10" presetClass="exit" presetSubtype="0" fill="hold" grpId="0" nodeType="withEffect">
                                  <p:stCondLst>
                                    <p:cond delay="0"/>
                                  </p:stCondLst>
                                  <p:childTnLst>
                                    <p:animEffect transition="out" filter="fade">
                                      <p:cBhvr>
                                        <p:cTn id="1985" dur="10"/>
                                        <p:tgtEl>
                                          <p:spTgt spid="559"/>
                                        </p:tgtEl>
                                      </p:cBhvr>
                                    </p:animEffect>
                                    <p:set>
                                      <p:cBhvr>
                                        <p:cTn id="1986" dur="1" fill="hold">
                                          <p:stCondLst>
                                            <p:cond delay="9"/>
                                          </p:stCondLst>
                                        </p:cTn>
                                        <p:tgtEl>
                                          <p:spTgt spid="559"/>
                                        </p:tgtEl>
                                        <p:attrNameLst>
                                          <p:attrName>style.visibility</p:attrName>
                                        </p:attrNameLst>
                                      </p:cBhvr>
                                      <p:to>
                                        <p:strVal val="hidden"/>
                                      </p:to>
                                    </p:set>
                                  </p:childTnLst>
                                </p:cTn>
                              </p:par>
                              <p:par>
                                <p:cTn id="1987" presetID="10" presetClass="exit" presetSubtype="0" fill="hold" grpId="0" nodeType="withEffect">
                                  <p:stCondLst>
                                    <p:cond delay="0"/>
                                  </p:stCondLst>
                                  <p:childTnLst>
                                    <p:animEffect transition="out" filter="fade">
                                      <p:cBhvr>
                                        <p:cTn id="1988" dur="10"/>
                                        <p:tgtEl>
                                          <p:spTgt spid="560"/>
                                        </p:tgtEl>
                                      </p:cBhvr>
                                    </p:animEffect>
                                    <p:set>
                                      <p:cBhvr>
                                        <p:cTn id="1989" dur="1" fill="hold">
                                          <p:stCondLst>
                                            <p:cond delay="9"/>
                                          </p:stCondLst>
                                        </p:cTn>
                                        <p:tgtEl>
                                          <p:spTgt spid="560"/>
                                        </p:tgtEl>
                                        <p:attrNameLst>
                                          <p:attrName>style.visibility</p:attrName>
                                        </p:attrNameLst>
                                      </p:cBhvr>
                                      <p:to>
                                        <p:strVal val="hidden"/>
                                      </p:to>
                                    </p:set>
                                  </p:childTnLst>
                                </p:cTn>
                              </p:par>
                              <p:par>
                                <p:cTn id="1990" presetID="10" presetClass="exit" presetSubtype="0" fill="hold" grpId="0" nodeType="withEffect">
                                  <p:stCondLst>
                                    <p:cond delay="0"/>
                                  </p:stCondLst>
                                  <p:childTnLst>
                                    <p:animEffect transition="out" filter="fade">
                                      <p:cBhvr>
                                        <p:cTn id="1991" dur="10"/>
                                        <p:tgtEl>
                                          <p:spTgt spid="561"/>
                                        </p:tgtEl>
                                      </p:cBhvr>
                                    </p:animEffect>
                                    <p:set>
                                      <p:cBhvr>
                                        <p:cTn id="1992" dur="1" fill="hold">
                                          <p:stCondLst>
                                            <p:cond delay="9"/>
                                          </p:stCondLst>
                                        </p:cTn>
                                        <p:tgtEl>
                                          <p:spTgt spid="561"/>
                                        </p:tgtEl>
                                        <p:attrNameLst>
                                          <p:attrName>style.visibility</p:attrName>
                                        </p:attrNameLst>
                                      </p:cBhvr>
                                      <p:to>
                                        <p:strVal val="hidden"/>
                                      </p:to>
                                    </p:set>
                                  </p:childTnLst>
                                </p:cTn>
                              </p:par>
                            </p:childTnLst>
                          </p:cTn>
                        </p:par>
                        <p:par>
                          <p:cTn id="1993" fill="hold">
                            <p:stCondLst>
                              <p:cond delay="4650"/>
                            </p:stCondLst>
                            <p:childTnLst>
                              <p:par>
                                <p:cTn id="1994" presetID="10" presetClass="exit" presetSubtype="0" fill="hold" grpId="0" nodeType="afterEffect">
                                  <p:stCondLst>
                                    <p:cond delay="0"/>
                                  </p:stCondLst>
                                  <p:childTnLst>
                                    <p:animEffect transition="out" filter="fade">
                                      <p:cBhvr>
                                        <p:cTn id="1995" dur="10"/>
                                        <p:tgtEl>
                                          <p:spTgt spid="562"/>
                                        </p:tgtEl>
                                      </p:cBhvr>
                                    </p:animEffect>
                                    <p:set>
                                      <p:cBhvr>
                                        <p:cTn id="1996" dur="1" fill="hold">
                                          <p:stCondLst>
                                            <p:cond delay="9"/>
                                          </p:stCondLst>
                                        </p:cTn>
                                        <p:tgtEl>
                                          <p:spTgt spid="562"/>
                                        </p:tgtEl>
                                        <p:attrNameLst>
                                          <p:attrName>style.visibility</p:attrName>
                                        </p:attrNameLst>
                                      </p:cBhvr>
                                      <p:to>
                                        <p:strVal val="hidden"/>
                                      </p:to>
                                    </p:set>
                                  </p:childTnLst>
                                </p:cTn>
                              </p:par>
                            </p:childTnLst>
                          </p:cTn>
                        </p:par>
                        <p:par>
                          <p:cTn id="1997" fill="hold">
                            <p:stCondLst>
                              <p:cond delay="4660"/>
                            </p:stCondLst>
                            <p:childTnLst>
                              <p:par>
                                <p:cTn id="1998" presetID="10" presetClass="exit" presetSubtype="0" fill="hold" grpId="0" nodeType="afterEffect">
                                  <p:stCondLst>
                                    <p:cond delay="0"/>
                                  </p:stCondLst>
                                  <p:childTnLst>
                                    <p:animEffect transition="out" filter="fade">
                                      <p:cBhvr>
                                        <p:cTn id="1999" dur="10"/>
                                        <p:tgtEl>
                                          <p:spTgt spid="563"/>
                                        </p:tgtEl>
                                      </p:cBhvr>
                                    </p:animEffect>
                                    <p:set>
                                      <p:cBhvr>
                                        <p:cTn id="2000" dur="1" fill="hold">
                                          <p:stCondLst>
                                            <p:cond delay="9"/>
                                          </p:stCondLst>
                                        </p:cTn>
                                        <p:tgtEl>
                                          <p:spTgt spid="563"/>
                                        </p:tgtEl>
                                        <p:attrNameLst>
                                          <p:attrName>style.visibility</p:attrName>
                                        </p:attrNameLst>
                                      </p:cBhvr>
                                      <p:to>
                                        <p:strVal val="hidden"/>
                                      </p:to>
                                    </p:set>
                                  </p:childTnLst>
                                </p:cTn>
                              </p:par>
                            </p:childTnLst>
                          </p:cTn>
                        </p:par>
                        <p:par>
                          <p:cTn id="2001" fill="hold">
                            <p:stCondLst>
                              <p:cond delay="4670"/>
                            </p:stCondLst>
                            <p:childTnLst>
                              <p:par>
                                <p:cTn id="2002" presetID="10" presetClass="exit" presetSubtype="0" fill="hold" grpId="0" nodeType="afterEffect">
                                  <p:stCondLst>
                                    <p:cond delay="0"/>
                                  </p:stCondLst>
                                  <p:childTnLst>
                                    <p:animEffect transition="out" filter="fade">
                                      <p:cBhvr>
                                        <p:cTn id="2003" dur="10"/>
                                        <p:tgtEl>
                                          <p:spTgt spid="564"/>
                                        </p:tgtEl>
                                      </p:cBhvr>
                                    </p:animEffect>
                                    <p:set>
                                      <p:cBhvr>
                                        <p:cTn id="2004" dur="1" fill="hold">
                                          <p:stCondLst>
                                            <p:cond delay="9"/>
                                          </p:stCondLst>
                                        </p:cTn>
                                        <p:tgtEl>
                                          <p:spTgt spid="564"/>
                                        </p:tgtEl>
                                        <p:attrNameLst>
                                          <p:attrName>style.visibility</p:attrName>
                                        </p:attrNameLst>
                                      </p:cBhvr>
                                      <p:to>
                                        <p:strVal val="hidden"/>
                                      </p:to>
                                    </p:set>
                                  </p:childTnLst>
                                </p:cTn>
                              </p:par>
                            </p:childTnLst>
                          </p:cTn>
                        </p:par>
                        <p:par>
                          <p:cTn id="2005" fill="hold">
                            <p:stCondLst>
                              <p:cond delay="4680"/>
                            </p:stCondLst>
                            <p:childTnLst>
                              <p:par>
                                <p:cTn id="2006" presetID="10" presetClass="exit" presetSubtype="0" fill="hold" grpId="0" nodeType="afterEffect">
                                  <p:stCondLst>
                                    <p:cond delay="0"/>
                                  </p:stCondLst>
                                  <p:childTnLst>
                                    <p:animEffect transition="out" filter="fade">
                                      <p:cBhvr>
                                        <p:cTn id="2007" dur="10"/>
                                        <p:tgtEl>
                                          <p:spTgt spid="565"/>
                                        </p:tgtEl>
                                      </p:cBhvr>
                                    </p:animEffect>
                                    <p:set>
                                      <p:cBhvr>
                                        <p:cTn id="2008" dur="1" fill="hold">
                                          <p:stCondLst>
                                            <p:cond delay="9"/>
                                          </p:stCondLst>
                                        </p:cTn>
                                        <p:tgtEl>
                                          <p:spTgt spid="565"/>
                                        </p:tgtEl>
                                        <p:attrNameLst>
                                          <p:attrName>style.visibility</p:attrName>
                                        </p:attrNameLst>
                                      </p:cBhvr>
                                      <p:to>
                                        <p:strVal val="hidden"/>
                                      </p:to>
                                    </p:set>
                                  </p:childTnLst>
                                </p:cTn>
                              </p:par>
                            </p:childTnLst>
                          </p:cTn>
                        </p:par>
                        <p:par>
                          <p:cTn id="2009" fill="hold">
                            <p:stCondLst>
                              <p:cond delay="4690"/>
                            </p:stCondLst>
                            <p:childTnLst>
                              <p:par>
                                <p:cTn id="2010" presetID="10" presetClass="exit" presetSubtype="0" fill="hold" grpId="0" nodeType="afterEffect">
                                  <p:stCondLst>
                                    <p:cond delay="0"/>
                                  </p:stCondLst>
                                  <p:childTnLst>
                                    <p:animEffect transition="out" filter="fade">
                                      <p:cBhvr>
                                        <p:cTn id="2011" dur="10"/>
                                        <p:tgtEl>
                                          <p:spTgt spid="566"/>
                                        </p:tgtEl>
                                      </p:cBhvr>
                                    </p:animEffect>
                                    <p:set>
                                      <p:cBhvr>
                                        <p:cTn id="2012" dur="1" fill="hold">
                                          <p:stCondLst>
                                            <p:cond delay="9"/>
                                          </p:stCondLst>
                                        </p:cTn>
                                        <p:tgtEl>
                                          <p:spTgt spid="566"/>
                                        </p:tgtEl>
                                        <p:attrNameLst>
                                          <p:attrName>style.visibility</p:attrName>
                                        </p:attrNameLst>
                                      </p:cBhvr>
                                      <p:to>
                                        <p:strVal val="hidden"/>
                                      </p:to>
                                    </p:set>
                                  </p:childTnLst>
                                </p:cTn>
                              </p:par>
                            </p:childTnLst>
                          </p:cTn>
                        </p:par>
                        <p:par>
                          <p:cTn id="2013" fill="hold">
                            <p:stCondLst>
                              <p:cond delay="4700"/>
                            </p:stCondLst>
                            <p:childTnLst>
                              <p:par>
                                <p:cTn id="2014" presetID="10" presetClass="exit" presetSubtype="0" fill="hold" grpId="0" nodeType="afterEffect">
                                  <p:stCondLst>
                                    <p:cond delay="0"/>
                                  </p:stCondLst>
                                  <p:childTnLst>
                                    <p:animEffect transition="out" filter="fade">
                                      <p:cBhvr>
                                        <p:cTn id="2015" dur="10"/>
                                        <p:tgtEl>
                                          <p:spTgt spid="567"/>
                                        </p:tgtEl>
                                      </p:cBhvr>
                                    </p:animEffect>
                                    <p:set>
                                      <p:cBhvr>
                                        <p:cTn id="2016" dur="1" fill="hold">
                                          <p:stCondLst>
                                            <p:cond delay="9"/>
                                          </p:stCondLst>
                                        </p:cTn>
                                        <p:tgtEl>
                                          <p:spTgt spid="567"/>
                                        </p:tgtEl>
                                        <p:attrNameLst>
                                          <p:attrName>style.visibility</p:attrName>
                                        </p:attrNameLst>
                                      </p:cBhvr>
                                      <p:to>
                                        <p:strVal val="hidden"/>
                                      </p:to>
                                    </p:set>
                                  </p:childTnLst>
                                </p:cTn>
                              </p:par>
                            </p:childTnLst>
                          </p:cTn>
                        </p:par>
                        <p:par>
                          <p:cTn id="2017" fill="hold">
                            <p:stCondLst>
                              <p:cond delay="4710"/>
                            </p:stCondLst>
                            <p:childTnLst>
                              <p:par>
                                <p:cTn id="2018" presetID="10" presetClass="exit" presetSubtype="0" fill="hold" grpId="0" nodeType="afterEffect">
                                  <p:stCondLst>
                                    <p:cond delay="0"/>
                                  </p:stCondLst>
                                  <p:childTnLst>
                                    <p:animEffect transition="out" filter="fade">
                                      <p:cBhvr>
                                        <p:cTn id="2019" dur="10"/>
                                        <p:tgtEl>
                                          <p:spTgt spid="568"/>
                                        </p:tgtEl>
                                      </p:cBhvr>
                                    </p:animEffect>
                                    <p:set>
                                      <p:cBhvr>
                                        <p:cTn id="2020" dur="1" fill="hold">
                                          <p:stCondLst>
                                            <p:cond delay="9"/>
                                          </p:stCondLst>
                                        </p:cTn>
                                        <p:tgtEl>
                                          <p:spTgt spid="568"/>
                                        </p:tgtEl>
                                        <p:attrNameLst>
                                          <p:attrName>style.visibility</p:attrName>
                                        </p:attrNameLst>
                                      </p:cBhvr>
                                      <p:to>
                                        <p:strVal val="hidden"/>
                                      </p:to>
                                    </p:set>
                                  </p:childTnLst>
                                </p:cTn>
                              </p:par>
                            </p:childTnLst>
                          </p:cTn>
                        </p:par>
                        <p:par>
                          <p:cTn id="2021" fill="hold">
                            <p:stCondLst>
                              <p:cond delay="4720"/>
                            </p:stCondLst>
                            <p:childTnLst>
                              <p:par>
                                <p:cTn id="2022" presetID="10" presetClass="exit" presetSubtype="0" fill="hold" grpId="0" nodeType="afterEffect">
                                  <p:stCondLst>
                                    <p:cond delay="0"/>
                                  </p:stCondLst>
                                  <p:childTnLst>
                                    <p:animEffect transition="out" filter="fade">
                                      <p:cBhvr>
                                        <p:cTn id="2023" dur="10"/>
                                        <p:tgtEl>
                                          <p:spTgt spid="569"/>
                                        </p:tgtEl>
                                      </p:cBhvr>
                                    </p:animEffect>
                                    <p:set>
                                      <p:cBhvr>
                                        <p:cTn id="2024" dur="1" fill="hold">
                                          <p:stCondLst>
                                            <p:cond delay="9"/>
                                          </p:stCondLst>
                                        </p:cTn>
                                        <p:tgtEl>
                                          <p:spTgt spid="569"/>
                                        </p:tgtEl>
                                        <p:attrNameLst>
                                          <p:attrName>style.visibility</p:attrName>
                                        </p:attrNameLst>
                                      </p:cBhvr>
                                      <p:to>
                                        <p:strVal val="hidden"/>
                                      </p:to>
                                    </p:set>
                                  </p:childTnLst>
                                </p:cTn>
                              </p:par>
                              <p:par>
                                <p:cTn id="2025" presetID="10" presetClass="exit" presetSubtype="0" fill="hold" grpId="0" nodeType="withEffect">
                                  <p:stCondLst>
                                    <p:cond delay="0"/>
                                  </p:stCondLst>
                                  <p:childTnLst>
                                    <p:animEffect transition="out" filter="fade">
                                      <p:cBhvr>
                                        <p:cTn id="2026" dur="10"/>
                                        <p:tgtEl>
                                          <p:spTgt spid="570"/>
                                        </p:tgtEl>
                                      </p:cBhvr>
                                    </p:animEffect>
                                    <p:set>
                                      <p:cBhvr>
                                        <p:cTn id="2027" dur="1" fill="hold">
                                          <p:stCondLst>
                                            <p:cond delay="9"/>
                                          </p:stCondLst>
                                        </p:cTn>
                                        <p:tgtEl>
                                          <p:spTgt spid="570"/>
                                        </p:tgtEl>
                                        <p:attrNameLst>
                                          <p:attrName>style.visibility</p:attrName>
                                        </p:attrNameLst>
                                      </p:cBhvr>
                                      <p:to>
                                        <p:strVal val="hidden"/>
                                      </p:to>
                                    </p:set>
                                  </p:childTnLst>
                                </p:cTn>
                              </p:par>
                              <p:par>
                                <p:cTn id="2028" presetID="10" presetClass="exit" presetSubtype="0" fill="hold" grpId="0" nodeType="withEffect">
                                  <p:stCondLst>
                                    <p:cond delay="0"/>
                                  </p:stCondLst>
                                  <p:childTnLst>
                                    <p:animEffect transition="out" filter="fade">
                                      <p:cBhvr>
                                        <p:cTn id="2029" dur="10"/>
                                        <p:tgtEl>
                                          <p:spTgt spid="571"/>
                                        </p:tgtEl>
                                      </p:cBhvr>
                                    </p:animEffect>
                                    <p:set>
                                      <p:cBhvr>
                                        <p:cTn id="2030" dur="1" fill="hold">
                                          <p:stCondLst>
                                            <p:cond delay="9"/>
                                          </p:stCondLst>
                                        </p:cTn>
                                        <p:tgtEl>
                                          <p:spTgt spid="571"/>
                                        </p:tgtEl>
                                        <p:attrNameLst>
                                          <p:attrName>style.visibility</p:attrName>
                                        </p:attrNameLst>
                                      </p:cBhvr>
                                      <p:to>
                                        <p:strVal val="hidden"/>
                                      </p:to>
                                    </p:set>
                                  </p:childTnLst>
                                </p:cTn>
                              </p:par>
                              <p:par>
                                <p:cTn id="2031" presetID="10" presetClass="exit" presetSubtype="0" fill="hold" grpId="0" nodeType="withEffect">
                                  <p:stCondLst>
                                    <p:cond delay="0"/>
                                  </p:stCondLst>
                                  <p:childTnLst>
                                    <p:animEffect transition="out" filter="fade">
                                      <p:cBhvr>
                                        <p:cTn id="2032" dur="10"/>
                                        <p:tgtEl>
                                          <p:spTgt spid="572"/>
                                        </p:tgtEl>
                                      </p:cBhvr>
                                    </p:animEffect>
                                    <p:set>
                                      <p:cBhvr>
                                        <p:cTn id="2033" dur="1" fill="hold">
                                          <p:stCondLst>
                                            <p:cond delay="9"/>
                                          </p:stCondLst>
                                        </p:cTn>
                                        <p:tgtEl>
                                          <p:spTgt spid="572"/>
                                        </p:tgtEl>
                                        <p:attrNameLst>
                                          <p:attrName>style.visibility</p:attrName>
                                        </p:attrNameLst>
                                      </p:cBhvr>
                                      <p:to>
                                        <p:strVal val="hidden"/>
                                      </p:to>
                                    </p:set>
                                  </p:childTnLst>
                                </p:cTn>
                              </p:par>
                            </p:childTnLst>
                          </p:cTn>
                        </p:par>
                        <p:par>
                          <p:cTn id="2034" fill="hold">
                            <p:stCondLst>
                              <p:cond delay="4730"/>
                            </p:stCondLst>
                            <p:childTnLst>
                              <p:par>
                                <p:cTn id="2035" presetID="10" presetClass="exit" presetSubtype="0" fill="hold" grpId="0" nodeType="afterEffect">
                                  <p:stCondLst>
                                    <p:cond delay="0"/>
                                  </p:stCondLst>
                                  <p:childTnLst>
                                    <p:animEffect transition="out" filter="fade">
                                      <p:cBhvr>
                                        <p:cTn id="2036" dur="10"/>
                                        <p:tgtEl>
                                          <p:spTgt spid="573"/>
                                        </p:tgtEl>
                                      </p:cBhvr>
                                    </p:animEffect>
                                    <p:set>
                                      <p:cBhvr>
                                        <p:cTn id="2037" dur="1" fill="hold">
                                          <p:stCondLst>
                                            <p:cond delay="9"/>
                                          </p:stCondLst>
                                        </p:cTn>
                                        <p:tgtEl>
                                          <p:spTgt spid="573"/>
                                        </p:tgtEl>
                                        <p:attrNameLst>
                                          <p:attrName>style.visibility</p:attrName>
                                        </p:attrNameLst>
                                      </p:cBhvr>
                                      <p:to>
                                        <p:strVal val="hidden"/>
                                      </p:to>
                                    </p:set>
                                  </p:childTnLst>
                                </p:cTn>
                              </p:par>
                            </p:childTnLst>
                          </p:cTn>
                        </p:par>
                        <p:par>
                          <p:cTn id="2038" fill="hold">
                            <p:stCondLst>
                              <p:cond delay="4740"/>
                            </p:stCondLst>
                            <p:childTnLst>
                              <p:par>
                                <p:cTn id="2039" presetID="10" presetClass="exit" presetSubtype="0" fill="hold" grpId="0" nodeType="afterEffect">
                                  <p:stCondLst>
                                    <p:cond delay="0"/>
                                  </p:stCondLst>
                                  <p:childTnLst>
                                    <p:animEffect transition="out" filter="fade">
                                      <p:cBhvr>
                                        <p:cTn id="2040" dur="10"/>
                                        <p:tgtEl>
                                          <p:spTgt spid="574"/>
                                        </p:tgtEl>
                                      </p:cBhvr>
                                    </p:animEffect>
                                    <p:set>
                                      <p:cBhvr>
                                        <p:cTn id="2041" dur="1" fill="hold">
                                          <p:stCondLst>
                                            <p:cond delay="9"/>
                                          </p:stCondLst>
                                        </p:cTn>
                                        <p:tgtEl>
                                          <p:spTgt spid="574"/>
                                        </p:tgtEl>
                                        <p:attrNameLst>
                                          <p:attrName>style.visibility</p:attrName>
                                        </p:attrNameLst>
                                      </p:cBhvr>
                                      <p:to>
                                        <p:strVal val="hidden"/>
                                      </p:to>
                                    </p:set>
                                  </p:childTnLst>
                                </p:cTn>
                              </p:par>
                            </p:childTnLst>
                          </p:cTn>
                        </p:par>
                        <p:par>
                          <p:cTn id="2042" fill="hold">
                            <p:stCondLst>
                              <p:cond delay="4750"/>
                            </p:stCondLst>
                            <p:childTnLst>
                              <p:par>
                                <p:cTn id="2043" presetID="10" presetClass="exit" presetSubtype="0" fill="hold" grpId="0" nodeType="afterEffect">
                                  <p:stCondLst>
                                    <p:cond delay="0"/>
                                  </p:stCondLst>
                                  <p:childTnLst>
                                    <p:animEffect transition="out" filter="fade">
                                      <p:cBhvr>
                                        <p:cTn id="2044" dur="10"/>
                                        <p:tgtEl>
                                          <p:spTgt spid="575"/>
                                        </p:tgtEl>
                                      </p:cBhvr>
                                    </p:animEffect>
                                    <p:set>
                                      <p:cBhvr>
                                        <p:cTn id="2045" dur="1" fill="hold">
                                          <p:stCondLst>
                                            <p:cond delay="9"/>
                                          </p:stCondLst>
                                        </p:cTn>
                                        <p:tgtEl>
                                          <p:spTgt spid="575"/>
                                        </p:tgtEl>
                                        <p:attrNameLst>
                                          <p:attrName>style.visibility</p:attrName>
                                        </p:attrNameLst>
                                      </p:cBhvr>
                                      <p:to>
                                        <p:strVal val="hidden"/>
                                      </p:to>
                                    </p:set>
                                  </p:childTnLst>
                                </p:cTn>
                              </p:par>
                            </p:childTnLst>
                          </p:cTn>
                        </p:par>
                        <p:par>
                          <p:cTn id="2046" fill="hold">
                            <p:stCondLst>
                              <p:cond delay="4760"/>
                            </p:stCondLst>
                            <p:childTnLst>
                              <p:par>
                                <p:cTn id="2047" presetID="10" presetClass="exit" presetSubtype="0" fill="hold" grpId="0" nodeType="afterEffect">
                                  <p:stCondLst>
                                    <p:cond delay="0"/>
                                  </p:stCondLst>
                                  <p:childTnLst>
                                    <p:animEffect transition="out" filter="fade">
                                      <p:cBhvr>
                                        <p:cTn id="2048" dur="10"/>
                                        <p:tgtEl>
                                          <p:spTgt spid="576"/>
                                        </p:tgtEl>
                                      </p:cBhvr>
                                    </p:animEffect>
                                    <p:set>
                                      <p:cBhvr>
                                        <p:cTn id="2049" dur="1" fill="hold">
                                          <p:stCondLst>
                                            <p:cond delay="9"/>
                                          </p:stCondLst>
                                        </p:cTn>
                                        <p:tgtEl>
                                          <p:spTgt spid="576"/>
                                        </p:tgtEl>
                                        <p:attrNameLst>
                                          <p:attrName>style.visibility</p:attrName>
                                        </p:attrNameLst>
                                      </p:cBhvr>
                                      <p:to>
                                        <p:strVal val="hidden"/>
                                      </p:to>
                                    </p:set>
                                  </p:childTnLst>
                                </p:cTn>
                              </p:par>
                            </p:childTnLst>
                          </p:cTn>
                        </p:par>
                        <p:par>
                          <p:cTn id="2050" fill="hold">
                            <p:stCondLst>
                              <p:cond delay="4770"/>
                            </p:stCondLst>
                            <p:childTnLst>
                              <p:par>
                                <p:cTn id="2051" presetID="10" presetClass="exit" presetSubtype="0" fill="hold" grpId="0" nodeType="afterEffect">
                                  <p:stCondLst>
                                    <p:cond delay="0"/>
                                  </p:stCondLst>
                                  <p:childTnLst>
                                    <p:animEffect transition="out" filter="fade">
                                      <p:cBhvr>
                                        <p:cTn id="2052" dur="10"/>
                                        <p:tgtEl>
                                          <p:spTgt spid="577"/>
                                        </p:tgtEl>
                                      </p:cBhvr>
                                    </p:animEffect>
                                    <p:set>
                                      <p:cBhvr>
                                        <p:cTn id="2053" dur="1" fill="hold">
                                          <p:stCondLst>
                                            <p:cond delay="9"/>
                                          </p:stCondLst>
                                        </p:cTn>
                                        <p:tgtEl>
                                          <p:spTgt spid="577"/>
                                        </p:tgtEl>
                                        <p:attrNameLst>
                                          <p:attrName>style.visibility</p:attrName>
                                        </p:attrNameLst>
                                      </p:cBhvr>
                                      <p:to>
                                        <p:strVal val="hidden"/>
                                      </p:to>
                                    </p:set>
                                  </p:childTnLst>
                                </p:cTn>
                              </p:par>
                            </p:childTnLst>
                          </p:cTn>
                        </p:par>
                        <p:par>
                          <p:cTn id="2054" fill="hold">
                            <p:stCondLst>
                              <p:cond delay="4780"/>
                            </p:stCondLst>
                            <p:childTnLst>
                              <p:par>
                                <p:cTn id="2055" presetID="10" presetClass="exit" presetSubtype="0" fill="hold" grpId="0" nodeType="afterEffect">
                                  <p:stCondLst>
                                    <p:cond delay="0"/>
                                  </p:stCondLst>
                                  <p:childTnLst>
                                    <p:animEffect transition="out" filter="fade">
                                      <p:cBhvr>
                                        <p:cTn id="2056" dur="10"/>
                                        <p:tgtEl>
                                          <p:spTgt spid="578"/>
                                        </p:tgtEl>
                                      </p:cBhvr>
                                    </p:animEffect>
                                    <p:set>
                                      <p:cBhvr>
                                        <p:cTn id="2057" dur="1" fill="hold">
                                          <p:stCondLst>
                                            <p:cond delay="9"/>
                                          </p:stCondLst>
                                        </p:cTn>
                                        <p:tgtEl>
                                          <p:spTgt spid="578"/>
                                        </p:tgtEl>
                                        <p:attrNameLst>
                                          <p:attrName>style.visibility</p:attrName>
                                        </p:attrNameLst>
                                      </p:cBhvr>
                                      <p:to>
                                        <p:strVal val="hidden"/>
                                      </p:to>
                                    </p:set>
                                  </p:childTnLst>
                                </p:cTn>
                              </p:par>
                            </p:childTnLst>
                          </p:cTn>
                        </p:par>
                        <p:par>
                          <p:cTn id="2058" fill="hold">
                            <p:stCondLst>
                              <p:cond delay="4790"/>
                            </p:stCondLst>
                            <p:childTnLst>
                              <p:par>
                                <p:cTn id="2059" presetID="10" presetClass="exit" presetSubtype="0" fill="hold" grpId="0" nodeType="afterEffect">
                                  <p:stCondLst>
                                    <p:cond delay="0"/>
                                  </p:stCondLst>
                                  <p:childTnLst>
                                    <p:animEffect transition="out" filter="fade">
                                      <p:cBhvr>
                                        <p:cTn id="2060" dur="10"/>
                                        <p:tgtEl>
                                          <p:spTgt spid="579"/>
                                        </p:tgtEl>
                                      </p:cBhvr>
                                    </p:animEffect>
                                    <p:set>
                                      <p:cBhvr>
                                        <p:cTn id="2061" dur="1" fill="hold">
                                          <p:stCondLst>
                                            <p:cond delay="9"/>
                                          </p:stCondLst>
                                        </p:cTn>
                                        <p:tgtEl>
                                          <p:spTgt spid="579"/>
                                        </p:tgtEl>
                                        <p:attrNameLst>
                                          <p:attrName>style.visibility</p:attrName>
                                        </p:attrNameLst>
                                      </p:cBhvr>
                                      <p:to>
                                        <p:strVal val="hidden"/>
                                      </p:to>
                                    </p:set>
                                  </p:childTnLst>
                                </p:cTn>
                              </p:par>
                            </p:childTnLst>
                          </p:cTn>
                        </p:par>
                        <p:par>
                          <p:cTn id="2062" fill="hold">
                            <p:stCondLst>
                              <p:cond delay="4800"/>
                            </p:stCondLst>
                            <p:childTnLst>
                              <p:par>
                                <p:cTn id="2063" presetID="10" presetClass="exit" presetSubtype="0" fill="hold" grpId="0" nodeType="afterEffect">
                                  <p:stCondLst>
                                    <p:cond delay="0"/>
                                  </p:stCondLst>
                                  <p:childTnLst>
                                    <p:animEffect transition="out" filter="fade">
                                      <p:cBhvr>
                                        <p:cTn id="2064" dur="10"/>
                                        <p:tgtEl>
                                          <p:spTgt spid="580"/>
                                        </p:tgtEl>
                                      </p:cBhvr>
                                    </p:animEffect>
                                    <p:set>
                                      <p:cBhvr>
                                        <p:cTn id="2065" dur="1" fill="hold">
                                          <p:stCondLst>
                                            <p:cond delay="9"/>
                                          </p:stCondLst>
                                        </p:cTn>
                                        <p:tgtEl>
                                          <p:spTgt spid="580"/>
                                        </p:tgtEl>
                                        <p:attrNameLst>
                                          <p:attrName>style.visibility</p:attrName>
                                        </p:attrNameLst>
                                      </p:cBhvr>
                                      <p:to>
                                        <p:strVal val="hidden"/>
                                      </p:to>
                                    </p:set>
                                  </p:childTnLst>
                                </p:cTn>
                              </p:par>
                            </p:childTnLst>
                          </p:cTn>
                        </p:par>
                        <p:par>
                          <p:cTn id="2066" fill="hold">
                            <p:stCondLst>
                              <p:cond delay="4810"/>
                            </p:stCondLst>
                            <p:childTnLst>
                              <p:par>
                                <p:cTn id="2067" presetID="10" presetClass="exit" presetSubtype="0" fill="hold" grpId="0" nodeType="afterEffect">
                                  <p:stCondLst>
                                    <p:cond delay="0"/>
                                  </p:stCondLst>
                                  <p:childTnLst>
                                    <p:animEffect transition="out" filter="fade">
                                      <p:cBhvr>
                                        <p:cTn id="2068" dur="10"/>
                                        <p:tgtEl>
                                          <p:spTgt spid="581"/>
                                        </p:tgtEl>
                                      </p:cBhvr>
                                    </p:animEffect>
                                    <p:set>
                                      <p:cBhvr>
                                        <p:cTn id="2069" dur="1" fill="hold">
                                          <p:stCondLst>
                                            <p:cond delay="9"/>
                                          </p:stCondLst>
                                        </p:cTn>
                                        <p:tgtEl>
                                          <p:spTgt spid="581"/>
                                        </p:tgtEl>
                                        <p:attrNameLst>
                                          <p:attrName>style.visibility</p:attrName>
                                        </p:attrNameLst>
                                      </p:cBhvr>
                                      <p:to>
                                        <p:strVal val="hidden"/>
                                      </p:to>
                                    </p:set>
                                  </p:childTnLst>
                                </p:cTn>
                              </p:par>
                            </p:childTnLst>
                          </p:cTn>
                        </p:par>
                        <p:par>
                          <p:cTn id="2070" fill="hold">
                            <p:stCondLst>
                              <p:cond delay="4820"/>
                            </p:stCondLst>
                            <p:childTnLst>
                              <p:par>
                                <p:cTn id="2071" presetID="10" presetClass="exit" presetSubtype="0" fill="hold" grpId="0" nodeType="afterEffect">
                                  <p:stCondLst>
                                    <p:cond delay="0"/>
                                  </p:stCondLst>
                                  <p:childTnLst>
                                    <p:animEffect transition="out" filter="fade">
                                      <p:cBhvr>
                                        <p:cTn id="2072" dur="10"/>
                                        <p:tgtEl>
                                          <p:spTgt spid="582"/>
                                        </p:tgtEl>
                                      </p:cBhvr>
                                    </p:animEffect>
                                    <p:set>
                                      <p:cBhvr>
                                        <p:cTn id="2073" dur="1" fill="hold">
                                          <p:stCondLst>
                                            <p:cond delay="9"/>
                                          </p:stCondLst>
                                        </p:cTn>
                                        <p:tgtEl>
                                          <p:spTgt spid="582"/>
                                        </p:tgtEl>
                                        <p:attrNameLst>
                                          <p:attrName>style.visibility</p:attrName>
                                        </p:attrNameLst>
                                      </p:cBhvr>
                                      <p:to>
                                        <p:strVal val="hidden"/>
                                      </p:to>
                                    </p:set>
                                  </p:childTnLst>
                                </p:cTn>
                              </p:par>
                            </p:childTnLst>
                          </p:cTn>
                        </p:par>
                        <p:par>
                          <p:cTn id="2074" fill="hold">
                            <p:stCondLst>
                              <p:cond delay="4830"/>
                            </p:stCondLst>
                            <p:childTnLst>
                              <p:par>
                                <p:cTn id="2075" presetID="10" presetClass="exit" presetSubtype="0" fill="hold" grpId="0" nodeType="afterEffect">
                                  <p:stCondLst>
                                    <p:cond delay="0"/>
                                  </p:stCondLst>
                                  <p:childTnLst>
                                    <p:animEffect transition="out" filter="fade">
                                      <p:cBhvr>
                                        <p:cTn id="2076" dur="10"/>
                                        <p:tgtEl>
                                          <p:spTgt spid="583"/>
                                        </p:tgtEl>
                                      </p:cBhvr>
                                    </p:animEffect>
                                    <p:set>
                                      <p:cBhvr>
                                        <p:cTn id="2077" dur="1" fill="hold">
                                          <p:stCondLst>
                                            <p:cond delay="9"/>
                                          </p:stCondLst>
                                        </p:cTn>
                                        <p:tgtEl>
                                          <p:spTgt spid="583"/>
                                        </p:tgtEl>
                                        <p:attrNameLst>
                                          <p:attrName>style.visibility</p:attrName>
                                        </p:attrNameLst>
                                      </p:cBhvr>
                                      <p:to>
                                        <p:strVal val="hidden"/>
                                      </p:to>
                                    </p:set>
                                  </p:childTnLst>
                                </p:cTn>
                              </p:par>
                              <p:par>
                                <p:cTn id="2078" presetID="10" presetClass="exit" presetSubtype="0" fill="hold" grpId="0" nodeType="withEffect">
                                  <p:stCondLst>
                                    <p:cond delay="0"/>
                                  </p:stCondLst>
                                  <p:childTnLst>
                                    <p:animEffect transition="out" filter="fade">
                                      <p:cBhvr>
                                        <p:cTn id="2079" dur="10"/>
                                        <p:tgtEl>
                                          <p:spTgt spid="584"/>
                                        </p:tgtEl>
                                      </p:cBhvr>
                                    </p:animEffect>
                                    <p:set>
                                      <p:cBhvr>
                                        <p:cTn id="2080" dur="1" fill="hold">
                                          <p:stCondLst>
                                            <p:cond delay="9"/>
                                          </p:stCondLst>
                                        </p:cTn>
                                        <p:tgtEl>
                                          <p:spTgt spid="584"/>
                                        </p:tgtEl>
                                        <p:attrNameLst>
                                          <p:attrName>style.visibility</p:attrName>
                                        </p:attrNameLst>
                                      </p:cBhvr>
                                      <p:to>
                                        <p:strVal val="hidden"/>
                                      </p:to>
                                    </p:set>
                                  </p:childTnLst>
                                </p:cTn>
                              </p:par>
                              <p:par>
                                <p:cTn id="2081" presetID="10" presetClass="exit" presetSubtype="0" fill="hold" grpId="0" nodeType="withEffect">
                                  <p:stCondLst>
                                    <p:cond delay="0"/>
                                  </p:stCondLst>
                                  <p:childTnLst>
                                    <p:animEffect transition="out" filter="fade">
                                      <p:cBhvr>
                                        <p:cTn id="2082" dur="10"/>
                                        <p:tgtEl>
                                          <p:spTgt spid="585"/>
                                        </p:tgtEl>
                                      </p:cBhvr>
                                    </p:animEffect>
                                    <p:set>
                                      <p:cBhvr>
                                        <p:cTn id="2083" dur="1" fill="hold">
                                          <p:stCondLst>
                                            <p:cond delay="9"/>
                                          </p:stCondLst>
                                        </p:cTn>
                                        <p:tgtEl>
                                          <p:spTgt spid="585"/>
                                        </p:tgtEl>
                                        <p:attrNameLst>
                                          <p:attrName>style.visibility</p:attrName>
                                        </p:attrNameLst>
                                      </p:cBhvr>
                                      <p:to>
                                        <p:strVal val="hidden"/>
                                      </p:to>
                                    </p:set>
                                  </p:childTnLst>
                                </p:cTn>
                              </p:par>
                              <p:par>
                                <p:cTn id="2084" presetID="10" presetClass="exit" presetSubtype="0" fill="hold" grpId="0" nodeType="withEffect">
                                  <p:stCondLst>
                                    <p:cond delay="0"/>
                                  </p:stCondLst>
                                  <p:childTnLst>
                                    <p:animEffect transition="out" filter="fade">
                                      <p:cBhvr>
                                        <p:cTn id="2085" dur="10"/>
                                        <p:tgtEl>
                                          <p:spTgt spid="586"/>
                                        </p:tgtEl>
                                      </p:cBhvr>
                                    </p:animEffect>
                                    <p:set>
                                      <p:cBhvr>
                                        <p:cTn id="2086" dur="1" fill="hold">
                                          <p:stCondLst>
                                            <p:cond delay="9"/>
                                          </p:stCondLst>
                                        </p:cTn>
                                        <p:tgtEl>
                                          <p:spTgt spid="586"/>
                                        </p:tgtEl>
                                        <p:attrNameLst>
                                          <p:attrName>style.visibility</p:attrName>
                                        </p:attrNameLst>
                                      </p:cBhvr>
                                      <p:to>
                                        <p:strVal val="hidden"/>
                                      </p:to>
                                    </p:set>
                                  </p:childTnLst>
                                </p:cTn>
                              </p:par>
                              <p:par>
                                <p:cTn id="2087" presetID="10" presetClass="exit" presetSubtype="0" fill="hold" grpId="0" nodeType="withEffect">
                                  <p:stCondLst>
                                    <p:cond delay="0"/>
                                  </p:stCondLst>
                                  <p:childTnLst>
                                    <p:animEffect transition="out" filter="fade">
                                      <p:cBhvr>
                                        <p:cTn id="2088" dur="10"/>
                                        <p:tgtEl>
                                          <p:spTgt spid="587"/>
                                        </p:tgtEl>
                                      </p:cBhvr>
                                    </p:animEffect>
                                    <p:set>
                                      <p:cBhvr>
                                        <p:cTn id="2089" dur="1" fill="hold">
                                          <p:stCondLst>
                                            <p:cond delay="9"/>
                                          </p:stCondLst>
                                        </p:cTn>
                                        <p:tgtEl>
                                          <p:spTgt spid="587"/>
                                        </p:tgtEl>
                                        <p:attrNameLst>
                                          <p:attrName>style.visibility</p:attrName>
                                        </p:attrNameLst>
                                      </p:cBhvr>
                                      <p:to>
                                        <p:strVal val="hidden"/>
                                      </p:to>
                                    </p:set>
                                  </p:childTnLst>
                                </p:cTn>
                              </p:par>
                              <p:par>
                                <p:cTn id="2090" presetID="10" presetClass="exit" presetSubtype="0" fill="hold" grpId="0" nodeType="withEffect">
                                  <p:stCondLst>
                                    <p:cond delay="0"/>
                                  </p:stCondLst>
                                  <p:childTnLst>
                                    <p:animEffect transition="out" filter="fade">
                                      <p:cBhvr>
                                        <p:cTn id="2091" dur="10"/>
                                        <p:tgtEl>
                                          <p:spTgt spid="588"/>
                                        </p:tgtEl>
                                      </p:cBhvr>
                                    </p:animEffect>
                                    <p:set>
                                      <p:cBhvr>
                                        <p:cTn id="2092" dur="1" fill="hold">
                                          <p:stCondLst>
                                            <p:cond delay="9"/>
                                          </p:stCondLst>
                                        </p:cTn>
                                        <p:tgtEl>
                                          <p:spTgt spid="588"/>
                                        </p:tgtEl>
                                        <p:attrNameLst>
                                          <p:attrName>style.visibility</p:attrName>
                                        </p:attrNameLst>
                                      </p:cBhvr>
                                      <p:to>
                                        <p:strVal val="hidden"/>
                                      </p:to>
                                    </p:set>
                                  </p:childTnLst>
                                </p:cTn>
                              </p:par>
                              <p:par>
                                <p:cTn id="2093" presetID="10" presetClass="exit" presetSubtype="0" fill="hold" grpId="0" nodeType="withEffect">
                                  <p:stCondLst>
                                    <p:cond delay="0"/>
                                  </p:stCondLst>
                                  <p:childTnLst>
                                    <p:animEffect transition="out" filter="fade">
                                      <p:cBhvr>
                                        <p:cTn id="2094" dur="10"/>
                                        <p:tgtEl>
                                          <p:spTgt spid="589"/>
                                        </p:tgtEl>
                                      </p:cBhvr>
                                    </p:animEffect>
                                    <p:set>
                                      <p:cBhvr>
                                        <p:cTn id="2095" dur="1" fill="hold">
                                          <p:stCondLst>
                                            <p:cond delay="9"/>
                                          </p:stCondLst>
                                        </p:cTn>
                                        <p:tgtEl>
                                          <p:spTgt spid="589"/>
                                        </p:tgtEl>
                                        <p:attrNameLst>
                                          <p:attrName>style.visibility</p:attrName>
                                        </p:attrNameLst>
                                      </p:cBhvr>
                                      <p:to>
                                        <p:strVal val="hidden"/>
                                      </p:to>
                                    </p:set>
                                  </p:childTnLst>
                                </p:cTn>
                              </p:par>
                              <p:par>
                                <p:cTn id="2096" presetID="10" presetClass="exit" presetSubtype="0" fill="hold" grpId="0" nodeType="withEffect">
                                  <p:stCondLst>
                                    <p:cond delay="0"/>
                                  </p:stCondLst>
                                  <p:childTnLst>
                                    <p:animEffect transition="out" filter="fade">
                                      <p:cBhvr>
                                        <p:cTn id="2097" dur="10"/>
                                        <p:tgtEl>
                                          <p:spTgt spid="590"/>
                                        </p:tgtEl>
                                      </p:cBhvr>
                                    </p:animEffect>
                                    <p:set>
                                      <p:cBhvr>
                                        <p:cTn id="2098" dur="1" fill="hold">
                                          <p:stCondLst>
                                            <p:cond delay="9"/>
                                          </p:stCondLst>
                                        </p:cTn>
                                        <p:tgtEl>
                                          <p:spTgt spid="590"/>
                                        </p:tgtEl>
                                        <p:attrNameLst>
                                          <p:attrName>style.visibility</p:attrName>
                                        </p:attrNameLst>
                                      </p:cBhvr>
                                      <p:to>
                                        <p:strVal val="hidden"/>
                                      </p:to>
                                    </p:set>
                                  </p:childTnLst>
                                </p:cTn>
                              </p:par>
                            </p:childTnLst>
                          </p:cTn>
                        </p:par>
                        <p:par>
                          <p:cTn id="2099" fill="hold">
                            <p:stCondLst>
                              <p:cond delay="4840"/>
                            </p:stCondLst>
                            <p:childTnLst>
                              <p:par>
                                <p:cTn id="2100" presetID="10" presetClass="exit" presetSubtype="0" fill="hold" grpId="0" nodeType="afterEffect">
                                  <p:stCondLst>
                                    <p:cond delay="0"/>
                                  </p:stCondLst>
                                  <p:childTnLst>
                                    <p:animEffect transition="out" filter="fade">
                                      <p:cBhvr>
                                        <p:cTn id="2101" dur="10"/>
                                        <p:tgtEl>
                                          <p:spTgt spid="591"/>
                                        </p:tgtEl>
                                      </p:cBhvr>
                                    </p:animEffect>
                                    <p:set>
                                      <p:cBhvr>
                                        <p:cTn id="2102" dur="1" fill="hold">
                                          <p:stCondLst>
                                            <p:cond delay="9"/>
                                          </p:stCondLst>
                                        </p:cTn>
                                        <p:tgtEl>
                                          <p:spTgt spid="591"/>
                                        </p:tgtEl>
                                        <p:attrNameLst>
                                          <p:attrName>style.visibility</p:attrName>
                                        </p:attrNameLst>
                                      </p:cBhvr>
                                      <p:to>
                                        <p:strVal val="hidden"/>
                                      </p:to>
                                    </p:set>
                                  </p:childTnLst>
                                </p:cTn>
                              </p:par>
                            </p:childTnLst>
                          </p:cTn>
                        </p:par>
                        <p:par>
                          <p:cTn id="2103" fill="hold">
                            <p:stCondLst>
                              <p:cond delay="4850"/>
                            </p:stCondLst>
                            <p:childTnLst>
                              <p:par>
                                <p:cTn id="2104" presetID="10" presetClass="exit" presetSubtype="0" fill="hold" grpId="0" nodeType="afterEffect">
                                  <p:stCondLst>
                                    <p:cond delay="0"/>
                                  </p:stCondLst>
                                  <p:childTnLst>
                                    <p:animEffect transition="out" filter="fade">
                                      <p:cBhvr>
                                        <p:cTn id="2105" dur="10"/>
                                        <p:tgtEl>
                                          <p:spTgt spid="592"/>
                                        </p:tgtEl>
                                      </p:cBhvr>
                                    </p:animEffect>
                                    <p:set>
                                      <p:cBhvr>
                                        <p:cTn id="2106" dur="1" fill="hold">
                                          <p:stCondLst>
                                            <p:cond delay="9"/>
                                          </p:stCondLst>
                                        </p:cTn>
                                        <p:tgtEl>
                                          <p:spTgt spid="592"/>
                                        </p:tgtEl>
                                        <p:attrNameLst>
                                          <p:attrName>style.visibility</p:attrName>
                                        </p:attrNameLst>
                                      </p:cBhvr>
                                      <p:to>
                                        <p:strVal val="hidden"/>
                                      </p:to>
                                    </p:set>
                                  </p:childTnLst>
                                </p:cTn>
                              </p:par>
                            </p:childTnLst>
                          </p:cTn>
                        </p:par>
                        <p:par>
                          <p:cTn id="2107" fill="hold">
                            <p:stCondLst>
                              <p:cond delay="4860"/>
                            </p:stCondLst>
                            <p:childTnLst>
                              <p:par>
                                <p:cTn id="2108" presetID="10" presetClass="exit" presetSubtype="0" fill="hold" grpId="0" nodeType="afterEffect">
                                  <p:stCondLst>
                                    <p:cond delay="0"/>
                                  </p:stCondLst>
                                  <p:childTnLst>
                                    <p:animEffect transition="out" filter="fade">
                                      <p:cBhvr>
                                        <p:cTn id="2109" dur="10"/>
                                        <p:tgtEl>
                                          <p:spTgt spid="593"/>
                                        </p:tgtEl>
                                      </p:cBhvr>
                                    </p:animEffect>
                                    <p:set>
                                      <p:cBhvr>
                                        <p:cTn id="2110" dur="1" fill="hold">
                                          <p:stCondLst>
                                            <p:cond delay="9"/>
                                          </p:stCondLst>
                                        </p:cTn>
                                        <p:tgtEl>
                                          <p:spTgt spid="593"/>
                                        </p:tgtEl>
                                        <p:attrNameLst>
                                          <p:attrName>style.visibility</p:attrName>
                                        </p:attrNameLst>
                                      </p:cBhvr>
                                      <p:to>
                                        <p:strVal val="hidden"/>
                                      </p:to>
                                    </p:set>
                                  </p:childTnLst>
                                </p:cTn>
                              </p:par>
                              <p:par>
                                <p:cTn id="2111" presetID="10" presetClass="exit" presetSubtype="0" fill="hold" grpId="0" nodeType="withEffect">
                                  <p:stCondLst>
                                    <p:cond delay="0"/>
                                  </p:stCondLst>
                                  <p:childTnLst>
                                    <p:animEffect transition="out" filter="fade">
                                      <p:cBhvr>
                                        <p:cTn id="2112" dur="10"/>
                                        <p:tgtEl>
                                          <p:spTgt spid="594"/>
                                        </p:tgtEl>
                                      </p:cBhvr>
                                    </p:animEffect>
                                    <p:set>
                                      <p:cBhvr>
                                        <p:cTn id="2113" dur="1" fill="hold">
                                          <p:stCondLst>
                                            <p:cond delay="9"/>
                                          </p:stCondLst>
                                        </p:cTn>
                                        <p:tgtEl>
                                          <p:spTgt spid="594"/>
                                        </p:tgtEl>
                                        <p:attrNameLst>
                                          <p:attrName>style.visibility</p:attrName>
                                        </p:attrNameLst>
                                      </p:cBhvr>
                                      <p:to>
                                        <p:strVal val="hidden"/>
                                      </p:to>
                                    </p:set>
                                  </p:childTnLst>
                                </p:cTn>
                              </p:par>
                              <p:par>
                                <p:cTn id="2114" presetID="10" presetClass="exit" presetSubtype="0" fill="hold" grpId="0" nodeType="withEffect">
                                  <p:stCondLst>
                                    <p:cond delay="0"/>
                                  </p:stCondLst>
                                  <p:childTnLst>
                                    <p:animEffect transition="out" filter="fade">
                                      <p:cBhvr>
                                        <p:cTn id="2115" dur="10"/>
                                        <p:tgtEl>
                                          <p:spTgt spid="595"/>
                                        </p:tgtEl>
                                      </p:cBhvr>
                                    </p:animEffect>
                                    <p:set>
                                      <p:cBhvr>
                                        <p:cTn id="2116" dur="1" fill="hold">
                                          <p:stCondLst>
                                            <p:cond delay="9"/>
                                          </p:stCondLst>
                                        </p:cTn>
                                        <p:tgtEl>
                                          <p:spTgt spid="595"/>
                                        </p:tgtEl>
                                        <p:attrNameLst>
                                          <p:attrName>style.visibility</p:attrName>
                                        </p:attrNameLst>
                                      </p:cBhvr>
                                      <p:to>
                                        <p:strVal val="hidden"/>
                                      </p:to>
                                    </p:set>
                                  </p:childTnLst>
                                </p:cTn>
                              </p:par>
                              <p:par>
                                <p:cTn id="2117" presetID="10" presetClass="exit" presetSubtype="0" fill="hold" grpId="0" nodeType="withEffect">
                                  <p:stCondLst>
                                    <p:cond delay="0"/>
                                  </p:stCondLst>
                                  <p:childTnLst>
                                    <p:animEffect transition="out" filter="fade">
                                      <p:cBhvr>
                                        <p:cTn id="2118" dur="10"/>
                                        <p:tgtEl>
                                          <p:spTgt spid="596"/>
                                        </p:tgtEl>
                                      </p:cBhvr>
                                    </p:animEffect>
                                    <p:set>
                                      <p:cBhvr>
                                        <p:cTn id="2119" dur="1" fill="hold">
                                          <p:stCondLst>
                                            <p:cond delay="9"/>
                                          </p:stCondLst>
                                        </p:cTn>
                                        <p:tgtEl>
                                          <p:spTgt spid="596"/>
                                        </p:tgtEl>
                                        <p:attrNameLst>
                                          <p:attrName>style.visibility</p:attrName>
                                        </p:attrNameLst>
                                      </p:cBhvr>
                                      <p:to>
                                        <p:strVal val="hidden"/>
                                      </p:to>
                                    </p:set>
                                  </p:childTnLst>
                                </p:cTn>
                              </p:par>
                              <p:par>
                                <p:cTn id="2120" presetID="10" presetClass="exit" presetSubtype="0" fill="hold" grpId="0" nodeType="withEffect">
                                  <p:stCondLst>
                                    <p:cond delay="0"/>
                                  </p:stCondLst>
                                  <p:childTnLst>
                                    <p:animEffect transition="out" filter="fade">
                                      <p:cBhvr>
                                        <p:cTn id="2121" dur="10"/>
                                        <p:tgtEl>
                                          <p:spTgt spid="597"/>
                                        </p:tgtEl>
                                      </p:cBhvr>
                                    </p:animEffect>
                                    <p:set>
                                      <p:cBhvr>
                                        <p:cTn id="2122" dur="1" fill="hold">
                                          <p:stCondLst>
                                            <p:cond delay="9"/>
                                          </p:stCondLst>
                                        </p:cTn>
                                        <p:tgtEl>
                                          <p:spTgt spid="597"/>
                                        </p:tgtEl>
                                        <p:attrNameLst>
                                          <p:attrName>style.visibility</p:attrName>
                                        </p:attrNameLst>
                                      </p:cBhvr>
                                      <p:to>
                                        <p:strVal val="hidden"/>
                                      </p:to>
                                    </p:set>
                                  </p:childTnLst>
                                </p:cTn>
                              </p:par>
                            </p:childTnLst>
                          </p:cTn>
                        </p:par>
                        <p:par>
                          <p:cTn id="2123" fill="hold">
                            <p:stCondLst>
                              <p:cond delay="4870"/>
                            </p:stCondLst>
                            <p:childTnLst>
                              <p:par>
                                <p:cTn id="2124" presetID="10" presetClass="exit" presetSubtype="0" fill="hold" grpId="0" nodeType="afterEffect">
                                  <p:stCondLst>
                                    <p:cond delay="0"/>
                                  </p:stCondLst>
                                  <p:childTnLst>
                                    <p:animEffect transition="out" filter="fade">
                                      <p:cBhvr>
                                        <p:cTn id="2125" dur="10"/>
                                        <p:tgtEl>
                                          <p:spTgt spid="598"/>
                                        </p:tgtEl>
                                      </p:cBhvr>
                                    </p:animEffect>
                                    <p:set>
                                      <p:cBhvr>
                                        <p:cTn id="2126" dur="1" fill="hold">
                                          <p:stCondLst>
                                            <p:cond delay="9"/>
                                          </p:stCondLst>
                                        </p:cTn>
                                        <p:tgtEl>
                                          <p:spTgt spid="598"/>
                                        </p:tgtEl>
                                        <p:attrNameLst>
                                          <p:attrName>style.visibility</p:attrName>
                                        </p:attrNameLst>
                                      </p:cBhvr>
                                      <p:to>
                                        <p:strVal val="hidden"/>
                                      </p:to>
                                    </p:set>
                                  </p:childTnLst>
                                </p:cTn>
                              </p:par>
                            </p:childTnLst>
                          </p:cTn>
                        </p:par>
                        <p:par>
                          <p:cTn id="2127" fill="hold">
                            <p:stCondLst>
                              <p:cond delay="4880"/>
                            </p:stCondLst>
                            <p:childTnLst>
                              <p:par>
                                <p:cTn id="2128" presetID="10" presetClass="exit" presetSubtype="0" fill="hold" grpId="0" nodeType="afterEffect">
                                  <p:stCondLst>
                                    <p:cond delay="0"/>
                                  </p:stCondLst>
                                  <p:childTnLst>
                                    <p:animEffect transition="out" filter="fade">
                                      <p:cBhvr>
                                        <p:cTn id="2129" dur="10"/>
                                        <p:tgtEl>
                                          <p:spTgt spid="599"/>
                                        </p:tgtEl>
                                      </p:cBhvr>
                                    </p:animEffect>
                                    <p:set>
                                      <p:cBhvr>
                                        <p:cTn id="2130" dur="1" fill="hold">
                                          <p:stCondLst>
                                            <p:cond delay="9"/>
                                          </p:stCondLst>
                                        </p:cTn>
                                        <p:tgtEl>
                                          <p:spTgt spid="599"/>
                                        </p:tgtEl>
                                        <p:attrNameLst>
                                          <p:attrName>style.visibility</p:attrName>
                                        </p:attrNameLst>
                                      </p:cBhvr>
                                      <p:to>
                                        <p:strVal val="hidden"/>
                                      </p:to>
                                    </p:set>
                                  </p:childTnLst>
                                </p:cTn>
                              </p:par>
                            </p:childTnLst>
                          </p:cTn>
                        </p:par>
                        <p:par>
                          <p:cTn id="2131" fill="hold">
                            <p:stCondLst>
                              <p:cond delay="4890"/>
                            </p:stCondLst>
                            <p:childTnLst>
                              <p:par>
                                <p:cTn id="2132" presetID="10" presetClass="exit" presetSubtype="0" fill="hold" grpId="0" nodeType="afterEffect">
                                  <p:stCondLst>
                                    <p:cond delay="0"/>
                                  </p:stCondLst>
                                  <p:childTnLst>
                                    <p:animEffect transition="out" filter="fade">
                                      <p:cBhvr>
                                        <p:cTn id="2133" dur="10"/>
                                        <p:tgtEl>
                                          <p:spTgt spid="600"/>
                                        </p:tgtEl>
                                      </p:cBhvr>
                                    </p:animEffect>
                                    <p:set>
                                      <p:cBhvr>
                                        <p:cTn id="2134" dur="1" fill="hold">
                                          <p:stCondLst>
                                            <p:cond delay="9"/>
                                          </p:stCondLst>
                                        </p:cTn>
                                        <p:tgtEl>
                                          <p:spTgt spid="600"/>
                                        </p:tgtEl>
                                        <p:attrNameLst>
                                          <p:attrName>style.visibility</p:attrName>
                                        </p:attrNameLst>
                                      </p:cBhvr>
                                      <p:to>
                                        <p:strVal val="hidden"/>
                                      </p:to>
                                    </p:set>
                                  </p:childTnLst>
                                </p:cTn>
                              </p:par>
                              <p:par>
                                <p:cTn id="2135" presetID="10" presetClass="exit" presetSubtype="0" fill="hold" grpId="0" nodeType="withEffect">
                                  <p:stCondLst>
                                    <p:cond delay="0"/>
                                  </p:stCondLst>
                                  <p:childTnLst>
                                    <p:animEffect transition="out" filter="fade">
                                      <p:cBhvr>
                                        <p:cTn id="2136" dur="10"/>
                                        <p:tgtEl>
                                          <p:spTgt spid="601"/>
                                        </p:tgtEl>
                                      </p:cBhvr>
                                    </p:animEffect>
                                    <p:set>
                                      <p:cBhvr>
                                        <p:cTn id="2137" dur="1" fill="hold">
                                          <p:stCondLst>
                                            <p:cond delay="9"/>
                                          </p:stCondLst>
                                        </p:cTn>
                                        <p:tgtEl>
                                          <p:spTgt spid="601"/>
                                        </p:tgtEl>
                                        <p:attrNameLst>
                                          <p:attrName>style.visibility</p:attrName>
                                        </p:attrNameLst>
                                      </p:cBhvr>
                                      <p:to>
                                        <p:strVal val="hidden"/>
                                      </p:to>
                                    </p:set>
                                  </p:childTnLst>
                                </p:cTn>
                              </p:par>
                              <p:par>
                                <p:cTn id="2138" presetID="10" presetClass="exit" presetSubtype="0" fill="hold" grpId="0" nodeType="withEffect">
                                  <p:stCondLst>
                                    <p:cond delay="0"/>
                                  </p:stCondLst>
                                  <p:childTnLst>
                                    <p:animEffect transition="out" filter="fade">
                                      <p:cBhvr>
                                        <p:cTn id="2139" dur="10"/>
                                        <p:tgtEl>
                                          <p:spTgt spid="602"/>
                                        </p:tgtEl>
                                      </p:cBhvr>
                                    </p:animEffect>
                                    <p:set>
                                      <p:cBhvr>
                                        <p:cTn id="2140" dur="1" fill="hold">
                                          <p:stCondLst>
                                            <p:cond delay="9"/>
                                          </p:stCondLst>
                                        </p:cTn>
                                        <p:tgtEl>
                                          <p:spTgt spid="602"/>
                                        </p:tgtEl>
                                        <p:attrNameLst>
                                          <p:attrName>style.visibility</p:attrName>
                                        </p:attrNameLst>
                                      </p:cBhvr>
                                      <p:to>
                                        <p:strVal val="hidden"/>
                                      </p:to>
                                    </p:set>
                                  </p:childTnLst>
                                </p:cTn>
                              </p:par>
                              <p:par>
                                <p:cTn id="2141" presetID="10" presetClass="exit" presetSubtype="0" fill="hold" grpId="0" nodeType="withEffect">
                                  <p:stCondLst>
                                    <p:cond delay="0"/>
                                  </p:stCondLst>
                                  <p:childTnLst>
                                    <p:animEffect transition="out" filter="fade">
                                      <p:cBhvr>
                                        <p:cTn id="2142" dur="10"/>
                                        <p:tgtEl>
                                          <p:spTgt spid="603"/>
                                        </p:tgtEl>
                                      </p:cBhvr>
                                    </p:animEffect>
                                    <p:set>
                                      <p:cBhvr>
                                        <p:cTn id="2143" dur="1" fill="hold">
                                          <p:stCondLst>
                                            <p:cond delay="9"/>
                                          </p:stCondLst>
                                        </p:cTn>
                                        <p:tgtEl>
                                          <p:spTgt spid="603"/>
                                        </p:tgtEl>
                                        <p:attrNameLst>
                                          <p:attrName>style.visibility</p:attrName>
                                        </p:attrNameLst>
                                      </p:cBhvr>
                                      <p:to>
                                        <p:strVal val="hidden"/>
                                      </p:to>
                                    </p:set>
                                  </p:childTnLst>
                                </p:cTn>
                              </p:par>
                            </p:childTnLst>
                          </p:cTn>
                        </p:par>
                        <p:par>
                          <p:cTn id="2144" fill="hold">
                            <p:stCondLst>
                              <p:cond delay="4900"/>
                            </p:stCondLst>
                            <p:childTnLst>
                              <p:par>
                                <p:cTn id="2145" presetID="10" presetClass="exit" presetSubtype="0" fill="hold" grpId="0" nodeType="afterEffect">
                                  <p:stCondLst>
                                    <p:cond delay="0"/>
                                  </p:stCondLst>
                                  <p:childTnLst>
                                    <p:animEffect transition="out" filter="fade">
                                      <p:cBhvr>
                                        <p:cTn id="2146" dur="10"/>
                                        <p:tgtEl>
                                          <p:spTgt spid="604"/>
                                        </p:tgtEl>
                                      </p:cBhvr>
                                    </p:animEffect>
                                    <p:set>
                                      <p:cBhvr>
                                        <p:cTn id="2147" dur="1" fill="hold">
                                          <p:stCondLst>
                                            <p:cond delay="9"/>
                                          </p:stCondLst>
                                        </p:cTn>
                                        <p:tgtEl>
                                          <p:spTgt spid="604"/>
                                        </p:tgtEl>
                                        <p:attrNameLst>
                                          <p:attrName>style.visibility</p:attrName>
                                        </p:attrNameLst>
                                      </p:cBhvr>
                                      <p:to>
                                        <p:strVal val="hidden"/>
                                      </p:to>
                                    </p:set>
                                  </p:childTnLst>
                                </p:cTn>
                              </p:par>
                            </p:childTnLst>
                          </p:cTn>
                        </p:par>
                        <p:par>
                          <p:cTn id="2148" fill="hold">
                            <p:stCondLst>
                              <p:cond delay="4910"/>
                            </p:stCondLst>
                            <p:childTnLst>
                              <p:par>
                                <p:cTn id="2149" presetID="10" presetClass="exit" presetSubtype="0" fill="hold" grpId="0" nodeType="afterEffect">
                                  <p:stCondLst>
                                    <p:cond delay="0"/>
                                  </p:stCondLst>
                                  <p:childTnLst>
                                    <p:animEffect transition="out" filter="fade">
                                      <p:cBhvr>
                                        <p:cTn id="2150" dur="10"/>
                                        <p:tgtEl>
                                          <p:spTgt spid="605"/>
                                        </p:tgtEl>
                                      </p:cBhvr>
                                    </p:animEffect>
                                    <p:set>
                                      <p:cBhvr>
                                        <p:cTn id="2151" dur="1" fill="hold">
                                          <p:stCondLst>
                                            <p:cond delay="9"/>
                                          </p:stCondLst>
                                        </p:cTn>
                                        <p:tgtEl>
                                          <p:spTgt spid="605"/>
                                        </p:tgtEl>
                                        <p:attrNameLst>
                                          <p:attrName>style.visibility</p:attrName>
                                        </p:attrNameLst>
                                      </p:cBhvr>
                                      <p:to>
                                        <p:strVal val="hidden"/>
                                      </p:to>
                                    </p:set>
                                  </p:childTnLst>
                                </p:cTn>
                              </p:par>
                            </p:childTnLst>
                          </p:cTn>
                        </p:par>
                        <p:par>
                          <p:cTn id="2152" fill="hold">
                            <p:stCondLst>
                              <p:cond delay="4920"/>
                            </p:stCondLst>
                            <p:childTnLst>
                              <p:par>
                                <p:cTn id="2153" presetID="10" presetClass="exit" presetSubtype="0" fill="hold" grpId="0" nodeType="afterEffect">
                                  <p:stCondLst>
                                    <p:cond delay="0"/>
                                  </p:stCondLst>
                                  <p:childTnLst>
                                    <p:animEffect transition="out" filter="fade">
                                      <p:cBhvr>
                                        <p:cTn id="2154" dur="10"/>
                                        <p:tgtEl>
                                          <p:spTgt spid="606"/>
                                        </p:tgtEl>
                                      </p:cBhvr>
                                    </p:animEffect>
                                    <p:set>
                                      <p:cBhvr>
                                        <p:cTn id="2155" dur="1" fill="hold">
                                          <p:stCondLst>
                                            <p:cond delay="9"/>
                                          </p:stCondLst>
                                        </p:cTn>
                                        <p:tgtEl>
                                          <p:spTgt spid="606"/>
                                        </p:tgtEl>
                                        <p:attrNameLst>
                                          <p:attrName>style.visibility</p:attrName>
                                        </p:attrNameLst>
                                      </p:cBhvr>
                                      <p:to>
                                        <p:strVal val="hidden"/>
                                      </p:to>
                                    </p:set>
                                  </p:childTnLst>
                                </p:cTn>
                              </p:par>
                            </p:childTnLst>
                          </p:cTn>
                        </p:par>
                        <p:par>
                          <p:cTn id="2156" fill="hold">
                            <p:stCondLst>
                              <p:cond delay="4930"/>
                            </p:stCondLst>
                            <p:childTnLst>
                              <p:par>
                                <p:cTn id="2157" presetID="10" presetClass="exit" presetSubtype="0" fill="hold" grpId="0" nodeType="afterEffect">
                                  <p:stCondLst>
                                    <p:cond delay="0"/>
                                  </p:stCondLst>
                                  <p:childTnLst>
                                    <p:animEffect transition="out" filter="fade">
                                      <p:cBhvr>
                                        <p:cTn id="2158" dur="10"/>
                                        <p:tgtEl>
                                          <p:spTgt spid="607"/>
                                        </p:tgtEl>
                                      </p:cBhvr>
                                    </p:animEffect>
                                    <p:set>
                                      <p:cBhvr>
                                        <p:cTn id="2159" dur="1" fill="hold">
                                          <p:stCondLst>
                                            <p:cond delay="9"/>
                                          </p:stCondLst>
                                        </p:cTn>
                                        <p:tgtEl>
                                          <p:spTgt spid="607"/>
                                        </p:tgtEl>
                                        <p:attrNameLst>
                                          <p:attrName>style.visibility</p:attrName>
                                        </p:attrNameLst>
                                      </p:cBhvr>
                                      <p:to>
                                        <p:strVal val="hidden"/>
                                      </p:to>
                                    </p:set>
                                  </p:childTnLst>
                                </p:cTn>
                              </p:par>
                            </p:childTnLst>
                          </p:cTn>
                        </p:par>
                        <p:par>
                          <p:cTn id="2160" fill="hold">
                            <p:stCondLst>
                              <p:cond delay="4940"/>
                            </p:stCondLst>
                            <p:childTnLst>
                              <p:par>
                                <p:cTn id="2161" presetID="10" presetClass="exit" presetSubtype="0" fill="hold" grpId="0" nodeType="afterEffect">
                                  <p:stCondLst>
                                    <p:cond delay="0"/>
                                  </p:stCondLst>
                                  <p:childTnLst>
                                    <p:animEffect transition="out" filter="fade">
                                      <p:cBhvr>
                                        <p:cTn id="2162" dur="10"/>
                                        <p:tgtEl>
                                          <p:spTgt spid="608"/>
                                        </p:tgtEl>
                                      </p:cBhvr>
                                    </p:animEffect>
                                    <p:set>
                                      <p:cBhvr>
                                        <p:cTn id="2163" dur="1" fill="hold">
                                          <p:stCondLst>
                                            <p:cond delay="9"/>
                                          </p:stCondLst>
                                        </p:cTn>
                                        <p:tgtEl>
                                          <p:spTgt spid="608"/>
                                        </p:tgtEl>
                                        <p:attrNameLst>
                                          <p:attrName>style.visibility</p:attrName>
                                        </p:attrNameLst>
                                      </p:cBhvr>
                                      <p:to>
                                        <p:strVal val="hidden"/>
                                      </p:to>
                                    </p:set>
                                  </p:childTnLst>
                                </p:cTn>
                              </p:par>
                            </p:childTnLst>
                          </p:cTn>
                        </p:par>
                        <p:par>
                          <p:cTn id="2164" fill="hold">
                            <p:stCondLst>
                              <p:cond delay="4950"/>
                            </p:stCondLst>
                            <p:childTnLst>
                              <p:par>
                                <p:cTn id="2165" presetID="10" presetClass="exit" presetSubtype="0" fill="hold" grpId="0" nodeType="afterEffect">
                                  <p:stCondLst>
                                    <p:cond delay="0"/>
                                  </p:stCondLst>
                                  <p:childTnLst>
                                    <p:animEffect transition="out" filter="fade">
                                      <p:cBhvr>
                                        <p:cTn id="2166" dur="10"/>
                                        <p:tgtEl>
                                          <p:spTgt spid="609"/>
                                        </p:tgtEl>
                                      </p:cBhvr>
                                    </p:animEffect>
                                    <p:set>
                                      <p:cBhvr>
                                        <p:cTn id="2167" dur="1" fill="hold">
                                          <p:stCondLst>
                                            <p:cond delay="9"/>
                                          </p:stCondLst>
                                        </p:cTn>
                                        <p:tgtEl>
                                          <p:spTgt spid="609"/>
                                        </p:tgtEl>
                                        <p:attrNameLst>
                                          <p:attrName>style.visibility</p:attrName>
                                        </p:attrNameLst>
                                      </p:cBhvr>
                                      <p:to>
                                        <p:strVal val="hidden"/>
                                      </p:to>
                                    </p:set>
                                  </p:childTnLst>
                                </p:cTn>
                              </p:par>
                              <p:par>
                                <p:cTn id="2168" presetID="10" presetClass="exit" presetSubtype="0" fill="hold" grpId="0" nodeType="withEffect">
                                  <p:stCondLst>
                                    <p:cond delay="0"/>
                                  </p:stCondLst>
                                  <p:childTnLst>
                                    <p:animEffect transition="out" filter="fade">
                                      <p:cBhvr>
                                        <p:cTn id="2169" dur="10"/>
                                        <p:tgtEl>
                                          <p:spTgt spid="610"/>
                                        </p:tgtEl>
                                      </p:cBhvr>
                                    </p:animEffect>
                                    <p:set>
                                      <p:cBhvr>
                                        <p:cTn id="2170" dur="1" fill="hold">
                                          <p:stCondLst>
                                            <p:cond delay="9"/>
                                          </p:stCondLst>
                                        </p:cTn>
                                        <p:tgtEl>
                                          <p:spTgt spid="610"/>
                                        </p:tgtEl>
                                        <p:attrNameLst>
                                          <p:attrName>style.visibility</p:attrName>
                                        </p:attrNameLst>
                                      </p:cBhvr>
                                      <p:to>
                                        <p:strVal val="hidden"/>
                                      </p:to>
                                    </p:set>
                                  </p:childTnLst>
                                </p:cTn>
                              </p:par>
                              <p:par>
                                <p:cTn id="2171" presetID="10" presetClass="exit" presetSubtype="0" fill="hold" grpId="0" nodeType="withEffect">
                                  <p:stCondLst>
                                    <p:cond delay="0"/>
                                  </p:stCondLst>
                                  <p:childTnLst>
                                    <p:animEffect transition="out" filter="fade">
                                      <p:cBhvr>
                                        <p:cTn id="2172" dur="10"/>
                                        <p:tgtEl>
                                          <p:spTgt spid="611"/>
                                        </p:tgtEl>
                                      </p:cBhvr>
                                    </p:animEffect>
                                    <p:set>
                                      <p:cBhvr>
                                        <p:cTn id="2173" dur="1" fill="hold">
                                          <p:stCondLst>
                                            <p:cond delay="9"/>
                                          </p:stCondLst>
                                        </p:cTn>
                                        <p:tgtEl>
                                          <p:spTgt spid="611"/>
                                        </p:tgtEl>
                                        <p:attrNameLst>
                                          <p:attrName>style.visibility</p:attrName>
                                        </p:attrNameLst>
                                      </p:cBhvr>
                                      <p:to>
                                        <p:strVal val="hidden"/>
                                      </p:to>
                                    </p:set>
                                  </p:childTnLst>
                                </p:cTn>
                              </p:par>
                              <p:par>
                                <p:cTn id="2174" presetID="10" presetClass="exit" presetSubtype="0" fill="hold" grpId="0" nodeType="withEffect">
                                  <p:stCondLst>
                                    <p:cond delay="0"/>
                                  </p:stCondLst>
                                  <p:childTnLst>
                                    <p:animEffect transition="out" filter="fade">
                                      <p:cBhvr>
                                        <p:cTn id="2175" dur="10"/>
                                        <p:tgtEl>
                                          <p:spTgt spid="612"/>
                                        </p:tgtEl>
                                      </p:cBhvr>
                                    </p:animEffect>
                                    <p:set>
                                      <p:cBhvr>
                                        <p:cTn id="2176" dur="1" fill="hold">
                                          <p:stCondLst>
                                            <p:cond delay="9"/>
                                          </p:stCondLst>
                                        </p:cTn>
                                        <p:tgtEl>
                                          <p:spTgt spid="612"/>
                                        </p:tgtEl>
                                        <p:attrNameLst>
                                          <p:attrName>style.visibility</p:attrName>
                                        </p:attrNameLst>
                                      </p:cBhvr>
                                      <p:to>
                                        <p:strVal val="hidden"/>
                                      </p:to>
                                    </p:set>
                                  </p:childTnLst>
                                </p:cTn>
                              </p:par>
                              <p:par>
                                <p:cTn id="2177" presetID="10" presetClass="exit" presetSubtype="0" fill="hold" grpId="0" nodeType="withEffect">
                                  <p:stCondLst>
                                    <p:cond delay="0"/>
                                  </p:stCondLst>
                                  <p:childTnLst>
                                    <p:animEffect transition="out" filter="fade">
                                      <p:cBhvr>
                                        <p:cTn id="2178" dur="10"/>
                                        <p:tgtEl>
                                          <p:spTgt spid="613"/>
                                        </p:tgtEl>
                                      </p:cBhvr>
                                    </p:animEffect>
                                    <p:set>
                                      <p:cBhvr>
                                        <p:cTn id="2179" dur="1" fill="hold">
                                          <p:stCondLst>
                                            <p:cond delay="9"/>
                                          </p:stCondLst>
                                        </p:cTn>
                                        <p:tgtEl>
                                          <p:spTgt spid="613"/>
                                        </p:tgtEl>
                                        <p:attrNameLst>
                                          <p:attrName>style.visibility</p:attrName>
                                        </p:attrNameLst>
                                      </p:cBhvr>
                                      <p:to>
                                        <p:strVal val="hidden"/>
                                      </p:to>
                                    </p:set>
                                  </p:childTnLst>
                                </p:cTn>
                              </p:par>
                            </p:childTnLst>
                          </p:cTn>
                        </p:par>
                        <p:par>
                          <p:cTn id="2180" fill="hold">
                            <p:stCondLst>
                              <p:cond delay="4960"/>
                            </p:stCondLst>
                            <p:childTnLst>
                              <p:par>
                                <p:cTn id="2181" presetID="10" presetClass="exit" presetSubtype="0" fill="hold" grpId="0" nodeType="afterEffect">
                                  <p:stCondLst>
                                    <p:cond delay="0"/>
                                  </p:stCondLst>
                                  <p:childTnLst>
                                    <p:animEffect transition="out" filter="fade">
                                      <p:cBhvr>
                                        <p:cTn id="2182" dur="10"/>
                                        <p:tgtEl>
                                          <p:spTgt spid="614"/>
                                        </p:tgtEl>
                                      </p:cBhvr>
                                    </p:animEffect>
                                    <p:set>
                                      <p:cBhvr>
                                        <p:cTn id="2183" dur="1" fill="hold">
                                          <p:stCondLst>
                                            <p:cond delay="9"/>
                                          </p:stCondLst>
                                        </p:cTn>
                                        <p:tgtEl>
                                          <p:spTgt spid="614"/>
                                        </p:tgtEl>
                                        <p:attrNameLst>
                                          <p:attrName>style.visibility</p:attrName>
                                        </p:attrNameLst>
                                      </p:cBhvr>
                                      <p:to>
                                        <p:strVal val="hidden"/>
                                      </p:to>
                                    </p:set>
                                  </p:childTnLst>
                                </p:cTn>
                              </p:par>
                            </p:childTnLst>
                          </p:cTn>
                        </p:par>
                        <p:par>
                          <p:cTn id="2184" fill="hold">
                            <p:stCondLst>
                              <p:cond delay="4970"/>
                            </p:stCondLst>
                            <p:childTnLst>
                              <p:par>
                                <p:cTn id="2185" presetID="10" presetClass="exit" presetSubtype="0" fill="hold" grpId="0" nodeType="afterEffect">
                                  <p:stCondLst>
                                    <p:cond delay="0"/>
                                  </p:stCondLst>
                                  <p:childTnLst>
                                    <p:animEffect transition="out" filter="fade">
                                      <p:cBhvr>
                                        <p:cTn id="2186" dur="10"/>
                                        <p:tgtEl>
                                          <p:spTgt spid="615"/>
                                        </p:tgtEl>
                                      </p:cBhvr>
                                    </p:animEffect>
                                    <p:set>
                                      <p:cBhvr>
                                        <p:cTn id="2187" dur="1" fill="hold">
                                          <p:stCondLst>
                                            <p:cond delay="9"/>
                                          </p:stCondLst>
                                        </p:cTn>
                                        <p:tgtEl>
                                          <p:spTgt spid="615"/>
                                        </p:tgtEl>
                                        <p:attrNameLst>
                                          <p:attrName>style.visibility</p:attrName>
                                        </p:attrNameLst>
                                      </p:cBhvr>
                                      <p:to>
                                        <p:strVal val="hidden"/>
                                      </p:to>
                                    </p:set>
                                  </p:childTnLst>
                                </p:cTn>
                              </p:par>
                            </p:childTnLst>
                          </p:cTn>
                        </p:par>
                        <p:par>
                          <p:cTn id="2188" fill="hold">
                            <p:stCondLst>
                              <p:cond delay="4980"/>
                            </p:stCondLst>
                            <p:childTnLst>
                              <p:par>
                                <p:cTn id="2189" presetID="10" presetClass="exit" presetSubtype="0" fill="hold" grpId="0" nodeType="afterEffect">
                                  <p:stCondLst>
                                    <p:cond delay="0"/>
                                  </p:stCondLst>
                                  <p:childTnLst>
                                    <p:animEffect transition="out" filter="fade">
                                      <p:cBhvr>
                                        <p:cTn id="2190" dur="10"/>
                                        <p:tgtEl>
                                          <p:spTgt spid="616"/>
                                        </p:tgtEl>
                                      </p:cBhvr>
                                    </p:animEffect>
                                    <p:set>
                                      <p:cBhvr>
                                        <p:cTn id="2191" dur="1" fill="hold">
                                          <p:stCondLst>
                                            <p:cond delay="9"/>
                                          </p:stCondLst>
                                        </p:cTn>
                                        <p:tgtEl>
                                          <p:spTgt spid="616"/>
                                        </p:tgtEl>
                                        <p:attrNameLst>
                                          <p:attrName>style.visibility</p:attrName>
                                        </p:attrNameLst>
                                      </p:cBhvr>
                                      <p:to>
                                        <p:strVal val="hidden"/>
                                      </p:to>
                                    </p:set>
                                  </p:childTnLst>
                                </p:cTn>
                              </p:par>
                              <p:par>
                                <p:cTn id="2192" presetID="10" presetClass="exit" presetSubtype="0" fill="hold" grpId="0" nodeType="withEffect">
                                  <p:stCondLst>
                                    <p:cond delay="0"/>
                                  </p:stCondLst>
                                  <p:childTnLst>
                                    <p:animEffect transition="out" filter="fade">
                                      <p:cBhvr>
                                        <p:cTn id="2193" dur="10"/>
                                        <p:tgtEl>
                                          <p:spTgt spid="617"/>
                                        </p:tgtEl>
                                      </p:cBhvr>
                                    </p:animEffect>
                                    <p:set>
                                      <p:cBhvr>
                                        <p:cTn id="2194" dur="1" fill="hold">
                                          <p:stCondLst>
                                            <p:cond delay="9"/>
                                          </p:stCondLst>
                                        </p:cTn>
                                        <p:tgtEl>
                                          <p:spTgt spid="617"/>
                                        </p:tgtEl>
                                        <p:attrNameLst>
                                          <p:attrName>style.visibility</p:attrName>
                                        </p:attrNameLst>
                                      </p:cBhvr>
                                      <p:to>
                                        <p:strVal val="hidden"/>
                                      </p:to>
                                    </p:set>
                                  </p:childTnLst>
                                </p:cTn>
                              </p:par>
                              <p:par>
                                <p:cTn id="2195" presetID="10" presetClass="exit" presetSubtype="0" fill="hold" grpId="0" nodeType="withEffect">
                                  <p:stCondLst>
                                    <p:cond delay="0"/>
                                  </p:stCondLst>
                                  <p:childTnLst>
                                    <p:animEffect transition="out" filter="fade">
                                      <p:cBhvr>
                                        <p:cTn id="2196" dur="10"/>
                                        <p:tgtEl>
                                          <p:spTgt spid="618"/>
                                        </p:tgtEl>
                                      </p:cBhvr>
                                    </p:animEffect>
                                    <p:set>
                                      <p:cBhvr>
                                        <p:cTn id="2197" dur="1" fill="hold">
                                          <p:stCondLst>
                                            <p:cond delay="9"/>
                                          </p:stCondLst>
                                        </p:cTn>
                                        <p:tgtEl>
                                          <p:spTgt spid="618"/>
                                        </p:tgtEl>
                                        <p:attrNameLst>
                                          <p:attrName>style.visibility</p:attrName>
                                        </p:attrNameLst>
                                      </p:cBhvr>
                                      <p:to>
                                        <p:strVal val="hidden"/>
                                      </p:to>
                                    </p:set>
                                  </p:childTnLst>
                                </p:cTn>
                              </p:par>
                              <p:par>
                                <p:cTn id="2198" presetID="10" presetClass="exit" presetSubtype="0" fill="hold" grpId="0" nodeType="withEffect">
                                  <p:stCondLst>
                                    <p:cond delay="0"/>
                                  </p:stCondLst>
                                  <p:childTnLst>
                                    <p:animEffect transition="out" filter="fade">
                                      <p:cBhvr>
                                        <p:cTn id="2199" dur="10"/>
                                        <p:tgtEl>
                                          <p:spTgt spid="619"/>
                                        </p:tgtEl>
                                      </p:cBhvr>
                                    </p:animEffect>
                                    <p:set>
                                      <p:cBhvr>
                                        <p:cTn id="2200" dur="1" fill="hold">
                                          <p:stCondLst>
                                            <p:cond delay="9"/>
                                          </p:stCondLst>
                                        </p:cTn>
                                        <p:tgtEl>
                                          <p:spTgt spid="619"/>
                                        </p:tgtEl>
                                        <p:attrNameLst>
                                          <p:attrName>style.visibility</p:attrName>
                                        </p:attrNameLst>
                                      </p:cBhvr>
                                      <p:to>
                                        <p:strVal val="hidden"/>
                                      </p:to>
                                    </p:set>
                                  </p:childTnLst>
                                </p:cTn>
                              </p:par>
                            </p:childTnLst>
                          </p:cTn>
                        </p:par>
                        <p:par>
                          <p:cTn id="2201" fill="hold">
                            <p:stCondLst>
                              <p:cond delay="4990"/>
                            </p:stCondLst>
                            <p:childTnLst>
                              <p:par>
                                <p:cTn id="2202" presetID="10" presetClass="exit" presetSubtype="0" fill="hold" grpId="0" nodeType="afterEffect">
                                  <p:stCondLst>
                                    <p:cond delay="0"/>
                                  </p:stCondLst>
                                  <p:childTnLst>
                                    <p:animEffect transition="out" filter="fade">
                                      <p:cBhvr>
                                        <p:cTn id="2203" dur="10"/>
                                        <p:tgtEl>
                                          <p:spTgt spid="620"/>
                                        </p:tgtEl>
                                      </p:cBhvr>
                                    </p:animEffect>
                                    <p:set>
                                      <p:cBhvr>
                                        <p:cTn id="2204" dur="1" fill="hold">
                                          <p:stCondLst>
                                            <p:cond delay="9"/>
                                          </p:stCondLst>
                                        </p:cTn>
                                        <p:tgtEl>
                                          <p:spTgt spid="620"/>
                                        </p:tgtEl>
                                        <p:attrNameLst>
                                          <p:attrName>style.visibility</p:attrName>
                                        </p:attrNameLst>
                                      </p:cBhvr>
                                      <p:to>
                                        <p:strVal val="hidden"/>
                                      </p:to>
                                    </p:set>
                                  </p:childTnLst>
                                </p:cTn>
                              </p:par>
                            </p:childTnLst>
                          </p:cTn>
                        </p:par>
                        <p:par>
                          <p:cTn id="2205" fill="hold">
                            <p:stCondLst>
                              <p:cond delay="5000"/>
                            </p:stCondLst>
                            <p:childTnLst>
                              <p:par>
                                <p:cTn id="2206" presetID="10" presetClass="exit" presetSubtype="0" fill="hold" grpId="0" nodeType="afterEffect">
                                  <p:stCondLst>
                                    <p:cond delay="0"/>
                                  </p:stCondLst>
                                  <p:childTnLst>
                                    <p:animEffect transition="out" filter="fade">
                                      <p:cBhvr>
                                        <p:cTn id="2207" dur="10"/>
                                        <p:tgtEl>
                                          <p:spTgt spid="621"/>
                                        </p:tgtEl>
                                      </p:cBhvr>
                                    </p:animEffect>
                                    <p:set>
                                      <p:cBhvr>
                                        <p:cTn id="2208" dur="1" fill="hold">
                                          <p:stCondLst>
                                            <p:cond delay="9"/>
                                          </p:stCondLst>
                                        </p:cTn>
                                        <p:tgtEl>
                                          <p:spTgt spid="621"/>
                                        </p:tgtEl>
                                        <p:attrNameLst>
                                          <p:attrName>style.visibility</p:attrName>
                                        </p:attrNameLst>
                                      </p:cBhvr>
                                      <p:to>
                                        <p:strVal val="hidden"/>
                                      </p:to>
                                    </p:set>
                                  </p:childTnLst>
                                </p:cTn>
                              </p:par>
                            </p:childTnLst>
                          </p:cTn>
                        </p:par>
                        <p:par>
                          <p:cTn id="2209" fill="hold">
                            <p:stCondLst>
                              <p:cond delay="5010"/>
                            </p:stCondLst>
                            <p:childTnLst>
                              <p:par>
                                <p:cTn id="2210" presetID="10" presetClass="exit" presetSubtype="0" fill="hold" grpId="0" nodeType="afterEffect">
                                  <p:stCondLst>
                                    <p:cond delay="0"/>
                                  </p:stCondLst>
                                  <p:childTnLst>
                                    <p:animEffect transition="out" filter="fade">
                                      <p:cBhvr>
                                        <p:cTn id="2211" dur="10"/>
                                        <p:tgtEl>
                                          <p:spTgt spid="622"/>
                                        </p:tgtEl>
                                      </p:cBhvr>
                                    </p:animEffect>
                                    <p:set>
                                      <p:cBhvr>
                                        <p:cTn id="2212" dur="1" fill="hold">
                                          <p:stCondLst>
                                            <p:cond delay="9"/>
                                          </p:stCondLst>
                                        </p:cTn>
                                        <p:tgtEl>
                                          <p:spTgt spid="622"/>
                                        </p:tgtEl>
                                        <p:attrNameLst>
                                          <p:attrName>style.visibility</p:attrName>
                                        </p:attrNameLst>
                                      </p:cBhvr>
                                      <p:to>
                                        <p:strVal val="hidden"/>
                                      </p:to>
                                    </p:set>
                                  </p:childTnLst>
                                </p:cTn>
                              </p:par>
                            </p:childTnLst>
                          </p:cTn>
                        </p:par>
                        <p:par>
                          <p:cTn id="2213" fill="hold">
                            <p:stCondLst>
                              <p:cond delay="5020"/>
                            </p:stCondLst>
                            <p:childTnLst>
                              <p:par>
                                <p:cTn id="2214" presetID="10" presetClass="exit" presetSubtype="0" fill="hold" grpId="0" nodeType="afterEffect">
                                  <p:stCondLst>
                                    <p:cond delay="0"/>
                                  </p:stCondLst>
                                  <p:childTnLst>
                                    <p:animEffect transition="out" filter="fade">
                                      <p:cBhvr>
                                        <p:cTn id="2215" dur="10"/>
                                        <p:tgtEl>
                                          <p:spTgt spid="623"/>
                                        </p:tgtEl>
                                      </p:cBhvr>
                                    </p:animEffect>
                                    <p:set>
                                      <p:cBhvr>
                                        <p:cTn id="2216" dur="1" fill="hold">
                                          <p:stCondLst>
                                            <p:cond delay="9"/>
                                          </p:stCondLst>
                                        </p:cTn>
                                        <p:tgtEl>
                                          <p:spTgt spid="623"/>
                                        </p:tgtEl>
                                        <p:attrNameLst>
                                          <p:attrName>style.visibility</p:attrName>
                                        </p:attrNameLst>
                                      </p:cBhvr>
                                      <p:to>
                                        <p:strVal val="hidden"/>
                                      </p:to>
                                    </p:set>
                                  </p:childTnLst>
                                </p:cTn>
                              </p:par>
                              <p:par>
                                <p:cTn id="2217" presetID="10" presetClass="exit" presetSubtype="0" fill="hold" grpId="0" nodeType="withEffect">
                                  <p:stCondLst>
                                    <p:cond delay="0"/>
                                  </p:stCondLst>
                                  <p:childTnLst>
                                    <p:animEffect transition="out" filter="fade">
                                      <p:cBhvr>
                                        <p:cTn id="2218" dur="10"/>
                                        <p:tgtEl>
                                          <p:spTgt spid="624"/>
                                        </p:tgtEl>
                                      </p:cBhvr>
                                    </p:animEffect>
                                    <p:set>
                                      <p:cBhvr>
                                        <p:cTn id="2219" dur="1" fill="hold">
                                          <p:stCondLst>
                                            <p:cond delay="9"/>
                                          </p:stCondLst>
                                        </p:cTn>
                                        <p:tgtEl>
                                          <p:spTgt spid="624"/>
                                        </p:tgtEl>
                                        <p:attrNameLst>
                                          <p:attrName>style.visibility</p:attrName>
                                        </p:attrNameLst>
                                      </p:cBhvr>
                                      <p:to>
                                        <p:strVal val="hidden"/>
                                      </p:to>
                                    </p:set>
                                  </p:childTnLst>
                                </p:cTn>
                              </p:par>
                              <p:par>
                                <p:cTn id="2220" presetID="10" presetClass="exit" presetSubtype="0" fill="hold" grpId="0" nodeType="withEffect">
                                  <p:stCondLst>
                                    <p:cond delay="0"/>
                                  </p:stCondLst>
                                  <p:childTnLst>
                                    <p:animEffect transition="out" filter="fade">
                                      <p:cBhvr>
                                        <p:cTn id="2221" dur="10"/>
                                        <p:tgtEl>
                                          <p:spTgt spid="625"/>
                                        </p:tgtEl>
                                      </p:cBhvr>
                                    </p:animEffect>
                                    <p:set>
                                      <p:cBhvr>
                                        <p:cTn id="2222" dur="1" fill="hold">
                                          <p:stCondLst>
                                            <p:cond delay="9"/>
                                          </p:stCondLst>
                                        </p:cTn>
                                        <p:tgtEl>
                                          <p:spTgt spid="625"/>
                                        </p:tgtEl>
                                        <p:attrNameLst>
                                          <p:attrName>style.visibility</p:attrName>
                                        </p:attrNameLst>
                                      </p:cBhvr>
                                      <p:to>
                                        <p:strVal val="hidden"/>
                                      </p:to>
                                    </p:set>
                                  </p:childTnLst>
                                </p:cTn>
                              </p:par>
                              <p:par>
                                <p:cTn id="2223" presetID="10" presetClass="exit" presetSubtype="0" fill="hold" grpId="0" nodeType="withEffect">
                                  <p:stCondLst>
                                    <p:cond delay="0"/>
                                  </p:stCondLst>
                                  <p:childTnLst>
                                    <p:animEffect transition="out" filter="fade">
                                      <p:cBhvr>
                                        <p:cTn id="2224" dur="10"/>
                                        <p:tgtEl>
                                          <p:spTgt spid="626"/>
                                        </p:tgtEl>
                                      </p:cBhvr>
                                    </p:animEffect>
                                    <p:set>
                                      <p:cBhvr>
                                        <p:cTn id="2225" dur="1" fill="hold">
                                          <p:stCondLst>
                                            <p:cond delay="9"/>
                                          </p:stCondLst>
                                        </p:cTn>
                                        <p:tgtEl>
                                          <p:spTgt spid="626"/>
                                        </p:tgtEl>
                                        <p:attrNameLst>
                                          <p:attrName>style.visibility</p:attrName>
                                        </p:attrNameLst>
                                      </p:cBhvr>
                                      <p:to>
                                        <p:strVal val="hidden"/>
                                      </p:to>
                                    </p:set>
                                  </p:childTnLst>
                                </p:cTn>
                              </p:par>
                              <p:par>
                                <p:cTn id="2226" presetID="10" presetClass="exit" presetSubtype="0" fill="hold" grpId="0" nodeType="withEffect">
                                  <p:stCondLst>
                                    <p:cond delay="0"/>
                                  </p:stCondLst>
                                  <p:childTnLst>
                                    <p:animEffect transition="out" filter="fade">
                                      <p:cBhvr>
                                        <p:cTn id="2227" dur="10"/>
                                        <p:tgtEl>
                                          <p:spTgt spid="627"/>
                                        </p:tgtEl>
                                      </p:cBhvr>
                                    </p:animEffect>
                                    <p:set>
                                      <p:cBhvr>
                                        <p:cTn id="2228" dur="1" fill="hold">
                                          <p:stCondLst>
                                            <p:cond delay="9"/>
                                          </p:stCondLst>
                                        </p:cTn>
                                        <p:tgtEl>
                                          <p:spTgt spid="627"/>
                                        </p:tgtEl>
                                        <p:attrNameLst>
                                          <p:attrName>style.visibility</p:attrName>
                                        </p:attrNameLst>
                                      </p:cBhvr>
                                      <p:to>
                                        <p:strVal val="hidden"/>
                                      </p:to>
                                    </p:set>
                                  </p:childTnLst>
                                </p:cTn>
                              </p:par>
                            </p:childTnLst>
                          </p:cTn>
                        </p:par>
                        <p:par>
                          <p:cTn id="2229" fill="hold">
                            <p:stCondLst>
                              <p:cond delay="5030"/>
                            </p:stCondLst>
                            <p:childTnLst>
                              <p:par>
                                <p:cTn id="2230" presetID="10" presetClass="exit" presetSubtype="0" fill="hold" grpId="0" nodeType="afterEffect">
                                  <p:stCondLst>
                                    <p:cond delay="0"/>
                                  </p:stCondLst>
                                  <p:childTnLst>
                                    <p:animEffect transition="out" filter="fade">
                                      <p:cBhvr>
                                        <p:cTn id="2231" dur="10"/>
                                        <p:tgtEl>
                                          <p:spTgt spid="628"/>
                                        </p:tgtEl>
                                      </p:cBhvr>
                                    </p:animEffect>
                                    <p:set>
                                      <p:cBhvr>
                                        <p:cTn id="2232" dur="1" fill="hold">
                                          <p:stCondLst>
                                            <p:cond delay="9"/>
                                          </p:stCondLst>
                                        </p:cTn>
                                        <p:tgtEl>
                                          <p:spTgt spid="628"/>
                                        </p:tgtEl>
                                        <p:attrNameLst>
                                          <p:attrName>style.visibility</p:attrName>
                                        </p:attrNameLst>
                                      </p:cBhvr>
                                      <p:to>
                                        <p:strVal val="hidden"/>
                                      </p:to>
                                    </p:set>
                                  </p:childTnLst>
                                </p:cTn>
                              </p:par>
                            </p:childTnLst>
                          </p:cTn>
                        </p:par>
                        <p:par>
                          <p:cTn id="2233" fill="hold">
                            <p:stCondLst>
                              <p:cond delay="5040"/>
                            </p:stCondLst>
                            <p:childTnLst>
                              <p:par>
                                <p:cTn id="2234" presetID="10" presetClass="exit" presetSubtype="0" fill="hold" grpId="0" nodeType="afterEffect">
                                  <p:stCondLst>
                                    <p:cond delay="0"/>
                                  </p:stCondLst>
                                  <p:childTnLst>
                                    <p:animEffect transition="out" filter="fade">
                                      <p:cBhvr>
                                        <p:cTn id="2235" dur="10"/>
                                        <p:tgtEl>
                                          <p:spTgt spid="629"/>
                                        </p:tgtEl>
                                      </p:cBhvr>
                                    </p:animEffect>
                                    <p:set>
                                      <p:cBhvr>
                                        <p:cTn id="2236" dur="1" fill="hold">
                                          <p:stCondLst>
                                            <p:cond delay="9"/>
                                          </p:stCondLst>
                                        </p:cTn>
                                        <p:tgtEl>
                                          <p:spTgt spid="629"/>
                                        </p:tgtEl>
                                        <p:attrNameLst>
                                          <p:attrName>style.visibility</p:attrName>
                                        </p:attrNameLst>
                                      </p:cBhvr>
                                      <p:to>
                                        <p:strVal val="hidden"/>
                                      </p:to>
                                    </p:set>
                                  </p:childTnLst>
                                </p:cTn>
                              </p:par>
                            </p:childTnLst>
                          </p:cTn>
                        </p:par>
                        <p:par>
                          <p:cTn id="2237" fill="hold">
                            <p:stCondLst>
                              <p:cond delay="5050"/>
                            </p:stCondLst>
                            <p:childTnLst>
                              <p:par>
                                <p:cTn id="2238" presetID="10" presetClass="exit" presetSubtype="0" fill="hold" grpId="0" nodeType="afterEffect">
                                  <p:stCondLst>
                                    <p:cond delay="0"/>
                                  </p:stCondLst>
                                  <p:childTnLst>
                                    <p:animEffect transition="out" filter="fade">
                                      <p:cBhvr>
                                        <p:cTn id="2239" dur="10"/>
                                        <p:tgtEl>
                                          <p:spTgt spid="630"/>
                                        </p:tgtEl>
                                      </p:cBhvr>
                                    </p:animEffect>
                                    <p:set>
                                      <p:cBhvr>
                                        <p:cTn id="2240" dur="1" fill="hold">
                                          <p:stCondLst>
                                            <p:cond delay="9"/>
                                          </p:stCondLst>
                                        </p:cTn>
                                        <p:tgtEl>
                                          <p:spTgt spid="630"/>
                                        </p:tgtEl>
                                        <p:attrNameLst>
                                          <p:attrName>style.visibility</p:attrName>
                                        </p:attrNameLst>
                                      </p:cBhvr>
                                      <p:to>
                                        <p:strVal val="hidden"/>
                                      </p:to>
                                    </p:set>
                                  </p:childTnLst>
                                </p:cTn>
                              </p:par>
                            </p:childTnLst>
                          </p:cTn>
                        </p:par>
                        <p:par>
                          <p:cTn id="2241" fill="hold">
                            <p:stCondLst>
                              <p:cond delay="5060"/>
                            </p:stCondLst>
                            <p:childTnLst>
                              <p:par>
                                <p:cTn id="2242" presetID="10" presetClass="exit" presetSubtype="0" fill="hold" grpId="0" nodeType="afterEffect">
                                  <p:stCondLst>
                                    <p:cond delay="0"/>
                                  </p:stCondLst>
                                  <p:childTnLst>
                                    <p:animEffect transition="out" filter="fade">
                                      <p:cBhvr>
                                        <p:cTn id="2243" dur="10"/>
                                        <p:tgtEl>
                                          <p:spTgt spid="631"/>
                                        </p:tgtEl>
                                      </p:cBhvr>
                                    </p:animEffect>
                                    <p:set>
                                      <p:cBhvr>
                                        <p:cTn id="2244" dur="1" fill="hold">
                                          <p:stCondLst>
                                            <p:cond delay="9"/>
                                          </p:stCondLst>
                                        </p:cTn>
                                        <p:tgtEl>
                                          <p:spTgt spid="631"/>
                                        </p:tgtEl>
                                        <p:attrNameLst>
                                          <p:attrName>style.visibility</p:attrName>
                                        </p:attrNameLst>
                                      </p:cBhvr>
                                      <p:to>
                                        <p:strVal val="hidden"/>
                                      </p:to>
                                    </p:set>
                                  </p:childTnLst>
                                </p:cTn>
                              </p:par>
                            </p:childTnLst>
                          </p:cTn>
                        </p:par>
                        <p:par>
                          <p:cTn id="2245" fill="hold">
                            <p:stCondLst>
                              <p:cond delay="5070"/>
                            </p:stCondLst>
                            <p:childTnLst>
                              <p:par>
                                <p:cTn id="2246" presetID="10" presetClass="exit" presetSubtype="0" fill="hold" grpId="0" nodeType="afterEffect">
                                  <p:stCondLst>
                                    <p:cond delay="0"/>
                                  </p:stCondLst>
                                  <p:childTnLst>
                                    <p:animEffect transition="out" filter="fade">
                                      <p:cBhvr>
                                        <p:cTn id="2247" dur="10"/>
                                        <p:tgtEl>
                                          <p:spTgt spid="632"/>
                                        </p:tgtEl>
                                      </p:cBhvr>
                                    </p:animEffect>
                                    <p:set>
                                      <p:cBhvr>
                                        <p:cTn id="2248" dur="1" fill="hold">
                                          <p:stCondLst>
                                            <p:cond delay="9"/>
                                          </p:stCondLst>
                                        </p:cTn>
                                        <p:tgtEl>
                                          <p:spTgt spid="632"/>
                                        </p:tgtEl>
                                        <p:attrNameLst>
                                          <p:attrName>style.visibility</p:attrName>
                                        </p:attrNameLst>
                                      </p:cBhvr>
                                      <p:to>
                                        <p:strVal val="hidden"/>
                                      </p:to>
                                    </p:set>
                                  </p:childTnLst>
                                </p:cTn>
                              </p:par>
                            </p:childTnLst>
                          </p:cTn>
                        </p:par>
                        <p:par>
                          <p:cTn id="2249" fill="hold">
                            <p:stCondLst>
                              <p:cond delay="5080"/>
                            </p:stCondLst>
                            <p:childTnLst>
                              <p:par>
                                <p:cTn id="2250" presetID="10" presetClass="exit" presetSubtype="0" fill="hold" grpId="0" nodeType="afterEffect">
                                  <p:stCondLst>
                                    <p:cond delay="0"/>
                                  </p:stCondLst>
                                  <p:childTnLst>
                                    <p:animEffect transition="out" filter="fade">
                                      <p:cBhvr>
                                        <p:cTn id="2251" dur="10"/>
                                        <p:tgtEl>
                                          <p:spTgt spid="633"/>
                                        </p:tgtEl>
                                      </p:cBhvr>
                                    </p:animEffect>
                                    <p:set>
                                      <p:cBhvr>
                                        <p:cTn id="2252" dur="1" fill="hold">
                                          <p:stCondLst>
                                            <p:cond delay="9"/>
                                          </p:stCondLst>
                                        </p:cTn>
                                        <p:tgtEl>
                                          <p:spTgt spid="633"/>
                                        </p:tgtEl>
                                        <p:attrNameLst>
                                          <p:attrName>style.visibility</p:attrName>
                                        </p:attrNameLst>
                                      </p:cBhvr>
                                      <p:to>
                                        <p:strVal val="hidden"/>
                                      </p:to>
                                    </p:set>
                                  </p:childTnLst>
                                </p:cTn>
                              </p:par>
                            </p:childTnLst>
                          </p:cTn>
                        </p:par>
                        <p:par>
                          <p:cTn id="2253" fill="hold">
                            <p:stCondLst>
                              <p:cond delay="5090"/>
                            </p:stCondLst>
                            <p:childTnLst>
                              <p:par>
                                <p:cTn id="2254" presetID="10" presetClass="exit" presetSubtype="0" fill="hold" grpId="0" nodeType="afterEffect">
                                  <p:stCondLst>
                                    <p:cond delay="0"/>
                                  </p:stCondLst>
                                  <p:childTnLst>
                                    <p:animEffect transition="out" filter="fade">
                                      <p:cBhvr>
                                        <p:cTn id="2255" dur="10"/>
                                        <p:tgtEl>
                                          <p:spTgt spid="634"/>
                                        </p:tgtEl>
                                      </p:cBhvr>
                                    </p:animEffect>
                                    <p:set>
                                      <p:cBhvr>
                                        <p:cTn id="2256" dur="1" fill="hold">
                                          <p:stCondLst>
                                            <p:cond delay="9"/>
                                          </p:stCondLst>
                                        </p:cTn>
                                        <p:tgtEl>
                                          <p:spTgt spid="634"/>
                                        </p:tgtEl>
                                        <p:attrNameLst>
                                          <p:attrName>style.visibility</p:attrName>
                                        </p:attrNameLst>
                                      </p:cBhvr>
                                      <p:to>
                                        <p:strVal val="hidden"/>
                                      </p:to>
                                    </p:set>
                                  </p:childTnLst>
                                </p:cTn>
                              </p:par>
                            </p:childTnLst>
                          </p:cTn>
                        </p:par>
                        <p:par>
                          <p:cTn id="2257" fill="hold">
                            <p:stCondLst>
                              <p:cond delay="5100"/>
                            </p:stCondLst>
                            <p:childTnLst>
                              <p:par>
                                <p:cTn id="2258" presetID="10" presetClass="exit" presetSubtype="0" fill="hold" grpId="0" nodeType="afterEffect">
                                  <p:stCondLst>
                                    <p:cond delay="0"/>
                                  </p:stCondLst>
                                  <p:childTnLst>
                                    <p:animEffect transition="out" filter="fade">
                                      <p:cBhvr>
                                        <p:cTn id="2259" dur="10"/>
                                        <p:tgtEl>
                                          <p:spTgt spid="635"/>
                                        </p:tgtEl>
                                      </p:cBhvr>
                                    </p:animEffect>
                                    <p:set>
                                      <p:cBhvr>
                                        <p:cTn id="2260" dur="1" fill="hold">
                                          <p:stCondLst>
                                            <p:cond delay="9"/>
                                          </p:stCondLst>
                                        </p:cTn>
                                        <p:tgtEl>
                                          <p:spTgt spid="635"/>
                                        </p:tgtEl>
                                        <p:attrNameLst>
                                          <p:attrName>style.visibility</p:attrName>
                                        </p:attrNameLst>
                                      </p:cBhvr>
                                      <p:to>
                                        <p:strVal val="hidden"/>
                                      </p:to>
                                    </p:set>
                                  </p:childTnLst>
                                </p:cTn>
                              </p:par>
                            </p:childTnLst>
                          </p:cTn>
                        </p:par>
                        <p:par>
                          <p:cTn id="2261" fill="hold">
                            <p:stCondLst>
                              <p:cond delay="5110"/>
                            </p:stCondLst>
                            <p:childTnLst>
                              <p:par>
                                <p:cTn id="2262" presetID="10" presetClass="exit" presetSubtype="0" fill="hold" grpId="0" nodeType="afterEffect">
                                  <p:stCondLst>
                                    <p:cond delay="0"/>
                                  </p:stCondLst>
                                  <p:childTnLst>
                                    <p:animEffect transition="out" filter="fade">
                                      <p:cBhvr>
                                        <p:cTn id="2263" dur="10"/>
                                        <p:tgtEl>
                                          <p:spTgt spid="636"/>
                                        </p:tgtEl>
                                      </p:cBhvr>
                                    </p:animEffect>
                                    <p:set>
                                      <p:cBhvr>
                                        <p:cTn id="2264" dur="1" fill="hold">
                                          <p:stCondLst>
                                            <p:cond delay="9"/>
                                          </p:stCondLst>
                                        </p:cTn>
                                        <p:tgtEl>
                                          <p:spTgt spid="636"/>
                                        </p:tgtEl>
                                        <p:attrNameLst>
                                          <p:attrName>style.visibility</p:attrName>
                                        </p:attrNameLst>
                                      </p:cBhvr>
                                      <p:to>
                                        <p:strVal val="hidden"/>
                                      </p:to>
                                    </p:set>
                                  </p:childTnLst>
                                </p:cTn>
                              </p:par>
                            </p:childTnLst>
                          </p:cTn>
                        </p:par>
                        <p:par>
                          <p:cTn id="2265" fill="hold">
                            <p:stCondLst>
                              <p:cond delay="5120"/>
                            </p:stCondLst>
                            <p:childTnLst>
                              <p:par>
                                <p:cTn id="2266" presetID="10" presetClass="exit" presetSubtype="0" fill="hold" grpId="0" nodeType="afterEffect">
                                  <p:stCondLst>
                                    <p:cond delay="0"/>
                                  </p:stCondLst>
                                  <p:childTnLst>
                                    <p:animEffect transition="out" filter="fade">
                                      <p:cBhvr>
                                        <p:cTn id="2267" dur="10"/>
                                        <p:tgtEl>
                                          <p:spTgt spid="637"/>
                                        </p:tgtEl>
                                      </p:cBhvr>
                                    </p:animEffect>
                                    <p:set>
                                      <p:cBhvr>
                                        <p:cTn id="2268" dur="1" fill="hold">
                                          <p:stCondLst>
                                            <p:cond delay="9"/>
                                          </p:stCondLst>
                                        </p:cTn>
                                        <p:tgtEl>
                                          <p:spTgt spid="637"/>
                                        </p:tgtEl>
                                        <p:attrNameLst>
                                          <p:attrName>style.visibility</p:attrName>
                                        </p:attrNameLst>
                                      </p:cBhvr>
                                      <p:to>
                                        <p:strVal val="hidden"/>
                                      </p:to>
                                    </p:set>
                                  </p:childTnLst>
                                </p:cTn>
                              </p:par>
                              <p:par>
                                <p:cTn id="2269" presetID="10" presetClass="exit" presetSubtype="0" fill="hold" grpId="0" nodeType="withEffect">
                                  <p:stCondLst>
                                    <p:cond delay="0"/>
                                  </p:stCondLst>
                                  <p:childTnLst>
                                    <p:animEffect transition="out" filter="fade">
                                      <p:cBhvr>
                                        <p:cTn id="2270" dur="10"/>
                                        <p:tgtEl>
                                          <p:spTgt spid="638"/>
                                        </p:tgtEl>
                                      </p:cBhvr>
                                    </p:animEffect>
                                    <p:set>
                                      <p:cBhvr>
                                        <p:cTn id="2271" dur="1" fill="hold">
                                          <p:stCondLst>
                                            <p:cond delay="9"/>
                                          </p:stCondLst>
                                        </p:cTn>
                                        <p:tgtEl>
                                          <p:spTgt spid="638"/>
                                        </p:tgtEl>
                                        <p:attrNameLst>
                                          <p:attrName>style.visibility</p:attrName>
                                        </p:attrNameLst>
                                      </p:cBhvr>
                                      <p:to>
                                        <p:strVal val="hidden"/>
                                      </p:to>
                                    </p:set>
                                  </p:childTnLst>
                                </p:cTn>
                              </p:par>
                              <p:par>
                                <p:cTn id="2272" presetID="10" presetClass="exit" presetSubtype="0" fill="hold" grpId="0" nodeType="withEffect">
                                  <p:stCondLst>
                                    <p:cond delay="0"/>
                                  </p:stCondLst>
                                  <p:childTnLst>
                                    <p:animEffect transition="out" filter="fade">
                                      <p:cBhvr>
                                        <p:cTn id="2273" dur="10"/>
                                        <p:tgtEl>
                                          <p:spTgt spid="639"/>
                                        </p:tgtEl>
                                      </p:cBhvr>
                                    </p:animEffect>
                                    <p:set>
                                      <p:cBhvr>
                                        <p:cTn id="2274" dur="1" fill="hold">
                                          <p:stCondLst>
                                            <p:cond delay="9"/>
                                          </p:stCondLst>
                                        </p:cTn>
                                        <p:tgtEl>
                                          <p:spTgt spid="639"/>
                                        </p:tgtEl>
                                        <p:attrNameLst>
                                          <p:attrName>style.visibility</p:attrName>
                                        </p:attrNameLst>
                                      </p:cBhvr>
                                      <p:to>
                                        <p:strVal val="hidden"/>
                                      </p:to>
                                    </p:set>
                                  </p:childTnLst>
                                </p:cTn>
                              </p:par>
                              <p:par>
                                <p:cTn id="2275" presetID="10" presetClass="exit" presetSubtype="0" fill="hold" grpId="0" nodeType="withEffect">
                                  <p:stCondLst>
                                    <p:cond delay="0"/>
                                  </p:stCondLst>
                                  <p:childTnLst>
                                    <p:animEffect transition="out" filter="fade">
                                      <p:cBhvr>
                                        <p:cTn id="2276" dur="10"/>
                                        <p:tgtEl>
                                          <p:spTgt spid="640"/>
                                        </p:tgtEl>
                                      </p:cBhvr>
                                    </p:animEffect>
                                    <p:set>
                                      <p:cBhvr>
                                        <p:cTn id="2277" dur="1" fill="hold">
                                          <p:stCondLst>
                                            <p:cond delay="9"/>
                                          </p:stCondLst>
                                        </p:cTn>
                                        <p:tgtEl>
                                          <p:spTgt spid="640"/>
                                        </p:tgtEl>
                                        <p:attrNameLst>
                                          <p:attrName>style.visibility</p:attrName>
                                        </p:attrNameLst>
                                      </p:cBhvr>
                                      <p:to>
                                        <p:strVal val="hidden"/>
                                      </p:to>
                                    </p:set>
                                  </p:childTnLst>
                                </p:cTn>
                              </p:par>
                              <p:par>
                                <p:cTn id="2278" presetID="10" presetClass="exit" presetSubtype="0" fill="hold" grpId="0" nodeType="withEffect">
                                  <p:stCondLst>
                                    <p:cond delay="0"/>
                                  </p:stCondLst>
                                  <p:childTnLst>
                                    <p:animEffect transition="out" filter="fade">
                                      <p:cBhvr>
                                        <p:cTn id="2279" dur="10"/>
                                        <p:tgtEl>
                                          <p:spTgt spid="641"/>
                                        </p:tgtEl>
                                      </p:cBhvr>
                                    </p:animEffect>
                                    <p:set>
                                      <p:cBhvr>
                                        <p:cTn id="2280" dur="1" fill="hold">
                                          <p:stCondLst>
                                            <p:cond delay="9"/>
                                          </p:stCondLst>
                                        </p:cTn>
                                        <p:tgtEl>
                                          <p:spTgt spid="641"/>
                                        </p:tgtEl>
                                        <p:attrNameLst>
                                          <p:attrName>style.visibility</p:attrName>
                                        </p:attrNameLst>
                                      </p:cBhvr>
                                      <p:to>
                                        <p:strVal val="hidden"/>
                                      </p:to>
                                    </p:set>
                                  </p:childTnLst>
                                </p:cTn>
                              </p:par>
                              <p:par>
                                <p:cTn id="2281" presetID="10" presetClass="exit" presetSubtype="0" fill="hold" grpId="0" nodeType="withEffect">
                                  <p:stCondLst>
                                    <p:cond delay="0"/>
                                  </p:stCondLst>
                                  <p:childTnLst>
                                    <p:animEffect transition="out" filter="fade">
                                      <p:cBhvr>
                                        <p:cTn id="2282" dur="10"/>
                                        <p:tgtEl>
                                          <p:spTgt spid="642"/>
                                        </p:tgtEl>
                                      </p:cBhvr>
                                    </p:animEffect>
                                    <p:set>
                                      <p:cBhvr>
                                        <p:cTn id="2283" dur="1" fill="hold">
                                          <p:stCondLst>
                                            <p:cond delay="9"/>
                                          </p:stCondLst>
                                        </p:cTn>
                                        <p:tgtEl>
                                          <p:spTgt spid="642"/>
                                        </p:tgtEl>
                                        <p:attrNameLst>
                                          <p:attrName>style.visibility</p:attrName>
                                        </p:attrNameLst>
                                      </p:cBhvr>
                                      <p:to>
                                        <p:strVal val="hidden"/>
                                      </p:to>
                                    </p:set>
                                  </p:childTnLst>
                                </p:cTn>
                              </p:par>
                              <p:par>
                                <p:cTn id="2284" presetID="10" presetClass="exit" presetSubtype="0" fill="hold" grpId="0" nodeType="withEffect">
                                  <p:stCondLst>
                                    <p:cond delay="0"/>
                                  </p:stCondLst>
                                  <p:childTnLst>
                                    <p:animEffect transition="out" filter="fade">
                                      <p:cBhvr>
                                        <p:cTn id="2285" dur="10"/>
                                        <p:tgtEl>
                                          <p:spTgt spid="643"/>
                                        </p:tgtEl>
                                      </p:cBhvr>
                                    </p:animEffect>
                                    <p:set>
                                      <p:cBhvr>
                                        <p:cTn id="2286" dur="1" fill="hold">
                                          <p:stCondLst>
                                            <p:cond delay="9"/>
                                          </p:stCondLst>
                                        </p:cTn>
                                        <p:tgtEl>
                                          <p:spTgt spid="643"/>
                                        </p:tgtEl>
                                        <p:attrNameLst>
                                          <p:attrName>style.visibility</p:attrName>
                                        </p:attrNameLst>
                                      </p:cBhvr>
                                      <p:to>
                                        <p:strVal val="hidden"/>
                                      </p:to>
                                    </p:set>
                                  </p:childTnLst>
                                </p:cTn>
                              </p:par>
                              <p:par>
                                <p:cTn id="2287" presetID="10" presetClass="exit" presetSubtype="0" fill="hold" grpId="0" nodeType="withEffect">
                                  <p:stCondLst>
                                    <p:cond delay="0"/>
                                  </p:stCondLst>
                                  <p:childTnLst>
                                    <p:animEffect transition="out" filter="fade">
                                      <p:cBhvr>
                                        <p:cTn id="2288" dur="10"/>
                                        <p:tgtEl>
                                          <p:spTgt spid="644"/>
                                        </p:tgtEl>
                                      </p:cBhvr>
                                    </p:animEffect>
                                    <p:set>
                                      <p:cBhvr>
                                        <p:cTn id="2289" dur="1" fill="hold">
                                          <p:stCondLst>
                                            <p:cond delay="9"/>
                                          </p:stCondLst>
                                        </p:cTn>
                                        <p:tgtEl>
                                          <p:spTgt spid="644"/>
                                        </p:tgtEl>
                                        <p:attrNameLst>
                                          <p:attrName>style.visibility</p:attrName>
                                        </p:attrNameLst>
                                      </p:cBhvr>
                                      <p:to>
                                        <p:strVal val="hidden"/>
                                      </p:to>
                                    </p:set>
                                  </p:childTnLst>
                                </p:cTn>
                              </p:par>
                              <p:par>
                                <p:cTn id="2290" presetID="10" presetClass="exit" presetSubtype="0" fill="hold" grpId="0" nodeType="withEffect">
                                  <p:stCondLst>
                                    <p:cond delay="0"/>
                                  </p:stCondLst>
                                  <p:childTnLst>
                                    <p:animEffect transition="out" filter="fade">
                                      <p:cBhvr>
                                        <p:cTn id="2291" dur="10"/>
                                        <p:tgtEl>
                                          <p:spTgt spid="645"/>
                                        </p:tgtEl>
                                      </p:cBhvr>
                                    </p:animEffect>
                                    <p:set>
                                      <p:cBhvr>
                                        <p:cTn id="2292" dur="1" fill="hold">
                                          <p:stCondLst>
                                            <p:cond delay="9"/>
                                          </p:stCondLst>
                                        </p:cTn>
                                        <p:tgtEl>
                                          <p:spTgt spid="645"/>
                                        </p:tgtEl>
                                        <p:attrNameLst>
                                          <p:attrName>style.visibility</p:attrName>
                                        </p:attrNameLst>
                                      </p:cBhvr>
                                      <p:to>
                                        <p:strVal val="hidden"/>
                                      </p:to>
                                    </p:set>
                                  </p:childTnLst>
                                </p:cTn>
                              </p:par>
                              <p:par>
                                <p:cTn id="2293" presetID="10" presetClass="exit" presetSubtype="0" fill="hold" grpId="0" nodeType="withEffect">
                                  <p:stCondLst>
                                    <p:cond delay="0"/>
                                  </p:stCondLst>
                                  <p:childTnLst>
                                    <p:animEffect transition="out" filter="fade">
                                      <p:cBhvr>
                                        <p:cTn id="2294" dur="10"/>
                                        <p:tgtEl>
                                          <p:spTgt spid="646"/>
                                        </p:tgtEl>
                                      </p:cBhvr>
                                    </p:animEffect>
                                    <p:set>
                                      <p:cBhvr>
                                        <p:cTn id="2295" dur="1" fill="hold">
                                          <p:stCondLst>
                                            <p:cond delay="9"/>
                                          </p:stCondLst>
                                        </p:cTn>
                                        <p:tgtEl>
                                          <p:spTgt spid="646"/>
                                        </p:tgtEl>
                                        <p:attrNameLst>
                                          <p:attrName>style.visibility</p:attrName>
                                        </p:attrNameLst>
                                      </p:cBhvr>
                                      <p:to>
                                        <p:strVal val="hidden"/>
                                      </p:to>
                                    </p:set>
                                  </p:childTnLst>
                                </p:cTn>
                              </p:par>
                              <p:par>
                                <p:cTn id="2296" presetID="10" presetClass="exit" presetSubtype="0" fill="hold" grpId="0" nodeType="withEffect">
                                  <p:stCondLst>
                                    <p:cond delay="0"/>
                                  </p:stCondLst>
                                  <p:childTnLst>
                                    <p:animEffect transition="out" filter="fade">
                                      <p:cBhvr>
                                        <p:cTn id="2297" dur="10"/>
                                        <p:tgtEl>
                                          <p:spTgt spid="647"/>
                                        </p:tgtEl>
                                      </p:cBhvr>
                                    </p:animEffect>
                                    <p:set>
                                      <p:cBhvr>
                                        <p:cTn id="2298" dur="1" fill="hold">
                                          <p:stCondLst>
                                            <p:cond delay="9"/>
                                          </p:stCondLst>
                                        </p:cTn>
                                        <p:tgtEl>
                                          <p:spTgt spid="647"/>
                                        </p:tgtEl>
                                        <p:attrNameLst>
                                          <p:attrName>style.visibility</p:attrName>
                                        </p:attrNameLst>
                                      </p:cBhvr>
                                      <p:to>
                                        <p:strVal val="hidden"/>
                                      </p:to>
                                    </p:set>
                                  </p:childTnLst>
                                </p:cTn>
                              </p:par>
                              <p:par>
                                <p:cTn id="2299" presetID="10" presetClass="exit" presetSubtype="0" fill="hold" grpId="0" nodeType="withEffect">
                                  <p:stCondLst>
                                    <p:cond delay="0"/>
                                  </p:stCondLst>
                                  <p:childTnLst>
                                    <p:animEffect transition="out" filter="fade">
                                      <p:cBhvr>
                                        <p:cTn id="2300" dur="10"/>
                                        <p:tgtEl>
                                          <p:spTgt spid="648"/>
                                        </p:tgtEl>
                                      </p:cBhvr>
                                    </p:animEffect>
                                    <p:set>
                                      <p:cBhvr>
                                        <p:cTn id="2301" dur="1" fill="hold">
                                          <p:stCondLst>
                                            <p:cond delay="9"/>
                                          </p:stCondLst>
                                        </p:cTn>
                                        <p:tgtEl>
                                          <p:spTgt spid="648"/>
                                        </p:tgtEl>
                                        <p:attrNameLst>
                                          <p:attrName>style.visibility</p:attrName>
                                        </p:attrNameLst>
                                      </p:cBhvr>
                                      <p:to>
                                        <p:strVal val="hidden"/>
                                      </p:to>
                                    </p:set>
                                  </p:childTnLst>
                                </p:cTn>
                              </p:par>
                              <p:par>
                                <p:cTn id="2302" presetID="10" presetClass="exit" presetSubtype="0" fill="hold" grpId="0" nodeType="withEffect">
                                  <p:stCondLst>
                                    <p:cond delay="0"/>
                                  </p:stCondLst>
                                  <p:childTnLst>
                                    <p:animEffect transition="out" filter="fade">
                                      <p:cBhvr>
                                        <p:cTn id="2303" dur="10"/>
                                        <p:tgtEl>
                                          <p:spTgt spid="649"/>
                                        </p:tgtEl>
                                      </p:cBhvr>
                                    </p:animEffect>
                                    <p:set>
                                      <p:cBhvr>
                                        <p:cTn id="2304" dur="1" fill="hold">
                                          <p:stCondLst>
                                            <p:cond delay="9"/>
                                          </p:stCondLst>
                                        </p:cTn>
                                        <p:tgtEl>
                                          <p:spTgt spid="649"/>
                                        </p:tgtEl>
                                        <p:attrNameLst>
                                          <p:attrName>style.visibility</p:attrName>
                                        </p:attrNameLst>
                                      </p:cBhvr>
                                      <p:to>
                                        <p:strVal val="hidden"/>
                                      </p:to>
                                    </p:set>
                                  </p:childTnLst>
                                </p:cTn>
                              </p:par>
                              <p:par>
                                <p:cTn id="2305" presetID="10" presetClass="exit" presetSubtype="0" fill="hold" grpId="0" nodeType="withEffect">
                                  <p:stCondLst>
                                    <p:cond delay="0"/>
                                  </p:stCondLst>
                                  <p:childTnLst>
                                    <p:animEffect transition="out" filter="fade">
                                      <p:cBhvr>
                                        <p:cTn id="2306" dur="10"/>
                                        <p:tgtEl>
                                          <p:spTgt spid="650"/>
                                        </p:tgtEl>
                                      </p:cBhvr>
                                    </p:animEffect>
                                    <p:set>
                                      <p:cBhvr>
                                        <p:cTn id="2307" dur="1" fill="hold">
                                          <p:stCondLst>
                                            <p:cond delay="9"/>
                                          </p:stCondLst>
                                        </p:cTn>
                                        <p:tgtEl>
                                          <p:spTgt spid="650"/>
                                        </p:tgtEl>
                                        <p:attrNameLst>
                                          <p:attrName>style.visibility</p:attrName>
                                        </p:attrNameLst>
                                      </p:cBhvr>
                                      <p:to>
                                        <p:strVal val="hidden"/>
                                      </p:to>
                                    </p:set>
                                  </p:childTnLst>
                                </p:cTn>
                              </p:par>
                              <p:par>
                                <p:cTn id="2308" presetID="10" presetClass="exit" presetSubtype="0" fill="hold" grpId="0" nodeType="withEffect">
                                  <p:stCondLst>
                                    <p:cond delay="0"/>
                                  </p:stCondLst>
                                  <p:childTnLst>
                                    <p:animEffect transition="out" filter="fade">
                                      <p:cBhvr>
                                        <p:cTn id="2309" dur="10"/>
                                        <p:tgtEl>
                                          <p:spTgt spid="651"/>
                                        </p:tgtEl>
                                      </p:cBhvr>
                                    </p:animEffect>
                                    <p:set>
                                      <p:cBhvr>
                                        <p:cTn id="2310" dur="1" fill="hold">
                                          <p:stCondLst>
                                            <p:cond delay="9"/>
                                          </p:stCondLst>
                                        </p:cTn>
                                        <p:tgtEl>
                                          <p:spTgt spid="651"/>
                                        </p:tgtEl>
                                        <p:attrNameLst>
                                          <p:attrName>style.visibility</p:attrName>
                                        </p:attrNameLst>
                                      </p:cBhvr>
                                      <p:to>
                                        <p:strVal val="hidden"/>
                                      </p:to>
                                    </p:set>
                                  </p:childTnLst>
                                </p:cTn>
                              </p:par>
                              <p:par>
                                <p:cTn id="2311" presetID="10" presetClass="exit" presetSubtype="0" fill="hold" grpId="0" nodeType="withEffect">
                                  <p:stCondLst>
                                    <p:cond delay="0"/>
                                  </p:stCondLst>
                                  <p:childTnLst>
                                    <p:animEffect transition="out" filter="fade">
                                      <p:cBhvr>
                                        <p:cTn id="2312" dur="10"/>
                                        <p:tgtEl>
                                          <p:spTgt spid="652"/>
                                        </p:tgtEl>
                                      </p:cBhvr>
                                    </p:animEffect>
                                    <p:set>
                                      <p:cBhvr>
                                        <p:cTn id="2313" dur="1" fill="hold">
                                          <p:stCondLst>
                                            <p:cond delay="9"/>
                                          </p:stCondLst>
                                        </p:cTn>
                                        <p:tgtEl>
                                          <p:spTgt spid="652"/>
                                        </p:tgtEl>
                                        <p:attrNameLst>
                                          <p:attrName>style.visibility</p:attrName>
                                        </p:attrNameLst>
                                      </p:cBhvr>
                                      <p:to>
                                        <p:strVal val="hidden"/>
                                      </p:to>
                                    </p:set>
                                  </p:childTnLst>
                                </p:cTn>
                              </p:par>
                            </p:childTnLst>
                          </p:cTn>
                        </p:par>
                        <p:par>
                          <p:cTn id="2314" fill="hold">
                            <p:stCondLst>
                              <p:cond delay="5130"/>
                            </p:stCondLst>
                            <p:childTnLst>
                              <p:par>
                                <p:cTn id="2315" presetID="10" presetClass="exit" presetSubtype="0" fill="hold" grpId="0" nodeType="afterEffect">
                                  <p:stCondLst>
                                    <p:cond delay="0"/>
                                  </p:stCondLst>
                                  <p:childTnLst>
                                    <p:animEffect transition="out" filter="fade">
                                      <p:cBhvr>
                                        <p:cTn id="2316" dur="10"/>
                                        <p:tgtEl>
                                          <p:spTgt spid="653"/>
                                        </p:tgtEl>
                                      </p:cBhvr>
                                    </p:animEffect>
                                    <p:set>
                                      <p:cBhvr>
                                        <p:cTn id="2317" dur="1" fill="hold">
                                          <p:stCondLst>
                                            <p:cond delay="9"/>
                                          </p:stCondLst>
                                        </p:cTn>
                                        <p:tgtEl>
                                          <p:spTgt spid="653"/>
                                        </p:tgtEl>
                                        <p:attrNameLst>
                                          <p:attrName>style.visibility</p:attrName>
                                        </p:attrNameLst>
                                      </p:cBhvr>
                                      <p:to>
                                        <p:strVal val="hidden"/>
                                      </p:to>
                                    </p:set>
                                  </p:childTnLst>
                                </p:cTn>
                              </p:par>
                            </p:childTnLst>
                          </p:cTn>
                        </p:par>
                        <p:par>
                          <p:cTn id="2318" fill="hold">
                            <p:stCondLst>
                              <p:cond delay="5140"/>
                            </p:stCondLst>
                            <p:childTnLst>
                              <p:par>
                                <p:cTn id="2319" presetID="10" presetClass="exit" presetSubtype="0" fill="hold" grpId="0" nodeType="afterEffect">
                                  <p:stCondLst>
                                    <p:cond delay="0"/>
                                  </p:stCondLst>
                                  <p:childTnLst>
                                    <p:animEffect transition="out" filter="fade">
                                      <p:cBhvr>
                                        <p:cTn id="2320" dur="10"/>
                                        <p:tgtEl>
                                          <p:spTgt spid="654"/>
                                        </p:tgtEl>
                                      </p:cBhvr>
                                    </p:animEffect>
                                    <p:set>
                                      <p:cBhvr>
                                        <p:cTn id="2321" dur="1" fill="hold">
                                          <p:stCondLst>
                                            <p:cond delay="9"/>
                                          </p:stCondLst>
                                        </p:cTn>
                                        <p:tgtEl>
                                          <p:spTgt spid="654"/>
                                        </p:tgtEl>
                                        <p:attrNameLst>
                                          <p:attrName>style.visibility</p:attrName>
                                        </p:attrNameLst>
                                      </p:cBhvr>
                                      <p:to>
                                        <p:strVal val="hidden"/>
                                      </p:to>
                                    </p:set>
                                  </p:childTnLst>
                                </p:cTn>
                              </p:par>
                            </p:childTnLst>
                          </p:cTn>
                        </p:par>
                        <p:par>
                          <p:cTn id="2322" fill="hold">
                            <p:stCondLst>
                              <p:cond delay="5150"/>
                            </p:stCondLst>
                            <p:childTnLst>
                              <p:par>
                                <p:cTn id="2323" presetID="10" presetClass="exit" presetSubtype="0" fill="hold" grpId="0" nodeType="afterEffect">
                                  <p:stCondLst>
                                    <p:cond delay="0"/>
                                  </p:stCondLst>
                                  <p:childTnLst>
                                    <p:animEffect transition="out" filter="fade">
                                      <p:cBhvr>
                                        <p:cTn id="2324" dur="10"/>
                                        <p:tgtEl>
                                          <p:spTgt spid="655"/>
                                        </p:tgtEl>
                                      </p:cBhvr>
                                    </p:animEffect>
                                    <p:set>
                                      <p:cBhvr>
                                        <p:cTn id="2325" dur="1" fill="hold">
                                          <p:stCondLst>
                                            <p:cond delay="9"/>
                                          </p:stCondLst>
                                        </p:cTn>
                                        <p:tgtEl>
                                          <p:spTgt spid="655"/>
                                        </p:tgtEl>
                                        <p:attrNameLst>
                                          <p:attrName>style.visibility</p:attrName>
                                        </p:attrNameLst>
                                      </p:cBhvr>
                                      <p:to>
                                        <p:strVal val="hidden"/>
                                      </p:to>
                                    </p:set>
                                  </p:childTnLst>
                                </p:cTn>
                              </p:par>
                            </p:childTnLst>
                          </p:cTn>
                        </p:par>
                        <p:par>
                          <p:cTn id="2326" fill="hold">
                            <p:stCondLst>
                              <p:cond delay="5160"/>
                            </p:stCondLst>
                            <p:childTnLst>
                              <p:par>
                                <p:cTn id="2327" presetID="10" presetClass="exit" presetSubtype="0" fill="hold" grpId="0" nodeType="afterEffect">
                                  <p:stCondLst>
                                    <p:cond delay="0"/>
                                  </p:stCondLst>
                                  <p:childTnLst>
                                    <p:animEffect transition="out" filter="fade">
                                      <p:cBhvr>
                                        <p:cTn id="2328" dur="10"/>
                                        <p:tgtEl>
                                          <p:spTgt spid="656"/>
                                        </p:tgtEl>
                                      </p:cBhvr>
                                    </p:animEffect>
                                    <p:set>
                                      <p:cBhvr>
                                        <p:cTn id="2329" dur="1" fill="hold">
                                          <p:stCondLst>
                                            <p:cond delay="9"/>
                                          </p:stCondLst>
                                        </p:cTn>
                                        <p:tgtEl>
                                          <p:spTgt spid="656"/>
                                        </p:tgtEl>
                                        <p:attrNameLst>
                                          <p:attrName>style.visibility</p:attrName>
                                        </p:attrNameLst>
                                      </p:cBhvr>
                                      <p:to>
                                        <p:strVal val="hidden"/>
                                      </p:to>
                                    </p:set>
                                  </p:childTnLst>
                                </p:cTn>
                              </p:par>
                            </p:childTnLst>
                          </p:cTn>
                        </p:par>
                        <p:par>
                          <p:cTn id="2330" fill="hold">
                            <p:stCondLst>
                              <p:cond delay="5170"/>
                            </p:stCondLst>
                            <p:childTnLst>
                              <p:par>
                                <p:cTn id="2331" presetID="10" presetClass="exit" presetSubtype="0" fill="hold" grpId="0" nodeType="afterEffect">
                                  <p:stCondLst>
                                    <p:cond delay="0"/>
                                  </p:stCondLst>
                                  <p:childTnLst>
                                    <p:animEffect transition="out" filter="fade">
                                      <p:cBhvr>
                                        <p:cTn id="2332" dur="10"/>
                                        <p:tgtEl>
                                          <p:spTgt spid="657"/>
                                        </p:tgtEl>
                                      </p:cBhvr>
                                    </p:animEffect>
                                    <p:set>
                                      <p:cBhvr>
                                        <p:cTn id="2333" dur="1" fill="hold">
                                          <p:stCondLst>
                                            <p:cond delay="9"/>
                                          </p:stCondLst>
                                        </p:cTn>
                                        <p:tgtEl>
                                          <p:spTgt spid="657"/>
                                        </p:tgtEl>
                                        <p:attrNameLst>
                                          <p:attrName>style.visibility</p:attrName>
                                        </p:attrNameLst>
                                      </p:cBhvr>
                                      <p:to>
                                        <p:strVal val="hidden"/>
                                      </p:to>
                                    </p:set>
                                  </p:childTnLst>
                                </p:cTn>
                              </p:par>
                            </p:childTnLst>
                          </p:cTn>
                        </p:par>
                        <p:par>
                          <p:cTn id="2334" fill="hold">
                            <p:stCondLst>
                              <p:cond delay="5180"/>
                            </p:stCondLst>
                            <p:childTnLst>
                              <p:par>
                                <p:cTn id="2335" presetID="10" presetClass="exit" presetSubtype="0" fill="hold" grpId="0" nodeType="afterEffect">
                                  <p:stCondLst>
                                    <p:cond delay="0"/>
                                  </p:stCondLst>
                                  <p:childTnLst>
                                    <p:animEffect transition="out" filter="fade">
                                      <p:cBhvr>
                                        <p:cTn id="2336" dur="10"/>
                                        <p:tgtEl>
                                          <p:spTgt spid="658"/>
                                        </p:tgtEl>
                                      </p:cBhvr>
                                    </p:animEffect>
                                    <p:set>
                                      <p:cBhvr>
                                        <p:cTn id="2337" dur="1" fill="hold">
                                          <p:stCondLst>
                                            <p:cond delay="9"/>
                                          </p:stCondLst>
                                        </p:cTn>
                                        <p:tgtEl>
                                          <p:spTgt spid="658"/>
                                        </p:tgtEl>
                                        <p:attrNameLst>
                                          <p:attrName>style.visibility</p:attrName>
                                        </p:attrNameLst>
                                      </p:cBhvr>
                                      <p:to>
                                        <p:strVal val="hidden"/>
                                      </p:to>
                                    </p:set>
                                  </p:childTnLst>
                                </p:cTn>
                              </p:par>
                            </p:childTnLst>
                          </p:cTn>
                        </p:par>
                        <p:par>
                          <p:cTn id="2338" fill="hold">
                            <p:stCondLst>
                              <p:cond delay="5190"/>
                            </p:stCondLst>
                            <p:childTnLst>
                              <p:par>
                                <p:cTn id="2339" presetID="10" presetClass="exit" presetSubtype="0" fill="hold" grpId="0" nodeType="afterEffect">
                                  <p:stCondLst>
                                    <p:cond delay="0"/>
                                  </p:stCondLst>
                                  <p:childTnLst>
                                    <p:animEffect transition="out" filter="fade">
                                      <p:cBhvr>
                                        <p:cTn id="2340" dur="10"/>
                                        <p:tgtEl>
                                          <p:spTgt spid="659"/>
                                        </p:tgtEl>
                                      </p:cBhvr>
                                    </p:animEffect>
                                    <p:set>
                                      <p:cBhvr>
                                        <p:cTn id="2341" dur="1" fill="hold">
                                          <p:stCondLst>
                                            <p:cond delay="9"/>
                                          </p:stCondLst>
                                        </p:cTn>
                                        <p:tgtEl>
                                          <p:spTgt spid="659"/>
                                        </p:tgtEl>
                                        <p:attrNameLst>
                                          <p:attrName>style.visibility</p:attrName>
                                        </p:attrNameLst>
                                      </p:cBhvr>
                                      <p:to>
                                        <p:strVal val="hidden"/>
                                      </p:to>
                                    </p:set>
                                  </p:childTnLst>
                                </p:cTn>
                              </p:par>
                              <p:par>
                                <p:cTn id="2342" presetID="10" presetClass="exit" presetSubtype="0" fill="hold" grpId="0" nodeType="withEffect">
                                  <p:stCondLst>
                                    <p:cond delay="0"/>
                                  </p:stCondLst>
                                  <p:childTnLst>
                                    <p:animEffect transition="out" filter="fade">
                                      <p:cBhvr>
                                        <p:cTn id="2343" dur="10"/>
                                        <p:tgtEl>
                                          <p:spTgt spid="660"/>
                                        </p:tgtEl>
                                      </p:cBhvr>
                                    </p:animEffect>
                                    <p:set>
                                      <p:cBhvr>
                                        <p:cTn id="2344" dur="1" fill="hold">
                                          <p:stCondLst>
                                            <p:cond delay="9"/>
                                          </p:stCondLst>
                                        </p:cTn>
                                        <p:tgtEl>
                                          <p:spTgt spid="660"/>
                                        </p:tgtEl>
                                        <p:attrNameLst>
                                          <p:attrName>style.visibility</p:attrName>
                                        </p:attrNameLst>
                                      </p:cBhvr>
                                      <p:to>
                                        <p:strVal val="hidden"/>
                                      </p:to>
                                    </p:set>
                                  </p:childTnLst>
                                </p:cTn>
                              </p:par>
                              <p:par>
                                <p:cTn id="2345" presetID="10" presetClass="exit" presetSubtype="0" fill="hold" grpId="0" nodeType="withEffect">
                                  <p:stCondLst>
                                    <p:cond delay="0"/>
                                  </p:stCondLst>
                                  <p:childTnLst>
                                    <p:animEffect transition="out" filter="fade">
                                      <p:cBhvr>
                                        <p:cTn id="2346" dur="10"/>
                                        <p:tgtEl>
                                          <p:spTgt spid="661"/>
                                        </p:tgtEl>
                                      </p:cBhvr>
                                    </p:animEffect>
                                    <p:set>
                                      <p:cBhvr>
                                        <p:cTn id="2347" dur="1" fill="hold">
                                          <p:stCondLst>
                                            <p:cond delay="9"/>
                                          </p:stCondLst>
                                        </p:cTn>
                                        <p:tgtEl>
                                          <p:spTgt spid="661"/>
                                        </p:tgtEl>
                                        <p:attrNameLst>
                                          <p:attrName>style.visibility</p:attrName>
                                        </p:attrNameLst>
                                      </p:cBhvr>
                                      <p:to>
                                        <p:strVal val="hidden"/>
                                      </p:to>
                                    </p:set>
                                  </p:childTnLst>
                                </p:cTn>
                              </p:par>
                              <p:par>
                                <p:cTn id="2348" presetID="10" presetClass="exit" presetSubtype="0" fill="hold" grpId="0" nodeType="withEffect">
                                  <p:stCondLst>
                                    <p:cond delay="0"/>
                                  </p:stCondLst>
                                  <p:childTnLst>
                                    <p:animEffect transition="out" filter="fade">
                                      <p:cBhvr>
                                        <p:cTn id="2349" dur="10"/>
                                        <p:tgtEl>
                                          <p:spTgt spid="662"/>
                                        </p:tgtEl>
                                      </p:cBhvr>
                                    </p:animEffect>
                                    <p:set>
                                      <p:cBhvr>
                                        <p:cTn id="2350" dur="1" fill="hold">
                                          <p:stCondLst>
                                            <p:cond delay="9"/>
                                          </p:stCondLst>
                                        </p:cTn>
                                        <p:tgtEl>
                                          <p:spTgt spid="662"/>
                                        </p:tgtEl>
                                        <p:attrNameLst>
                                          <p:attrName>style.visibility</p:attrName>
                                        </p:attrNameLst>
                                      </p:cBhvr>
                                      <p:to>
                                        <p:strVal val="hidden"/>
                                      </p:to>
                                    </p:set>
                                  </p:childTnLst>
                                </p:cTn>
                              </p:par>
                              <p:par>
                                <p:cTn id="2351" presetID="10" presetClass="exit" presetSubtype="0" fill="hold" grpId="0" nodeType="withEffect">
                                  <p:stCondLst>
                                    <p:cond delay="0"/>
                                  </p:stCondLst>
                                  <p:childTnLst>
                                    <p:animEffect transition="out" filter="fade">
                                      <p:cBhvr>
                                        <p:cTn id="2352" dur="10"/>
                                        <p:tgtEl>
                                          <p:spTgt spid="663"/>
                                        </p:tgtEl>
                                      </p:cBhvr>
                                    </p:animEffect>
                                    <p:set>
                                      <p:cBhvr>
                                        <p:cTn id="2353" dur="1" fill="hold">
                                          <p:stCondLst>
                                            <p:cond delay="9"/>
                                          </p:stCondLst>
                                        </p:cTn>
                                        <p:tgtEl>
                                          <p:spTgt spid="663"/>
                                        </p:tgtEl>
                                        <p:attrNameLst>
                                          <p:attrName>style.visibility</p:attrName>
                                        </p:attrNameLst>
                                      </p:cBhvr>
                                      <p:to>
                                        <p:strVal val="hidden"/>
                                      </p:to>
                                    </p:set>
                                  </p:childTnLst>
                                </p:cTn>
                              </p:par>
                              <p:par>
                                <p:cTn id="2354" presetID="10" presetClass="exit" presetSubtype="0" fill="hold" grpId="0" nodeType="withEffect">
                                  <p:stCondLst>
                                    <p:cond delay="0"/>
                                  </p:stCondLst>
                                  <p:childTnLst>
                                    <p:animEffect transition="out" filter="fade">
                                      <p:cBhvr>
                                        <p:cTn id="2355" dur="10"/>
                                        <p:tgtEl>
                                          <p:spTgt spid="664"/>
                                        </p:tgtEl>
                                      </p:cBhvr>
                                    </p:animEffect>
                                    <p:set>
                                      <p:cBhvr>
                                        <p:cTn id="2356" dur="1" fill="hold">
                                          <p:stCondLst>
                                            <p:cond delay="9"/>
                                          </p:stCondLst>
                                        </p:cTn>
                                        <p:tgtEl>
                                          <p:spTgt spid="664"/>
                                        </p:tgtEl>
                                        <p:attrNameLst>
                                          <p:attrName>style.visibility</p:attrName>
                                        </p:attrNameLst>
                                      </p:cBhvr>
                                      <p:to>
                                        <p:strVal val="hidden"/>
                                      </p:to>
                                    </p:set>
                                  </p:childTnLst>
                                </p:cTn>
                              </p:par>
                            </p:childTnLst>
                          </p:cTn>
                        </p:par>
                        <p:par>
                          <p:cTn id="2357" fill="hold">
                            <p:stCondLst>
                              <p:cond delay="5200"/>
                            </p:stCondLst>
                            <p:childTnLst>
                              <p:par>
                                <p:cTn id="2358" presetID="10" presetClass="exit" presetSubtype="0" fill="hold" grpId="0" nodeType="afterEffect">
                                  <p:stCondLst>
                                    <p:cond delay="0"/>
                                  </p:stCondLst>
                                  <p:childTnLst>
                                    <p:animEffect transition="out" filter="fade">
                                      <p:cBhvr>
                                        <p:cTn id="2359" dur="10"/>
                                        <p:tgtEl>
                                          <p:spTgt spid="665"/>
                                        </p:tgtEl>
                                      </p:cBhvr>
                                    </p:animEffect>
                                    <p:set>
                                      <p:cBhvr>
                                        <p:cTn id="2360" dur="1" fill="hold">
                                          <p:stCondLst>
                                            <p:cond delay="9"/>
                                          </p:stCondLst>
                                        </p:cTn>
                                        <p:tgtEl>
                                          <p:spTgt spid="665"/>
                                        </p:tgtEl>
                                        <p:attrNameLst>
                                          <p:attrName>style.visibility</p:attrName>
                                        </p:attrNameLst>
                                      </p:cBhvr>
                                      <p:to>
                                        <p:strVal val="hidden"/>
                                      </p:to>
                                    </p:set>
                                  </p:childTnLst>
                                </p:cTn>
                              </p:par>
                            </p:childTnLst>
                          </p:cTn>
                        </p:par>
                        <p:par>
                          <p:cTn id="2361" fill="hold">
                            <p:stCondLst>
                              <p:cond delay="5210"/>
                            </p:stCondLst>
                            <p:childTnLst>
                              <p:par>
                                <p:cTn id="2362" presetID="10" presetClass="exit" presetSubtype="0" fill="hold" grpId="0" nodeType="afterEffect">
                                  <p:stCondLst>
                                    <p:cond delay="0"/>
                                  </p:stCondLst>
                                  <p:childTnLst>
                                    <p:animEffect transition="out" filter="fade">
                                      <p:cBhvr>
                                        <p:cTn id="2363" dur="10"/>
                                        <p:tgtEl>
                                          <p:spTgt spid="666"/>
                                        </p:tgtEl>
                                      </p:cBhvr>
                                    </p:animEffect>
                                    <p:set>
                                      <p:cBhvr>
                                        <p:cTn id="2364" dur="1" fill="hold">
                                          <p:stCondLst>
                                            <p:cond delay="9"/>
                                          </p:stCondLst>
                                        </p:cTn>
                                        <p:tgtEl>
                                          <p:spTgt spid="666"/>
                                        </p:tgtEl>
                                        <p:attrNameLst>
                                          <p:attrName>style.visibility</p:attrName>
                                        </p:attrNameLst>
                                      </p:cBhvr>
                                      <p:to>
                                        <p:strVal val="hidden"/>
                                      </p:to>
                                    </p:set>
                                  </p:childTnLst>
                                </p:cTn>
                              </p:par>
                            </p:childTnLst>
                          </p:cTn>
                        </p:par>
                        <p:par>
                          <p:cTn id="2365" fill="hold">
                            <p:stCondLst>
                              <p:cond delay="5220"/>
                            </p:stCondLst>
                            <p:childTnLst>
                              <p:par>
                                <p:cTn id="2366" presetID="10" presetClass="exit" presetSubtype="0" fill="hold" grpId="0" nodeType="afterEffect">
                                  <p:stCondLst>
                                    <p:cond delay="0"/>
                                  </p:stCondLst>
                                  <p:childTnLst>
                                    <p:animEffect transition="out" filter="fade">
                                      <p:cBhvr>
                                        <p:cTn id="2367" dur="10"/>
                                        <p:tgtEl>
                                          <p:spTgt spid="667"/>
                                        </p:tgtEl>
                                      </p:cBhvr>
                                    </p:animEffect>
                                    <p:set>
                                      <p:cBhvr>
                                        <p:cTn id="2368" dur="1" fill="hold">
                                          <p:stCondLst>
                                            <p:cond delay="9"/>
                                          </p:stCondLst>
                                        </p:cTn>
                                        <p:tgtEl>
                                          <p:spTgt spid="667"/>
                                        </p:tgtEl>
                                        <p:attrNameLst>
                                          <p:attrName>style.visibility</p:attrName>
                                        </p:attrNameLst>
                                      </p:cBhvr>
                                      <p:to>
                                        <p:strVal val="hidden"/>
                                      </p:to>
                                    </p:set>
                                  </p:childTnLst>
                                </p:cTn>
                              </p:par>
                            </p:childTnLst>
                          </p:cTn>
                        </p:par>
                        <p:par>
                          <p:cTn id="2369" fill="hold">
                            <p:stCondLst>
                              <p:cond delay="5230"/>
                            </p:stCondLst>
                            <p:childTnLst>
                              <p:par>
                                <p:cTn id="2370" presetID="10" presetClass="exit" presetSubtype="0" fill="hold" grpId="0" nodeType="afterEffect">
                                  <p:stCondLst>
                                    <p:cond delay="0"/>
                                  </p:stCondLst>
                                  <p:childTnLst>
                                    <p:animEffect transition="out" filter="fade">
                                      <p:cBhvr>
                                        <p:cTn id="2371" dur="10"/>
                                        <p:tgtEl>
                                          <p:spTgt spid="668"/>
                                        </p:tgtEl>
                                      </p:cBhvr>
                                    </p:animEffect>
                                    <p:set>
                                      <p:cBhvr>
                                        <p:cTn id="2372" dur="1" fill="hold">
                                          <p:stCondLst>
                                            <p:cond delay="9"/>
                                          </p:stCondLst>
                                        </p:cTn>
                                        <p:tgtEl>
                                          <p:spTgt spid="668"/>
                                        </p:tgtEl>
                                        <p:attrNameLst>
                                          <p:attrName>style.visibility</p:attrName>
                                        </p:attrNameLst>
                                      </p:cBhvr>
                                      <p:to>
                                        <p:strVal val="hidden"/>
                                      </p:to>
                                    </p:set>
                                  </p:childTnLst>
                                </p:cTn>
                              </p:par>
                            </p:childTnLst>
                          </p:cTn>
                        </p:par>
                        <p:par>
                          <p:cTn id="2373" fill="hold">
                            <p:stCondLst>
                              <p:cond delay="5240"/>
                            </p:stCondLst>
                            <p:childTnLst>
                              <p:par>
                                <p:cTn id="2374" presetID="10" presetClass="exit" presetSubtype="0" fill="hold" grpId="0" nodeType="afterEffect">
                                  <p:stCondLst>
                                    <p:cond delay="0"/>
                                  </p:stCondLst>
                                  <p:childTnLst>
                                    <p:animEffect transition="out" filter="fade">
                                      <p:cBhvr>
                                        <p:cTn id="2375" dur="10"/>
                                        <p:tgtEl>
                                          <p:spTgt spid="669"/>
                                        </p:tgtEl>
                                      </p:cBhvr>
                                    </p:animEffect>
                                    <p:set>
                                      <p:cBhvr>
                                        <p:cTn id="2376" dur="1" fill="hold">
                                          <p:stCondLst>
                                            <p:cond delay="9"/>
                                          </p:stCondLst>
                                        </p:cTn>
                                        <p:tgtEl>
                                          <p:spTgt spid="669"/>
                                        </p:tgtEl>
                                        <p:attrNameLst>
                                          <p:attrName>style.visibility</p:attrName>
                                        </p:attrNameLst>
                                      </p:cBhvr>
                                      <p:to>
                                        <p:strVal val="hidden"/>
                                      </p:to>
                                    </p:set>
                                  </p:childTnLst>
                                </p:cTn>
                              </p:par>
                            </p:childTnLst>
                          </p:cTn>
                        </p:par>
                        <p:par>
                          <p:cTn id="2377" fill="hold">
                            <p:stCondLst>
                              <p:cond delay="5250"/>
                            </p:stCondLst>
                            <p:childTnLst>
                              <p:par>
                                <p:cTn id="2378" presetID="10" presetClass="exit" presetSubtype="0" fill="hold" grpId="0" nodeType="afterEffect">
                                  <p:stCondLst>
                                    <p:cond delay="0"/>
                                  </p:stCondLst>
                                  <p:childTnLst>
                                    <p:animEffect transition="out" filter="fade">
                                      <p:cBhvr>
                                        <p:cTn id="2379" dur="10"/>
                                        <p:tgtEl>
                                          <p:spTgt spid="670"/>
                                        </p:tgtEl>
                                      </p:cBhvr>
                                    </p:animEffect>
                                    <p:set>
                                      <p:cBhvr>
                                        <p:cTn id="2380" dur="1" fill="hold">
                                          <p:stCondLst>
                                            <p:cond delay="9"/>
                                          </p:stCondLst>
                                        </p:cTn>
                                        <p:tgtEl>
                                          <p:spTgt spid="670"/>
                                        </p:tgtEl>
                                        <p:attrNameLst>
                                          <p:attrName>style.visibility</p:attrName>
                                        </p:attrNameLst>
                                      </p:cBhvr>
                                      <p:to>
                                        <p:strVal val="hidden"/>
                                      </p:to>
                                    </p:set>
                                  </p:childTnLst>
                                </p:cTn>
                              </p:par>
                              <p:par>
                                <p:cTn id="2381" presetID="10" presetClass="exit" presetSubtype="0" fill="hold" grpId="0" nodeType="withEffect">
                                  <p:stCondLst>
                                    <p:cond delay="0"/>
                                  </p:stCondLst>
                                  <p:childTnLst>
                                    <p:animEffect transition="out" filter="fade">
                                      <p:cBhvr>
                                        <p:cTn id="2382" dur="10"/>
                                        <p:tgtEl>
                                          <p:spTgt spid="671"/>
                                        </p:tgtEl>
                                      </p:cBhvr>
                                    </p:animEffect>
                                    <p:set>
                                      <p:cBhvr>
                                        <p:cTn id="2383" dur="1" fill="hold">
                                          <p:stCondLst>
                                            <p:cond delay="9"/>
                                          </p:stCondLst>
                                        </p:cTn>
                                        <p:tgtEl>
                                          <p:spTgt spid="671"/>
                                        </p:tgtEl>
                                        <p:attrNameLst>
                                          <p:attrName>style.visibility</p:attrName>
                                        </p:attrNameLst>
                                      </p:cBhvr>
                                      <p:to>
                                        <p:strVal val="hidden"/>
                                      </p:to>
                                    </p:set>
                                  </p:childTnLst>
                                </p:cTn>
                              </p:par>
                              <p:par>
                                <p:cTn id="2384" presetID="10" presetClass="exit" presetSubtype="0" fill="hold" grpId="0" nodeType="withEffect">
                                  <p:stCondLst>
                                    <p:cond delay="0"/>
                                  </p:stCondLst>
                                  <p:childTnLst>
                                    <p:animEffect transition="out" filter="fade">
                                      <p:cBhvr>
                                        <p:cTn id="2385" dur="10"/>
                                        <p:tgtEl>
                                          <p:spTgt spid="672"/>
                                        </p:tgtEl>
                                      </p:cBhvr>
                                    </p:animEffect>
                                    <p:set>
                                      <p:cBhvr>
                                        <p:cTn id="2386" dur="1" fill="hold">
                                          <p:stCondLst>
                                            <p:cond delay="9"/>
                                          </p:stCondLst>
                                        </p:cTn>
                                        <p:tgtEl>
                                          <p:spTgt spid="672"/>
                                        </p:tgtEl>
                                        <p:attrNameLst>
                                          <p:attrName>style.visibility</p:attrName>
                                        </p:attrNameLst>
                                      </p:cBhvr>
                                      <p:to>
                                        <p:strVal val="hidden"/>
                                      </p:to>
                                    </p:set>
                                  </p:childTnLst>
                                </p:cTn>
                              </p:par>
                              <p:par>
                                <p:cTn id="2387" presetID="10" presetClass="exit" presetSubtype="0" fill="hold" grpId="0" nodeType="withEffect">
                                  <p:stCondLst>
                                    <p:cond delay="0"/>
                                  </p:stCondLst>
                                  <p:childTnLst>
                                    <p:animEffect transition="out" filter="fade">
                                      <p:cBhvr>
                                        <p:cTn id="2388" dur="10"/>
                                        <p:tgtEl>
                                          <p:spTgt spid="673"/>
                                        </p:tgtEl>
                                      </p:cBhvr>
                                    </p:animEffect>
                                    <p:set>
                                      <p:cBhvr>
                                        <p:cTn id="2389" dur="1" fill="hold">
                                          <p:stCondLst>
                                            <p:cond delay="9"/>
                                          </p:stCondLst>
                                        </p:cTn>
                                        <p:tgtEl>
                                          <p:spTgt spid="673"/>
                                        </p:tgtEl>
                                        <p:attrNameLst>
                                          <p:attrName>style.visibility</p:attrName>
                                        </p:attrNameLst>
                                      </p:cBhvr>
                                      <p:to>
                                        <p:strVal val="hidden"/>
                                      </p:to>
                                    </p:set>
                                  </p:childTnLst>
                                </p:cTn>
                              </p:par>
                              <p:par>
                                <p:cTn id="2390" presetID="10" presetClass="exit" presetSubtype="0" fill="hold" grpId="0" nodeType="withEffect">
                                  <p:stCondLst>
                                    <p:cond delay="0"/>
                                  </p:stCondLst>
                                  <p:childTnLst>
                                    <p:animEffect transition="out" filter="fade">
                                      <p:cBhvr>
                                        <p:cTn id="2391" dur="10"/>
                                        <p:tgtEl>
                                          <p:spTgt spid="674"/>
                                        </p:tgtEl>
                                      </p:cBhvr>
                                    </p:animEffect>
                                    <p:set>
                                      <p:cBhvr>
                                        <p:cTn id="2392" dur="1" fill="hold">
                                          <p:stCondLst>
                                            <p:cond delay="9"/>
                                          </p:stCondLst>
                                        </p:cTn>
                                        <p:tgtEl>
                                          <p:spTgt spid="674"/>
                                        </p:tgtEl>
                                        <p:attrNameLst>
                                          <p:attrName>style.visibility</p:attrName>
                                        </p:attrNameLst>
                                      </p:cBhvr>
                                      <p:to>
                                        <p:strVal val="hidden"/>
                                      </p:to>
                                    </p:set>
                                  </p:childTnLst>
                                </p:cTn>
                              </p:par>
                              <p:par>
                                <p:cTn id="2393" presetID="10" presetClass="exit" presetSubtype="0" fill="hold" grpId="0" nodeType="withEffect">
                                  <p:stCondLst>
                                    <p:cond delay="0"/>
                                  </p:stCondLst>
                                  <p:childTnLst>
                                    <p:animEffect transition="out" filter="fade">
                                      <p:cBhvr>
                                        <p:cTn id="2394" dur="10"/>
                                        <p:tgtEl>
                                          <p:spTgt spid="675"/>
                                        </p:tgtEl>
                                      </p:cBhvr>
                                    </p:animEffect>
                                    <p:set>
                                      <p:cBhvr>
                                        <p:cTn id="2395" dur="1" fill="hold">
                                          <p:stCondLst>
                                            <p:cond delay="9"/>
                                          </p:stCondLst>
                                        </p:cTn>
                                        <p:tgtEl>
                                          <p:spTgt spid="675"/>
                                        </p:tgtEl>
                                        <p:attrNameLst>
                                          <p:attrName>style.visibility</p:attrName>
                                        </p:attrNameLst>
                                      </p:cBhvr>
                                      <p:to>
                                        <p:strVal val="hidden"/>
                                      </p:to>
                                    </p:set>
                                  </p:childTnLst>
                                </p:cTn>
                              </p:par>
                              <p:par>
                                <p:cTn id="2396" presetID="10" presetClass="exit" presetSubtype="0" fill="hold" grpId="0" nodeType="withEffect">
                                  <p:stCondLst>
                                    <p:cond delay="0"/>
                                  </p:stCondLst>
                                  <p:childTnLst>
                                    <p:animEffect transition="out" filter="fade">
                                      <p:cBhvr>
                                        <p:cTn id="2397" dur="10"/>
                                        <p:tgtEl>
                                          <p:spTgt spid="676"/>
                                        </p:tgtEl>
                                      </p:cBhvr>
                                    </p:animEffect>
                                    <p:set>
                                      <p:cBhvr>
                                        <p:cTn id="2398" dur="1" fill="hold">
                                          <p:stCondLst>
                                            <p:cond delay="9"/>
                                          </p:stCondLst>
                                        </p:cTn>
                                        <p:tgtEl>
                                          <p:spTgt spid="676"/>
                                        </p:tgtEl>
                                        <p:attrNameLst>
                                          <p:attrName>style.visibility</p:attrName>
                                        </p:attrNameLst>
                                      </p:cBhvr>
                                      <p:to>
                                        <p:strVal val="hidden"/>
                                      </p:to>
                                    </p:set>
                                  </p:childTnLst>
                                </p:cTn>
                              </p:par>
                              <p:par>
                                <p:cTn id="2399" presetID="10" presetClass="exit" presetSubtype="0" fill="hold" grpId="0" nodeType="withEffect">
                                  <p:stCondLst>
                                    <p:cond delay="0"/>
                                  </p:stCondLst>
                                  <p:childTnLst>
                                    <p:animEffect transition="out" filter="fade">
                                      <p:cBhvr>
                                        <p:cTn id="2400" dur="10"/>
                                        <p:tgtEl>
                                          <p:spTgt spid="677"/>
                                        </p:tgtEl>
                                      </p:cBhvr>
                                    </p:animEffect>
                                    <p:set>
                                      <p:cBhvr>
                                        <p:cTn id="2401" dur="1" fill="hold">
                                          <p:stCondLst>
                                            <p:cond delay="9"/>
                                          </p:stCondLst>
                                        </p:cTn>
                                        <p:tgtEl>
                                          <p:spTgt spid="677"/>
                                        </p:tgtEl>
                                        <p:attrNameLst>
                                          <p:attrName>style.visibility</p:attrName>
                                        </p:attrNameLst>
                                      </p:cBhvr>
                                      <p:to>
                                        <p:strVal val="hidden"/>
                                      </p:to>
                                    </p:set>
                                  </p:childTnLst>
                                </p:cTn>
                              </p:par>
                              <p:par>
                                <p:cTn id="2402" presetID="10" presetClass="exit" presetSubtype="0" fill="hold" grpId="0" nodeType="withEffect">
                                  <p:stCondLst>
                                    <p:cond delay="0"/>
                                  </p:stCondLst>
                                  <p:childTnLst>
                                    <p:animEffect transition="out" filter="fade">
                                      <p:cBhvr>
                                        <p:cTn id="2403" dur="10"/>
                                        <p:tgtEl>
                                          <p:spTgt spid="678"/>
                                        </p:tgtEl>
                                      </p:cBhvr>
                                    </p:animEffect>
                                    <p:set>
                                      <p:cBhvr>
                                        <p:cTn id="2404" dur="1" fill="hold">
                                          <p:stCondLst>
                                            <p:cond delay="9"/>
                                          </p:stCondLst>
                                        </p:cTn>
                                        <p:tgtEl>
                                          <p:spTgt spid="678"/>
                                        </p:tgtEl>
                                        <p:attrNameLst>
                                          <p:attrName>style.visibility</p:attrName>
                                        </p:attrNameLst>
                                      </p:cBhvr>
                                      <p:to>
                                        <p:strVal val="hidden"/>
                                      </p:to>
                                    </p:set>
                                  </p:childTnLst>
                                </p:cTn>
                              </p:par>
                              <p:par>
                                <p:cTn id="2405" presetID="10" presetClass="exit" presetSubtype="0" fill="hold" grpId="0" nodeType="withEffect">
                                  <p:stCondLst>
                                    <p:cond delay="0"/>
                                  </p:stCondLst>
                                  <p:childTnLst>
                                    <p:animEffect transition="out" filter="fade">
                                      <p:cBhvr>
                                        <p:cTn id="2406" dur="10"/>
                                        <p:tgtEl>
                                          <p:spTgt spid="679"/>
                                        </p:tgtEl>
                                      </p:cBhvr>
                                    </p:animEffect>
                                    <p:set>
                                      <p:cBhvr>
                                        <p:cTn id="2407" dur="1" fill="hold">
                                          <p:stCondLst>
                                            <p:cond delay="9"/>
                                          </p:stCondLst>
                                        </p:cTn>
                                        <p:tgtEl>
                                          <p:spTgt spid="679"/>
                                        </p:tgtEl>
                                        <p:attrNameLst>
                                          <p:attrName>style.visibility</p:attrName>
                                        </p:attrNameLst>
                                      </p:cBhvr>
                                      <p:to>
                                        <p:strVal val="hidden"/>
                                      </p:to>
                                    </p:set>
                                  </p:childTnLst>
                                </p:cTn>
                              </p:par>
                            </p:childTnLst>
                          </p:cTn>
                        </p:par>
                        <p:par>
                          <p:cTn id="2408" fill="hold">
                            <p:stCondLst>
                              <p:cond delay="5260"/>
                            </p:stCondLst>
                            <p:childTnLst>
                              <p:par>
                                <p:cTn id="2409" presetID="10" presetClass="exit" presetSubtype="0" fill="hold" grpId="0" nodeType="afterEffect">
                                  <p:stCondLst>
                                    <p:cond delay="0"/>
                                  </p:stCondLst>
                                  <p:childTnLst>
                                    <p:animEffect transition="out" filter="fade">
                                      <p:cBhvr>
                                        <p:cTn id="2410" dur="10"/>
                                        <p:tgtEl>
                                          <p:spTgt spid="680"/>
                                        </p:tgtEl>
                                      </p:cBhvr>
                                    </p:animEffect>
                                    <p:set>
                                      <p:cBhvr>
                                        <p:cTn id="2411" dur="1" fill="hold">
                                          <p:stCondLst>
                                            <p:cond delay="9"/>
                                          </p:stCondLst>
                                        </p:cTn>
                                        <p:tgtEl>
                                          <p:spTgt spid="680"/>
                                        </p:tgtEl>
                                        <p:attrNameLst>
                                          <p:attrName>style.visibility</p:attrName>
                                        </p:attrNameLst>
                                      </p:cBhvr>
                                      <p:to>
                                        <p:strVal val="hidden"/>
                                      </p:to>
                                    </p:set>
                                  </p:childTnLst>
                                </p:cTn>
                              </p:par>
                            </p:childTnLst>
                          </p:cTn>
                        </p:par>
                        <p:par>
                          <p:cTn id="2412" fill="hold">
                            <p:stCondLst>
                              <p:cond delay="5270"/>
                            </p:stCondLst>
                            <p:childTnLst>
                              <p:par>
                                <p:cTn id="2413" presetID="10" presetClass="exit" presetSubtype="0" fill="hold" grpId="0" nodeType="afterEffect">
                                  <p:stCondLst>
                                    <p:cond delay="0"/>
                                  </p:stCondLst>
                                  <p:childTnLst>
                                    <p:animEffect transition="out" filter="fade">
                                      <p:cBhvr>
                                        <p:cTn id="2414" dur="10"/>
                                        <p:tgtEl>
                                          <p:spTgt spid="681"/>
                                        </p:tgtEl>
                                      </p:cBhvr>
                                    </p:animEffect>
                                    <p:set>
                                      <p:cBhvr>
                                        <p:cTn id="2415" dur="1" fill="hold">
                                          <p:stCondLst>
                                            <p:cond delay="9"/>
                                          </p:stCondLst>
                                        </p:cTn>
                                        <p:tgtEl>
                                          <p:spTgt spid="681"/>
                                        </p:tgtEl>
                                        <p:attrNameLst>
                                          <p:attrName>style.visibility</p:attrName>
                                        </p:attrNameLst>
                                      </p:cBhvr>
                                      <p:to>
                                        <p:strVal val="hidden"/>
                                      </p:to>
                                    </p:set>
                                  </p:childTnLst>
                                </p:cTn>
                              </p:par>
                            </p:childTnLst>
                          </p:cTn>
                        </p:par>
                        <p:par>
                          <p:cTn id="2416" fill="hold">
                            <p:stCondLst>
                              <p:cond delay="5280"/>
                            </p:stCondLst>
                            <p:childTnLst>
                              <p:par>
                                <p:cTn id="2417" presetID="10" presetClass="exit" presetSubtype="0" fill="hold" grpId="0" nodeType="afterEffect">
                                  <p:stCondLst>
                                    <p:cond delay="0"/>
                                  </p:stCondLst>
                                  <p:childTnLst>
                                    <p:animEffect transition="out" filter="fade">
                                      <p:cBhvr>
                                        <p:cTn id="2418" dur="10"/>
                                        <p:tgtEl>
                                          <p:spTgt spid="682"/>
                                        </p:tgtEl>
                                      </p:cBhvr>
                                    </p:animEffect>
                                    <p:set>
                                      <p:cBhvr>
                                        <p:cTn id="2419" dur="1" fill="hold">
                                          <p:stCondLst>
                                            <p:cond delay="9"/>
                                          </p:stCondLst>
                                        </p:cTn>
                                        <p:tgtEl>
                                          <p:spTgt spid="682"/>
                                        </p:tgtEl>
                                        <p:attrNameLst>
                                          <p:attrName>style.visibility</p:attrName>
                                        </p:attrNameLst>
                                      </p:cBhvr>
                                      <p:to>
                                        <p:strVal val="hidden"/>
                                      </p:to>
                                    </p:set>
                                  </p:childTnLst>
                                </p:cTn>
                              </p:par>
                            </p:childTnLst>
                          </p:cTn>
                        </p:par>
                        <p:par>
                          <p:cTn id="2420" fill="hold">
                            <p:stCondLst>
                              <p:cond delay="5290"/>
                            </p:stCondLst>
                            <p:childTnLst>
                              <p:par>
                                <p:cTn id="2421" presetID="10" presetClass="exit" presetSubtype="0" fill="hold" grpId="0" nodeType="afterEffect">
                                  <p:stCondLst>
                                    <p:cond delay="0"/>
                                  </p:stCondLst>
                                  <p:childTnLst>
                                    <p:animEffect transition="out" filter="fade">
                                      <p:cBhvr>
                                        <p:cTn id="2422" dur="10"/>
                                        <p:tgtEl>
                                          <p:spTgt spid="683"/>
                                        </p:tgtEl>
                                      </p:cBhvr>
                                    </p:animEffect>
                                    <p:set>
                                      <p:cBhvr>
                                        <p:cTn id="2423" dur="1" fill="hold">
                                          <p:stCondLst>
                                            <p:cond delay="9"/>
                                          </p:stCondLst>
                                        </p:cTn>
                                        <p:tgtEl>
                                          <p:spTgt spid="683"/>
                                        </p:tgtEl>
                                        <p:attrNameLst>
                                          <p:attrName>style.visibility</p:attrName>
                                        </p:attrNameLst>
                                      </p:cBhvr>
                                      <p:to>
                                        <p:strVal val="hidden"/>
                                      </p:to>
                                    </p:set>
                                  </p:childTnLst>
                                </p:cTn>
                              </p:par>
                            </p:childTnLst>
                          </p:cTn>
                        </p:par>
                        <p:par>
                          <p:cTn id="2424" fill="hold">
                            <p:stCondLst>
                              <p:cond delay="5300"/>
                            </p:stCondLst>
                            <p:childTnLst>
                              <p:par>
                                <p:cTn id="2425" presetID="10" presetClass="exit" presetSubtype="0" fill="hold" grpId="0" nodeType="afterEffect">
                                  <p:stCondLst>
                                    <p:cond delay="0"/>
                                  </p:stCondLst>
                                  <p:childTnLst>
                                    <p:animEffect transition="out" filter="fade">
                                      <p:cBhvr>
                                        <p:cTn id="2426" dur="10"/>
                                        <p:tgtEl>
                                          <p:spTgt spid="684"/>
                                        </p:tgtEl>
                                      </p:cBhvr>
                                    </p:animEffect>
                                    <p:set>
                                      <p:cBhvr>
                                        <p:cTn id="2427" dur="1" fill="hold">
                                          <p:stCondLst>
                                            <p:cond delay="9"/>
                                          </p:stCondLst>
                                        </p:cTn>
                                        <p:tgtEl>
                                          <p:spTgt spid="684"/>
                                        </p:tgtEl>
                                        <p:attrNameLst>
                                          <p:attrName>style.visibility</p:attrName>
                                        </p:attrNameLst>
                                      </p:cBhvr>
                                      <p:to>
                                        <p:strVal val="hidden"/>
                                      </p:to>
                                    </p:set>
                                  </p:childTnLst>
                                </p:cTn>
                              </p:par>
                              <p:par>
                                <p:cTn id="2428" presetID="10" presetClass="exit" presetSubtype="0" fill="hold" grpId="0" nodeType="withEffect">
                                  <p:stCondLst>
                                    <p:cond delay="0"/>
                                  </p:stCondLst>
                                  <p:childTnLst>
                                    <p:animEffect transition="out" filter="fade">
                                      <p:cBhvr>
                                        <p:cTn id="2429" dur="10"/>
                                        <p:tgtEl>
                                          <p:spTgt spid="685"/>
                                        </p:tgtEl>
                                      </p:cBhvr>
                                    </p:animEffect>
                                    <p:set>
                                      <p:cBhvr>
                                        <p:cTn id="2430" dur="1" fill="hold">
                                          <p:stCondLst>
                                            <p:cond delay="9"/>
                                          </p:stCondLst>
                                        </p:cTn>
                                        <p:tgtEl>
                                          <p:spTgt spid="685"/>
                                        </p:tgtEl>
                                        <p:attrNameLst>
                                          <p:attrName>style.visibility</p:attrName>
                                        </p:attrNameLst>
                                      </p:cBhvr>
                                      <p:to>
                                        <p:strVal val="hidden"/>
                                      </p:to>
                                    </p:set>
                                  </p:childTnLst>
                                </p:cTn>
                              </p:par>
                              <p:par>
                                <p:cTn id="2431" presetID="10" presetClass="exit" presetSubtype="0" fill="hold" grpId="0" nodeType="withEffect">
                                  <p:stCondLst>
                                    <p:cond delay="0"/>
                                  </p:stCondLst>
                                  <p:childTnLst>
                                    <p:animEffect transition="out" filter="fade">
                                      <p:cBhvr>
                                        <p:cTn id="2432" dur="10"/>
                                        <p:tgtEl>
                                          <p:spTgt spid="686"/>
                                        </p:tgtEl>
                                      </p:cBhvr>
                                    </p:animEffect>
                                    <p:set>
                                      <p:cBhvr>
                                        <p:cTn id="2433" dur="1" fill="hold">
                                          <p:stCondLst>
                                            <p:cond delay="9"/>
                                          </p:stCondLst>
                                        </p:cTn>
                                        <p:tgtEl>
                                          <p:spTgt spid="686"/>
                                        </p:tgtEl>
                                        <p:attrNameLst>
                                          <p:attrName>style.visibility</p:attrName>
                                        </p:attrNameLst>
                                      </p:cBhvr>
                                      <p:to>
                                        <p:strVal val="hidden"/>
                                      </p:to>
                                    </p:set>
                                  </p:childTnLst>
                                </p:cTn>
                              </p:par>
                              <p:par>
                                <p:cTn id="2434" presetID="10" presetClass="exit" presetSubtype="0" fill="hold" grpId="0" nodeType="withEffect">
                                  <p:stCondLst>
                                    <p:cond delay="0"/>
                                  </p:stCondLst>
                                  <p:childTnLst>
                                    <p:animEffect transition="out" filter="fade">
                                      <p:cBhvr>
                                        <p:cTn id="2435" dur="10"/>
                                        <p:tgtEl>
                                          <p:spTgt spid="687"/>
                                        </p:tgtEl>
                                      </p:cBhvr>
                                    </p:animEffect>
                                    <p:set>
                                      <p:cBhvr>
                                        <p:cTn id="2436" dur="1" fill="hold">
                                          <p:stCondLst>
                                            <p:cond delay="9"/>
                                          </p:stCondLst>
                                        </p:cTn>
                                        <p:tgtEl>
                                          <p:spTgt spid="687"/>
                                        </p:tgtEl>
                                        <p:attrNameLst>
                                          <p:attrName>style.visibility</p:attrName>
                                        </p:attrNameLst>
                                      </p:cBhvr>
                                      <p:to>
                                        <p:strVal val="hidden"/>
                                      </p:to>
                                    </p:set>
                                  </p:childTnLst>
                                </p:cTn>
                              </p:par>
                              <p:par>
                                <p:cTn id="2437" presetID="10" presetClass="exit" presetSubtype="0" fill="hold" grpId="0" nodeType="withEffect">
                                  <p:stCondLst>
                                    <p:cond delay="0"/>
                                  </p:stCondLst>
                                  <p:childTnLst>
                                    <p:animEffect transition="out" filter="fade">
                                      <p:cBhvr>
                                        <p:cTn id="2438" dur="10"/>
                                        <p:tgtEl>
                                          <p:spTgt spid="688"/>
                                        </p:tgtEl>
                                      </p:cBhvr>
                                    </p:animEffect>
                                    <p:set>
                                      <p:cBhvr>
                                        <p:cTn id="2439" dur="1" fill="hold">
                                          <p:stCondLst>
                                            <p:cond delay="9"/>
                                          </p:stCondLst>
                                        </p:cTn>
                                        <p:tgtEl>
                                          <p:spTgt spid="688"/>
                                        </p:tgtEl>
                                        <p:attrNameLst>
                                          <p:attrName>style.visibility</p:attrName>
                                        </p:attrNameLst>
                                      </p:cBhvr>
                                      <p:to>
                                        <p:strVal val="hidden"/>
                                      </p:to>
                                    </p:set>
                                  </p:childTnLst>
                                </p:cTn>
                              </p:par>
                            </p:childTnLst>
                          </p:cTn>
                        </p:par>
                        <p:par>
                          <p:cTn id="2440" fill="hold">
                            <p:stCondLst>
                              <p:cond delay="5310"/>
                            </p:stCondLst>
                            <p:childTnLst>
                              <p:par>
                                <p:cTn id="2441" presetID="10" presetClass="exit" presetSubtype="0" fill="hold" grpId="0" nodeType="afterEffect">
                                  <p:stCondLst>
                                    <p:cond delay="0"/>
                                  </p:stCondLst>
                                  <p:childTnLst>
                                    <p:animEffect transition="out" filter="fade">
                                      <p:cBhvr>
                                        <p:cTn id="2442" dur="10"/>
                                        <p:tgtEl>
                                          <p:spTgt spid="689"/>
                                        </p:tgtEl>
                                      </p:cBhvr>
                                    </p:animEffect>
                                    <p:set>
                                      <p:cBhvr>
                                        <p:cTn id="2443" dur="1" fill="hold">
                                          <p:stCondLst>
                                            <p:cond delay="9"/>
                                          </p:stCondLst>
                                        </p:cTn>
                                        <p:tgtEl>
                                          <p:spTgt spid="689"/>
                                        </p:tgtEl>
                                        <p:attrNameLst>
                                          <p:attrName>style.visibility</p:attrName>
                                        </p:attrNameLst>
                                      </p:cBhvr>
                                      <p:to>
                                        <p:strVal val="hidden"/>
                                      </p:to>
                                    </p:set>
                                  </p:childTnLst>
                                </p:cTn>
                              </p:par>
                            </p:childTnLst>
                          </p:cTn>
                        </p:par>
                        <p:par>
                          <p:cTn id="2444" fill="hold">
                            <p:stCondLst>
                              <p:cond delay="5320"/>
                            </p:stCondLst>
                            <p:childTnLst>
                              <p:par>
                                <p:cTn id="2445" presetID="10" presetClass="exit" presetSubtype="0" fill="hold" grpId="0" nodeType="afterEffect">
                                  <p:stCondLst>
                                    <p:cond delay="0"/>
                                  </p:stCondLst>
                                  <p:childTnLst>
                                    <p:animEffect transition="out" filter="fade">
                                      <p:cBhvr>
                                        <p:cTn id="2446" dur="10"/>
                                        <p:tgtEl>
                                          <p:spTgt spid="690"/>
                                        </p:tgtEl>
                                      </p:cBhvr>
                                    </p:animEffect>
                                    <p:set>
                                      <p:cBhvr>
                                        <p:cTn id="2447" dur="1" fill="hold">
                                          <p:stCondLst>
                                            <p:cond delay="9"/>
                                          </p:stCondLst>
                                        </p:cTn>
                                        <p:tgtEl>
                                          <p:spTgt spid="690"/>
                                        </p:tgtEl>
                                        <p:attrNameLst>
                                          <p:attrName>style.visibility</p:attrName>
                                        </p:attrNameLst>
                                      </p:cBhvr>
                                      <p:to>
                                        <p:strVal val="hidden"/>
                                      </p:to>
                                    </p:set>
                                  </p:childTnLst>
                                </p:cTn>
                              </p:par>
                            </p:childTnLst>
                          </p:cTn>
                        </p:par>
                        <p:par>
                          <p:cTn id="2448" fill="hold">
                            <p:stCondLst>
                              <p:cond delay="5330"/>
                            </p:stCondLst>
                            <p:childTnLst>
                              <p:par>
                                <p:cTn id="2449" presetID="10" presetClass="exit" presetSubtype="0" fill="hold" grpId="0" nodeType="afterEffect">
                                  <p:stCondLst>
                                    <p:cond delay="0"/>
                                  </p:stCondLst>
                                  <p:childTnLst>
                                    <p:animEffect transition="out" filter="fade">
                                      <p:cBhvr>
                                        <p:cTn id="2450" dur="10"/>
                                        <p:tgtEl>
                                          <p:spTgt spid="691"/>
                                        </p:tgtEl>
                                      </p:cBhvr>
                                    </p:animEffect>
                                    <p:set>
                                      <p:cBhvr>
                                        <p:cTn id="2451" dur="1" fill="hold">
                                          <p:stCondLst>
                                            <p:cond delay="9"/>
                                          </p:stCondLst>
                                        </p:cTn>
                                        <p:tgtEl>
                                          <p:spTgt spid="691"/>
                                        </p:tgtEl>
                                        <p:attrNameLst>
                                          <p:attrName>style.visibility</p:attrName>
                                        </p:attrNameLst>
                                      </p:cBhvr>
                                      <p:to>
                                        <p:strVal val="hidden"/>
                                      </p:to>
                                    </p:set>
                                  </p:childTnLst>
                                </p:cTn>
                              </p:par>
                            </p:childTnLst>
                          </p:cTn>
                        </p:par>
                        <p:par>
                          <p:cTn id="2452" fill="hold">
                            <p:stCondLst>
                              <p:cond delay="5340"/>
                            </p:stCondLst>
                            <p:childTnLst>
                              <p:par>
                                <p:cTn id="2453" presetID="10" presetClass="exit" presetSubtype="0" fill="hold" grpId="0" nodeType="afterEffect">
                                  <p:stCondLst>
                                    <p:cond delay="0"/>
                                  </p:stCondLst>
                                  <p:childTnLst>
                                    <p:animEffect transition="out" filter="fade">
                                      <p:cBhvr>
                                        <p:cTn id="2454" dur="10"/>
                                        <p:tgtEl>
                                          <p:spTgt spid="692"/>
                                        </p:tgtEl>
                                      </p:cBhvr>
                                    </p:animEffect>
                                    <p:set>
                                      <p:cBhvr>
                                        <p:cTn id="2455" dur="1" fill="hold">
                                          <p:stCondLst>
                                            <p:cond delay="9"/>
                                          </p:stCondLst>
                                        </p:cTn>
                                        <p:tgtEl>
                                          <p:spTgt spid="692"/>
                                        </p:tgtEl>
                                        <p:attrNameLst>
                                          <p:attrName>style.visibility</p:attrName>
                                        </p:attrNameLst>
                                      </p:cBhvr>
                                      <p:to>
                                        <p:strVal val="hidden"/>
                                      </p:to>
                                    </p:set>
                                  </p:childTnLst>
                                </p:cTn>
                              </p:par>
                            </p:childTnLst>
                          </p:cTn>
                        </p:par>
                        <p:par>
                          <p:cTn id="2456" fill="hold">
                            <p:stCondLst>
                              <p:cond delay="5350"/>
                            </p:stCondLst>
                            <p:childTnLst>
                              <p:par>
                                <p:cTn id="2457" presetID="10" presetClass="exit" presetSubtype="0" fill="hold" grpId="0" nodeType="afterEffect">
                                  <p:stCondLst>
                                    <p:cond delay="0"/>
                                  </p:stCondLst>
                                  <p:childTnLst>
                                    <p:animEffect transition="out" filter="fade">
                                      <p:cBhvr>
                                        <p:cTn id="2458" dur="10"/>
                                        <p:tgtEl>
                                          <p:spTgt spid="693"/>
                                        </p:tgtEl>
                                      </p:cBhvr>
                                    </p:animEffect>
                                    <p:set>
                                      <p:cBhvr>
                                        <p:cTn id="2459" dur="1" fill="hold">
                                          <p:stCondLst>
                                            <p:cond delay="9"/>
                                          </p:stCondLst>
                                        </p:cTn>
                                        <p:tgtEl>
                                          <p:spTgt spid="693"/>
                                        </p:tgtEl>
                                        <p:attrNameLst>
                                          <p:attrName>style.visibility</p:attrName>
                                        </p:attrNameLst>
                                      </p:cBhvr>
                                      <p:to>
                                        <p:strVal val="hidden"/>
                                      </p:to>
                                    </p:set>
                                  </p:childTnLst>
                                </p:cTn>
                              </p:par>
                            </p:childTnLst>
                          </p:cTn>
                        </p:par>
                        <p:par>
                          <p:cTn id="2460" fill="hold">
                            <p:stCondLst>
                              <p:cond delay="5360"/>
                            </p:stCondLst>
                            <p:childTnLst>
                              <p:par>
                                <p:cTn id="2461" presetID="10" presetClass="exit" presetSubtype="0" fill="hold" grpId="0" nodeType="afterEffect">
                                  <p:stCondLst>
                                    <p:cond delay="0"/>
                                  </p:stCondLst>
                                  <p:childTnLst>
                                    <p:animEffect transition="out" filter="fade">
                                      <p:cBhvr>
                                        <p:cTn id="2462" dur="10"/>
                                        <p:tgtEl>
                                          <p:spTgt spid="694"/>
                                        </p:tgtEl>
                                      </p:cBhvr>
                                    </p:animEffect>
                                    <p:set>
                                      <p:cBhvr>
                                        <p:cTn id="2463" dur="1" fill="hold">
                                          <p:stCondLst>
                                            <p:cond delay="9"/>
                                          </p:stCondLst>
                                        </p:cTn>
                                        <p:tgtEl>
                                          <p:spTgt spid="694"/>
                                        </p:tgtEl>
                                        <p:attrNameLst>
                                          <p:attrName>style.visibility</p:attrName>
                                        </p:attrNameLst>
                                      </p:cBhvr>
                                      <p:to>
                                        <p:strVal val="hidden"/>
                                      </p:to>
                                    </p:set>
                                  </p:childTnLst>
                                </p:cTn>
                              </p:par>
                              <p:par>
                                <p:cTn id="2464" presetID="10" presetClass="exit" presetSubtype="0" fill="hold" grpId="0" nodeType="withEffect">
                                  <p:stCondLst>
                                    <p:cond delay="0"/>
                                  </p:stCondLst>
                                  <p:childTnLst>
                                    <p:animEffect transition="out" filter="fade">
                                      <p:cBhvr>
                                        <p:cTn id="2465" dur="10"/>
                                        <p:tgtEl>
                                          <p:spTgt spid="695"/>
                                        </p:tgtEl>
                                      </p:cBhvr>
                                    </p:animEffect>
                                    <p:set>
                                      <p:cBhvr>
                                        <p:cTn id="2466" dur="1" fill="hold">
                                          <p:stCondLst>
                                            <p:cond delay="9"/>
                                          </p:stCondLst>
                                        </p:cTn>
                                        <p:tgtEl>
                                          <p:spTgt spid="695"/>
                                        </p:tgtEl>
                                        <p:attrNameLst>
                                          <p:attrName>style.visibility</p:attrName>
                                        </p:attrNameLst>
                                      </p:cBhvr>
                                      <p:to>
                                        <p:strVal val="hidden"/>
                                      </p:to>
                                    </p:set>
                                  </p:childTnLst>
                                </p:cTn>
                              </p:par>
                              <p:par>
                                <p:cTn id="2467" presetID="10" presetClass="exit" presetSubtype="0" fill="hold" grpId="0" nodeType="withEffect">
                                  <p:stCondLst>
                                    <p:cond delay="0"/>
                                  </p:stCondLst>
                                  <p:childTnLst>
                                    <p:animEffect transition="out" filter="fade">
                                      <p:cBhvr>
                                        <p:cTn id="2468" dur="10"/>
                                        <p:tgtEl>
                                          <p:spTgt spid="696"/>
                                        </p:tgtEl>
                                      </p:cBhvr>
                                    </p:animEffect>
                                    <p:set>
                                      <p:cBhvr>
                                        <p:cTn id="2469" dur="1" fill="hold">
                                          <p:stCondLst>
                                            <p:cond delay="9"/>
                                          </p:stCondLst>
                                        </p:cTn>
                                        <p:tgtEl>
                                          <p:spTgt spid="696"/>
                                        </p:tgtEl>
                                        <p:attrNameLst>
                                          <p:attrName>style.visibility</p:attrName>
                                        </p:attrNameLst>
                                      </p:cBhvr>
                                      <p:to>
                                        <p:strVal val="hidden"/>
                                      </p:to>
                                    </p:set>
                                  </p:childTnLst>
                                </p:cTn>
                              </p:par>
                              <p:par>
                                <p:cTn id="2470" presetID="10" presetClass="exit" presetSubtype="0" fill="hold" grpId="0" nodeType="withEffect">
                                  <p:stCondLst>
                                    <p:cond delay="0"/>
                                  </p:stCondLst>
                                  <p:childTnLst>
                                    <p:animEffect transition="out" filter="fade">
                                      <p:cBhvr>
                                        <p:cTn id="2471" dur="10"/>
                                        <p:tgtEl>
                                          <p:spTgt spid="697"/>
                                        </p:tgtEl>
                                      </p:cBhvr>
                                    </p:animEffect>
                                    <p:set>
                                      <p:cBhvr>
                                        <p:cTn id="2472" dur="1" fill="hold">
                                          <p:stCondLst>
                                            <p:cond delay="9"/>
                                          </p:stCondLst>
                                        </p:cTn>
                                        <p:tgtEl>
                                          <p:spTgt spid="697"/>
                                        </p:tgtEl>
                                        <p:attrNameLst>
                                          <p:attrName>style.visibility</p:attrName>
                                        </p:attrNameLst>
                                      </p:cBhvr>
                                      <p:to>
                                        <p:strVal val="hidden"/>
                                      </p:to>
                                    </p:set>
                                  </p:childTnLst>
                                </p:cTn>
                              </p:par>
                              <p:par>
                                <p:cTn id="2473" presetID="10" presetClass="exit" presetSubtype="0" fill="hold" grpId="0" nodeType="withEffect">
                                  <p:stCondLst>
                                    <p:cond delay="0"/>
                                  </p:stCondLst>
                                  <p:childTnLst>
                                    <p:animEffect transition="out" filter="fade">
                                      <p:cBhvr>
                                        <p:cTn id="2474" dur="10"/>
                                        <p:tgtEl>
                                          <p:spTgt spid="698"/>
                                        </p:tgtEl>
                                      </p:cBhvr>
                                    </p:animEffect>
                                    <p:set>
                                      <p:cBhvr>
                                        <p:cTn id="2475" dur="1" fill="hold">
                                          <p:stCondLst>
                                            <p:cond delay="9"/>
                                          </p:stCondLst>
                                        </p:cTn>
                                        <p:tgtEl>
                                          <p:spTgt spid="698"/>
                                        </p:tgtEl>
                                        <p:attrNameLst>
                                          <p:attrName>style.visibility</p:attrName>
                                        </p:attrNameLst>
                                      </p:cBhvr>
                                      <p:to>
                                        <p:strVal val="hidden"/>
                                      </p:to>
                                    </p:set>
                                  </p:childTnLst>
                                </p:cTn>
                              </p:par>
                              <p:par>
                                <p:cTn id="2476" presetID="10" presetClass="exit" presetSubtype="0" fill="hold" grpId="0" nodeType="withEffect">
                                  <p:stCondLst>
                                    <p:cond delay="0"/>
                                  </p:stCondLst>
                                  <p:childTnLst>
                                    <p:animEffect transition="out" filter="fade">
                                      <p:cBhvr>
                                        <p:cTn id="2477" dur="10"/>
                                        <p:tgtEl>
                                          <p:spTgt spid="699"/>
                                        </p:tgtEl>
                                      </p:cBhvr>
                                    </p:animEffect>
                                    <p:set>
                                      <p:cBhvr>
                                        <p:cTn id="2478" dur="1" fill="hold">
                                          <p:stCondLst>
                                            <p:cond delay="9"/>
                                          </p:stCondLst>
                                        </p:cTn>
                                        <p:tgtEl>
                                          <p:spTgt spid="699"/>
                                        </p:tgtEl>
                                        <p:attrNameLst>
                                          <p:attrName>style.visibility</p:attrName>
                                        </p:attrNameLst>
                                      </p:cBhvr>
                                      <p:to>
                                        <p:strVal val="hidden"/>
                                      </p:to>
                                    </p:set>
                                  </p:childTnLst>
                                </p:cTn>
                              </p:par>
                              <p:par>
                                <p:cTn id="2479" presetID="10" presetClass="exit" presetSubtype="0" fill="hold" grpId="0" nodeType="withEffect">
                                  <p:stCondLst>
                                    <p:cond delay="0"/>
                                  </p:stCondLst>
                                  <p:childTnLst>
                                    <p:animEffect transition="out" filter="fade">
                                      <p:cBhvr>
                                        <p:cTn id="2480" dur="10"/>
                                        <p:tgtEl>
                                          <p:spTgt spid="700"/>
                                        </p:tgtEl>
                                      </p:cBhvr>
                                    </p:animEffect>
                                    <p:set>
                                      <p:cBhvr>
                                        <p:cTn id="2481" dur="1" fill="hold">
                                          <p:stCondLst>
                                            <p:cond delay="9"/>
                                          </p:stCondLst>
                                        </p:cTn>
                                        <p:tgtEl>
                                          <p:spTgt spid="700"/>
                                        </p:tgtEl>
                                        <p:attrNameLst>
                                          <p:attrName>style.visibility</p:attrName>
                                        </p:attrNameLst>
                                      </p:cBhvr>
                                      <p:to>
                                        <p:strVal val="hidden"/>
                                      </p:to>
                                    </p:set>
                                  </p:childTnLst>
                                </p:cTn>
                              </p:par>
                            </p:childTnLst>
                          </p:cTn>
                        </p:par>
                        <p:par>
                          <p:cTn id="2482" fill="hold">
                            <p:stCondLst>
                              <p:cond delay="5370"/>
                            </p:stCondLst>
                            <p:childTnLst>
                              <p:par>
                                <p:cTn id="2483" presetID="10" presetClass="exit" presetSubtype="0" fill="hold" grpId="0" nodeType="afterEffect">
                                  <p:stCondLst>
                                    <p:cond delay="0"/>
                                  </p:stCondLst>
                                  <p:childTnLst>
                                    <p:animEffect transition="out" filter="fade">
                                      <p:cBhvr>
                                        <p:cTn id="2484" dur="10"/>
                                        <p:tgtEl>
                                          <p:spTgt spid="701"/>
                                        </p:tgtEl>
                                      </p:cBhvr>
                                    </p:animEffect>
                                    <p:set>
                                      <p:cBhvr>
                                        <p:cTn id="2485" dur="1" fill="hold">
                                          <p:stCondLst>
                                            <p:cond delay="9"/>
                                          </p:stCondLst>
                                        </p:cTn>
                                        <p:tgtEl>
                                          <p:spTgt spid="701"/>
                                        </p:tgtEl>
                                        <p:attrNameLst>
                                          <p:attrName>style.visibility</p:attrName>
                                        </p:attrNameLst>
                                      </p:cBhvr>
                                      <p:to>
                                        <p:strVal val="hidden"/>
                                      </p:to>
                                    </p:set>
                                  </p:childTnLst>
                                </p:cTn>
                              </p:par>
                            </p:childTnLst>
                          </p:cTn>
                        </p:par>
                        <p:par>
                          <p:cTn id="2486" fill="hold">
                            <p:stCondLst>
                              <p:cond delay="5380"/>
                            </p:stCondLst>
                            <p:childTnLst>
                              <p:par>
                                <p:cTn id="2487" presetID="10" presetClass="exit" presetSubtype="0" fill="hold" grpId="0" nodeType="afterEffect">
                                  <p:stCondLst>
                                    <p:cond delay="0"/>
                                  </p:stCondLst>
                                  <p:childTnLst>
                                    <p:animEffect transition="out" filter="fade">
                                      <p:cBhvr>
                                        <p:cTn id="2488" dur="10"/>
                                        <p:tgtEl>
                                          <p:spTgt spid="702"/>
                                        </p:tgtEl>
                                      </p:cBhvr>
                                    </p:animEffect>
                                    <p:set>
                                      <p:cBhvr>
                                        <p:cTn id="2489" dur="1" fill="hold">
                                          <p:stCondLst>
                                            <p:cond delay="9"/>
                                          </p:stCondLst>
                                        </p:cTn>
                                        <p:tgtEl>
                                          <p:spTgt spid="702"/>
                                        </p:tgtEl>
                                        <p:attrNameLst>
                                          <p:attrName>style.visibility</p:attrName>
                                        </p:attrNameLst>
                                      </p:cBhvr>
                                      <p:to>
                                        <p:strVal val="hidden"/>
                                      </p:to>
                                    </p:set>
                                  </p:childTnLst>
                                </p:cTn>
                              </p:par>
                            </p:childTnLst>
                          </p:cTn>
                        </p:par>
                        <p:par>
                          <p:cTn id="2490" fill="hold">
                            <p:stCondLst>
                              <p:cond delay="5390"/>
                            </p:stCondLst>
                            <p:childTnLst>
                              <p:par>
                                <p:cTn id="2491" presetID="10" presetClass="exit" presetSubtype="0" fill="hold" grpId="0" nodeType="afterEffect">
                                  <p:stCondLst>
                                    <p:cond delay="0"/>
                                  </p:stCondLst>
                                  <p:childTnLst>
                                    <p:animEffect transition="out" filter="fade">
                                      <p:cBhvr>
                                        <p:cTn id="2492" dur="10"/>
                                        <p:tgtEl>
                                          <p:spTgt spid="703"/>
                                        </p:tgtEl>
                                      </p:cBhvr>
                                    </p:animEffect>
                                    <p:set>
                                      <p:cBhvr>
                                        <p:cTn id="2493" dur="1" fill="hold">
                                          <p:stCondLst>
                                            <p:cond delay="9"/>
                                          </p:stCondLst>
                                        </p:cTn>
                                        <p:tgtEl>
                                          <p:spTgt spid="703"/>
                                        </p:tgtEl>
                                        <p:attrNameLst>
                                          <p:attrName>style.visibility</p:attrName>
                                        </p:attrNameLst>
                                      </p:cBhvr>
                                      <p:to>
                                        <p:strVal val="hidden"/>
                                      </p:to>
                                    </p:set>
                                  </p:childTnLst>
                                </p:cTn>
                              </p:par>
                            </p:childTnLst>
                          </p:cTn>
                        </p:par>
                        <p:par>
                          <p:cTn id="2494" fill="hold">
                            <p:stCondLst>
                              <p:cond delay="5400"/>
                            </p:stCondLst>
                            <p:childTnLst>
                              <p:par>
                                <p:cTn id="2495" presetID="10" presetClass="exit" presetSubtype="0" fill="hold" grpId="0" nodeType="afterEffect">
                                  <p:stCondLst>
                                    <p:cond delay="0"/>
                                  </p:stCondLst>
                                  <p:childTnLst>
                                    <p:animEffect transition="out" filter="fade">
                                      <p:cBhvr>
                                        <p:cTn id="2496" dur="10"/>
                                        <p:tgtEl>
                                          <p:spTgt spid="704"/>
                                        </p:tgtEl>
                                      </p:cBhvr>
                                    </p:animEffect>
                                    <p:set>
                                      <p:cBhvr>
                                        <p:cTn id="2497" dur="1" fill="hold">
                                          <p:stCondLst>
                                            <p:cond delay="9"/>
                                          </p:stCondLst>
                                        </p:cTn>
                                        <p:tgtEl>
                                          <p:spTgt spid="704"/>
                                        </p:tgtEl>
                                        <p:attrNameLst>
                                          <p:attrName>style.visibility</p:attrName>
                                        </p:attrNameLst>
                                      </p:cBhvr>
                                      <p:to>
                                        <p:strVal val="hidden"/>
                                      </p:to>
                                    </p:set>
                                  </p:childTnLst>
                                </p:cTn>
                              </p:par>
                            </p:childTnLst>
                          </p:cTn>
                        </p:par>
                        <p:par>
                          <p:cTn id="2498" fill="hold">
                            <p:stCondLst>
                              <p:cond delay="5410"/>
                            </p:stCondLst>
                            <p:childTnLst>
                              <p:par>
                                <p:cTn id="2499" presetID="10" presetClass="exit" presetSubtype="0" fill="hold" grpId="0" nodeType="afterEffect">
                                  <p:stCondLst>
                                    <p:cond delay="0"/>
                                  </p:stCondLst>
                                  <p:childTnLst>
                                    <p:animEffect transition="out" filter="fade">
                                      <p:cBhvr>
                                        <p:cTn id="2500" dur="10"/>
                                        <p:tgtEl>
                                          <p:spTgt spid="705"/>
                                        </p:tgtEl>
                                      </p:cBhvr>
                                    </p:animEffect>
                                    <p:set>
                                      <p:cBhvr>
                                        <p:cTn id="2501" dur="1" fill="hold">
                                          <p:stCondLst>
                                            <p:cond delay="9"/>
                                          </p:stCondLst>
                                        </p:cTn>
                                        <p:tgtEl>
                                          <p:spTgt spid="705"/>
                                        </p:tgtEl>
                                        <p:attrNameLst>
                                          <p:attrName>style.visibility</p:attrName>
                                        </p:attrNameLst>
                                      </p:cBhvr>
                                      <p:to>
                                        <p:strVal val="hidden"/>
                                      </p:to>
                                    </p:set>
                                  </p:childTnLst>
                                </p:cTn>
                              </p:par>
                            </p:childTnLst>
                          </p:cTn>
                        </p:par>
                        <p:par>
                          <p:cTn id="2502" fill="hold">
                            <p:stCondLst>
                              <p:cond delay="5420"/>
                            </p:stCondLst>
                            <p:childTnLst>
                              <p:par>
                                <p:cTn id="2503" presetID="10" presetClass="exit" presetSubtype="0" fill="hold" grpId="0" nodeType="afterEffect">
                                  <p:stCondLst>
                                    <p:cond delay="0"/>
                                  </p:stCondLst>
                                  <p:childTnLst>
                                    <p:animEffect transition="out" filter="fade">
                                      <p:cBhvr>
                                        <p:cTn id="2504" dur="10"/>
                                        <p:tgtEl>
                                          <p:spTgt spid="706"/>
                                        </p:tgtEl>
                                      </p:cBhvr>
                                    </p:animEffect>
                                    <p:set>
                                      <p:cBhvr>
                                        <p:cTn id="2505" dur="1" fill="hold">
                                          <p:stCondLst>
                                            <p:cond delay="9"/>
                                          </p:stCondLst>
                                        </p:cTn>
                                        <p:tgtEl>
                                          <p:spTgt spid="706"/>
                                        </p:tgtEl>
                                        <p:attrNameLst>
                                          <p:attrName>style.visibility</p:attrName>
                                        </p:attrNameLst>
                                      </p:cBhvr>
                                      <p:to>
                                        <p:strVal val="hidden"/>
                                      </p:to>
                                    </p:set>
                                  </p:childTnLst>
                                </p:cTn>
                              </p:par>
                            </p:childTnLst>
                          </p:cTn>
                        </p:par>
                        <p:par>
                          <p:cTn id="2506" fill="hold">
                            <p:stCondLst>
                              <p:cond delay="5430"/>
                            </p:stCondLst>
                            <p:childTnLst>
                              <p:par>
                                <p:cTn id="2507" presetID="10" presetClass="exit" presetSubtype="0" fill="hold" grpId="0" nodeType="afterEffect">
                                  <p:stCondLst>
                                    <p:cond delay="0"/>
                                  </p:stCondLst>
                                  <p:childTnLst>
                                    <p:animEffect transition="out" filter="fade">
                                      <p:cBhvr>
                                        <p:cTn id="2508" dur="10"/>
                                        <p:tgtEl>
                                          <p:spTgt spid="707"/>
                                        </p:tgtEl>
                                      </p:cBhvr>
                                    </p:animEffect>
                                    <p:set>
                                      <p:cBhvr>
                                        <p:cTn id="2509" dur="1" fill="hold">
                                          <p:stCondLst>
                                            <p:cond delay="9"/>
                                          </p:stCondLst>
                                        </p:cTn>
                                        <p:tgtEl>
                                          <p:spTgt spid="707"/>
                                        </p:tgtEl>
                                        <p:attrNameLst>
                                          <p:attrName>style.visibility</p:attrName>
                                        </p:attrNameLst>
                                      </p:cBhvr>
                                      <p:to>
                                        <p:strVal val="hidden"/>
                                      </p:to>
                                    </p:set>
                                  </p:childTnLst>
                                </p:cTn>
                              </p:par>
                            </p:childTnLst>
                          </p:cTn>
                        </p:par>
                        <p:par>
                          <p:cTn id="2510" fill="hold">
                            <p:stCondLst>
                              <p:cond delay="5440"/>
                            </p:stCondLst>
                            <p:childTnLst>
                              <p:par>
                                <p:cTn id="2511" presetID="10" presetClass="exit" presetSubtype="0" fill="hold" grpId="0" nodeType="afterEffect">
                                  <p:stCondLst>
                                    <p:cond delay="0"/>
                                  </p:stCondLst>
                                  <p:childTnLst>
                                    <p:animEffect transition="out" filter="fade">
                                      <p:cBhvr>
                                        <p:cTn id="2512" dur="10"/>
                                        <p:tgtEl>
                                          <p:spTgt spid="708"/>
                                        </p:tgtEl>
                                      </p:cBhvr>
                                    </p:animEffect>
                                    <p:set>
                                      <p:cBhvr>
                                        <p:cTn id="2513" dur="1" fill="hold">
                                          <p:stCondLst>
                                            <p:cond delay="9"/>
                                          </p:stCondLst>
                                        </p:cTn>
                                        <p:tgtEl>
                                          <p:spTgt spid="708"/>
                                        </p:tgtEl>
                                        <p:attrNameLst>
                                          <p:attrName>style.visibility</p:attrName>
                                        </p:attrNameLst>
                                      </p:cBhvr>
                                      <p:to>
                                        <p:strVal val="hidden"/>
                                      </p:to>
                                    </p:set>
                                  </p:childTnLst>
                                </p:cTn>
                              </p:par>
                              <p:par>
                                <p:cTn id="2514" presetID="10" presetClass="exit" presetSubtype="0" fill="hold" grpId="0" nodeType="withEffect">
                                  <p:stCondLst>
                                    <p:cond delay="0"/>
                                  </p:stCondLst>
                                  <p:childTnLst>
                                    <p:animEffect transition="out" filter="fade">
                                      <p:cBhvr>
                                        <p:cTn id="2515" dur="10"/>
                                        <p:tgtEl>
                                          <p:spTgt spid="709"/>
                                        </p:tgtEl>
                                      </p:cBhvr>
                                    </p:animEffect>
                                    <p:set>
                                      <p:cBhvr>
                                        <p:cTn id="2516" dur="1" fill="hold">
                                          <p:stCondLst>
                                            <p:cond delay="9"/>
                                          </p:stCondLst>
                                        </p:cTn>
                                        <p:tgtEl>
                                          <p:spTgt spid="709"/>
                                        </p:tgtEl>
                                        <p:attrNameLst>
                                          <p:attrName>style.visibility</p:attrName>
                                        </p:attrNameLst>
                                      </p:cBhvr>
                                      <p:to>
                                        <p:strVal val="hidden"/>
                                      </p:to>
                                    </p:set>
                                  </p:childTnLst>
                                </p:cTn>
                              </p:par>
                              <p:par>
                                <p:cTn id="2517" presetID="10" presetClass="exit" presetSubtype="0" fill="hold" grpId="0" nodeType="withEffect">
                                  <p:stCondLst>
                                    <p:cond delay="0"/>
                                  </p:stCondLst>
                                  <p:childTnLst>
                                    <p:animEffect transition="out" filter="fade">
                                      <p:cBhvr>
                                        <p:cTn id="2518" dur="10"/>
                                        <p:tgtEl>
                                          <p:spTgt spid="710"/>
                                        </p:tgtEl>
                                      </p:cBhvr>
                                    </p:animEffect>
                                    <p:set>
                                      <p:cBhvr>
                                        <p:cTn id="2519" dur="1" fill="hold">
                                          <p:stCondLst>
                                            <p:cond delay="9"/>
                                          </p:stCondLst>
                                        </p:cTn>
                                        <p:tgtEl>
                                          <p:spTgt spid="710"/>
                                        </p:tgtEl>
                                        <p:attrNameLst>
                                          <p:attrName>style.visibility</p:attrName>
                                        </p:attrNameLst>
                                      </p:cBhvr>
                                      <p:to>
                                        <p:strVal val="hidden"/>
                                      </p:to>
                                    </p:set>
                                  </p:childTnLst>
                                </p:cTn>
                              </p:par>
                              <p:par>
                                <p:cTn id="2520" presetID="10" presetClass="exit" presetSubtype="0" fill="hold" grpId="0" nodeType="withEffect">
                                  <p:stCondLst>
                                    <p:cond delay="0"/>
                                  </p:stCondLst>
                                  <p:childTnLst>
                                    <p:animEffect transition="out" filter="fade">
                                      <p:cBhvr>
                                        <p:cTn id="2521" dur="10"/>
                                        <p:tgtEl>
                                          <p:spTgt spid="711"/>
                                        </p:tgtEl>
                                      </p:cBhvr>
                                    </p:animEffect>
                                    <p:set>
                                      <p:cBhvr>
                                        <p:cTn id="2522" dur="1" fill="hold">
                                          <p:stCondLst>
                                            <p:cond delay="9"/>
                                          </p:stCondLst>
                                        </p:cTn>
                                        <p:tgtEl>
                                          <p:spTgt spid="711"/>
                                        </p:tgtEl>
                                        <p:attrNameLst>
                                          <p:attrName>style.visibility</p:attrName>
                                        </p:attrNameLst>
                                      </p:cBhvr>
                                      <p:to>
                                        <p:strVal val="hidden"/>
                                      </p:to>
                                    </p:set>
                                  </p:childTnLst>
                                </p:cTn>
                              </p:par>
                              <p:par>
                                <p:cTn id="2523" presetID="10" presetClass="exit" presetSubtype="0" fill="hold" grpId="0" nodeType="withEffect">
                                  <p:stCondLst>
                                    <p:cond delay="0"/>
                                  </p:stCondLst>
                                  <p:childTnLst>
                                    <p:animEffect transition="out" filter="fade">
                                      <p:cBhvr>
                                        <p:cTn id="2524" dur="10"/>
                                        <p:tgtEl>
                                          <p:spTgt spid="712"/>
                                        </p:tgtEl>
                                      </p:cBhvr>
                                    </p:animEffect>
                                    <p:set>
                                      <p:cBhvr>
                                        <p:cTn id="2525" dur="1" fill="hold">
                                          <p:stCondLst>
                                            <p:cond delay="9"/>
                                          </p:stCondLst>
                                        </p:cTn>
                                        <p:tgtEl>
                                          <p:spTgt spid="712"/>
                                        </p:tgtEl>
                                        <p:attrNameLst>
                                          <p:attrName>style.visibility</p:attrName>
                                        </p:attrNameLst>
                                      </p:cBhvr>
                                      <p:to>
                                        <p:strVal val="hidden"/>
                                      </p:to>
                                    </p:set>
                                  </p:childTnLst>
                                </p:cTn>
                              </p:par>
                              <p:par>
                                <p:cTn id="2526" presetID="10" presetClass="exit" presetSubtype="0" fill="hold" grpId="0" nodeType="withEffect">
                                  <p:stCondLst>
                                    <p:cond delay="0"/>
                                  </p:stCondLst>
                                  <p:childTnLst>
                                    <p:animEffect transition="out" filter="fade">
                                      <p:cBhvr>
                                        <p:cTn id="2527" dur="10"/>
                                        <p:tgtEl>
                                          <p:spTgt spid="713"/>
                                        </p:tgtEl>
                                      </p:cBhvr>
                                    </p:animEffect>
                                    <p:set>
                                      <p:cBhvr>
                                        <p:cTn id="2528" dur="1" fill="hold">
                                          <p:stCondLst>
                                            <p:cond delay="9"/>
                                          </p:stCondLst>
                                        </p:cTn>
                                        <p:tgtEl>
                                          <p:spTgt spid="713"/>
                                        </p:tgtEl>
                                        <p:attrNameLst>
                                          <p:attrName>style.visibility</p:attrName>
                                        </p:attrNameLst>
                                      </p:cBhvr>
                                      <p:to>
                                        <p:strVal val="hidden"/>
                                      </p:to>
                                    </p:set>
                                  </p:childTnLst>
                                </p:cTn>
                              </p:par>
                            </p:childTnLst>
                          </p:cTn>
                        </p:par>
                        <p:par>
                          <p:cTn id="2529" fill="hold">
                            <p:stCondLst>
                              <p:cond delay="5450"/>
                            </p:stCondLst>
                            <p:childTnLst>
                              <p:par>
                                <p:cTn id="2530" presetID="10" presetClass="exit" presetSubtype="0" fill="hold" grpId="0" nodeType="afterEffect">
                                  <p:stCondLst>
                                    <p:cond delay="0"/>
                                  </p:stCondLst>
                                  <p:childTnLst>
                                    <p:animEffect transition="out" filter="fade">
                                      <p:cBhvr>
                                        <p:cTn id="2531" dur="10"/>
                                        <p:tgtEl>
                                          <p:spTgt spid="714"/>
                                        </p:tgtEl>
                                      </p:cBhvr>
                                    </p:animEffect>
                                    <p:set>
                                      <p:cBhvr>
                                        <p:cTn id="2532" dur="1" fill="hold">
                                          <p:stCondLst>
                                            <p:cond delay="9"/>
                                          </p:stCondLst>
                                        </p:cTn>
                                        <p:tgtEl>
                                          <p:spTgt spid="714"/>
                                        </p:tgtEl>
                                        <p:attrNameLst>
                                          <p:attrName>style.visibility</p:attrName>
                                        </p:attrNameLst>
                                      </p:cBhvr>
                                      <p:to>
                                        <p:strVal val="hidden"/>
                                      </p:to>
                                    </p:set>
                                  </p:childTnLst>
                                </p:cTn>
                              </p:par>
                            </p:childTnLst>
                          </p:cTn>
                        </p:par>
                        <p:par>
                          <p:cTn id="2533" fill="hold">
                            <p:stCondLst>
                              <p:cond delay="5460"/>
                            </p:stCondLst>
                            <p:childTnLst>
                              <p:par>
                                <p:cTn id="2534" presetID="10" presetClass="exit" presetSubtype="0" fill="hold" grpId="0" nodeType="afterEffect">
                                  <p:stCondLst>
                                    <p:cond delay="0"/>
                                  </p:stCondLst>
                                  <p:childTnLst>
                                    <p:animEffect transition="out" filter="fade">
                                      <p:cBhvr>
                                        <p:cTn id="2535" dur="10"/>
                                        <p:tgtEl>
                                          <p:spTgt spid="715"/>
                                        </p:tgtEl>
                                      </p:cBhvr>
                                    </p:animEffect>
                                    <p:set>
                                      <p:cBhvr>
                                        <p:cTn id="2536" dur="1" fill="hold">
                                          <p:stCondLst>
                                            <p:cond delay="9"/>
                                          </p:stCondLst>
                                        </p:cTn>
                                        <p:tgtEl>
                                          <p:spTgt spid="715"/>
                                        </p:tgtEl>
                                        <p:attrNameLst>
                                          <p:attrName>style.visibility</p:attrName>
                                        </p:attrNameLst>
                                      </p:cBhvr>
                                      <p:to>
                                        <p:strVal val="hidden"/>
                                      </p:to>
                                    </p:set>
                                  </p:childTnLst>
                                </p:cTn>
                              </p:par>
                            </p:childTnLst>
                          </p:cTn>
                        </p:par>
                        <p:par>
                          <p:cTn id="2537" fill="hold">
                            <p:stCondLst>
                              <p:cond delay="5470"/>
                            </p:stCondLst>
                            <p:childTnLst>
                              <p:par>
                                <p:cTn id="2538" presetID="10" presetClass="exit" presetSubtype="0" fill="hold" grpId="0" nodeType="afterEffect">
                                  <p:stCondLst>
                                    <p:cond delay="0"/>
                                  </p:stCondLst>
                                  <p:childTnLst>
                                    <p:animEffect transition="out" filter="fade">
                                      <p:cBhvr>
                                        <p:cTn id="2539" dur="10"/>
                                        <p:tgtEl>
                                          <p:spTgt spid="716"/>
                                        </p:tgtEl>
                                      </p:cBhvr>
                                    </p:animEffect>
                                    <p:set>
                                      <p:cBhvr>
                                        <p:cTn id="2540" dur="1" fill="hold">
                                          <p:stCondLst>
                                            <p:cond delay="9"/>
                                          </p:stCondLst>
                                        </p:cTn>
                                        <p:tgtEl>
                                          <p:spTgt spid="716"/>
                                        </p:tgtEl>
                                        <p:attrNameLst>
                                          <p:attrName>style.visibility</p:attrName>
                                        </p:attrNameLst>
                                      </p:cBhvr>
                                      <p:to>
                                        <p:strVal val="hidden"/>
                                      </p:to>
                                    </p:set>
                                  </p:childTnLst>
                                </p:cTn>
                              </p:par>
                            </p:childTnLst>
                          </p:cTn>
                        </p:par>
                        <p:par>
                          <p:cTn id="2541" fill="hold">
                            <p:stCondLst>
                              <p:cond delay="5480"/>
                            </p:stCondLst>
                            <p:childTnLst>
                              <p:par>
                                <p:cTn id="2542" presetID="10" presetClass="exit" presetSubtype="0" fill="hold" grpId="0" nodeType="afterEffect">
                                  <p:stCondLst>
                                    <p:cond delay="0"/>
                                  </p:stCondLst>
                                  <p:childTnLst>
                                    <p:animEffect transition="out" filter="fade">
                                      <p:cBhvr>
                                        <p:cTn id="2543" dur="10"/>
                                        <p:tgtEl>
                                          <p:spTgt spid="717"/>
                                        </p:tgtEl>
                                      </p:cBhvr>
                                    </p:animEffect>
                                    <p:set>
                                      <p:cBhvr>
                                        <p:cTn id="2544" dur="1" fill="hold">
                                          <p:stCondLst>
                                            <p:cond delay="9"/>
                                          </p:stCondLst>
                                        </p:cTn>
                                        <p:tgtEl>
                                          <p:spTgt spid="717"/>
                                        </p:tgtEl>
                                        <p:attrNameLst>
                                          <p:attrName>style.visibility</p:attrName>
                                        </p:attrNameLst>
                                      </p:cBhvr>
                                      <p:to>
                                        <p:strVal val="hidden"/>
                                      </p:to>
                                    </p:set>
                                  </p:childTnLst>
                                </p:cTn>
                              </p:par>
                            </p:childTnLst>
                          </p:cTn>
                        </p:par>
                        <p:par>
                          <p:cTn id="2545" fill="hold">
                            <p:stCondLst>
                              <p:cond delay="5490"/>
                            </p:stCondLst>
                            <p:childTnLst>
                              <p:par>
                                <p:cTn id="2546" presetID="10" presetClass="exit" presetSubtype="0" fill="hold" grpId="0" nodeType="afterEffect">
                                  <p:stCondLst>
                                    <p:cond delay="0"/>
                                  </p:stCondLst>
                                  <p:childTnLst>
                                    <p:animEffect transition="out" filter="fade">
                                      <p:cBhvr>
                                        <p:cTn id="2547" dur="10"/>
                                        <p:tgtEl>
                                          <p:spTgt spid="718"/>
                                        </p:tgtEl>
                                      </p:cBhvr>
                                    </p:animEffect>
                                    <p:set>
                                      <p:cBhvr>
                                        <p:cTn id="2548" dur="1" fill="hold">
                                          <p:stCondLst>
                                            <p:cond delay="9"/>
                                          </p:stCondLst>
                                        </p:cTn>
                                        <p:tgtEl>
                                          <p:spTgt spid="718"/>
                                        </p:tgtEl>
                                        <p:attrNameLst>
                                          <p:attrName>style.visibility</p:attrName>
                                        </p:attrNameLst>
                                      </p:cBhvr>
                                      <p:to>
                                        <p:strVal val="hidden"/>
                                      </p:to>
                                    </p:set>
                                  </p:childTnLst>
                                </p:cTn>
                              </p:par>
                            </p:childTnLst>
                          </p:cTn>
                        </p:par>
                        <p:par>
                          <p:cTn id="2549" fill="hold">
                            <p:stCondLst>
                              <p:cond delay="5500"/>
                            </p:stCondLst>
                            <p:childTnLst>
                              <p:par>
                                <p:cTn id="2550" presetID="10" presetClass="exit" presetSubtype="0" fill="hold" grpId="0" nodeType="afterEffect">
                                  <p:stCondLst>
                                    <p:cond delay="0"/>
                                  </p:stCondLst>
                                  <p:childTnLst>
                                    <p:animEffect transition="out" filter="fade">
                                      <p:cBhvr>
                                        <p:cTn id="2551" dur="10"/>
                                        <p:tgtEl>
                                          <p:spTgt spid="719"/>
                                        </p:tgtEl>
                                      </p:cBhvr>
                                    </p:animEffect>
                                    <p:set>
                                      <p:cBhvr>
                                        <p:cTn id="2552" dur="1" fill="hold">
                                          <p:stCondLst>
                                            <p:cond delay="9"/>
                                          </p:stCondLst>
                                        </p:cTn>
                                        <p:tgtEl>
                                          <p:spTgt spid="719"/>
                                        </p:tgtEl>
                                        <p:attrNameLst>
                                          <p:attrName>style.visibility</p:attrName>
                                        </p:attrNameLst>
                                      </p:cBhvr>
                                      <p:to>
                                        <p:strVal val="hidden"/>
                                      </p:to>
                                    </p:set>
                                  </p:childTnLst>
                                </p:cTn>
                              </p:par>
                            </p:childTnLst>
                          </p:cTn>
                        </p:par>
                        <p:par>
                          <p:cTn id="2553" fill="hold">
                            <p:stCondLst>
                              <p:cond delay="5510"/>
                            </p:stCondLst>
                            <p:childTnLst>
                              <p:par>
                                <p:cTn id="2554" presetID="10" presetClass="exit" presetSubtype="0" fill="hold" grpId="0" nodeType="afterEffect">
                                  <p:stCondLst>
                                    <p:cond delay="0"/>
                                  </p:stCondLst>
                                  <p:childTnLst>
                                    <p:animEffect transition="out" filter="fade">
                                      <p:cBhvr>
                                        <p:cTn id="2555" dur="10"/>
                                        <p:tgtEl>
                                          <p:spTgt spid="720"/>
                                        </p:tgtEl>
                                      </p:cBhvr>
                                    </p:animEffect>
                                    <p:set>
                                      <p:cBhvr>
                                        <p:cTn id="2556" dur="1" fill="hold">
                                          <p:stCondLst>
                                            <p:cond delay="9"/>
                                          </p:stCondLst>
                                        </p:cTn>
                                        <p:tgtEl>
                                          <p:spTgt spid="720"/>
                                        </p:tgtEl>
                                        <p:attrNameLst>
                                          <p:attrName>style.visibility</p:attrName>
                                        </p:attrNameLst>
                                      </p:cBhvr>
                                      <p:to>
                                        <p:strVal val="hidden"/>
                                      </p:to>
                                    </p:set>
                                  </p:childTnLst>
                                </p:cTn>
                              </p:par>
                            </p:childTnLst>
                          </p:cTn>
                        </p:par>
                        <p:par>
                          <p:cTn id="2557" fill="hold">
                            <p:stCondLst>
                              <p:cond delay="5520"/>
                            </p:stCondLst>
                            <p:childTnLst>
                              <p:par>
                                <p:cTn id="2558" presetID="10" presetClass="exit" presetSubtype="0" fill="hold" grpId="0" nodeType="afterEffect">
                                  <p:stCondLst>
                                    <p:cond delay="0"/>
                                  </p:stCondLst>
                                  <p:childTnLst>
                                    <p:animEffect transition="out" filter="fade">
                                      <p:cBhvr>
                                        <p:cTn id="2559" dur="10"/>
                                        <p:tgtEl>
                                          <p:spTgt spid="721"/>
                                        </p:tgtEl>
                                      </p:cBhvr>
                                    </p:animEffect>
                                    <p:set>
                                      <p:cBhvr>
                                        <p:cTn id="2560" dur="1" fill="hold">
                                          <p:stCondLst>
                                            <p:cond delay="9"/>
                                          </p:stCondLst>
                                        </p:cTn>
                                        <p:tgtEl>
                                          <p:spTgt spid="721"/>
                                        </p:tgtEl>
                                        <p:attrNameLst>
                                          <p:attrName>style.visibility</p:attrName>
                                        </p:attrNameLst>
                                      </p:cBhvr>
                                      <p:to>
                                        <p:strVal val="hidden"/>
                                      </p:to>
                                    </p:set>
                                  </p:childTnLst>
                                </p:cTn>
                              </p:par>
                            </p:childTnLst>
                          </p:cTn>
                        </p:par>
                        <p:par>
                          <p:cTn id="2561" fill="hold">
                            <p:stCondLst>
                              <p:cond delay="5530"/>
                            </p:stCondLst>
                            <p:childTnLst>
                              <p:par>
                                <p:cTn id="2562" presetID="10" presetClass="exit" presetSubtype="0" fill="hold" grpId="0" nodeType="afterEffect">
                                  <p:stCondLst>
                                    <p:cond delay="0"/>
                                  </p:stCondLst>
                                  <p:childTnLst>
                                    <p:animEffect transition="out" filter="fade">
                                      <p:cBhvr>
                                        <p:cTn id="2563" dur="10"/>
                                        <p:tgtEl>
                                          <p:spTgt spid="722"/>
                                        </p:tgtEl>
                                      </p:cBhvr>
                                    </p:animEffect>
                                    <p:set>
                                      <p:cBhvr>
                                        <p:cTn id="2564" dur="1" fill="hold">
                                          <p:stCondLst>
                                            <p:cond delay="9"/>
                                          </p:stCondLst>
                                        </p:cTn>
                                        <p:tgtEl>
                                          <p:spTgt spid="722"/>
                                        </p:tgtEl>
                                        <p:attrNameLst>
                                          <p:attrName>style.visibility</p:attrName>
                                        </p:attrNameLst>
                                      </p:cBhvr>
                                      <p:to>
                                        <p:strVal val="hidden"/>
                                      </p:to>
                                    </p:set>
                                  </p:childTnLst>
                                </p:cTn>
                              </p:par>
                            </p:childTnLst>
                          </p:cTn>
                        </p:par>
                        <p:par>
                          <p:cTn id="2565" fill="hold">
                            <p:stCondLst>
                              <p:cond delay="5540"/>
                            </p:stCondLst>
                            <p:childTnLst>
                              <p:par>
                                <p:cTn id="2566" presetID="10" presetClass="exit" presetSubtype="0" fill="hold" grpId="0" nodeType="afterEffect">
                                  <p:stCondLst>
                                    <p:cond delay="0"/>
                                  </p:stCondLst>
                                  <p:childTnLst>
                                    <p:animEffect transition="out" filter="fade">
                                      <p:cBhvr>
                                        <p:cTn id="2567" dur="10"/>
                                        <p:tgtEl>
                                          <p:spTgt spid="723"/>
                                        </p:tgtEl>
                                      </p:cBhvr>
                                    </p:animEffect>
                                    <p:set>
                                      <p:cBhvr>
                                        <p:cTn id="2568" dur="1" fill="hold">
                                          <p:stCondLst>
                                            <p:cond delay="9"/>
                                          </p:stCondLst>
                                        </p:cTn>
                                        <p:tgtEl>
                                          <p:spTgt spid="723"/>
                                        </p:tgtEl>
                                        <p:attrNameLst>
                                          <p:attrName>style.visibility</p:attrName>
                                        </p:attrNameLst>
                                      </p:cBhvr>
                                      <p:to>
                                        <p:strVal val="hidden"/>
                                      </p:to>
                                    </p:set>
                                  </p:childTnLst>
                                </p:cTn>
                              </p:par>
                            </p:childTnLst>
                          </p:cTn>
                        </p:par>
                        <p:par>
                          <p:cTn id="2569" fill="hold">
                            <p:stCondLst>
                              <p:cond delay="5550"/>
                            </p:stCondLst>
                            <p:childTnLst>
                              <p:par>
                                <p:cTn id="2570" presetID="10" presetClass="exit" presetSubtype="0" fill="hold" grpId="0" nodeType="afterEffect">
                                  <p:stCondLst>
                                    <p:cond delay="0"/>
                                  </p:stCondLst>
                                  <p:childTnLst>
                                    <p:animEffect transition="out" filter="fade">
                                      <p:cBhvr>
                                        <p:cTn id="2571" dur="10"/>
                                        <p:tgtEl>
                                          <p:spTgt spid="724"/>
                                        </p:tgtEl>
                                      </p:cBhvr>
                                    </p:animEffect>
                                    <p:set>
                                      <p:cBhvr>
                                        <p:cTn id="2572" dur="1" fill="hold">
                                          <p:stCondLst>
                                            <p:cond delay="9"/>
                                          </p:stCondLst>
                                        </p:cTn>
                                        <p:tgtEl>
                                          <p:spTgt spid="724"/>
                                        </p:tgtEl>
                                        <p:attrNameLst>
                                          <p:attrName>style.visibility</p:attrName>
                                        </p:attrNameLst>
                                      </p:cBhvr>
                                      <p:to>
                                        <p:strVal val="hidden"/>
                                      </p:to>
                                    </p:set>
                                  </p:childTnLst>
                                </p:cTn>
                              </p:par>
                            </p:childTnLst>
                          </p:cTn>
                        </p:par>
                        <p:par>
                          <p:cTn id="2573" fill="hold">
                            <p:stCondLst>
                              <p:cond delay="5560"/>
                            </p:stCondLst>
                            <p:childTnLst>
                              <p:par>
                                <p:cTn id="2574" presetID="10" presetClass="exit" presetSubtype="0" fill="hold" grpId="0" nodeType="afterEffect">
                                  <p:stCondLst>
                                    <p:cond delay="0"/>
                                  </p:stCondLst>
                                  <p:childTnLst>
                                    <p:animEffect transition="out" filter="fade">
                                      <p:cBhvr>
                                        <p:cTn id="2575" dur="10"/>
                                        <p:tgtEl>
                                          <p:spTgt spid="725"/>
                                        </p:tgtEl>
                                      </p:cBhvr>
                                    </p:animEffect>
                                    <p:set>
                                      <p:cBhvr>
                                        <p:cTn id="2576" dur="1" fill="hold">
                                          <p:stCondLst>
                                            <p:cond delay="9"/>
                                          </p:stCondLst>
                                        </p:cTn>
                                        <p:tgtEl>
                                          <p:spTgt spid="725"/>
                                        </p:tgtEl>
                                        <p:attrNameLst>
                                          <p:attrName>style.visibility</p:attrName>
                                        </p:attrNameLst>
                                      </p:cBhvr>
                                      <p:to>
                                        <p:strVal val="hidden"/>
                                      </p:to>
                                    </p:set>
                                  </p:childTnLst>
                                </p:cTn>
                              </p:par>
                            </p:childTnLst>
                          </p:cTn>
                        </p:par>
                        <p:par>
                          <p:cTn id="2577" fill="hold">
                            <p:stCondLst>
                              <p:cond delay="5570"/>
                            </p:stCondLst>
                            <p:childTnLst>
                              <p:par>
                                <p:cTn id="2578" presetID="10" presetClass="exit" presetSubtype="0" fill="hold" grpId="0" nodeType="afterEffect">
                                  <p:stCondLst>
                                    <p:cond delay="0"/>
                                  </p:stCondLst>
                                  <p:childTnLst>
                                    <p:animEffect transition="out" filter="fade">
                                      <p:cBhvr>
                                        <p:cTn id="2579" dur="10"/>
                                        <p:tgtEl>
                                          <p:spTgt spid="726"/>
                                        </p:tgtEl>
                                      </p:cBhvr>
                                    </p:animEffect>
                                    <p:set>
                                      <p:cBhvr>
                                        <p:cTn id="2580" dur="1" fill="hold">
                                          <p:stCondLst>
                                            <p:cond delay="9"/>
                                          </p:stCondLst>
                                        </p:cTn>
                                        <p:tgtEl>
                                          <p:spTgt spid="726"/>
                                        </p:tgtEl>
                                        <p:attrNameLst>
                                          <p:attrName>style.visibility</p:attrName>
                                        </p:attrNameLst>
                                      </p:cBhvr>
                                      <p:to>
                                        <p:strVal val="hidden"/>
                                      </p:to>
                                    </p:set>
                                  </p:childTnLst>
                                </p:cTn>
                              </p:par>
                            </p:childTnLst>
                          </p:cTn>
                        </p:par>
                        <p:par>
                          <p:cTn id="2581" fill="hold">
                            <p:stCondLst>
                              <p:cond delay="5580"/>
                            </p:stCondLst>
                            <p:childTnLst>
                              <p:par>
                                <p:cTn id="2582" presetID="10" presetClass="exit" presetSubtype="0" fill="hold" grpId="0" nodeType="afterEffect">
                                  <p:stCondLst>
                                    <p:cond delay="0"/>
                                  </p:stCondLst>
                                  <p:childTnLst>
                                    <p:animEffect transition="out" filter="fade">
                                      <p:cBhvr>
                                        <p:cTn id="2583" dur="10"/>
                                        <p:tgtEl>
                                          <p:spTgt spid="727"/>
                                        </p:tgtEl>
                                      </p:cBhvr>
                                    </p:animEffect>
                                    <p:set>
                                      <p:cBhvr>
                                        <p:cTn id="2584" dur="1" fill="hold">
                                          <p:stCondLst>
                                            <p:cond delay="9"/>
                                          </p:stCondLst>
                                        </p:cTn>
                                        <p:tgtEl>
                                          <p:spTgt spid="727"/>
                                        </p:tgtEl>
                                        <p:attrNameLst>
                                          <p:attrName>style.visibility</p:attrName>
                                        </p:attrNameLst>
                                      </p:cBhvr>
                                      <p:to>
                                        <p:strVal val="hidden"/>
                                      </p:to>
                                    </p:set>
                                  </p:childTnLst>
                                </p:cTn>
                              </p:par>
                            </p:childTnLst>
                          </p:cTn>
                        </p:par>
                        <p:par>
                          <p:cTn id="2585" fill="hold">
                            <p:stCondLst>
                              <p:cond delay="5590"/>
                            </p:stCondLst>
                            <p:childTnLst>
                              <p:par>
                                <p:cTn id="2586" presetID="10" presetClass="exit" presetSubtype="0" fill="hold" grpId="0" nodeType="afterEffect">
                                  <p:stCondLst>
                                    <p:cond delay="0"/>
                                  </p:stCondLst>
                                  <p:childTnLst>
                                    <p:animEffect transition="out" filter="fade">
                                      <p:cBhvr>
                                        <p:cTn id="2587" dur="10"/>
                                        <p:tgtEl>
                                          <p:spTgt spid="728"/>
                                        </p:tgtEl>
                                      </p:cBhvr>
                                    </p:animEffect>
                                    <p:set>
                                      <p:cBhvr>
                                        <p:cTn id="2588" dur="1" fill="hold">
                                          <p:stCondLst>
                                            <p:cond delay="9"/>
                                          </p:stCondLst>
                                        </p:cTn>
                                        <p:tgtEl>
                                          <p:spTgt spid="728"/>
                                        </p:tgtEl>
                                        <p:attrNameLst>
                                          <p:attrName>style.visibility</p:attrName>
                                        </p:attrNameLst>
                                      </p:cBhvr>
                                      <p:to>
                                        <p:strVal val="hidden"/>
                                      </p:to>
                                    </p:set>
                                  </p:childTnLst>
                                </p:cTn>
                              </p:par>
                              <p:par>
                                <p:cTn id="2589" presetID="10" presetClass="exit" presetSubtype="0" fill="hold" grpId="0" nodeType="withEffect">
                                  <p:stCondLst>
                                    <p:cond delay="0"/>
                                  </p:stCondLst>
                                  <p:childTnLst>
                                    <p:animEffect transition="out" filter="fade">
                                      <p:cBhvr>
                                        <p:cTn id="2590" dur="10"/>
                                        <p:tgtEl>
                                          <p:spTgt spid="729"/>
                                        </p:tgtEl>
                                      </p:cBhvr>
                                    </p:animEffect>
                                    <p:set>
                                      <p:cBhvr>
                                        <p:cTn id="2591" dur="1" fill="hold">
                                          <p:stCondLst>
                                            <p:cond delay="9"/>
                                          </p:stCondLst>
                                        </p:cTn>
                                        <p:tgtEl>
                                          <p:spTgt spid="729"/>
                                        </p:tgtEl>
                                        <p:attrNameLst>
                                          <p:attrName>style.visibility</p:attrName>
                                        </p:attrNameLst>
                                      </p:cBhvr>
                                      <p:to>
                                        <p:strVal val="hidden"/>
                                      </p:to>
                                    </p:set>
                                  </p:childTnLst>
                                </p:cTn>
                              </p:par>
                              <p:par>
                                <p:cTn id="2592" presetID="10" presetClass="exit" presetSubtype="0" fill="hold" grpId="0" nodeType="withEffect">
                                  <p:stCondLst>
                                    <p:cond delay="0"/>
                                  </p:stCondLst>
                                  <p:childTnLst>
                                    <p:animEffect transition="out" filter="fade">
                                      <p:cBhvr>
                                        <p:cTn id="2593" dur="10"/>
                                        <p:tgtEl>
                                          <p:spTgt spid="730"/>
                                        </p:tgtEl>
                                      </p:cBhvr>
                                    </p:animEffect>
                                    <p:set>
                                      <p:cBhvr>
                                        <p:cTn id="2594" dur="1" fill="hold">
                                          <p:stCondLst>
                                            <p:cond delay="9"/>
                                          </p:stCondLst>
                                        </p:cTn>
                                        <p:tgtEl>
                                          <p:spTgt spid="730"/>
                                        </p:tgtEl>
                                        <p:attrNameLst>
                                          <p:attrName>style.visibility</p:attrName>
                                        </p:attrNameLst>
                                      </p:cBhvr>
                                      <p:to>
                                        <p:strVal val="hidden"/>
                                      </p:to>
                                    </p:set>
                                  </p:childTnLst>
                                </p:cTn>
                              </p:par>
                              <p:par>
                                <p:cTn id="2595" presetID="10" presetClass="exit" presetSubtype="0" fill="hold" grpId="0" nodeType="withEffect">
                                  <p:stCondLst>
                                    <p:cond delay="0"/>
                                  </p:stCondLst>
                                  <p:childTnLst>
                                    <p:animEffect transition="out" filter="fade">
                                      <p:cBhvr>
                                        <p:cTn id="2596" dur="10"/>
                                        <p:tgtEl>
                                          <p:spTgt spid="731"/>
                                        </p:tgtEl>
                                      </p:cBhvr>
                                    </p:animEffect>
                                    <p:set>
                                      <p:cBhvr>
                                        <p:cTn id="2597" dur="1" fill="hold">
                                          <p:stCondLst>
                                            <p:cond delay="9"/>
                                          </p:stCondLst>
                                        </p:cTn>
                                        <p:tgtEl>
                                          <p:spTgt spid="731"/>
                                        </p:tgtEl>
                                        <p:attrNameLst>
                                          <p:attrName>style.visibility</p:attrName>
                                        </p:attrNameLst>
                                      </p:cBhvr>
                                      <p:to>
                                        <p:strVal val="hidden"/>
                                      </p:to>
                                    </p:set>
                                  </p:childTnLst>
                                </p:cTn>
                              </p:par>
                              <p:par>
                                <p:cTn id="2598" presetID="10" presetClass="exit" presetSubtype="0" fill="hold" grpId="0" nodeType="withEffect">
                                  <p:stCondLst>
                                    <p:cond delay="0"/>
                                  </p:stCondLst>
                                  <p:childTnLst>
                                    <p:animEffect transition="out" filter="fade">
                                      <p:cBhvr>
                                        <p:cTn id="2599" dur="10"/>
                                        <p:tgtEl>
                                          <p:spTgt spid="732"/>
                                        </p:tgtEl>
                                      </p:cBhvr>
                                    </p:animEffect>
                                    <p:set>
                                      <p:cBhvr>
                                        <p:cTn id="2600" dur="1" fill="hold">
                                          <p:stCondLst>
                                            <p:cond delay="9"/>
                                          </p:stCondLst>
                                        </p:cTn>
                                        <p:tgtEl>
                                          <p:spTgt spid="732"/>
                                        </p:tgtEl>
                                        <p:attrNameLst>
                                          <p:attrName>style.visibility</p:attrName>
                                        </p:attrNameLst>
                                      </p:cBhvr>
                                      <p:to>
                                        <p:strVal val="hidden"/>
                                      </p:to>
                                    </p:set>
                                  </p:childTnLst>
                                </p:cTn>
                              </p:par>
                              <p:par>
                                <p:cTn id="2601" presetID="10" presetClass="exit" presetSubtype="0" fill="hold" grpId="0" nodeType="withEffect">
                                  <p:stCondLst>
                                    <p:cond delay="0"/>
                                  </p:stCondLst>
                                  <p:childTnLst>
                                    <p:animEffect transition="out" filter="fade">
                                      <p:cBhvr>
                                        <p:cTn id="2602" dur="10"/>
                                        <p:tgtEl>
                                          <p:spTgt spid="733"/>
                                        </p:tgtEl>
                                      </p:cBhvr>
                                    </p:animEffect>
                                    <p:set>
                                      <p:cBhvr>
                                        <p:cTn id="2603" dur="1" fill="hold">
                                          <p:stCondLst>
                                            <p:cond delay="9"/>
                                          </p:stCondLst>
                                        </p:cTn>
                                        <p:tgtEl>
                                          <p:spTgt spid="733"/>
                                        </p:tgtEl>
                                        <p:attrNameLst>
                                          <p:attrName>style.visibility</p:attrName>
                                        </p:attrNameLst>
                                      </p:cBhvr>
                                      <p:to>
                                        <p:strVal val="hidden"/>
                                      </p:to>
                                    </p:set>
                                  </p:childTnLst>
                                </p:cTn>
                              </p:par>
                              <p:par>
                                <p:cTn id="2604" presetID="10" presetClass="exit" presetSubtype="0" fill="hold" grpId="0" nodeType="withEffect">
                                  <p:stCondLst>
                                    <p:cond delay="0"/>
                                  </p:stCondLst>
                                  <p:childTnLst>
                                    <p:animEffect transition="out" filter="fade">
                                      <p:cBhvr>
                                        <p:cTn id="2605" dur="10"/>
                                        <p:tgtEl>
                                          <p:spTgt spid="734"/>
                                        </p:tgtEl>
                                      </p:cBhvr>
                                    </p:animEffect>
                                    <p:set>
                                      <p:cBhvr>
                                        <p:cTn id="2606" dur="1" fill="hold">
                                          <p:stCondLst>
                                            <p:cond delay="9"/>
                                          </p:stCondLst>
                                        </p:cTn>
                                        <p:tgtEl>
                                          <p:spTgt spid="734"/>
                                        </p:tgtEl>
                                        <p:attrNameLst>
                                          <p:attrName>style.visibility</p:attrName>
                                        </p:attrNameLst>
                                      </p:cBhvr>
                                      <p:to>
                                        <p:strVal val="hidden"/>
                                      </p:to>
                                    </p:set>
                                  </p:childTnLst>
                                </p:cTn>
                              </p:par>
                              <p:par>
                                <p:cTn id="2607" presetID="10" presetClass="exit" presetSubtype="0" fill="hold" grpId="0" nodeType="withEffect">
                                  <p:stCondLst>
                                    <p:cond delay="0"/>
                                  </p:stCondLst>
                                  <p:childTnLst>
                                    <p:animEffect transition="out" filter="fade">
                                      <p:cBhvr>
                                        <p:cTn id="2608" dur="10"/>
                                        <p:tgtEl>
                                          <p:spTgt spid="735"/>
                                        </p:tgtEl>
                                      </p:cBhvr>
                                    </p:animEffect>
                                    <p:set>
                                      <p:cBhvr>
                                        <p:cTn id="2609" dur="1" fill="hold">
                                          <p:stCondLst>
                                            <p:cond delay="9"/>
                                          </p:stCondLst>
                                        </p:cTn>
                                        <p:tgtEl>
                                          <p:spTgt spid="735"/>
                                        </p:tgtEl>
                                        <p:attrNameLst>
                                          <p:attrName>style.visibility</p:attrName>
                                        </p:attrNameLst>
                                      </p:cBhvr>
                                      <p:to>
                                        <p:strVal val="hidden"/>
                                      </p:to>
                                    </p:set>
                                  </p:childTnLst>
                                </p:cTn>
                              </p:par>
                              <p:par>
                                <p:cTn id="2610" presetID="10" presetClass="exit" presetSubtype="0" fill="hold" grpId="0" nodeType="withEffect">
                                  <p:stCondLst>
                                    <p:cond delay="0"/>
                                  </p:stCondLst>
                                  <p:childTnLst>
                                    <p:animEffect transition="out" filter="fade">
                                      <p:cBhvr>
                                        <p:cTn id="2611" dur="10"/>
                                        <p:tgtEl>
                                          <p:spTgt spid="736"/>
                                        </p:tgtEl>
                                      </p:cBhvr>
                                    </p:animEffect>
                                    <p:set>
                                      <p:cBhvr>
                                        <p:cTn id="2612" dur="1" fill="hold">
                                          <p:stCondLst>
                                            <p:cond delay="9"/>
                                          </p:stCondLst>
                                        </p:cTn>
                                        <p:tgtEl>
                                          <p:spTgt spid="736"/>
                                        </p:tgtEl>
                                        <p:attrNameLst>
                                          <p:attrName>style.visibility</p:attrName>
                                        </p:attrNameLst>
                                      </p:cBhvr>
                                      <p:to>
                                        <p:strVal val="hidden"/>
                                      </p:to>
                                    </p:set>
                                  </p:childTnLst>
                                </p:cTn>
                              </p:par>
                              <p:par>
                                <p:cTn id="2613" presetID="10" presetClass="exit" presetSubtype="0" fill="hold" grpId="0" nodeType="withEffect">
                                  <p:stCondLst>
                                    <p:cond delay="0"/>
                                  </p:stCondLst>
                                  <p:childTnLst>
                                    <p:animEffect transition="out" filter="fade">
                                      <p:cBhvr>
                                        <p:cTn id="2614" dur="10"/>
                                        <p:tgtEl>
                                          <p:spTgt spid="737"/>
                                        </p:tgtEl>
                                      </p:cBhvr>
                                    </p:animEffect>
                                    <p:set>
                                      <p:cBhvr>
                                        <p:cTn id="2615" dur="1" fill="hold">
                                          <p:stCondLst>
                                            <p:cond delay="9"/>
                                          </p:stCondLst>
                                        </p:cTn>
                                        <p:tgtEl>
                                          <p:spTgt spid="737"/>
                                        </p:tgtEl>
                                        <p:attrNameLst>
                                          <p:attrName>style.visibility</p:attrName>
                                        </p:attrNameLst>
                                      </p:cBhvr>
                                      <p:to>
                                        <p:strVal val="hidden"/>
                                      </p:to>
                                    </p:set>
                                  </p:childTnLst>
                                </p:cTn>
                              </p:par>
                              <p:par>
                                <p:cTn id="2616" presetID="10" presetClass="exit" presetSubtype="0" fill="hold" grpId="0" nodeType="withEffect">
                                  <p:stCondLst>
                                    <p:cond delay="0"/>
                                  </p:stCondLst>
                                  <p:childTnLst>
                                    <p:animEffect transition="out" filter="fade">
                                      <p:cBhvr>
                                        <p:cTn id="2617" dur="10"/>
                                        <p:tgtEl>
                                          <p:spTgt spid="738"/>
                                        </p:tgtEl>
                                      </p:cBhvr>
                                    </p:animEffect>
                                    <p:set>
                                      <p:cBhvr>
                                        <p:cTn id="2618" dur="1" fill="hold">
                                          <p:stCondLst>
                                            <p:cond delay="9"/>
                                          </p:stCondLst>
                                        </p:cTn>
                                        <p:tgtEl>
                                          <p:spTgt spid="738"/>
                                        </p:tgtEl>
                                        <p:attrNameLst>
                                          <p:attrName>style.visibility</p:attrName>
                                        </p:attrNameLst>
                                      </p:cBhvr>
                                      <p:to>
                                        <p:strVal val="hidden"/>
                                      </p:to>
                                    </p:set>
                                  </p:childTnLst>
                                </p:cTn>
                              </p:par>
                              <p:par>
                                <p:cTn id="2619" presetID="10" presetClass="exit" presetSubtype="0" fill="hold" grpId="0" nodeType="withEffect">
                                  <p:stCondLst>
                                    <p:cond delay="0"/>
                                  </p:stCondLst>
                                  <p:childTnLst>
                                    <p:animEffect transition="out" filter="fade">
                                      <p:cBhvr>
                                        <p:cTn id="2620" dur="10"/>
                                        <p:tgtEl>
                                          <p:spTgt spid="739"/>
                                        </p:tgtEl>
                                      </p:cBhvr>
                                    </p:animEffect>
                                    <p:set>
                                      <p:cBhvr>
                                        <p:cTn id="2621" dur="1" fill="hold">
                                          <p:stCondLst>
                                            <p:cond delay="9"/>
                                          </p:stCondLst>
                                        </p:cTn>
                                        <p:tgtEl>
                                          <p:spTgt spid="739"/>
                                        </p:tgtEl>
                                        <p:attrNameLst>
                                          <p:attrName>style.visibility</p:attrName>
                                        </p:attrNameLst>
                                      </p:cBhvr>
                                      <p:to>
                                        <p:strVal val="hidden"/>
                                      </p:to>
                                    </p:set>
                                  </p:childTnLst>
                                </p:cTn>
                              </p:par>
                              <p:par>
                                <p:cTn id="2622" presetID="10" presetClass="exit" presetSubtype="0" fill="hold" grpId="0" nodeType="withEffect">
                                  <p:stCondLst>
                                    <p:cond delay="0"/>
                                  </p:stCondLst>
                                  <p:childTnLst>
                                    <p:animEffect transition="out" filter="fade">
                                      <p:cBhvr>
                                        <p:cTn id="2623" dur="10"/>
                                        <p:tgtEl>
                                          <p:spTgt spid="740"/>
                                        </p:tgtEl>
                                      </p:cBhvr>
                                    </p:animEffect>
                                    <p:set>
                                      <p:cBhvr>
                                        <p:cTn id="2624" dur="1" fill="hold">
                                          <p:stCondLst>
                                            <p:cond delay="9"/>
                                          </p:stCondLst>
                                        </p:cTn>
                                        <p:tgtEl>
                                          <p:spTgt spid="740"/>
                                        </p:tgtEl>
                                        <p:attrNameLst>
                                          <p:attrName>style.visibility</p:attrName>
                                        </p:attrNameLst>
                                      </p:cBhvr>
                                      <p:to>
                                        <p:strVal val="hidden"/>
                                      </p:to>
                                    </p:set>
                                  </p:childTnLst>
                                </p:cTn>
                              </p:par>
                              <p:par>
                                <p:cTn id="2625" presetID="10" presetClass="exit" presetSubtype="0" fill="hold" grpId="0" nodeType="withEffect">
                                  <p:stCondLst>
                                    <p:cond delay="0"/>
                                  </p:stCondLst>
                                  <p:childTnLst>
                                    <p:animEffect transition="out" filter="fade">
                                      <p:cBhvr>
                                        <p:cTn id="2626" dur="10"/>
                                        <p:tgtEl>
                                          <p:spTgt spid="741"/>
                                        </p:tgtEl>
                                      </p:cBhvr>
                                    </p:animEffect>
                                    <p:set>
                                      <p:cBhvr>
                                        <p:cTn id="2627" dur="1" fill="hold">
                                          <p:stCondLst>
                                            <p:cond delay="9"/>
                                          </p:stCondLst>
                                        </p:cTn>
                                        <p:tgtEl>
                                          <p:spTgt spid="741"/>
                                        </p:tgtEl>
                                        <p:attrNameLst>
                                          <p:attrName>style.visibility</p:attrName>
                                        </p:attrNameLst>
                                      </p:cBhvr>
                                      <p:to>
                                        <p:strVal val="hidden"/>
                                      </p:to>
                                    </p:set>
                                  </p:childTnLst>
                                </p:cTn>
                              </p:par>
                              <p:par>
                                <p:cTn id="2628" presetID="10" presetClass="exit" presetSubtype="0" fill="hold" grpId="0" nodeType="withEffect">
                                  <p:stCondLst>
                                    <p:cond delay="0"/>
                                  </p:stCondLst>
                                  <p:childTnLst>
                                    <p:animEffect transition="out" filter="fade">
                                      <p:cBhvr>
                                        <p:cTn id="2629" dur="10"/>
                                        <p:tgtEl>
                                          <p:spTgt spid="742"/>
                                        </p:tgtEl>
                                      </p:cBhvr>
                                    </p:animEffect>
                                    <p:set>
                                      <p:cBhvr>
                                        <p:cTn id="2630" dur="1" fill="hold">
                                          <p:stCondLst>
                                            <p:cond delay="9"/>
                                          </p:stCondLst>
                                        </p:cTn>
                                        <p:tgtEl>
                                          <p:spTgt spid="742"/>
                                        </p:tgtEl>
                                        <p:attrNameLst>
                                          <p:attrName>style.visibility</p:attrName>
                                        </p:attrNameLst>
                                      </p:cBhvr>
                                      <p:to>
                                        <p:strVal val="hidden"/>
                                      </p:to>
                                    </p:set>
                                  </p:childTnLst>
                                </p:cTn>
                              </p:par>
                              <p:par>
                                <p:cTn id="2631" presetID="10" presetClass="exit" presetSubtype="0" fill="hold" grpId="0" nodeType="withEffect">
                                  <p:stCondLst>
                                    <p:cond delay="0"/>
                                  </p:stCondLst>
                                  <p:childTnLst>
                                    <p:animEffect transition="out" filter="fade">
                                      <p:cBhvr>
                                        <p:cTn id="2632" dur="10"/>
                                        <p:tgtEl>
                                          <p:spTgt spid="743"/>
                                        </p:tgtEl>
                                      </p:cBhvr>
                                    </p:animEffect>
                                    <p:set>
                                      <p:cBhvr>
                                        <p:cTn id="2633" dur="1" fill="hold">
                                          <p:stCondLst>
                                            <p:cond delay="9"/>
                                          </p:stCondLst>
                                        </p:cTn>
                                        <p:tgtEl>
                                          <p:spTgt spid="743"/>
                                        </p:tgtEl>
                                        <p:attrNameLst>
                                          <p:attrName>style.visibility</p:attrName>
                                        </p:attrNameLst>
                                      </p:cBhvr>
                                      <p:to>
                                        <p:strVal val="hidden"/>
                                      </p:to>
                                    </p:set>
                                  </p:childTnLst>
                                </p:cTn>
                              </p:par>
                              <p:par>
                                <p:cTn id="2634" presetID="10" presetClass="exit" presetSubtype="0" fill="hold" grpId="0" nodeType="withEffect">
                                  <p:stCondLst>
                                    <p:cond delay="0"/>
                                  </p:stCondLst>
                                  <p:childTnLst>
                                    <p:animEffect transition="out" filter="fade">
                                      <p:cBhvr>
                                        <p:cTn id="2635" dur="10"/>
                                        <p:tgtEl>
                                          <p:spTgt spid="744"/>
                                        </p:tgtEl>
                                      </p:cBhvr>
                                    </p:animEffect>
                                    <p:set>
                                      <p:cBhvr>
                                        <p:cTn id="2636" dur="1" fill="hold">
                                          <p:stCondLst>
                                            <p:cond delay="9"/>
                                          </p:stCondLst>
                                        </p:cTn>
                                        <p:tgtEl>
                                          <p:spTgt spid="744"/>
                                        </p:tgtEl>
                                        <p:attrNameLst>
                                          <p:attrName>style.visibility</p:attrName>
                                        </p:attrNameLst>
                                      </p:cBhvr>
                                      <p:to>
                                        <p:strVal val="hidden"/>
                                      </p:to>
                                    </p:set>
                                  </p:childTnLst>
                                </p:cTn>
                              </p:par>
                              <p:par>
                                <p:cTn id="2637" presetID="10" presetClass="exit" presetSubtype="0" fill="hold" grpId="0" nodeType="withEffect">
                                  <p:stCondLst>
                                    <p:cond delay="0"/>
                                  </p:stCondLst>
                                  <p:childTnLst>
                                    <p:animEffect transition="out" filter="fade">
                                      <p:cBhvr>
                                        <p:cTn id="2638" dur="10"/>
                                        <p:tgtEl>
                                          <p:spTgt spid="745"/>
                                        </p:tgtEl>
                                      </p:cBhvr>
                                    </p:animEffect>
                                    <p:set>
                                      <p:cBhvr>
                                        <p:cTn id="2639" dur="1" fill="hold">
                                          <p:stCondLst>
                                            <p:cond delay="9"/>
                                          </p:stCondLst>
                                        </p:cTn>
                                        <p:tgtEl>
                                          <p:spTgt spid="745"/>
                                        </p:tgtEl>
                                        <p:attrNameLst>
                                          <p:attrName>style.visibility</p:attrName>
                                        </p:attrNameLst>
                                      </p:cBhvr>
                                      <p:to>
                                        <p:strVal val="hidden"/>
                                      </p:to>
                                    </p:set>
                                  </p:childTnLst>
                                </p:cTn>
                              </p:par>
                              <p:par>
                                <p:cTn id="2640" presetID="10" presetClass="exit" presetSubtype="0" fill="hold" grpId="0" nodeType="withEffect">
                                  <p:stCondLst>
                                    <p:cond delay="0"/>
                                  </p:stCondLst>
                                  <p:childTnLst>
                                    <p:animEffect transition="out" filter="fade">
                                      <p:cBhvr>
                                        <p:cTn id="2641" dur="10"/>
                                        <p:tgtEl>
                                          <p:spTgt spid="746"/>
                                        </p:tgtEl>
                                      </p:cBhvr>
                                    </p:animEffect>
                                    <p:set>
                                      <p:cBhvr>
                                        <p:cTn id="2642" dur="1" fill="hold">
                                          <p:stCondLst>
                                            <p:cond delay="9"/>
                                          </p:stCondLst>
                                        </p:cTn>
                                        <p:tgtEl>
                                          <p:spTgt spid="746"/>
                                        </p:tgtEl>
                                        <p:attrNameLst>
                                          <p:attrName>style.visibility</p:attrName>
                                        </p:attrNameLst>
                                      </p:cBhvr>
                                      <p:to>
                                        <p:strVal val="hidden"/>
                                      </p:to>
                                    </p:set>
                                  </p:childTnLst>
                                </p:cTn>
                              </p:par>
                            </p:childTnLst>
                          </p:cTn>
                        </p:par>
                        <p:par>
                          <p:cTn id="2643" fill="hold">
                            <p:stCondLst>
                              <p:cond delay="5600"/>
                            </p:stCondLst>
                            <p:childTnLst>
                              <p:par>
                                <p:cTn id="2644" presetID="10" presetClass="exit" presetSubtype="0" fill="hold" grpId="0" nodeType="afterEffect">
                                  <p:stCondLst>
                                    <p:cond delay="0"/>
                                  </p:stCondLst>
                                  <p:childTnLst>
                                    <p:animEffect transition="out" filter="fade">
                                      <p:cBhvr>
                                        <p:cTn id="2645" dur="10"/>
                                        <p:tgtEl>
                                          <p:spTgt spid="747"/>
                                        </p:tgtEl>
                                      </p:cBhvr>
                                    </p:animEffect>
                                    <p:set>
                                      <p:cBhvr>
                                        <p:cTn id="2646" dur="1" fill="hold">
                                          <p:stCondLst>
                                            <p:cond delay="9"/>
                                          </p:stCondLst>
                                        </p:cTn>
                                        <p:tgtEl>
                                          <p:spTgt spid="747"/>
                                        </p:tgtEl>
                                        <p:attrNameLst>
                                          <p:attrName>style.visibility</p:attrName>
                                        </p:attrNameLst>
                                      </p:cBhvr>
                                      <p:to>
                                        <p:strVal val="hidden"/>
                                      </p:to>
                                    </p:set>
                                  </p:childTnLst>
                                </p:cTn>
                              </p:par>
                            </p:childTnLst>
                          </p:cTn>
                        </p:par>
                        <p:par>
                          <p:cTn id="2647" fill="hold">
                            <p:stCondLst>
                              <p:cond delay="5610"/>
                            </p:stCondLst>
                            <p:childTnLst>
                              <p:par>
                                <p:cTn id="2648" presetID="10" presetClass="exit" presetSubtype="0" fill="hold" grpId="0" nodeType="afterEffect">
                                  <p:stCondLst>
                                    <p:cond delay="0"/>
                                  </p:stCondLst>
                                  <p:childTnLst>
                                    <p:animEffect transition="out" filter="fade">
                                      <p:cBhvr>
                                        <p:cTn id="2649" dur="10"/>
                                        <p:tgtEl>
                                          <p:spTgt spid="748"/>
                                        </p:tgtEl>
                                      </p:cBhvr>
                                    </p:animEffect>
                                    <p:set>
                                      <p:cBhvr>
                                        <p:cTn id="2650" dur="1" fill="hold">
                                          <p:stCondLst>
                                            <p:cond delay="9"/>
                                          </p:stCondLst>
                                        </p:cTn>
                                        <p:tgtEl>
                                          <p:spTgt spid="748"/>
                                        </p:tgtEl>
                                        <p:attrNameLst>
                                          <p:attrName>style.visibility</p:attrName>
                                        </p:attrNameLst>
                                      </p:cBhvr>
                                      <p:to>
                                        <p:strVal val="hidden"/>
                                      </p:to>
                                    </p:set>
                                  </p:childTnLst>
                                </p:cTn>
                              </p:par>
                            </p:childTnLst>
                          </p:cTn>
                        </p:par>
                        <p:par>
                          <p:cTn id="2651" fill="hold">
                            <p:stCondLst>
                              <p:cond delay="5620"/>
                            </p:stCondLst>
                            <p:childTnLst>
                              <p:par>
                                <p:cTn id="2652" presetID="10" presetClass="exit" presetSubtype="0" fill="hold" grpId="0" nodeType="afterEffect">
                                  <p:stCondLst>
                                    <p:cond delay="0"/>
                                  </p:stCondLst>
                                  <p:childTnLst>
                                    <p:animEffect transition="out" filter="fade">
                                      <p:cBhvr>
                                        <p:cTn id="2653" dur="10"/>
                                        <p:tgtEl>
                                          <p:spTgt spid="749"/>
                                        </p:tgtEl>
                                      </p:cBhvr>
                                    </p:animEffect>
                                    <p:set>
                                      <p:cBhvr>
                                        <p:cTn id="2654" dur="1" fill="hold">
                                          <p:stCondLst>
                                            <p:cond delay="9"/>
                                          </p:stCondLst>
                                        </p:cTn>
                                        <p:tgtEl>
                                          <p:spTgt spid="749"/>
                                        </p:tgtEl>
                                        <p:attrNameLst>
                                          <p:attrName>style.visibility</p:attrName>
                                        </p:attrNameLst>
                                      </p:cBhvr>
                                      <p:to>
                                        <p:strVal val="hidden"/>
                                      </p:to>
                                    </p:set>
                                  </p:childTnLst>
                                </p:cTn>
                              </p:par>
                            </p:childTnLst>
                          </p:cTn>
                        </p:par>
                        <p:par>
                          <p:cTn id="2655" fill="hold">
                            <p:stCondLst>
                              <p:cond delay="5630"/>
                            </p:stCondLst>
                            <p:childTnLst>
                              <p:par>
                                <p:cTn id="2656" presetID="10" presetClass="exit" presetSubtype="0" fill="hold" grpId="0" nodeType="afterEffect">
                                  <p:stCondLst>
                                    <p:cond delay="0"/>
                                  </p:stCondLst>
                                  <p:childTnLst>
                                    <p:animEffect transition="out" filter="fade">
                                      <p:cBhvr>
                                        <p:cTn id="2657" dur="10"/>
                                        <p:tgtEl>
                                          <p:spTgt spid="750"/>
                                        </p:tgtEl>
                                      </p:cBhvr>
                                    </p:animEffect>
                                    <p:set>
                                      <p:cBhvr>
                                        <p:cTn id="2658" dur="1" fill="hold">
                                          <p:stCondLst>
                                            <p:cond delay="9"/>
                                          </p:stCondLst>
                                        </p:cTn>
                                        <p:tgtEl>
                                          <p:spTgt spid="750"/>
                                        </p:tgtEl>
                                        <p:attrNameLst>
                                          <p:attrName>style.visibility</p:attrName>
                                        </p:attrNameLst>
                                      </p:cBhvr>
                                      <p:to>
                                        <p:strVal val="hidden"/>
                                      </p:to>
                                    </p:set>
                                  </p:childTnLst>
                                </p:cTn>
                              </p:par>
                            </p:childTnLst>
                          </p:cTn>
                        </p:par>
                        <p:par>
                          <p:cTn id="2659" fill="hold">
                            <p:stCondLst>
                              <p:cond delay="5640"/>
                            </p:stCondLst>
                            <p:childTnLst>
                              <p:par>
                                <p:cTn id="2660" presetID="10" presetClass="exit" presetSubtype="0" fill="hold" grpId="0" nodeType="afterEffect">
                                  <p:stCondLst>
                                    <p:cond delay="0"/>
                                  </p:stCondLst>
                                  <p:childTnLst>
                                    <p:animEffect transition="out" filter="fade">
                                      <p:cBhvr>
                                        <p:cTn id="2661" dur="10"/>
                                        <p:tgtEl>
                                          <p:spTgt spid="751"/>
                                        </p:tgtEl>
                                      </p:cBhvr>
                                    </p:animEffect>
                                    <p:set>
                                      <p:cBhvr>
                                        <p:cTn id="2662" dur="1" fill="hold">
                                          <p:stCondLst>
                                            <p:cond delay="9"/>
                                          </p:stCondLst>
                                        </p:cTn>
                                        <p:tgtEl>
                                          <p:spTgt spid="751"/>
                                        </p:tgtEl>
                                        <p:attrNameLst>
                                          <p:attrName>style.visibility</p:attrName>
                                        </p:attrNameLst>
                                      </p:cBhvr>
                                      <p:to>
                                        <p:strVal val="hidden"/>
                                      </p:to>
                                    </p:set>
                                  </p:childTnLst>
                                </p:cTn>
                              </p:par>
                            </p:childTnLst>
                          </p:cTn>
                        </p:par>
                        <p:par>
                          <p:cTn id="2663" fill="hold">
                            <p:stCondLst>
                              <p:cond delay="5650"/>
                            </p:stCondLst>
                            <p:childTnLst>
                              <p:par>
                                <p:cTn id="2664" presetID="10" presetClass="exit" presetSubtype="0" fill="hold" grpId="0" nodeType="afterEffect">
                                  <p:stCondLst>
                                    <p:cond delay="0"/>
                                  </p:stCondLst>
                                  <p:childTnLst>
                                    <p:animEffect transition="out" filter="fade">
                                      <p:cBhvr>
                                        <p:cTn id="2665" dur="10"/>
                                        <p:tgtEl>
                                          <p:spTgt spid="752"/>
                                        </p:tgtEl>
                                      </p:cBhvr>
                                    </p:animEffect>
                                    <p:set>
                                      <p:cBhvr>
                                        <p:cTn id="2666" dur="1" fill="hold">
                                          <p:stCondLst>
                                            <p:cond delay="9"/>
                                          </p:stCondLst>
                                        </p:cTn>
                                        <p:tgtEl>
                                          <p:spTgt spid="752"/>
                                        </p:tgtEl>
                                        <p:attrNameLst>
                                          <p:attrName>style.visibility</p:attrName>
                                        </p:attrNameLst>
                                      </p:cBhvr>
                                      <p:to>
                                        <p:strVal val="hidden"/>
                                      </p:to>
                                    </p:set>
                                  </p:childTnLst>
                                </p:cTn>
                              </p:par>
                            </p:childTnLst>
                          </p:cTn>
                        </p:par>
                        <p:par>
                          <p:cTn id="2667" fill="hold">
                            <p:stCondLst>
                              <p:cond delay="5660"/>
                            </p:stCondLst>
                            <p:childTnLst>
                              <p:par>
                                <p:cTn id="2668" presetID="10" presetClass="exit" presetSubtype="0" fill="hold" grpId="0" nodeType="afterEffect">
                                  <p:stCondLst>
                                    <p:cond delay="0"/>
                                  </p:stCondLst>
                                  <p:childTnLst>
                                    <p:animEffect transition="out" filter="fade">
                                      <p:cBhvr>
                                        <p:cTn id="2669" dur="10"/>
                                        <p:tgtEl>
                                          <p:spTgt spid="753"/>
                                        </p:tgtEl>
                                      </p:cBhvr>
                                    </p:animEffect>
                                    <p:set>
                                      <p:cBhvr>
                                        <p:cTn id="2670" dur="1" fill="hold">
                                          <p:stCondLst>
                                            <p:cond delay="9"/>
                                          </p:stCondLst>
                                        </p:cTn>
                                        <p:tgtEl>
                                          <p:spTgt spid="753"/>
                                        </p:tgtEl>
                                        <p:attrNameLst>
                                          <p:attrName>style.visibility</p:attrName>
                                        </p:attrNameLst>
                                      </p:cBhvr>
                                      <p:to>
                                        <p:strVal val="hidden"/>
                                      </p:to>
                                    </p:set>
                                  </p:childTnLst>
                                </p:cTn>
                              </p:par>
                              <p:par>
                                <p:cTn id="2671" presetID="10" presetClass="exit" presetSubtype="0" fill="hold" grpId="0" nodeType="withEffect">
                                  <p:stCondLst>
                                    <p:cond delay="0"/>
                                  </p:stCondLst>
                                  <p:childTnLst>
                                    <p:animEffect transition="out" filter="fade">
                                      <p:cBhvr>
                                        <p:cTn id="2672" dur="10"/>
                                        <p:tgtEl>
                                          <p:spTgt spid="754"/>
                                        </p:tgtEl>
                                      </p:cBhvr>
                                    </p:animEffect>
                                    <p:set>
                                      <p:cBhvr>
                                        <p:cTn id="2673" dur="1" fill="hold">
                                          <p:stCondLst>
                                            <p:cond delay="9"/>
                                          </p:stCondLst>
                                        </p:cTn>
                                        <p:tgtEl>
                                          <p:spTgt spid="754"/>
                                        </p:tgtEl>
                                        <p:attrNameLst>
                                          <p:attrName>style.visibility</p:attrName>
                                        </p:attrNameLst>
                                      </p:cBhvr>
                                      <p:to>
                                        <p:strVal val="hidden"/>
                                      </p:to>
                                    </p:set>
                                  </p:childTnLst>
                                </p:cTn>
                              </p:par>
                              <p:par>
                                <p:cTn id="2674" presetID="10" presetClass="exit" presetSubtype="0" fill="hold" grpId="0" nodeType="withEffect">
                                  <p:stCondLst>
                                    <p:cond delay="0"/>
                                  </p:stCondLst>
                                  <p:childTnLst>
                                    <p:animEffect transition="out" filter="fade">
                                      <p:cBhvr>
                                        <p:cTn id="2675" dur="10"/>
                                        <p:tgtEl>
                                          <p:spTgt spid="755"/>
                                        </p:tgtEl>
                                      </p:cBhvr>
                                    </p:animEffect>
                                    <p:set>
                                      <p:cBhvr>
                                        <p:cTn id="2676" dur="1" fill="hold">
                                          <p:stCondLst>
                                            <p:cond delay="9"/>
                                          </p:stCondLst>
                                        </p:cTn>
                                        <p:tgtEl>
                                          <p:spTgt spid="755"/>
                                        </p:tgtEl>
                                        <p:attrNameLst>
                                          <p:attrName>style.visibility</p:attrName>
                                        </p:attrNameLst>
                                      </p:cBhvr>
                                      <p:to>
                                        <p:strVal val="hidden"/>
                                      </p:to>
                                    </p:set>
                                  </p:childTnLst>
                                </p:cTn>
                              </p:par>
                              <p:par>
                                <p:cTn id="2677" presetID="10" presetClass="exit" presetSubtype="0" fill="hold" grpId="0" nodeType="withEffect">
                                  <p:stCondLst>
                                    <p:cond delay="0"/>
                                  </p:stCondLst>
                                  <p:childTnLst>
                                    <p:animEffect transition="out" filter="fade">
                                      <p:cBhvr>
                                        <p:cTn id="2678" dur="10"/>
                                        <p:tgtEl>
                                          <p:spTgt spid="756"/>
                                        </p:tgtEl>
                                      </p:cBhvr>
                                    </p:animEffect>
                                    <p:set>
                                      <p:cBhvr>
                                        <p:cTn id="2679" dur="1" fill="hold">
                                          <p:stCondLst>
                                            <p:cond delay="9"/>
                                          </p:stCondLst>
                                        </p:cTn>
                                        <p:tgtEl>
                                          <p:spTgt spid="756"/>
                                        </p:tgtEl>
                                        <p:attrNameLst>
                                          <p:attrName>style.visibility</p:attrName>
                                        </p:attrNameLst>
                                      </p:cBhvr>
                                      <p:to>
                                        <p:strVal val="hidden"/>
                                      </p:to>
                                    </p:set>
                                  </p:childTnLst>
                                </p:cTn>
                              </p:par>
                              <p:par>
                                <p:cTn id="2680" presetID="10" presetClass="exit" presetSubtype="0" fill="hold" grpId="0" nodeType="withEffect">
                                  <p:stCondLst>
                                    <p:cond delay="0"/>
                                  </p:stCondLst>
                                  <p:childTnLst>
                                    <p:animEffect transition="out" filter="fade">
                                      <p:cBhvr>
                                        <p:cTn id="2681" dur="10"/>
                                        <p:tgtEl>
                                          <p:spTgt spid="757"/>
                                        </p:tgtEl>
                                      </p:cBhvr>
                                    </p:animEffect>
                                    <p:set>
                                      <p:cBhvr>
                                        <p:cTn id="2682" dur="1" fill="hold">
                                          <p:stCondLst>
                                            <p:cond delay="9"/>
                                          </p:stCondLst>
                                        </p:cTn>
                                        <p:tgtEl>
                                          <p:spTgt spid="757"/>
                                        </p:tgtEl>
                                        <p:attrNameLst>
                                          <p:attrName>style.visibility</p:attrName>
                                        </p:attrNameLst>
                                      </p:cBhvr>
                                      <p:to>
                                        <p:strVal val="hidden"/>
                                      </p:to>
                                    </p:set>
                                  </p:childTnLst>
                                </p:cTn>
                              </p:par>
                              <p:par>
                                <p:cTn id="2683" presetID="10" presetClass="exit" presetSubtype="0" fill="hold" grpId="0" nodeType="withEffect">
                                  <p:stCondLst>
                                    <p:cond delay="0"/>
                                  </p:stCondLst>
                                  <p:childTnLst>
                                    <p:animEffect transition="out" filter="fade">
                                      <p:cBhvr>
                                        <p:cTn id="2684" dur="10"/>
                                        <p:tgtEl>
                                          <p:spTgt spid="758"/>
                                        </p:tgtEl>
                                      </p:cBhvr>
                                    </p:animEffect>
                                    <p:set>
                                      <p:cBhvr>
                                        <p:cTn id="2685" dur="1" fill="hold">
                                          <p:stCondLst>
                                            <p:cond delay="9"/>
                                          </p:stCondLst>
                                        </p:cTn>
                                        <p:tgtEl>
                                          <p:spTgt spid="758"/>
                                        </p:tgtEl>
                                        <p:attrNameLst>
                                          <p:attrName>style.visibility</p:attrName>
                                        </p:attrNameLst>
                                      </p:cBhvr>
                                      <p:to>
                                        <p:strVal val="hidden"/>
                                      </p:to>
                                    </p:set>
                                  </p:childTnLst>
                                </p:cTn>
                              </p:par>
                              <p:par>
                                <p:cTn id="2686" presetID="10" presetClass="exit" presetSubtype="0" fill="hold" grpId="0" nodeType="withEffect">
                                  <p:stCondLst>
                                    <p:cond delay="0"/>
                                  </p:stCondLst>
                                  <p:childTnLst>
                                    <p:animEffect transition="out" filter="fade">
                                      <p:cBhvr>
                                        <p:cTn id="2687" dur="10"/>
                                        <p:tgtEl>
                                          <p:spTgt spid="759"/>
                                        </p:tgtEl>
                                      </p:cBhvr>
                                    </p:animEffect>
                                    <p:set>
                                      <p:cBhvr>
                                        <p:cTn id="2688" dur="1" fill="hold">
                                          <p:stCondLst>
                                            <p:cond delay="9"/>
                                          </p:stCondLst>
                                        </p:cTn>
                                        <p:tgtEl>
                                          <p:spTgt spid="759"/>
                                        </p:tgtEl>
                                        <p:attrNameLst>
                                          <p:attrName>style.visibility</p:attrName>
                                        </p:attrNameLst>
                                      </p:cBhvr>
                                      <p:to>
                                        <p:strVal val="hidden"/>
                                      </p:to>
                                    </p:set>
                                  </p:childTnLst>
                                </p:cTn>
                              </p:par>
                              <p:par>
                                <p:cTn id="2689" presetID="10" presetClass="exit" presetSubtype="0" fill="hold" grpId="0" nodeType="withEffect">
                                  <p:stCondLst>
                                    <p:cond delay="0"/>
                                  </p:stCondLst>
                                  <p:childTnLst>
                                    <p:animEffect transition="out" filter="fade">
                                      <p:cBhvr>
                                        <p:cTn id="2690" dur="10"/>
                                        <p:tgtEl>
                                          <p:spTgt spid="760"/>
                                        </p:tgtEl>
                                      </p:cBhvr>
                                    </p:animEffect>
                                    <p:set>
                                      <p:cBhvr>
                                        <p:cTn id="2691" dur="1" fill="hold">
                                          <p:stCondLst>
                                            <p:cond delay="9"/>
                                          </p:stCondLst>
                                        </p:cTn>
                                        <p:tgtEl>
                                          <p:spTgt spid="760"/>
                                        </p:tgtEl>
                                        <p:attrNameLst>
                                          <p:attrName>style.visibility</p:attrName>
                                        </p:attrNameLst>
                                      </p:cBhvr>
                                      <p:to>
                                        <p:strVal val="hidden"/>
                                      </p:to>
                                    </p:set>
                                  </p:childTnLst>
                                </p:cTn>
                              </p:par>
                              <p:par>
                                <p:cTn id="2692" presetID="10" presetClass="exit" presetSubtype="0" fill="hold" grpId="0" nodeType="withEffect">
                                  <p:stCondLst>
                                    <p:cond delay="0"/>
                                  </p:stCondLst>
                                  <p:childTnLst>
                                    <p:animEffect transition="out" filter="fade">
                                      <p:cBhvr>
                                        <p:cTn id="2693" dur="10"/>
                                        <p:tgtEl>
                                          <p:spTgt spid="761"/>
                                        </p:tgtEl>
                                      </p:cBhvr>
                                    </p:animEffect>
                                    <p:set>
                                      <p:cBhvr>
                                        <p:cTn id="2694" dur="1" fill="hold">
                                          <p:stCondLst>
                                            <p:cond delay="9"/>
                                          </p:stCondLst>
                                        </p:cTn>
                                        <p:tgtEl>
                                          <p:spTgt spid="761"/>
                                        </p:tgtEl>
                                        <p:attrNameLst>
                                          <p:attrName>style.visibility</p:attrName>
                                        </p:attrNameLst>
                                      </p:cBhvr>
                                      <p:to>
                                        <p:strVal val="hidden"/>
                                      </p:to>
                                    </p:set>
                                  </p:childTnLst>
                                </p:cTn>
                              </p:par>
                              <p:par>
                                <p:cTn id="2695" presetID="10" presetClass="exit" presetSubtype="0" fill="hold" grpId="0" nodeType="withEffect">
                                  <p:stCondLst>
                                    <p:cond delay="0"/>
                                  </p:stCondLst>
                                  <p:childTnLst>
                                    <p:animEffect transition="out" filter="fade">
                                      <p:cBhvr>
                                        <p:cTn id="2696" dur="10"/>
                                        <p:tgtEl>
                                          <p:spTgt spid="762"/>
                                        </p:tgtEl>
                                      </p:cBhvr>
                                    </p:animEffect>
                                    <p:set>
                                      <p:cBhvr>
                                        <p:cTn id="2697" dur="1" fill="hold">
                                          <p:stCondLst>
                                            <p:cond delay="9"/>
                                          </p:stCondLst>
                                        </p:cTn>
                                        <p:tgtEl>
                                          <p:spTgt spid="762"/>
                                        </p:tgtEl>
                                        <p:attrNameLst>
                                          <p:attrName>style.visibility</p:attrName>
                                        </p:attrNameLst>
                                      </p:cBhvr>
                                      <p:to>
                                        <p:strVal val="hidden"/>
                                      </p:to>
                                    </p:set>
                                  </p:childTnLst>
                                </p:cTn>
                              </p:par>
                            </p:childTnLst>
                          </p:cTn>
                        </p:par>
                        <p:par>
                          <p:cTn id="2698" fill="hold">
                            <p:stCondLst>
                              <p:cond delay="5670"/>
                            </p:stCondLst>
                            <p:childTnLst>
                              <p:par>
                                <p:cTn id="2699" presetID="10" presetClass="exit" presetSubtype="0" fill="hold" grpId="0" nodeType="afterEffect">
                                  <p:stCondLst>
                                    <p:cond delay="0"/>
                                  </p:stCondLst>
                                  <p:childTnLst>
                                    <p:animEffect transition="out" filter="fade">
                                      <p:cBhvr>
                                        <p:cTn id="2700" dur="10"/>
                                        <p:tgtEl>
                                          <p:spTgt spid="763"/>
                                        </p:tgtEl>
                                      </p:cBhvr>
                                    </p:animEffect>
                                    <p:set>
                                      <p:cBhvr>
                                        <p:cTn id="2701" dur="1" fill="hold">
                                          <p:stCondLst>
                                            <p:cond delay="9"/>
                                          </p:stCondLst>
                                        </p:cTn>
                                        <p:tgtEl>
                                          <p:spTgt spid="763"/>
                                        </p:tgtEl>
                                        <p:attrNameLst>
                                          <p:attrName>style.visibility</p:attrName>
                                        </p:attrNameLst>
                                      </p:cBhvr>
                                      <p:to>
                                        <p:strVal val="hidden"/>
                                      </p:to>
                                    </p:set>
                                  </p:childTnLst>
                                </p:cTn>
                              </p:par>
                            </p:childTnLst>
                          </p:cTn>
                        </p:par>
                        <p:par>
                          <p:cTn id="2702" fill="hold">
                            <p:stCondLst>
                              <p:cond delay="5680"/>
                            </p:stCondLst>
                            <p:childTnLst>
                              <p:par>
                                <p:cTn id="2703" presetID="10" presetClass="exit" presetSubtype="0" fill="hold" grpId="0" nodeType="afterEffect">
                                  <p:stCondLst>
                                    <p:cond delay="0"/>
                                  </p:stCondLst>
                                  <p:childTnLst>
                                    <p:animEffect transition="out" filter="fade">
                                      <p:cBhvr>
                                        <p:cTn id="2704" dur="10"/>
                                        <p:tgtEl>
                                          <p:spTgt spid="764"/>
                                        </p:tgtEl>
                                      </p:cBhvr>
                                    </p:animEffect>
                                    <p:set>
                                      <p:cBhvr>
                                        <p:cTn id="2705" dur="1" fill="hold">
                                          <p:stCondLst>
                                            <p:cond delay="9"/>
                                          </p:stCondLst>
                                        </p:cTn>
                                        <p:tgtEl>
                                          <p:spTgt spid="764"/>
                                        </p:tgtEl>
                                        <p:attrNameLst>
                                          <p:attrName>style.visibility</p:attrName>
                                        </p:attrNameLst>
                                      </p:cBhvr>
                                      <p:to>
                                        <p:strVal val="hidden"/>
                                      </p:to>
                                    </p:set>
                                  </p:childTnLst>
                                </p:cTn>
                              </p:par>
                            </p:childTnLst>
                          </p:cTn>
                        </p:par>
                        <p:par>
                          <p:cTn id="2706" fill="hold">
                            <p:stCondLst>
                              <p:cond delay="5690"/>
                            </p:stCondLst>
                            <p:childTnLst>
                              <p:par>
                                <p:cTn id="2707" presetID="10" presetClass="exit" presetSubtype="0" fill="hold" grpId="0" nodeType="afterEffect">
                                  <p:stCondLst>
                                    <p:cond delay="0"/>
                                  </p:stCondLst>
                                  <p:childTnLst>
                                    <p:animEffect transition="out" filter="fade">
                                      <p:cBhvr>
                                        <p:cTn id="2708" dur="10"/>
                                        <p:tgtEl>
                                          <p:spTgt spid="765"/>
                                        </p:tgtEl>
                                      </p:cBhvr>
                                    </p:animEffect>
                                    <p:set>
                                      <p:cBhvr>
                                        <p:cTn id="2709" dur="1" fill="hold">
                                          <p:stCondLst>
                                            <p:cond delay="9"/>
                                          </p:stCondLst>
                                        </p:cTn>
                                        <p:tgtEl>
                                          <p:spTgt spid="765"/>
                                        </p:tgtEl>
                                        <p:attrNameLst>
                                          <p:attrName>style.visibility</p:attrName>
                                        </p:attrNameLst>
                                      </p:cBhvr>
                                      <p:to>
                                        <p:strVal val="hidden"/>
                                      </p:to>
                                    </p:set>
                                  </p:childTnLst>
                                </p:cTn>
                              </p:par>
                            </p:childTnLst>
                          </p:cTn>
                        </p:par>
                        <p:par>
                          <p:cTn id="2710" fill="hold">
                            <p:stCondLst>
                              <p:cond delay="5700"/>
                            </p:stCondLst>
                            <p:childTnLst>
                              <p:par>
                                <p:cTn id="2711" presetID="10" presetClass="exit" presetSubtype="0" fill="hold" grpId="0" nodeType="afterEffect">
                                  <p:stCondLst>
                                    <p:cond delay="0"/>
                                  </p:stCondLst>
                                  <p:childTnLst>
                                    <p:animEffect transition="out" filter="fade">
                                      <p:cBhvr>
                                        <p:cTn id="2712" dur="10"/>
                                        <p:tgtEl>
                                          <p:spTgt spid="766"/>
                                        </p:tgtEl>
                                      </p:cBhvr>
                                    </p:animEffect>
                                    <p:set>
                                      <p:cBhvr>
                                        <p:cTn id="2713" dur="1" fill="hold">
                                          <p:stCondLst>
                                            <p:cond delay="9"/>
                                          </p:stCondLst>
                                        </p:cTn>
                                        <p:tgtEl>
                                          <p:spTgt spid="766"/>
                                        </p:tgtEl>
                                        <p:attrNameLst>
                                          <p:attrName>style.visibility</p:attrName>
                                        </p:attrNameLst>
                                      </p:cBhvr>
                                      <p:to>
                                        <p:strVal val="hidden"/>
                                      </p:to>
                                    </p:set>
                                  </p:childTnLst>
                                </p:cTn>
                              </p:par>
                            </p:childTnLst>
                          </p:cTn>
                        </p:par>
                        <p:par>
                          <p:cTn id="2714" fill="hold">
                            <p:stCondLst>
                              <p:cond delay="5710"/>
                            </p:stCondLst>
                            <p:childTnLst>
                              <p:par>
                                <p:cTn id="2715" presetID="10" presetClass="exit" presetSubtype="0" fill="hold" grpId="0" nodeType="afterEffect">
                                  <p:stCondLst>
                                    <p:cond delay="0"/>
                                  </p:stCondLst>
                                  <p:childTnLst>
                                    <p:animEffect transition="out" filter="fade">
                                      <p:cBhvr>
                                        <p:cTn id="2716" dur="10"/>
                                        <p:tgtEl>
                                          <p:spTgt spid="767"/>
                                        </p:tgtEl>
                                      </p:cBhvr>
                                    </p:animEffect>
                                    <p:set>
                                      <p:cBhvr>
                                        <p:cTn id="2717" dur="1" fill="hold">
                                          <p:stCondLst>
                                            <p:cond delay="9"/>
                                          </p:stCondLst>
                                        </p:cTn>
                                        <p:tgtEl>
                                          <p:spTgt spid="767"/>
                                        </p:tgtEl>
                                        <p:attrNameLst>
                                          <p:attrName>style.visibility</p:attrName>
                                        </p:attrNameLst>
                                      </p:cBhvr>
                                      <p:to>
                                        <p:strVal val="hidden"/>
                                      </p:to>
                                    </p:set>
                                  </p:childTnLst>
                                </p:cTn>
                              </p:par>
                            </p:childTnLst>
                          </p:cTn>
                        </p:par>
                        <p:par>
                          <p:cTn id="2718" fill="hold">
                            <p:stCondLst>
                              <p:cond delay="5720"/>
                            </p:stCondLst>
                            <p:childTnLst>
                              <p:par>
                                <p:cTn id="2719" presetID="10" presetClass="exit" presetSubtype="0" fill="hold" grpId="0" nodeType="afterEffect">
                                  <p:stCondLst>
                                    <p:cond delay="0"/>
                                  </p:stCondLst>
                                  <p:childTnLst>
                                    <p:animEffect transition="out" filter="fade">
                                      <p:cBhvr>
                                        <p:cTn id="2720" dur="10"/>
                                        <p:tgtEl>
                                          <p:spTgt spid="768"/>
                                        </p:tgtEl>
                                      </p:cBhvr>
                                    </p:animEffect>
                                    <p:set>
                                      <p:cBhvr>
                                        <p:cTn id="2721" dur="1" fill="hold">
                                          <p:stCondLst>
                                            <p:cond delay="9"/>
                                          </p:stCondLst>
                                        </p:cTn>
                                        <p:tgtEl>
                                          <p:spTgt spid="768"/>
                                        </p:tgtEl>
                                        <p:attrNameLst>
                                          <p:attrName>style.visibility</p:attrName>
                                        </p:attrNameLst>
                                      </p:cBhvr>
                                      <p:to>
                                        <p:strVal val="hidden"/>
                                      </p:to>
                                    </p:set>
                                  </p:childTnLst>
                                </p:cTn>
                              </p:par>
                            </p:childTnLst>
                          </p:cTn>
                        </p:par>
                        <p:par>
                          <p:cTn id="2722" fill="hold">
                            <p:stCondLst>
                              <p:cond delay="5730"/>
                            </p:stCondLst>
                            <p:childTnLst>
                              <p:par>
                                <p:cTn id="2723" presetID="10" presetClass="exit" presetSubtype="0" fill="hold" grpId="0" nodeType="afterEffect">
                                  <p:stCondLst>
                                    <p:cond delay="0"/>
                                  </p:stCondLst>
                                  <p:childTnLst>
                                    <p:animEffect transition="out" filter="fade">
                                      <p:cBhvr>
                                        <p:cTn id="2724" dur="10"/>
                                        <p:tgtEl>
                                          <p:spTgt spid="769"/>
                                        </p:tgtEl>
                                      </p:cBhvr>
                                    </p:animEffect>
                                    <p:set>
                                      <p:cBhvr>
                                        <p:cTn id="2725" dur="1" fill="hold">
                                          <p:stCondLst>
                                            <p:cond delay="9"/>
                                          </p:stCondLst>
                                        </p:cTn>
                                        <p:tgtEl>
                                          <p:spTgt spid="769"/>
                                        </p:tgtEl>
                                        <p:attrNameLst>
                                          <p:attrName>style.visibility</p:attrName>
                                        </p:attrNameLst>
                                      </p:cBhvr>
                                      <p:to>
                                        <p:strVal val="hidden"/>
                                      </p:to>
                                    </p:set>
                                  </p:childTnLst>
                                </p:cTn>
                              </p:par>
                              <p:par>
                                <p:cTn id="2726" presetID="10" presetClass="exit" presetSubtype="0" fill="hold" grpId="0" nodeType="withEffect">
                                  <p:stCondLst>
                                    <p:cond delay="0"/>
                                  </p:stCondLst>
                                  <p:childTnLst>
                                    <p:animEffect transition="out" filter="fade">
                                      <p:cBhvr>
                                        <p:cTn id="2727" dur="10"/>
                                        <p:tgtEl>
                                          <p:spTgt spid="770"/>
                                        </p:tgtEl>
                                      </p:cBhvr>
                                    </p:animEffect>
                                    <p:set>
                                      <p:cBhvr>
                                        <p:cTn id="2728" dur="1" fill="hold">
                                          <p:stCondLst>
                                            <p:cond delay="9"/>
                                          </p:stCondLst>
                                        </p:cTn>
                                        <p:tgtEl>
                                          <p:spTgt spid="770"/>
                                        </p:tgtEl>
                                        <p:attrNameLst>
                                          <p:attrName>style.visibility</p:attrName>
                                        </p:attrNameLst>
                                      </p:cBhvr>
                                      <p:to>
                                        <p:strVal val="hidden"/>
                                      </p:to>
                                    </p:set>
                                  </p:childTnLst>
                                </p:cTn>
                              </p:par>
                              <p:par>
                                <p:cTn id="2729" presetID="10" presetClass="exit" presetSubtype="0" fill="hold" grpId="0" nodeType="withEffect">
                                  <p:stCondLst>
                                    <p:cond delay="0"/>
                                  </p:stCondLst>
                                  <p:childTnLst>
                                    <p:animEffect transition="out" filter="fade">
                                      <p:cBhvr>
                                        <p:cTn id="2730" dur="10"/>
                                        <p:tgtEl>
                                          <p:spTgt spid="771"/>
                                        </p:tgtEl>
                                      </p:cBhvr>
                                    </p:animEffect>
                                    <p:set>
                                      <p:cBhvr>
                                        <p:cTn id="2731" dur="1" fill="hold">
                                          <p:stCondLst>
                                            <p:cond delay="9"/>
                                          </p:stCondLst>
                                        </p:cTn>
                                        <p:tgtEl>
                                          <p:spTgt spid="771"/>
                                        </p:tgtEl>
                                        <p:attrNameLst>
                                          <p:attrName>style.visibility</p:attrName>
                                        </p:attrNameLst>
                                      </p:cBhvr>
                                      <p:to>
                                        <p:strVal val="hidden"/>
                                      </p:to>
                                    </p:set>
                                  </p:childTnLst>
                                </p:cTn>
                              </p:par>
                              <p:par>
                                <p:cTn id="2732" presetID="10" presetClass="exit" presetSubtype="0" fill="hold" grpId="0" nodeType="withEffect">
                                  <p:stCondLst>
                                    <p:cond delay="0"/>
                                  </p:stCondLst>
                                  <p:childTnLst>
                                    <p:animEffect transition="out" filter="fade">
                                      <p:cBhvr>
                                        <p:cTn id="2733" dur="10"/>
                                        <p:tgtEl>
                                          <p:spTgt spid="772"/>
                                        </p:tgtEl>
                                      </p:cBhvr>
                                    </p:animEffect>
                                    <p:set>
                                      <p:cBhvr>
                                        <p:cTn id="2734" dur="1" fill="hold">
                                          <p:stCondLst>
                                            <p:cond delay="9"/>
                                          </p:stCondLst>
                                        </p:cTn>
                                        <p:tgtEl>
                                          <p:spTgt spid="772"/>
                                        </p:tgtEl>
                                        <p:attrNameLst>
                                          <p:attrName>style.visibility</p:attrName>
                                        </p:attrNameLst>
                                      </p:cBhvr>
                                      <p:to>
                                        <p:strVal val="hidden"/>
                                      </p:to>
                                    </p:set>
                                  </p:childTnLst>
                                </p:cTn>
                              </p:par>
                              <p:par>
                                <p:cTn id="2735" presetID="10" presetClass="exit" presetSubtype="0" fill="hold" grpId="0" nodeType="withEffect">
                                  <p:stCondLst>
                                    <p:cond delay="0"/>
                                  </p:stCondLst>
                                  <p:childTnLst>
                                    <p:animEffect transition="out" filter="fade">
                                      <p:cBhvr>
                                        <p:cTn id="2736" dur="10"/>
                                        <p:tgtEl>
                                          <p:spTgt spid="773"/>
                                        </p:tgtEl>
                                      </p:cBhvr>
                                    </p:animEffect>
                                    <p:set>
                                      <p:cBhvr>
                                        <p:cTn id="2737" dur="1" fill="hold">
                                          <p:stCondLst>
                                            <p:cond delay="9"/>
                                          </p:stCondLst>
                                        </p:cTn>
                                        <p:tgtEl>
                                          <p:spTgt spid="773"/>
                                        </p:tgtEl>
                                        <p:attrNameLst>
                                          <p:attrName>style.visibility</p:attrName>
                                        </p:attrNameLst>
                                      </p:cBhvr>
                                      <p:to>
                                        <p:strVal val="hidden"/>
                                      </p:to>
                                    </p:set>
                                  </p:childTnLst>
                                </p:cTn>
                              </p:par>
                              <p:par>
                                <p:cTn id="2738" presetID="10" presetClass="exit" presetSubtype="0" fill="hold" grpId="0" nodeType="withEffect">
                                  <p:stCondLst>
                                    <p:cond delay="0"/>
                                  </p:stCondLst>
                                  <p:childTnLst>
                                    <p:animEffect transition="out" filter="fade">
                                      <p:cBhvr>
                                        <p:cTn id="2739" dur="10"/>
                                        <p:tgtEl>
                                          <p:spTgt spid="774"/>
                                        </p:tgtEl>
                                      </p:cBhvr>
                                    </p:animEffect>
                                    <p:set>
                                      <p:cBhvr>
                                        <p:cTn id="2740" dur="1" fill="hold">
                                          <p:stCondLst>
                                            <p:cond delay="9"/>
                                          </p:stCondLst>
                                        </p:cTn>
                                        <p:tgtEl>
                                          <p:spTgt spid="774"/>
                                        </p:tgtEl>
                                        <p:attrNameLst>
                                          <p:attrName>style.visibility</p:attrName>
                                        </p:attrNameLst>
                                      </p:cBhvr>
                                      <p:to>
                                        <p:strVal val="hidden"/>
                                      </p:to>
                                    </p:set>
                                  </p:childTnLst>
                                </p:cTn>
                              </p:par>
                              <p:par>
                                <p:cTn id="2741" presetID="10" presetClass="exit" presetSubtype="0" fill="hold" grpId="0" nodeType="withEffect">
                                  <p:stCondLst>
                                    <p:cond delay="0"/>
                                  </p:stCondLst>
                                  <p:childTnLst>
                                    <p:animEffect transition="out" filter="fade">
                                      <p:cBhvr>
                                        <p:cTn id="2742" dur="10"/>
                                        <p:tgtEl>
                                          <p:spTgt spid="775"/>
                                        </p:tgtEl>
                                      </p:cBhvr>
                                    </p:animEffect>
                                    <p:set>
                                      <p:cBhvr>
                                        <p:cTn id="2743" dur="1" fill="hold">
                                          <p:stCondLst>
                                            <p:cond delay="9"/>
                                          </p:stCondLst>
                                        </p:cTn>
                                        <p:tgtEl>
                                          <p:spTgt spid="775"/>
                                        </p:tgtEl>
                                        <p:attrNameLst>
                                          <p:attrName>style.visibility</p:attrName>
                                        </p:attrNameLst>
                                      </p:cBhvr>
                                      <p:to>
                                        <p:strVal val="hidden"/>
                                      </p:to>
                                    </p:set>
                                  </p:childTnLst>
                                </p:cTn>
                              </p:par>
                            </p:childTnLst>
                          </p:cTn>
                        </p:par>
                        <p:par>
                          <p:cTn id="2744" fill="hold">
                            <p:stCondLst>
                              <p:cond delay="5740"/>
                            </p:stCondLst>
                            <p:childTnLst>
                              <p:par>
                                <p:cTn id="2745" presetID="10" presetClass="exit" presetSubtype="0" fill="hold" grpId="0" nodeType="afterEffect">
                                  <p:stCondLst>
                                    <p:cond delay="0"/>
                                  </p:stCondLst>
                                  <p:childTnLst>
                                    <p:animEffect transition="out" filter="fade">
                                      <p:cBhvr>
                                        <p:cTn id="2746" dur="10"/>
                                        <p:tgtEl>
                                          <p:spTgt spid="776"/>
                                        </p:tgtEl>
                                      </p:cBhvr>
                                    </p:animEffect>
                                    <p:set>
                                      <p:cBhvr>
                                        <p:cTn id="2747" dur="1" fill="hold">
                                          <p:stCondLst>
                                            <p:cond delay="9"/>
                                          </p:stCondLst>
                                        </p:cTn>
                                        <p:tgtEl>
                                          <p:spTgt spid="776"/>
                                        </p:tgtEl>
                                        <p:attrNameLst>
                                          <p:attrName>style.visibility</p:attrName>
                                        </p:attrNameLst>
                                      </p:cBhvr>
                                      <p:to>
                                        <p:strVal val="hidden"/>
                                      </p:to>
                                    </p:set>
                                  </p:childTnLst>
                                </p:cTn>
                              </p:par>
                            </p:childTnLst>
                          </p:cTn>
                        </p:par>
                        <p:par>
                          <p:cTn id="2748" fill="hold">
                            <p:stCondLst>
                              <p:cond delay="5750"/>
                            </p:stCondLst>
                            <p:childTnLst>
                              <p:par>
                                <p:cTn id="2749" presetID="10" presetClass="exit" presetSubtype="0" fill="hold" grpId="0" nodeType="afterEffect">
                                  <p:stCondLst>
                                    <p:cond delay="0"/>
                                  </p:stCondLst>
                                  <p:childTnLst>
                                    <p:animEffect transition="out" filter="fade">
                                      <p:cBhvr>
                                        <p:cTn id="2750" dur="10"/>
                                        <p:tgtEl>
                                          <p:spTgt spid="777"/>
                                        </p:tgtEl>
                                      </p:cBhvr>
                                    </p:animEffect>
                                    <p:set>
                                      <p:cBhvr>
                                        <p:cTn id="2751" dur="1" fill="hold">
                                          <p:stCondLst>
                                            <p:cond delay="9"/>
                                          </p:stCondLst>
                                        </p:cTn>
                                        <p:tgtEl>
                                          <p:spTgt spid="777"/>
                                        </p:tgtEl>
                                        <p:attrNameLst>
                                          <p:attrName>style.visibility</p:attrName>
                                        </p:attrNameLst>
                                      </p:cBhvr>
                                      <p:to>
                                        <p:strVal val="hidden"/>
                                      </p:to>
                                    </p:set>
                                  </p:childTnLst>
                                </p:cTn>
                              </p:par>
                            </p:childTnLst>
                          </p:cTn>
                        </p:par>
                        <p:par>
                          <p:cTn id="2752" fill="hold">
                            <p:stCondLst>
                              <p:cond delay="5760"/>
                            </p:stCondLst>
                            <p:childTnLst>
                              <p:par>
                                <p:cTn id="2753" presetID="10" presetClass="exit" presetSubtype="0" fill="hold" grpId="0" nodeType="afterEffect">
                                  <p:stCondLst>
                                    <p:cond delay="0"/>
                                  </p:stCondLst>
                                  <p:childTnLst>
                                    <p:animEffect transition="out" filter="fade">
                                      <p:cBhvr>
                                        <p:cTn id="2754" dur="10"/>
                                        <p:tgtEl>
                                          <p:spTgt spid="778"/>
                                        </p:tgtEl>
                                      </p:cBhvr>
                                    </p:animEffect>
                                    <p:set>
                                      <p:cBhvr>
                                        <p:cTn id="2755" dur="1" fill="hold">
                                          <p:stCondLst>
                                            <p:cond delay="9"/>
                                          </p:stCondLst>
                                        </p:cTn>
                                        <p:tgtEl>
                                          <p:spTgt spid="778"/>
                                        </p:tgtEl>
                                        <p:attrNameLst>
                                          <p:attrName>style.visibility</p:attrName>
                                        </p:attrNameLst>
                                      </p:cBhvr>
                                      <p:to>
                                        <p:strVal val="hidden"/>
                                      </p:to>
                                    </p:set>
                                  </p:childTnLst>
                                </p:cTn>
                              </p:par>
                            </p:childTnLst>
                          </p:cTn>
                        </p:par>
                        <p:par>
                          <p:cTn id="2756" fill="hold">
                            <p:stCondLst>
                              <p:cond delay="5770"/>
                            </p:stCondLst>
                            <p:childTnLst>
                              <p:par>
                                <p:cTn id="2757" presetID="10" presetClass="exit" presetSubtype="0" fill="hold" grpId="0" nodeType="afterEffect">
                                  <p:stCondLst>
                                    <p:cond delay="0"/>
                                  </p:stCondLst>
                                  <p:childTnLst>
                                    <p:animEffect transition="out" filter="fade">
                                      <p:cBhvr>
                                        <p:cTn id="2758" dur="10"/>
                                        <p:tgtEl>
                                          <p:spTgt spid="779"/>
                                        </p:tgtEl>
                                      </p:cBhvr>
                                    </p:animEffect>
                                    <p:set>
                                      <p:cBhvr>
                                        <p:cTn id="2759" dur="1" fill="hold">
                                          <p:stCondLst>
                                            <p:cond delay="9"/>
                                          </p:stCondLst>
                                        </p:cTn>
                                        <p:tgtEl>
                                          <p:spTgt spid="779"/>
                                        </p:tgtEl>
                                        <p:attrNameLst>
                                          <p:attrName>style.visibility</p:attrName>
                                        </p:attrNameLst>
                                      </p:cBhvr>
                                      <p:to>
                                        <p:strVal val="hidden"/>
                                      </p:to>
                                    </p:set>
                                  </p:childTnLst>
                                </p:cTn>
                              </p:par>
                            </p:childTnLst>
                          </p:cTn>
                        </p:par>
                        <p:par>
                          <p:cTn id="2760" fill="hold">
                            <p:stCondLst>
                              <p:cond delay="5780"/>
                            </p:stCondLst>
                            <p:childTnLst>
                              <p:par>
                                <p:cTn id="2761" presetID="10" presetClass="exit" presetSubtype="0" fill="hold" grpId="0" nodeType="afterEffect">
                                  <p:stCondLst>
                                    <p:cond delay="0"/>
                                  </p:stCondLst>
                                  <p:childTnLst>
                                    <p:animEffect transition="out" filter="fade">
                                      <p:cBhvr>
                                        <p:cTn id="2762" dur="10"/>
                                        <p:tgtEl>
                                          <p:spTgt spid="780"/>
                                        </p:tgtEl>
                                      </p:cBhvr>
                                    </p:animEffect>
                                    <p:set>
                                      <p:cBhvr>
                                        <p:cTn id="2763" dur="1" fill="hold">
                                          <p:stCondLst>
                                            <p:cond delay="9"/>
                                          </p:stCondLst>
                                        </p:cTn>
                                        <p:tgtEl>
                                          <p:spTgt spid="780"/>
                                        </p:tgtEl>
                                        <p:attrNameLst>
                                          <p:attrName>style.visibility</p:attrName>
                                        </p:attrNameLst>
                                      </p:cBhvr>
                                      <p:to>
                                        <p:strVal val="hidden"/>
                                      </p:to>
                                    </p:set>
                                  </p:childTnLst>
                                </p:cTn>
                              </p:par>
                            </p:childTnLst>
                          </p:cTn>
                        </p:par>
                        <p:par>
                          <p:cTn id="2764" fill="hold">
                            <p:stCondLst>
                              <p:cond delay="5790"/>
                            </p:stCondLst>
                            <p:childTnLst>
                              <p:par>
                                <p:cTn id="2765" presetID="10" presetClass="exit" presetSubtype="0" fill="hold" grpId="0" nodeType="afterEffect">
                                  <p:stCondLst>
                                    <p:cond delay="0"/>
                                  </p:stCondLst>
                                  <p:childTnLst>
                                    <p:animEffect transition="out" filter="fade">
                                      <p:cBhvr>
                                        <p:cTn id="2766" dur="10"/>
                                        <p:tgtEl>
                                          <p:spTgt spid="781"/>
                                        </p:tgtEl>
                                      </p:cBhvr>
                                    </p:animEffect>
                                    <p:set>
                                      <p:cBhvr>
                                        <p:cTn id="2767" dur="1" fill="hold">
                                          <p:stCondLst>
                                            <p:cond delay="9"/>
                                          </p:stCondLst>
                                        </p:cTn>
                                        <p:tgtEl>
                                          <p:spTgt spid="781"/>
                                        </p:tgtEl>
                                        <p:attrNameLst>
                                          <p:attrName>style.visibility</p:attrName>
                                        </p:attrNameLst>
                                      </p:cBhvr>
                                      <p:to>
                                        <p:strVal val="hidden"/>
                                      </p:to>
                                    </p:set>
                                  </p:childTnLst>
                                </p:cTn>
                              </p:par>
                              <p:par>
                                <p:cTn id="2768" presetID="10" presetClass="exit" presetSubtype="0" fill="hold" grpId="0" nodeType="withEffect">
                                  <p:stCondLst>
                                    <p:cond delay="0"/>
                                  </p:stCondLst>
                                  <p:childTnLst>
                                    <p:animEffect transition="out" filter="fade">
                                      <p:cBhvr>
                                        <p:cTn id="2769" dur="10"/>
                                        <p:tgtEl>
                                          <p:spTgt spid="782"/>
                                        </p:tgtEl>
                                      </p:cBhvr>
                                    </p:animEffect>
                                    <p:set>
                                      <p:cBhvr>
                                        <p:cTn id="2770" dur="1" fill="hold">
                                          <p:stCondLst>
                                            <p:cond delay="9"/>
                                          </p:stCondLst>
                                        </p:cTn>
                                        <p:tgtEl>
                                          <p:spTgt spid="782"/>
                                        </p:tgtEl>
                                        <p:attrNameLst>
                                          <p:attrName>style.visibility</p:attrName>
                                        </p:attrNameLst>
                                      </p:cBhvr>
                                      <p:to>
                                        <p:strVal val="hidden"/>
                                      </p:to>
                                    </p:set>
                                  </p:childTnLst>
                                </p:cTn>
                              </p:par>
                              <p:par>
                                <p:cTn id="2771" presetID="10" presetClass="exit" presetSubtype="0" fill="hold" grpId="0" nodeType="withEffect">
                                  <p:stCondLst>
                                    <p:cond delay="0"/>
                                  </p:stCondLst>
                                  <p:childTnLst>
                                    <p:animEffect transition="out" filter="fade">
                                      <p:cBhvr>
                                        <p:cTn id="2772" dur="10"/>
                                        <p:tgtEl>
                                          <p:spTgt spid="783"/>
                                        </p:tgtEl>
                                      </p:cBhvr>
                                    </p:animEffect>
                                    <p:set>
                                      <p:cBhvr>
                                        <p:cTn id="2773" dur="1" fill="hold">
                                          <p:stCondLst>
                                            <p:cond delay="9"/>
                                          </p:stCondLst>
                                        </p:cTn>
                                        <p:tgtEl>
                                          <p:spTgt spid="783"/>
                                        </p:tgtEl>
                                        <p:attrNameLst>
                                          <p:attrName>style.visibility</p:attrName>
                                        </p:attrNameLst>
                                      </p:cBhvr>
                                      <p:to>
                                        <p:strVal val="hidden"/>
                                      </p:to>
                                    </p:set>
                                  </p:childTnLst>
                                </p:cTn>
                              </p:par>
                              <p:par>
                                <p:cTn id="2774" presetID="10" presetClass="exit" presetSubtype="0" fill="hold" grpId="0" nodeType="withEffect">
                                  <p:stCondLst>
                                    <p:cond delay="0"/>
                                  </p:stCondLst>
                                  <p:childTnLst>
                                    <p:animEffect transition="out" filter="fade">
                                      <p:cBhvr>
                                        <p:cTn id="2775" dur="10"/>
                                        <p:tgtEl>
                                          <p:spTgt spid="784"/>
                                        </p:tgtEl>
                                      </p:cBhvr>
                                    </p:animEffect>
                                    <p:set>
                                      <p:cBhvr>
                                        <p:cTn id="2776" dur="1" fill="hold">
                                          <p:stCondLst>
                                            <p:cond delay="9"/>
                                          </p:stCondLst>
                                        </p:cTn>
                                        <p:tgtEl>
                                          <p:spTgt spid="784"/>
                                        </p:tgtEl>
                                        <p:attrNameLst>
                                          <p:attrName>style.visibility</p:attrName>
                                        </p:attrNameLst>
                                      </p:cBhvr>
                                      <p:to>
                                        <p:strVal val="hidden"/>
                                      </p:to>
                                    </p:set>
                                  </p:childTnLst>
                                </p:cTn>
                              </p:par>
                              <p:par>
                                <p:cTn id="2777" presetID="10" presetClass="exit" presetSubtype="0" fill="hold" grpId="0" nodeType="withEffect">
                                  <p:stCondLst>
                                    <p:cond delay="0"/>
                                  </p:stCondLst>
                                  <p:childTnLst>
                                    <p:animEffect transition="out" filter="fade">
                                      <p:cBhvr>
                                        <p:cTn id="2778" dur="10"/>
                                        <p:tgtEl>
                                          <p:spTgt spid="785"/>
                                        </p:tgtEl>
                                      </p:cBhvr>
                                    </p:animEffect>
                                    <p:set>
                                      <p:cBhvr>
                                        <p:cTn id="2779" dur="1" fill="hold">
                                          <p:stCondLst>
                                            <p:cond delay="9"/>
                                          </p:stCondLst>
                                        </p:cTn>
                                        <p:tgtEl>
                                          <p:spTgt spid="785"/>
                                        </p:tgtEl>
                                        <p:attrNameLst>
                                          <p:attrName>style.visibility</p:attrName>
                                        </p:attrNameLst>
                                      </p:cBhvr>
                                      <p:to>
                                        <p:strVal val="hidden"/>
                                      </p:to>
                                    </p:set>
                                  </p:childTnLst>
                                </p:cTn>
                              </p:par>
                              <p:par>
                                <p:cTn id="2780" presetID="10" presetClass="exit" presetSubtype="0" fill="hold" grpId="0" nodeType="withEffect">
                                  <p:stCondLst>
                                    <p:cond delay="0"/>
                                  </p:stCondLst>
                                  <p:childTnLst>
                                    <p:animEffect transition="out" filter="fade">
                                      <p:cBhvr>
                                        <p:cTn id="2781" dur="10"/>
                                        <p:tgtEl>
                                          <p:spTgt spid="786"/>
                                        </p:tgtEl>
                                      </p:cBhvr>
                                    </p:animEffect>
                                    <p:set>
                                      <p:cBhvr>
                                        <p:cTn id="2782" dur="1" fill="hold">
                                          <p:stCondLst>
                                            <p:cond delay="9"/>
                                          </p:stCondLst>
                                        </p:cTn>
                                        <p:tgtEl>
                                          <p:spTgt spid="786"/>
                                        </p:tgtEl>
                                        <p:attrNameLst>
                                          <p:attrName>style.visibility</p:attrName>
                                        </p:attrNameLst>
                                      </p:cBhvr>
                                      <p:to>
                                        <p:strVal val="hidden"/>
                                      </p:to>
                                    </p:set>
                                  </p:childTnLst>
                                </p:cTn>
                              </p:par>
                              <p:par>
                                <p:cTn id="2783" presetID="10" presetClass="exit" presetSubtype="0" fill="hold" grpId="0" nodeType="withEffect">
                                  <p:stCondLst>
                                    <p:cond delay="0"/>
                                  </p:stCondLst>
                                  <p:childTnLst>
                                    <p:animEffect transition="out" filter="fade">
                                      <p:cBhvr>
                                        <p:cTn id="2784" dur="10"/>
                                        <p:tgtEl>
                                          <p:spTgt spid="787"/>
                                        </p:tgtEl>
                                      </p:cBhvr>
                                    </p:animEffect>
                                    <p:set>
                                      <p:cBhvr>
                                        <p:cTn id="2785" dur="1" fill="hold">
                                          <p:stCondLst>
                                            <p:cond delay="9"/>
                                          </p:stCondLst>
                                        </p:cTn>
                                        <p:tgtEl>
                                          <p:spTgt spid="787"/>
                                        </p:tgtEl>
                                        <p:attrNameLst>
                                          <p:attrName>style.visibility</p:attrName>
                                        </p:attrNameLst>
                                      </p:cBhvr>
                                      <p:to>
                                        <p:strVal val="hidden"/>
                                      </p:to>
                                    </p:set>
                                  </p:childTnLst>
                                </p:cTn>
                              </p:par>
                              <p:par>
                                <p:cTn id="2786" presetID="10" presetClass="exit" presetSubtype="0" fill="hold" grpId="0" nodeType="withEffect">
                                  <p:stCondLst>
                                    <p:cond delay="0"/>
                                  </p:stCondLst>
                                  <p:childTnLst>
                                    <p:animEffect transition="out" filter="fade">
                                      <p:cBhvr>
                                        <p:cTn id="2787" dur="10"/>
                                        <p:tgtEl>
                                          <p:spTgt spid="788"/>
                                        </p:tgtEl>
                                      </p:cBhvr>
                                    </p:animEffect>
                                    <p:set>
                                      <p:cBhvr>
                                        <p:cTn id="2788" dur="1" fill="hold">
                                          <p:stCondLst>
                                            <p:cond delay="9"/>
                                          </p:stCondLst>
                                        </p:cTn>
                                        <p:tgtEl>
                                          <p:spTgt spid="788"/>
                                        </p:tgtEl>
                                        <p:attrNameLst>
                                          <p:attrName>style.visibility</p:attrName>
                                        </p:attrNameLst>
                                      </p:cBhvr>
                                      <p:to>
                                        <p:strVal val="hidden"/>
                                      </p:to>
                                    </p:set>
                                  </p:childTnLst>
                                </p:cTn>
                              </p:par>
                              <p:par>
                                <p:cTn id="2789" presetID="10" presetClass="exit" presetSubtype="0" fill="hold" grpId="0" nodeType="withEffect">
                                  <p:stCondLst>
                                    <p:cond delay="0"/>
                                  </p:stCondLst>
                                  <p:childTnLst>
                                    <p:animEffect transition="out" filter="fade">
                                      <p:cBhvr>
                                        <p:cTn id="2790" dur="10"/>
                                        <p:tgtEl>
                                          <p:spTgt spid="789"/>
                                        </p:tgtEl>
                                      </p:cBhvr>
                                    </p:animEffect>
                                    <p:set>
                                      <p:cBhvr>
                                        <p:cTn id="2791" dur="1" fill="hold">
                                          <p:stCondLst>
                                            <p:cond delay="9"/>
                                          </p:stCondLst>
                                        </p:cTn>
                                        <p:tgtEl>
                                          <p:spTgt spid="789"/>
                                        </p:tgtEl>
                                        <p:attrNameLst>
                                          <p:attrName>style.visibility</p:attrName>
                                        </p:attrNameLst>
                                      </p:cBhvr>
                                      <p:to>
                                        <p:strVal val="hidden"/>
                                      </p:to>
                                    </p:set>
                                  </p:childTnLst>
                                </p:cTn>
                              </p:par>
                              <p:par>
                                <p:cTn id="2792" presetID="10" presetClass="exit" presetSubtype="0" fill="hold" grpId="0" nodeType="withEffect">
                                  <p:stCondLst>
                                    <p:cond delay="0"/>
                                  </p:stCondLst>
                                  <p:childTnLst>
                                    <p:animEffect transition="out" filter="fade">
                                      <p:cBhvr>
                                        <p:cTn id="2793" dur="10"/>
                                        <p:tgtEl>
                                          <p:spTgt spid="790"/>
                                        </p:tgtEl>
                                      </p:cBhvr>
                                    </p:animEffect>
                                    <p:set>
                                      <p:cBhvr>
                                        <p:cTn id="2794" dur="1" fill="hold">
                                          <p:stCondLst>
                                            <p:cond delay="9"/>
                                          </p:stCondLst>
                                        </p:cTn>
                                        <p:tgtEl>
                                          <p:spTgt spid="790"/>
                                        </p:tgtEl>
                                        <p:attrNameLst>
                                          <p:attrName>style.visibility</p:attrName>
                                        </p:attrNameLst>
                                      </p:cBhvr>
                                      <p:to>
                                        <p:strVal val="hidden"/>
                                      </p:to>
                                    </p:set>
                                  </p:childTnLst>
                                </p:cTn>
                              </p:par>
                              <p:par>
                                <p:cTn id="2795" presetID="10" presetClass="exit" presetSubtype="0" fill="hold" grpId="0" nodeType="withEffect">
                                  <p:stCondLst>
                                    <p:cond delay="0"/>
                                  </p:stCondLst>
                                  <p:childTnLst>
                                    <p:animEffect transition="out" filter="fade">
                                      <p:cBhvr>
                                        <p:cTn id="2796" dur="10"/>
                                        <p:tgtEl>
                                          <p:spTgt spid="791"/>
                                        </p:tgtEl>
                                      </p:cBhvr>
                                    </p:animEffect>
                                    <p:set>
                                      <p:cBhvr>
                                        <p:cTn id="2797" dur="1" fill="hold">
                                          <p:stCondLst>
                                            <p:cond delay="9"/>
                                          </p:stCondLst>
                                        </p:cTn>
                                        <p:tgtEl>
                                          <p:spTgt spid="791"/>
                                        </p:tgtEl>
                                        <p:attrNameLst>
                                          <p:attrName>style.visibility</p:attrName>
                                        </p:attrNameLst>
                                      </p:cBhvr>
                                      <p:to>
                                        <p:strVal val="hidden"/>
                                      </p:to>
                                    </p:set>
                                  </p:childTnLst>
                                </p:cTn>
                              </p:par>
                            </p:childTnLst>
                          </p:cTn>
                        </p:par>
                        <p:par>
                          <p:cTn id="2798" fill="hold">
                            <p:stCondLst>
                              <p:cond delay="5800"/>
                            </p:stCondLst>
                            <p:childTnLst>
                              <p:par>
                                <p:cTn id="2799" presetID="10" presetClass="exit" presetSubtype="0" fill="hold" grpId="0" nodeType="afterEffect">
                                  <p:stCondLst>
                                    <p:cond delay="0"/>
                                  </p:stCondLst>
                                  <p:childTnLst>
                                    <p:animEffect transition="out" filter="fade">
                                      <p:cBhvr>
                                        <p:cTn id="2800" dur="10"/>
                                        <p:tgtEl>
                                          <p:spTgt spid="792"/>
                                        </p:tgtEl>
                                      </p:cBhvr>
                                    </p:animEffect>
                                    <p:set>
                                      <p:cBhvr>
                                        <p:cTn id="2801" dur="1" fill="hold">
                                          <p:stCondLst>
                                            <p:cond delay="9"/>
                                          </p:stCondLst>
                                        </p:cTn>
                                        <p:tgtEl>
                                          <p:spTgt spid="792"/>
                                        </p:tgtEl>
                                        <p:attrNameLst>
                                          <p:attrName>style.visibility</p:attrName>
                                        </p:attrNameLst>
                                      </p:cBhvr>
                                      <p:to>
                                        <p:strVal val="hidden"/>
                                      </p:to>
                                    </p:set>
                                  </p:childTnLst>
                                </p:cTn>
                              </p:par>
                            </p:childTnLst>
                          </p:cTn>
                        </p:par>
                        <p:par>
                          <p:cTn id="2802" fill="hold">
                            <p:stCondLst>
                              <p:cond delay="5810"/>
                            </p:stCondLst>
                            <p:childTnLst>
                              <p:par>
                                <p:cTn id="2803" presetID="10" presetClass="exit" presetSubtype="0" fill="hold" grpId="0" nodeType="afterEffect">
                                  <p:stCondLst>
                                    <p:cond delay="0"/>
                                  </p:stCondLst>
                                  <p:childTnLst>
                                    <p:animEffect transition="out" filter="fade">
                                      <p:cBhvr>
                                        <p:cTn id="2804" dur="10"/>
                                        <p:tgtEl>
                                          <p:spTgt spid="793"/>
                                        </p:tgtEl>
                                      </p:cBhvr>
                                    </p:animEffect>
                                    <p:set>
                                      <p:cBhvr>
                                        <p:cTn id="2805" dur="1" fill="hold">
                                          <p:stCondLst>
                                            <p:cond delay="9"/>
                                          </p:stCondLst>
                                        </p:cTn>
                                        <p:tgtEl>
                                          <p:spTgt spid="793"/>
                                        </p:tgtEl>
                                        <p:attrNameLst>
                                          <p:attrName>style.visibility</p:attrName>
                                        </p:attrNameLst>
                                      </p:cBhvr>
                                      <p:to>
                                        <p:strVal val="hidden"/>
                                      </p:to>
                                    </p:set>
                                  </p:childTnLst>
                                </p:cTn>
                              </p:par>
                            </p:childTnLst>
                          </p:cTn>
                        </p:par>
                        <p:par>
                          <p:cTn id="2806" fill="hold">
                            <p:stCondLst>
                              <p:cond delay="5820"/>
                            </p:stCondLst>
                            <p:childTnLst>
                              <p:par>
                                <p:cTn id="2807" presetID="10" presetClass="exit" presetSubtype="0" fill="hold" grpId="0" nodeType="afterEffect">
                                  <p:stCondLst>
                                    <p:cond delay="0"/>
                                  </p:stCondLst>
                                  <p:childTnLst>
                                    <p:animEffect transition="out" filter="fade">
                                      <p:cBhvr>
                                        <p:cTn id="2808" dur="10"/>
                                        <p:tgtEl>
                                          <p:spTgt spid="794"/>
                                        </p:tgtEl>
                                      </p:cBhvr>
                                    </p:animEffect>
                                    <p:set>
                                      <p:cBhvr>
                                        <p:cTn id="2809" dur="1" fill="hold">
                                          <p:stCondLst>
                                            <p:cond delay="9"/>
                                          </p:stCondLst>
                                        </p:cTn>
                                        <p:tgtEl>
                                          <p:spTgt spid="794"/>
                                        </p:tgtEl>
                                        <p:attrNameLst>
                                          <p:attrName>style.visibility</p:attrName>
                                        </p:attrNameLst>
                                      </p:cBhvr>
                                      <p:to>
                                        <p:strVal val="hidden"/>
                                      </p:to>
                                    </p:set>
                                  </p:childTnLst>
                                </p:cTn>
                              </p:par>
                            </p:childTnLst>
                          </p:cTn>
                        </p:par>
                        <p:par>
                          <p:cTn id="2810" fill="hold">
                            <p:stCondLst>
                              <p:cond delay="5830"/>
                            </p:stCondLst>
                            <p:childTnLst>
                              <p:par>
                                <p:cTn id="2811" presetID="10" presetClass="exit" presetSubtype="0" fill="hold" grpId="0" nodeType="afterEffect">
                                  <p:stCondLst>
                                    <p:cond delay="0"/>
                                  </p:stCondLst>
                                  <p:childTnLst>
                                    <p:animEffect transition="out" filter="fade">
                                      <p:cBhvr>
                                        <p:cTn id="2812" dur="10"/>
                                        <p:tgtEl>
                                          <p:spTgt spid="795"/>
                                        </p:tgtEl>
                                      </p:cBhvr>
                                    </p:animEffect>
                                    <p:set>
                                      <p:cBhvr>
                                        <p:cTn id="2813" dur="1" fill="hold">
                                          <p:stCondLst>
                                            <p:cond delay="9"/>
                                          </p:stCondLst>
                                        </p:cTn>
                                        <p:tgtEl>
                                          <p:spTgt spid="795"/>
                                        </p:tgtEl>
                                        <p:attrNameLst>
                                          <p:attrName>style.visibility</p:attrName>
                                        </p:attrNameLst>
                                      </p:cBhvr>
                                      <p:to>
                                        <p:strVal val="hidden"/>
                                      </p:to>
                                    </p:set>
                                  </p:childTnLst>
                                </p:cTn>
                              </p:par>
                            </p:childTnLst>
                          </p:cTn>
                        </p:par>
                        <p:par>
                          <p:cTn id="2814" fill="hold">
                            <p:stCondLst>
                              <p:cond delay="5840"/>
                            </p:stCondLst>
                            <p:childTnLst>
                              <p:par>
                                <p:cTn id="2815" presetID="10" presetClass="exit" presetSubtype="0" fill="hold" grpId="0" nodeType="afterEffect">
                                  <p:stCondLst>
                                    <p:cond delay="0"/>
                                  </p:stCondLst>
                                  <p:childTnLst>
                                    <p:animEffect transition="out" filter="fade">
                                      <p:cBhvr>
                                        <p:cTn id="2816" dur="10"/>
                                        <p:tgtEl>
                                          <p:spTgt spid="796"/>
                                        </p:tgtEl>
                                      </p:cBhvr>
                                    </p:animEffect>
                                    <p:set>
                                      <p:cBhvr>
                                        <p:cTn id="2817" dur="1" fill="hold">
                                          <p:stCondLst>
                                            <p:cond delay="9"/>
                                          </p:stCondLst>
                                        </p:cTn>
                                        <p:tgtEl>
                                          <p:spTgt spid="796"/>
                                        </p:tgtEl>
                                        <p:attrNameLst>
                                          <p:attrName>style.visibility</p:attrName>
                                        </p:attrNameLst>
                                      </p:cBhvr>
                                      <p:to>
                                        <p:strVal val="hidden"/>
                                      </p:to>
                                    </p:set>
                                  </p:childTnLst>
                                </p:cTn>
                              </p:par>
                              <p:par>
                                <p:cTn id="2818" presetID="10" presetClass="exit" presetSubtype="0" fill="hold" grpId="0" nodeType="withEffect">
                                  <p:stCondLst>
                                    <p:cond delay="0"/>
                                  </p:stCondLst>
                                  <p:childTnLst>
                                    <p:animEffect transition="out" filter="fade">
                                      <p:cBhvr>
                                        <p:cTn id="2819" dur="10"/>
                                        <p:tgtEl>
                                          <p:spTgt spid="797"/>
                                        </p:tgtEl>
                                      </p:cBhvr>
                                    </p:animEffect>
                                    <p:set>
                                      <p:cBhvr>
                                        <p:cTn id="2820" dur="1" fill="hold">
                                          <p:stCondLst>
                                            <p:cond delay="9"/>
                                          </p:stCondLst>
                                        </p:cTn>
                                        <p:tgtEl>
                                          <p:spTgt spid="797"/>
                                        </p:tgtEl>
                                        <p:attrNameLst>
                                          <p:attrName>style.visibility</p:attrName>
                                        </p:attrNameLst>
                                      </p:cBhvr>
                                      <p:to>
                                        <p:strVal val="hidden"/>
                                      </p:to>
                                    </p:set>
                                  </p:childTnLst>
                                </p:cTn>
                              </p:par>
                              <p:par>
                                <p:cTn id="2821" presetID="10" presetClass="exit" presetSubtype="0" fill="hold" grpId="0" nodeType="withEffect">
                                  <p:stCondLst>
                                    <p:cond delay="0"/>
                                  </p:stCondLst>
                                  <p:childTnLst>
                                    <p:animEffect transition="out" filter="fade">
                                      <p:cBhvr>
                                        <p:cTn id="2822" dur="10"/>
                                        <p:tgtEl>
                                          <p:spTgt spid="798"/>
                                        </p:tgtEl>
                                      </p:cBhvr>
                                    </p:animEffect>
                                    <p:set>
                                      <p:cBhvr>
                                        <p:cTn id="2823" dur="1" fill="hold">
                                          <p:stCondLst>
                                            <p:cond delay="9"/>
                                          </p:stCondLst>
                                        </p:cTn>
                                        <p:tgtEl>
                                          <p:spTgt spid="798"/>
                                        </p:tgtEl>
                                        <p:attrNameLst>
                                          <p:attrName>style.visibility</p:attrName>
                                        </p:attrNameLst>
                                      </p:cBhvr>
                                      <p:to>
                                        <p:strVal val="hidden"/>
                                      </p:to>
                                    </p:set>
                                  </p:childTnLst>
                                </p:cTn>
                              </p:par>
                              <p:par>
                                <p:cTn id="2824" presetID="10" presetClass="exit" presetSubtype="0" fill="hold" grpId="0" nodeType="withEffect">
                                  <p:stCondLst>
                                    <p:cond delay="0"/>
                                  </p:stCondLst>
                                  <p:childTnLst>
                                    <p:animEffect transition="out" filter="fade">
                                      <p:cBhvr>
                                        <p:cTn id="2825" dur="10"/>
                                        <p:tgtEl>
                                          <p:spTgt spid="799"/>
                                        </p:tgtEl>
                                      </p:cBhvr>
                                    </p:animEffect>
                                    <p:set>
                                      <p:cBhvr>
                                        <p:cTn id="2826" dur="1" fill="hold">
                                          <p:stCondLst>
                                            <p:cond delay="9"/>
                                          </p:stCondLst>
                                        </p:cTn>
                                        <p:tgtEl>
                                          <p:spTgt spid="799"/>
                                        </p:tgtEl>
                                        <p:attrNameLst>
                                          <p:attrName>style.visibility</p:attrName>
                                        </p:attrNameLst>
                                      </p:cBhvr>
                                      <p:to>
                                        <p:strVal val="hidden"/>
                                      </p:to>
                                    </p:set>
                                  </p:childTnLst>
                                </p:cTn>
                              </p:par>
                              <p:par>
                                <p:cTn id="2827" presetID="10" presetClass="exit" presetSubtype="0" fill="hold" grpId="0" nodeType="withEffect">
                                  <p:stCondLst>
                                    <p:cond delay="0"/>
                                  </p:stCondLst>
                                  <p:childTnLst>
                                    <p:animEffect transition="out" filter="fade">
                                      <p:cBhvr>
                                        <p:cTn id="2828" dur="10"/>
                                        <p:tgtEl>
                                          <p:spTgt spid="800"/>
                                        </p:tgtEl>
                                      </p:cBhvr>
                                    </p:animEffect>
                                    <p:set>
                                      <p:cBhvr>
                                        <p:cTn id="2829" dur="1" fill="hold">
                                          <p:stCondLst>
                                            <p:cond delay="9"/>
                                          </p:stCondLst>
                                        </p:cTn>
                                        <p:tgtEl>
                                          <p:spTgt spid="800"/>
                                        </p:tgtEl>
                                        <p:attrNameLst>
                                          <p:attrName>style.visibility</p:attrName>
                                        </p:attrNameLst>
                                      </p:cBhvr>
                                      <p:to>
                                        <p:strVal val="hidden"/>
                                      </p:to>
                                    </p:set>
                                  </p:childTnLst>
                                </p:cTn>
                              </p:par>
                              <p:par>
                                <p:cTn id="2830" presetID="10" presetClass="exit" presetSubtype="0" fill="hold" grpId="0" nodeType="withEffect">
                                  <p:stCondLst>
                                    <p:cond delay="0"/>
                                  </p:stCondLst>
                                  <p:childTnLst>
                                    <p:animEffect transition="out" filter="fade">
                                      <p:cBhvr>
                                        <p:cTn id="2831" dur="10"/>
                                        <p:tgtEl>
                                          <p:spTgt spid="801"/>
                                        </p:tgtEl>
                                      </p:cBhvr>
                                    </p:animEffect>
                                    <p:set>
                                      <p:cBhvr>
                                        <p:cTn id="2832" dur="1" fill="hold">
                                          <p:stCondLst>
                                            <p:cond delay="9"/>
                                          </p:stCondLst>
                                        </p:cTn>
                                        <p:tgtEl>
                                          <p:spTgt spid="801"/>
                                        </p:tgtEl>
                                        <p:attrNameLst>
                                          <p:attrName>style.visibility</p:attrName>
                                        </p:attrNameLst>
                                      </p:cBhvr>
                                      <p:to>
                                        <p:strVal val="hidden"/>
                                      </p:to>
                                    </p:set>
                                  </p:childTnLst>
                                </p:cTn>
                              </p:par>
                              <p:par>
                                <p:cTn id="2833" presetID="10" presetClass="exit" presetSubtype="0" fill="hold" grpId="0" nodeType="withEffect">
                                  <p:stCondLst>
                                    <p:cond delay="0"/>
                                  </p:stCondLst>
                                  <p:childTnLst>
                                    <p:animEffect transition="out" filter="fade">
                                      <p:cBhvr>
                                        <p:cTn id="2834" dur="10"/>
                                        <p:tgtEl>
                                          <p:spTgt spid="802"/>
                                        </p:tgtEl>
                                      </p:cBhvr>
                                    </p:animEffect>
                                    <p:set>
                                      <p:cBhvr>
                                        <p:cTn id="2835" dur="1" fill="hold">
                                          <p:stCondLst>
                                            <p:cond delay="9"/>
                                          </p:stCondLst>
                                        </p:cTn>
                                        <p:tgtEl>
                                          <p:spTgt spid="802"/>
                                        </p:tgtEl>
                                        <p:attrNameLst>
                                          <p:attrName>style.visibility</p:attrName>
                                        </p:attrNameLst>
                                      </p:cBhvr>
                                      <p:to>
                                        <p:strVal val="hidden"/>
                                      </p:to>
                                    </p:set>
                                  </p:childTnLst>
                                </p:cTn>
                              </p:par>
                              <p:par>
                                <p:cTn id="2836" presetID="10" presetClass="exit" presetSubtype="0" fill="hold" grpId="0" nodeType="withEffect">
                                  <p:stCondLst>
                                    <p:cond delay="0"/>
                                  </p:stCondLst>
                                  <p:childTnLst>
                                    <p:animEffect transition="out" filter="fade">
                                      <p:cBhvr>
                                        <p:cTn id="2837" dur="10"/>
                                        <p:tgtEl>
                                          <p:spTgt spid="803"/>
                                        </p:tgtEl>
                                      </p:cBhvr>
                                    </p:animEffect>
                                    <p:set>
                                      <p:cBhvr>
                                        <p:cTn id="2838" dur="1" fill="hold">
                                          <p:stCondLst>
                                            <p:cond delay="9"/>
                                          </p:stCondLst>
                                        </p:cTn>
                                        <p:tgtEl>
                                          <p:spTgt spid="803"/>
                                        </p:tgtEl>
                                        <p:attrNameLst>
                                          <p:attrName>style.visibility</p:attrName>
                                        </p:attrNameLst>
                                      </p:cBhvr>
                                      <p:to>
                                        <p:strVal val="hidden"/>
                                      </p:to>
                                    </p:set>
                                  </p:childTnLst>
                                </p:cTn>
                              </p:par>
                              <p:par>
                                <p:cTn id="2839" presetID="10" presetClass="exit" presetSubtype="0" fill="hold" grpId="0" nodeType="withEffect">
                                  <p:stCondLst>
                                    <p:cond delay="0"/>
                                  </p:stCondLst>
                                  <p:childTnLst>
                                    <p:animEffect transition="out" filter="fade">
                                      <p:cBhvr>
                                        <p:cTn id="2840" dur="10"/>
                                        <p:tgtEl>
                                          <p:spTgt spid="804"/>
                                        </p:tgtEl>
                                      </p:cBhvr>
                                    </p:animEffect>
                                    <p:set>
                                      <p:cBhvr>
                                        <p:cTn id="2841" dur="1" fill="hold">
                                          <p:stCondLst>
                                            <p:cond delay="9"/>
                                          </p:stCondLst>
                                        </p:cTn>
                                        <p:tgtEl>
                                          <p:spTgt spid="804"/>
                                        </p:tgtEl>
                                        <p:attrNameLst>
                                          <p:attrName>style.visibility</p:attrName>
                                        </p:attrNameLst>
                                      </p:cBhvr>
                                      <p:to>
                                        <p:strVal val="hidden"/>
                                      </p:to>
                                    </p:set>
                                  </p:childTnLst>
                                </p:cTn>
                              </p:par>
                              <p:par>
                                <p:cTn id="2842" presetID="10" presetClass="exit" presetSubtype="0" fill="hold" grpId="0" nodeType="withEffect">
                                  <p:stCondLst>
                                    <p:cond delay="0"/>
                                  </p:stCondLst>
                                  <p:childTnLst>
                                    <p:animEffect transition="out" filter="fade">
                                      <p:cBhvr>
                                        <p:cTn id="2843" dur="10"/>
                                        <p:tgtEl>
                                          <p:spTgt spid="805"/>
                                        </p:tgtEl>
                                      </p:cBhvr>
                                    </p:animEffect>
                                    <p:set>
                                      <p:cBhvr>
                                        <p:cTn id="2844" dur="1" fill="hold">
                                          <p:stCondLst>
                                            <p:cond delay="9"/>
                                          </p:stCondLst>
                                        </p:cTn>
                                        <p:tgtEl>
                                          <p:spTgt spid="805"/>
                                        </p:tgtEl>
                                        <p:attrNameLst>
                                          <p:attrName>style.visibility</p:attrName>
                                        </p:attrNameLst>
                                      </p:cBhvr>
                                      <p:to>
                                        <p:strVal val="hidden"/>
                                      </p:to>
                                    </p:set>
                                  </p:childTnLst>
                                </p:cTn>
                              </p:par>
                              <p:par>
                                <p:cTn id="2845" presetID="10" presetClass="exit" presetSubtype="0" fill="hold" grpId="0" nodeType="withEffect">
                                  <p:stCondLst>
                                    <p:cond delay="0"/>
                                  </p:stCondLst>
                                  <p:childTnLst>
                                    <p:animEffect transition="out" filter="fade">
                                      <p:cBhvr>
                                        <p:cTn id="2846" dur="10"/>
                                        <p:tgtEl>
                                          <p:spTgt spid="806"/>
                                        </p:tgtEl>
                                      </p:cBhvr>
                                    </p:animEffect>
                                    <p:set>
                                      <p:cBhvr>
                                        <p:cTn id="2847" dur="1" fill="hold">
                                          <p:stCondLst>
                                            <p:cond delay="9"/>
                                          </p:stCondLst>
                                        </p:cTn>
                                        <p:tgtEl>
                                          <p:spTgt spid="806"/>
                                        </p:tgtEl>
                                        <p:attrNameLst>
                                          <p:attrName>style.visibility</p:attrName>
                                        </p:attrNameLst>
                                      </p:cBhvr>
                                      <p:to>
                                        <p:strVal val="hidden"/>
                                      </p:to>
                                    </p:set>
                                  </p:childTnLst>
                                </p:cTn>
                              </p:par>
                              <p:par>
                                <p:cTn id="2848" presetID="10" presetClass="exit" presetSubtype="0" fill="hold" grpId="0" nodeType="withEffect">
                                  <p:stCondLst>
                                    <p:cond delay="0"/>
                                  </p:stCondLst>
                                  <p:childTnLst>
                                    <p:animEffect transition="out" filter="fade">
                                      <p:cBhvr>
                                        <p:cTn id="2849" dur="10"/>
                                        <p:tgtEl>
                                          <p:spTgt spid="807"/>
                                        </p:tgtEl>
                                      </p:cBhvr>
                                    </p:animEffect>
                                    <p:set>
                                      <p:cBhvr>
                                        <p:cTn id="2850" dur="1" fill="hold">
                                          <p:stCondLst>
                                            <p:cond delay="9"/>
                                          </p:stCondLst>
                                        </p:cTn>
                                        <p:tgtEl>
                                          <p:spTgt spid="807"/>
                                        </p:tgtEl>
                                        <p:attrNameLst>
                                          <p:attrName>style.visibility</p:attrName>
                                        </p:attrNameLst>
                                      </p:cBhvr>
                                      <p:to>
                                        <p:strVal val="hidden"/>
                                      </p:to>
                                    </p:set>
                                  </p:childTnLst>
                                </p:cTn>
                              </p:par>
                              <p:par>
                                <p:cTn id="2851" presetID="10" presetClass="exit" presetSubtype="0" fill="hold" grpId="0" nodeType="withEffect">
                                  <p:stCondLst>
                                    <p:cond delay="0"/>
                                  </p:stCondLst>
                                  <p:childTnLst>
                                    <p:animEffect transition="out" filter="fade">
                                      <p:cBhvr>
                                        <p:cTn id="2852" dur="10"/>
                                        <p:tgtEl>
                                          <p:spTgt spid="808"/>
                                        </p:tgtEl>
                                      </p:cBhvr>
                                    </p:animEffect>
                                    <p:set>
                                      <p:cBhvr>
                                        <p:cTn id="2853" dur="1" fill="hold">
                                          <p:stCondLst>
                                            <p:cond delay="9"/>
                                          </p:stCondLst>
                                        </p:cTn>
                                        <p:tgtEl>
                                          <p:spTgt spid="808"/>
                                        </p:tgtEl>
                                        <p:attrNameLst>
                                          <p:attrName>style.visibility</p:attrName>
                                        </p:attrNameLst>
                                      </p:cBhvr>
                                      <p:to>
                                        <p:strVal val="hidden"/>
                                      </p:to>
                                    </p:set>
                                  </p:childTnLst>
                                </p:cTn>
                              </p:par>
                              <p:par>
                                <p:cTn id="2854" presetID="10" presetClass="exit" presetSubtype="0" fill="hold" grpId="0" nodeType="withEffect">
                                  <p:stCondLst>
                                    <p:cond delay="0"/>
                                  </p:stCondLst>
                                  <p:childTnLst>
                                    <p:animEffect transition="out" filter="fade">
                                      <p:cBhvr>
                                        <p:cTn id="2855" dur="10"/>
                                        <p:tgtEl>
                                          <p:spTgt spid="809"/>
                                        </p:tgtEl>
                                      </p:cBhvr>
                                    </p:animEffect>
                                    <p:set>
                                      <p:cBhvr>
                                        <p:cTn id="2856" dur="1" fill="hold">
                                          <p:stCondLst>
                                            <p:cond delay="9"/>
                                          </p:stCondLst>
                                        </p:cTn>
                                        <p:tgtEl>
                                          <p:spTgt spid="809"/>
                                        </p:tgtEl>
                                        <p:attrNameLst>
                                          <p:attrName>style.visibility</p:attrName>
                                        </p:attrNameLst>
                                      </p:cBhvr>
                                      <p:to>
                                        <p:strVal val="hidden"/>
                                      </p:to>
                                    </p:set>
                                  </p:childTnLst>
                                </p:cTn>
                              </p:par>
                              <p:par>
                                <p:cTn id="2857" presetID="10" presetClass="exit" presetSubtype="0" fill="hold" grpId="0" nodeType="withEffect">
                                  <p:stCondLst>
                                    <p:cond delay="0"/>
                                  </p:stCondLst>
                                  <p:childTnLst>
                                    <p:animEffect transition="out" filter="fade">
                                      <p:cBhvr>
                                        <p:cTn id="2858" dur="10"/>
                                        <p:tgtEl>
                                          <p:spTgt spid="810"/>
                                        </p:tgtEl>
                                      </p:cBhvr>
                                    </p:animEffect>
                                    <p:set>
                                      <p:cBhvr>
                                        <p:cTn id="2859" dur="1" fill="hold">
                                          <p:stCondLst>
                                            <p:cond delay="9"/>
                                          </p:stCondLst>
                                        </p:cTn>
                                        <p:tgtEl>
                                          <p:spTgt spid="810"/>
                                        </p:tgtEl>
                                        <p:attrNameLst>
                                          <p:attrName>style.visibility</p:attrName>
                                        </p:attrNameLst>
                                      </p:cBhvr>
                                      <p:to>
                                        <p:strVal val="hidden"/>
                                      </p:to>
                                    </p:set>
                                  </p:childTnLst>
                                </p:cTn>
                              </p:par>
                              <p:par>
                                <p:cTn id="2860" presetID="10" presetClass="exit" presetSubtype="0" fill="hold" grpId="0" nodeType="withEffect">
                                  <p:stCondLst>
                                    <p:cond delay="0"/>
                                  </p:stCondLst>
                                  <p:childTnLst>
                                    <p:animEffect transition="out" filter="fade">
                                      <p:cBhvr>
                                        <p:cTn id="2861" dur="10"/>
                                        <p:tgtEl>
                                          <p:spTgt spid="811"/>
                                        </p:tgtEl>
                                      </p:cBhvr>
                                    </p:animEffect>
                                    <p:set>
                                      <p:cBhvr>
                                        <p:cTn id="2862" dur="1" fill="hold">
                                          <p:stCondLst>
                                            <p:cond delay="9"/>
                                          </p:stCondLst>
                                        </p:cTn>
                                        <p:tgtEl>
                                          <p:spTgt spid="811"/>
                                        </p:tgtEl>
                                        <p:attrNameLst>
                                          <p:attrName>style.visibility</p:attrName>
                                        </p:attrNameLst>
                                      </p:cBhvr>
                                      <p:to>
                                        <p:strVal val="hidden"/>
                                      </p:to>
                                    </p:set>
                                  </p:childTnLst>
                                </p:cTn>
                              </p:par>
                            </p:childTnLst>
                          </p:cTn>
                        </p:par>
                        <p:par>
                          <p:cTn id="2863" fill="hold">
                            <p:stCondLst>
                              <p:cond delay="5850"/>
                            </p:stCondLst>
                            <p:childTnLst>
                              <p:par>
                                <p:cTn id="2864" presetID="10" presetClass="exit" presetSubtype="0" fill="hold" grpId="0" nodeType="afterEffect">
                                  <p:stCondLst>
                                    <p:cond delay="0"/>
                                  </p:stCondLst>
                                  <p:childTnLst>
                                    <p:animEffect transition="out" filter="fade">
                                      <p:cBhvr>
                                        <p:cTn id="2865" dur="10"/>
                                        <p:tgtEl>
                                          <p:spTgt spid="812"/>
                                        </p:tgtEl>
                                      </p:cBhvr>
                                    </p:animEffect>
                                    <p:set>
                                      <p:cBhvr>
                                        <p:cTn id="2866" dur="1" fill="hold">
                                          <p:stCondLst>
                                            <p:cond delay="9"/>
                                          </p:stCondLst>
                                        </p:cTn>
                                        <p:tgtEl>
                                          <p:spTgt spid="812"/>
                                        </p:tgtEl>
                                        <p:attrNameLst>
                                          <p:attrName>style.visibility</p:attrName>
                                        </p:attrNameLst>
                                      </p:cBhvr>
                                      <p:to>
                                        <p:strVal val="hidden"/>
                                      </p:to>
                                    </p:set>
                                  </p:childTnLst>
                                </p:cTn>
                              </p:par>
                            </p:childTnLst>
                          </p:cTn>
                        </p:par>
                        <p:par>
                          <p:cTn id="2867" fill="hold">
                            <p:stCondLst>
                              <p:cond delay="5860"/>
                            </p:stCondLst>
                            <p:childTnLst>
                              <p:par>
                                <p:cTn id="2868" presetID="10" presetClass="exit" presetSubtype="0" fill="hold" grpId="0" nodeType="afterEffect">
                                  <p:stCondLst>
                                    <p:cond delay="0"/>
                                  </p:stCondLst>
                                  <p:childTnLst>
                                    <p:animEffect transition="out" filter="fade">
                                      <p:cBhvr>
                                        <p:cTn id="2869" dur="10"/>
                                        <p:tgtEl>
                                          <p:spTgt spid="813"/>
                                        </p:tgtEl>
                                      </p:cBhvr>
                                    </p:animEffect>
                                    <p:set>
                                      <p:cBhvr>
                                        <p:cTn id="2870" dur="1" fill="hold">
                                          <p:stCondLst>
                                            <p:cond delay="9"/>
                                          </p:stCondLst>
                                        </p:cTn>
                                        <p:tgtEl>
                                          <p:spTgt spid="813"/>
                                        </p:tgtEl>
                                        <p:attrNameLst>
                                          <p:attrName>style.visibility</p:attrName>
                                        </p:attrNameLst>
                                      </p:cBhvr>
                                      <p:to>
                                        <p:strVal val="hidden"/>
                                      </p:to>
                                    </p:set>
                                  </p:childTnLst>
                                </p:cTn>
                              </p:par>
                            </p:childTnLst>
                          </p:cTn>
                        </p:par>
                        <p:par>
                          <p:cTn id="2871" fill="hold">
                            <p:stCondLst>
                              <p:cond delay="5870"/>
                            </p:stCondLst>
                            <p:childTnLst>
                              <p:par>
                                <p:cTn id="2872" presetID="10" presetClass="exit" presetSubtype="0" fill="hold" grpId="0" nodeType="afterEffect">
                                  <p:stCondLst>
                                    <p:cond delay="0"/>
                                  </p:stCondLst>
                                  <p:childTnLst>
                                    <p:animEffect transition="out" filter="fade">
                                      <p:cBhvr>
                                        <p:cTn id="2873" dur="10"/>
                                        <p:tgtEl>
                                          <p:spTgt spid="814"/>
                                        </p:tgtEl>
                                      </p:cBhvr>
                                    </p:animEffect>
                                    <p:set>
                                      <p:cBhvr>
                                        <p:cTn id="2874" dur="1" fill="hold">
                                          <p:stCondLst>
                                            <p:cond delay="9"/>
                                          </p:stCondLst>
                                        </p:cTn>
                                        <p:tgtEl>
                                          <p:spTgt spid="814"/>
                                        </p:tgtEl>
                                        <p:attrNameLst>
                                          <p:attrName>style.visibility</p:attrName>
                                        </p:attrNameLst>
                                      </p:cBhvr>
                                      <p:to>
                                        <p:strVal val="hidden"/>
                                      </p:to>
                                    </p:set>
                                  </p:childTnLst>
                                </p:cTn>
                              </p:par>
                            </p:childTnLst>
                          </p:cTn>
                        </p:par>
                        <p:par>
                          <p:cTn id="2875" fill="hold">
                            <p:stCondLst>
                              <p:cond delay="5880"/>
                            </p:stCondLst>
                            <p:childTnLst>
                              <p:par>
                                <p:cTn id="2876" presetID="10" presetClass="exit" presetSubtype="0" fill="hold" grpId="0" nodeType="afterEffect">
                                  <p:stCondLst>
                                    <p:cond delay="0"/>
                                  </p:stCondLst>
                                  <p:childTnLst>
                                    <p:animEffect transition="out" filter="fade">
                                      <p:cBhvr>
                                        <p:cTn id="2877" dur="10"/>
                                        <p:tgtEl>
                                          <p:spTgt spid="815"/>
                                        </p:tgtEl>
                                      </p:cBhvr>
                                    </p:animEffect>
                                    <p:set>
                                      <p:cBhvr>
                                        <p:cTn id="2878" dur="1" fill="hold">
                                          <p:stCondLst>
                                            <p:cond delay="9"/>
                                          </p:stCondLst>
                                        </p:cTn>
                                        <p:tgtEl>
                                          <p:spTgt spid="815"/>
                                        </p:tgtEl>
                                        <p:attrNameLst>
                                          <p:attrName>style.visibility</p:attrName>
                                        </p:attrNameLst>
                                      </p:cBhvr>
                                      <p:to>
                                        <p:strVal val="hidden"/>
                                      </p:to>
                                    </p:set>
                                  </p:childTnLst>
                                </p:cTn>
                              </p:par>
                            </p:childTnLst>
                          </p:cTn>
                        </p:par>
                        <p:par>
                          <p:cTn id="2879" fill="hold">
                            <p:stCondLst>
                              <p:cond delay="5890"/>
                            </p:stCondLst>
                            <p:childTnLst>
                              <p:par>
                                <p:cTn id="2880" presetID="10" presetClass="exit" presetSubtype="0" fill="hold" grpId="0" nodeType="afterEffect">
                                  <p:stCondLst>
                                    <p:cond delay="0"/>
                                  </p:stCondLst>
                                  <p:childTnLst>
                                    <p:animEffect transition="out" filter="fade">
                                      <p:cBhvr>
                                        <p:cTn id="2881" dur="10"/>
                                        <p:tgtEl>
                                          <p:spTgt spid="816"/>
                                        </p:tgtEl>
                                      </p:cBhvr>
                                    </p:animEffect>
                                    <p:set>
                                      <p:cBhvr>
                                        <p:cTn id="2882" dur="1" fill="hold">
                                          <p:stCondLst>
                                            <p:cond delay="9"/>
                                          </p:stCondLst>
                                        </p:cTn>
                                        <p:tgtEl>
                                          <p:spTgt spid="816"/>
                                        </p:tgtEl>
                                        <p:attrNameLst>
                                          <p:attrName>style.visibility</p:attrName>
                                        </p:attrNameLst>
                                      </p:cBhvr>
                                      <p:to>
                                        <p:strVal val="hidden"/>
                                      </p:to>
                                    </p:set>
                                  </p:childTnLst>
                                </p:cTn>
                              </p:par>
                            </p:childTnLst>
                          </p:cTn>
                        </p:par>
                        <p:par>
                          <p:cTn id="2883" fill="hold">
                            <p:stCondLst>
                              <p:cond delay="5900"/>
                            </p:stCondLst>
                            <p:childTnLst>
                              <p:par>
                                <p:cTn id="2884" presetID="10" presetClass="exit" presetSubtype="0" fill="hold" grpId="0" nodeType="afterEffect">
                                  <p:stCondLst>
                                    <p:cond delay="0"/>
                                  </p:stCondLst>
                                  <p:childTnLst>
                                    <p:animEffect transition="out" filter="fade">
                                      <p:cBhvr>
                                        <p:cTn id="2885" dur="10"/>
                                        <p:tgtEl>
                                          <p:spTgt spid="817"/>
                                        </p:tgtEl>
                                      </p:cBhvr>
                                    </p:animEffect>
                                    <p:set>
                                      <p:cBhvr>
                                        <p:cTn id="2886" dur="1" fill="hold">
                                          <p:stCondLst>
                                            <p:cond delay="9"/>
                                          </p:stCondLst>
                                        </p:cTn>
                                        <p:tgtEl>
                                          <p:spTgt spid="817"/>
                                        </p:tgtEl>
                                        <p:attrNameLst>
                                          <p:attrName>style.visibility</p:attrName>
                                        </p:attrNameLst>
                                      </p:cBhvr>
                                      <p:to>
                                        <p:strVal val="hidden"/>
                                      </p:to>
                                    </p:set>
                                  </p:childTnLst>
                                </p:cTn>
                              </p:par>
                              <p:par>
                                <p:cTn id="2887" presetID="10" presetClass="exit" presetSubtype="0" fill="hold" grpId="0" nodeType="withEffect">
                                  <p:stCondLst>
                                    <p:cond delay="0"/>
                                  </p:stCondLst>
                                  <p:childTnLst>
                                    <p:animEffect transition="out" filter="fade">
                                      <p:cBhvr>
                                        <p:cTn id="2888" dur="10"/>
                                        <p:tgtEl>
                                          <p:spTgt spid="818"/>
                                        </p:tgtEl>
                                      </p:cBhvr>
                                    </p:animEffect>
                                    <p:set>
                                      <p:cBhvr>
                                        <p:cTn id="2889" dur="1" fill="hold">
                                          <p:stCondLst>
                                            <p:cond delay="9"/>
                                          </p:stCondLst>
                                        </p:cTn>
                                        <p:tgtEl>
                                          <p:spTgt spid="818"/>
                                        </p:tgtEl>
                                        <p:attrNameLst>
                                          <p:attrName>style.visibility</p:attrName>
                                        </p:attrNameLst>
                                      </p:cBhvr>
                                      <p:to>
                                        <p:strVal val="hidden"/>
                                      </p:to>
                                    </p:set>
                                  </p:childTnLst>
                                </p:cTn>
                              </p:par>
                              <p:par>
                                <p:cTn id="2890" presetID="10" presetClass="exit" presetSubtype="0" fill="hold" grpId="0" nodeType="withEffect">
                                  <p:stCondLst>
                                    <p:cond delay="0"/>
                                  </p:stCondLst>
                                  <p:childTnLst>
                                    <p:animEffect transition="out" filter="fade">
                                      <p:cBhvr>
                                        <p:cTn id="2891" dur="10"/>
                                        <p:tgtEl>
                                          <p:spTgt spid="819"/>
                                        </p:tgtEl>
                                      </p:cBhvr>
                                    </p:animEffect>
                                    <p:set>
                                      <p:cBhvr>
                                        <p:cTn id="2892" dur="1" fill="hold">
                                          <p:stCondLst>
                                            <p:cond delay="9"/>
                                          </p:stCondLst>
                                        </p:cTn>
                                        <p:tgtEl>
                                          <p:spTgt spid="819"/>
                                        </p:tgtEl>
                                        <p:attrNameLst>
                                          <p:attrName>style.visibility</p:attrName>
                                        </p:attrNameLst>
                                      </p:cBhvr>
                                      <p:to>
                                        <p:strVal val="hidden"/>
                                      </p:to>
                                    </p:set>
                                  </p:childTnLst>
                                </p:cTn>
                              </p:par>
                              <p:par>
                                <p:cTn id="2893" presetID="10" presetClass="exit" presetSubtype="0" fill="hold" grpId="0" nodeType="withEffect">
                                  <p:stCondLst>
                                    <p:cond delay="0"/>
                                  </p:stCondLst>
                                  <p:childTnLst>
                                    <p:animEffect transition="out" filter="fade">
                                      <p:cBhvr>
                                        <p:cTn id="2894" dur="10"/>
                                        <p:tgtEl>
                                          <p:spTgt spid="820"/>
                                        </p:tgtEl>
                                      </p:cBhvr>
                                    </p:animEffect>
                                    <p:set>
                                      <p:cBhvr>
                                        <p:cTn id="2895" dur="1" fill="hold">
                                          <p:stCondLst>
                                            <p:cond delay="9"/>
                                          </p:stCondLst>
                                        </p:cTn>
                                        <p:tgtEl>
                                          <p:spTgt spid="820"/>
                                        </p:tgtEl>
                                        <p:attrNameLst>
                                          <p:attrName>style.visibility</p:attrName>
                                        </p:attrNameLst>
                                      </p:cBhvr>
                                      <p:to>
                                        <p:strVal val="hidden"/>
                                      </p:to>
                                    </p:set>
                                  </p:childTnLst>
                                </p:cTn>
                              </p:par>
                              <p:par>
                                <p:cTn id="2896" presetID="10" presetClass="exit" presetSubtype="0" fill="hold" grpId="0" nodeType="withEffect">
                                  <p:stCondLst>
                                    <p:cond delay="0"/>
                                  </p:stCondLst>
                                  <p:childTnLst>
                                    <p:animEffect transition="out" filter="fade">
                                      <p:cBhvr>
                                        <p:cTn id="2897" dur="10"/>
                                        <p:tgtEl>
                                          <p:spTgt spid="821"/>
                                        </p:tgtEl>
                                      </p:cBhvr>
                                    </p:animEffect>
                                    <p:set>
                                      <p:cBhvr>
                                        <p:cTn id="2898" dur="1" fill="hold">
                                          <p:stCondLst>
                                            <p:cond delay="9"/>
                                          </p:stCondLst>
                                        </p:cTn>
                                        <p:tgtEl>
                                          <p:spTgt spid="821"/>
                                        </p:tgtEl>
                                        <p:attrNameLst>
                                          <p:attrName>style.visibility</p:attrName>
                                        </p:attrNameLst>
                                      </p:cBhvr>
                                      <p:to>
                                        <p:strVal val="hidden"/>
                                      </p:to>
                                    </p:set>
                                  </p:childTnLst>
                                </p:cTn>
                              </p:par>
                            </p:childTnLst>
                          </p:cTn>
                        </p:par>
                        <p:par>
                          <p:cTn id="2899" fill="hold">
                            <p:stCondLst>
                              <p:cond delay="5910"/>
                            </p:stCondLst>
                            <p:childTnLst>
                              <p:par>
                                <p:cTn id="2900" presetID="10" presetClass="exit" presetSubtype="0" fill="hold" grpId="0" nodeType="afterEffect">
                                  <p:stCondLst>
                                    <p:cond delay="0"/>
                                  </p:stCondLst>
                                  <p:childTnLst>
                                    <p:animEffect transition="out" filter="fade">
                                      <p:cBhvr>
                                        <p:cTn id="2901" dur="10"/>
                                        <p:tgtEl>
                                          <p:spTgt spid="822"/>
                                        </p:tgtEl>
                                      </p:cBhvr>
                                    </p:animEffect>
                                    <p:set>
                                      <p:cBhvr>
                                        <p:cTn id="2902" dur="1" fill="hold">
                                          <p:stCondLst>
                                            <p:cond delay="9"/>
                                          </p:stCondLst>
                                        </p:cTn>
                                        <p:tgtEl>
                                          <p:spTgt spid="822"/>
                                        </p:tgtEl>
                                        <p:attrNameLst>
                                          <p:attrName>style.visibility</p:attrName>
                                        </p:attrNameLst>
                                      </p:cBhvr>
                                      <p:to>
                                        <p:strVal val="hidden"/>
                                      </p:to>
                                    </p:set>
                                  </p:childTnLst>
                                </p:cTn>
                              </p:par>
                            </p:childTnLst>
                          </p:cTn>
                        </p:par>
                        <p:par>
                          <p:cTn id="2903" fill="hold">
                            <p:stCondLst>
                              <p:cond delay="5920"/>
                            </p:stCondLst>
                            <p:childTnLst>
                              <p:par>
                                <p:cTn id="2904" presetID="10" presetClass="exit" presetSubtype="0" fill="hold" grpId="0" nodeType="afterEffect">
                                  <p:stCondLst>
                                    <p:cond delay="0"/>
                                  </p:stCondLst>
                                  <p:childTnLst>
                                    <p:animEffect transition="out" filter="fade">
                                      <p:cBhvr>
                                        <p:cTn id="2905" dur="10"/>
                                        <p:tgtEl>
                                          <p:spTgt spid="823"/>
                                        </p:tgtEl>
                                      </p:cBhvr>
                                    </p:animEffect>
                                    <p:set>
                                      <p:cBhvr>
                                        <p:cTn id="2906" dur="1" fill="hold">
                                          <p:stCondLst>
                                            <p:cond delay="9"/>
                                          </p:stCondLst>
                                        </p:cTn>
                                        <p:tgtEl>
                                          <p:spTgt spid="823"/>
                                        </p:tgtEl>
                                        <p:attrNameLst>
                                          <p:attrName>style.visibility</p:attrName>
                                        </p:attrNameLst>
                                      </p:cBhvr>
                                      <p:to>
                                        <p:strVal val="hidden"/>
                                      </p:to>
                                    </p:set>
                                  </p:childTnLst>
                                </p:cTn>
                              </p:par>
                            </p:childTnLst>
                          </p:cTn>
                        </p:par>
                        <p:par>
                          <p:cTn id="2907" fill="hold">
                            <p:stCondLst>
                              <p:cond delay="5930"/>
                            </p:stCondLst>
                            <p:childTnLst>
                              <p:par>
                                <p:cTn id="2908" presetID="10" presetClass="exit" presetSubtype="0" fill="hold" grpId="0" nodeType="afterEffect">
                                  <p:stCondLst>
                                    <p:cond delay="0"/>
                                  </p:stCondLst>
                                  <p:childTnLst>
                                    <p:animEffect transition="out" filter="fade">
                                      <p:cBhvr>
                                        <p:cTn id="2909" dur="10"/>
                                        <p:tgtEl>
                                          <p:spTgt spid="824"/>
                                        </p:tgtEl>
                                      </p:cBhvr>
                                    </p:animEffect>
                                    <p:set>
                                      <p:cBhvr>
                                        <p:cTn id="2910" dur="1" fill="hold">
                                          <p:stCondLst>
                                            <p:cond delay="9"/>
                                          </p:stCondLst>
                                        </p:cTn>
                                        <p:tgtEl>
                                          <p:spTgt spid="824"/>
                                        </p:tgtEl>
                                        <p:attrNameLst>
                                          <p:attrName>style.visibility</p:attrName>
                                        </p:attrNameLst>
                                      </p:cBhvr>
                                      <p:to>
                                        <p:strVal val="hidden"/>
                                      </p:to>
                                    </p:set>
                                  </p:childTnLst>
                                </p:cTn>
                              </p:par>
                            </p:childTnLst>
                          </p:cTn>
                        </p:par>
                        <p:par>
                          <p:cTn id="2911" fill="hold">
                            <p:stCondLst>
                              <p:cond delay="5940"/>
                            </p:stCondLst>
                            <p:childTnLst>
                              <p:par>
                                <p:cTn id="2912" presetID="10" presetClass="exit" presetSubtype="0" fill="hold" grpId="0" nodeType="afterEffect">
                                  <p:stCondLst>
                                    <p:cond delay="0"/>
                                  </p:stCondLst>
                                  <p:childTnLst>
                                    <p:animEffect transition="out" filter="fade">
                                      <p:cBhvr>
                                        <p:cTn id="2913" dur="10"/>
                                        <p:tgtEl>
                                          <p:spTgt spid="825"/>
                                        </p:tgtEl>
                                      </p:cBhvr>
                                    </p:animEffect>
                                    <p:set>
                                      <p:cBhvr>
                                        <p:cTn id="2914" dur="1" fill="hold">
                                          <p:stCondLst>
                                            <p:cond delay="9"/>
                                          </p:stCondLst>
                                        </p:cTn>
                                        <p:tgtEl>
                                          <p:spTgt spid="825"/>
                                        </p:tgtEl>
                                        <p:attrNameLst>
                                          <p:attrName>style.visibility</p:attrName>
                                        </p:attrNameLst>
                                      </p:cBhvr>
                                      <p:to>
                                        <p:strVal val="hidden"/>
                                      </p:to>
                                    </p:set>
                                  </p:childTnLst>
                                </p:cTn>
                              </p:par>
                              <p:par>
                                <p:cTn id="2915" presetID="10" presetClass="exit" presetSubtype="0" fill="hold" grpId="0" nodeType="withEffect">
                                  <p:stCondLst>
                                    <p:cond delay="0"/>
                                  </p:stCondLst>
                                  <p:childTnLst>
                                    <p:animEffect transition="out" filter="fade">
                                      <p:cBhvr>
                                        <p:cTn id="2916" dur="10"/>
                                        <p:tgtEl>
                                          <p:spTgt spid="826"/>
                                        </p:tgtEl>
                                      </p:cBhvr>
                                    </p:animEffect>
                                    <p:set>
                                      <p:cBhvr>
                                        <p:cTn id="2917" dur="1" fill="hold">
                                          <p:stCondLst>
                                            <p:cond delay="9"/>
                                          </p:stCondLst>
                                        </p:cTn>
                                        <p:tgtEl>
                                          <p:spTgt spid="826"/>
                                        </p:tgtEl>
                                        <p:attrNameLst>
                                          <p:attrName>style.visibility</p:attrName>
                                        </p:attrNameLst>
                                      </p:cBhvr>
                                      <p:to>
                                        <p:strVal val="hidden"/>
                                      </p:to>
                                    </p:set>
                                  </p:childTnLst>
                                </p:cTn>
                              </p:par>
                              <p:par>
                                <p:cTn id="2918" presetID="10" presetClass="exit" presetSubtype="0" fill="hold" grpId="0" nodeType="withEffect">
                                  <p:stCondLst>
                                    <p:cond delay="0"/>
                                  </p:stCondLst>
                                  <p:childTnLst>
                                    <p:animEffect transition="out" filter="fade">
                                      <p:cBhvr>
                                        <p:cTn id="2919" dur="10"/>
                                        <p:tgtEl>
                                          <p:spTgt spid="827"/>
                                        </p:tgtEl>
                                      </p:cBhvr>
                                    </p:animEffect>
                                    <p:set>
                                      <p:cBhvr>
                                        <p:cTn id="2920" dur="1" fill="hold">
                                          <p:stCondLst>
                                            <p:cond delay="9"/>
                                          </p:stCondLst>
                                        </p:cTn>
                                        <p:tgtEl>
                                          <p:spTgt spid="827"/>
                                        </p:tgtEl>
                                        <p:attrNameLst>
                                          <p:attrName>style.visibility</p:attrName>
                                        </p:attrNameLst>
                                      </p:cBhvr>
                                      <p:to>
                                        <p:strVal val="hidden"/>
                                      </p:to>
                                    </p:set>
                                  </p:childTnLst>
                                </p:cTn>
                              </p:par>
                              <p:par>
                                <p:cTn id="2921" presetID="10" presetClass="exit" presetSubtype="0" fill="hold" grpId="0" nodeType="withEffect">
                                  <p:stCondLst>
                                    <p:cond delay="0"/>
                                  </p:stCondLst>
                                  <p:childTnLst>
                                    <p:animEffect transition="out" filter="fade">
                                      <p:cBhvr>
                                        <p:cTn id="2922" dur="10"/>
                                        <p:tgtEl>
                                          <p:spTgt spid="828"/>
                                        </p:tgtEl>
                                      </p:cBhvr>
                                    </p:animEffect>
                                    <p:set>
                                      <p:cBhvr>
                                        <p:cTn id="2923" dur="1" fill="hold">
                                          <p:stCondLst>
                                            <p:cond delay="9"/>
                                          </p:stCondLst>
                                        </p:cTn>
                                        <p:tgtEl>
                                          <p:spTgt spid="828"/>
                                        </p:tgtEl>
                                        <p:attrNameLst>
                                          <p:attrName>style.visibility</p:attrName>
                                        </p:attrNameLst>
                                      </p:cBhvr>
                                      <p:to>
                                        <p:strVal val="hidden"/>
                                      </p:to>
                                    </p:set>
                                  </p:childTnLst>
                                </p:cTn>
                              </p:par>
                              <p:par>
                                <p:cTn id="2924" presetID="10" presetClass="exit" presetSubtype="0" fill="hold" grpId="0" nodeType="withEffect">
                                  <p:stCondLst>
                                    <p:cond delay="0"/>
                                  </p:stCondLst>
                                  <p:childTnLst>
                                    <p:animEffect transition="out" filter="fade">
                                      <p:cBhvr>
                                        <p:cTn id="2925" dur="10"/>
                                        <p:tgtEl>
                                          <p:spTgt spid="829"/>
                                        </p:tgtEl>
                                      </p:cBhvr>
                                    </p:animEffect>
                                    <p:set>
                                      <p:cBhvr>
                                        <p:cTn id="2926" dur="1" fill="hold">
                                          <p:stCondLst>
                                            <p:cond delay="9"/>
                                          </p:stCondLst>
                                        </p:cTn>
                                        <p:tgtEl>
                                          <p:spTgt spid="829"/>
                                        </p:tgtEl>
                                        <p:attrNameLst>
                                          <p:attrName>style.visibility</p:attrName>
                                        </p:attrNameLst>
                                      </p:cBhvr>
                                      <p:to>
                                        <p:strVal val="hidden"/>
                                      </p:to>
                                    </p:set>
                                  </p:childTnLst>
                                </p:cTn>
                              </p:par>
                              <p:par>
                                <p:cTn id="2927" presetID="10" presetClass="exit" presetSubtype="0" fill="hold" grpId="0" nodeType="withEffect">
                                  <p:stCondLst>
                                    <p:cond delay="0"/>
                                  </p:stCondLst>
                                  <p:childTnLst>
                                    <p:animEffect transition="out" filter="fade">
                                      <p:cBhvr>
                                        <p:cTn id="2928" dur="10"/>
                                        <p:tgtEl>
                                          <p:spTgt spid="830"/>
                                        </p:tgtEl>
                                      </p:cBhvr>
                                    </p:animEffect>
                                    <p:set>
                                      <p:cBhvr>
                                        <p:cTn id="2929" dur="1" fill="hold">
                                          <p:stCondLst>
                                            <p:cond delay="9"/>
                                          </p:stCondLst>
                                        </p:cTn>
                                        <p:tgtEl>
                                          <p:spTgt spid="830"/>
                                        </p:tgtEl>
                                        <p:attrNameLst>
                                          <p:attrName>style.visibility</p:attrName>
                                        </p:attrNameLst>
                                      </p:cBhvr>
                                      <p:to>
                                        <p:strVal val="hidden"/>
                                      </p:to>
                                    </p:set>
                                  </p:childTnLst>
                                </p:cTn>
                              </p:par>
                              <p:par>
                                <p:cTn id="2930" presetID="10" presetClass="exit" presetSubtype="0" fill="hold" grpId="0" nodeType="withEffect">
                                  <p:stCondLst>
                                    <p:cond delay="0"/>
                                  </p:stCondLst>
                                  <p:childTnLst>
                                    <p:animEffect transition="out" filter="fade">
                                      <p:cBhvr>
                                        <p:cTn id="2931" dur="10"/>
                                        <p:tgtEl>
                                          <p:spTgt spid="831"/>
                                        </p:tgtEl>
                                      </p:cBhvr>
                                    </p:animEffect>
                                    <p:set>
                                      <p:cBhvr>
                                        <p:cTn id="2932" dur="1" fill="hold">
                                          <p:stCondLst>
                                            <p:cond delay="9"/>
                                          </p:stCondLst>
                                        </p:cTn>
                                        <p:tgtEl>
                                          <p:spTgt spid="831"/>
                                        </p:tgtEl>
                                        <p:attrNameLst>
                                          <p:attrName>style.visibility</p:attrName>
                                        </p:attrNameLst>
                                      </p:cBhvr>
                                      <p:to>
                                        <p:strVal val="hidden"/>
                                      </p:to>
                                    </p:set>
                                  </p:childTnLst>
                                </p:cTn>
                              </p:par>
                              <p:par>
                                <p:cTn id="2933" presetID="10" presetClass="exit" presetSubtype="0" fill="hold" grpId="0" nodeType="withEffect">
                                  <p:stCondLst>
                                    <p:cond delay="0"/>
                                  </p:stCondLst>
                                  <p:childTnLst>
                                    <p:animEffect transition="out" filter="fade">
                                      <p:cBhvr>
                                        <p:cTn id="2934" dur="10"/>
                                        <p:tgtEl>
                                          <p:spTgt spid="832"/>
                                        </p:tgtEl>
                                      </p:cBhvr>
                                    </p:animEffect>
                                    <p:set>
                                      <p:cBhvr>
                                        <p:cTn id="2935" dur="1" fill="hold">
                                          <p:stCondLst>
                                            <p:cond delay="9"/>
                                          </p:stCondLst>
                                        </p:cTn>
                                        <p:tgtEl>
                                          <p:spTgt spid="832"/>
                                        </p:tgtEl>
                                        <p:attrNameLst>
                                          <p:attrName>style.visibility</p:attrName>
                                        </p:attrNameLst>
                                      </p:cBhvr>
                                      <p:to>
                                        <p:strVal val="hidden"/>
                                      </p:to>
                                    </p:set>
                                  </p:childTnLst>
                                </p:cTn>
                              </p:par>
                              <p:par>
                                <p:cTn id="2936" presetID="10" presetClass="exit" presetSubtype="0" fill="hold" grpId="0" nodeType="withEffect">
                                  <p:stCondLst>
                                    <p:cond delay="0"/>
                                  </p:stCondLst>
                                  <p:childTnLst>
                                    <p:animEffect transition="out" filter="fade">
                                      <p:cBhvr>
                                        <p:cTn id="2937" dur="10"/>
                                        <p:tgtEl>
                                          <p:spTgt spid="833"/>
                                        </p:tgtEl>
                                      </p:cBhvr>
                                    </p:animEffect>
                                    <p:set>
                                      <p:cBhvr>
                                        <p:cTn id="2938" dur="1" fill="hold">
                                          <p:stCondLst>
                                            <p:cond delay="9"/>
                                          </p:stCondLst>
                                        </p:cTn>
                                        <p:tgtEl>
                                          <p:spTgt spid="833"/>
                                        </p:tgtEl>
                                        <p:attrNameLst>
                                          <p:attrName>style.visibility</p:attrName>
                                        </p:attrNameLst>
                                      </p:cBhvr>
                                      <p:to>
                                        <p:strVal val="hidden"/>
                                      </p:to>
                                    </p:set>
                                  </p:childTnLst>
                                </p:cTn>
                              </p:par>
                              <p:par>
                                <p:cTn id="2939" presetID="10" presetClass="exit" presetSubtype="0" fill="hold" grpId="0" nodeType="withEffect">
                                  <p:stCondLst>
                                    <p:cond delay="0"/>
                                  </p:stCondLst>
                                  <p:childTnLst>
                                    <p:animEffect transition="out" filter="fade">
                                      <p:cBhvr>
                                        <p:cTn id="2940" dur="10"/>
                                        <p:tgtEl>
                                          <p:spTgt spid="834"/>
                                        </p:tgtEl>
                                      </p:cBhvr>
                                    </p:animEffect>
                                    <p:set>
                                      <p:cBhvr>
                                        <p:cTn id="2941" dur="1" fill="hold">
                                          <p:stCondLst>
                                            <p:cond delay="9"/>
                                          </p:stCondLst>
                                        </p:cTn>
                                        <p:tgtEl>
                                          <p:spTgt spid="834"/>
                                        </p:tgtEl>
                                        <p:attrNameLst>
                                          <p:attrName>style.visibility</p:attrName>
                                        </p:attrNameLst>
                                      </p:cBhvr>
                                      <p:to>
                                        <p:strVal val="hidden"/>
                                      </p:to>
                                    </p:set>
                                  </p:childTnLst>
                                </p:cTn>
                              </p:par>
                              <p:par>
                                <p:cTn id="2942" presetID="10" presetClass="exit" presetSubtype="0" fill="hold" grpId="0" nodeType="withEffect">
                                  <p:stCondLst>
                                    <p:cond delay="0"/>
                                  </p:stCondLst>
                                  <p:childTnLst>
                                    <p:animEffect transition="out" filter="fade">
                                      <p:cBhvr>
                                        <p:cTn id="2943" dur="10"/>
                                        <p:tgtEl>
                                          <p:spTgt spid="835"/>
                                        </p:tgtEl>
                                      </p:cBhvr>
                                    </p:animEffect>
                                    <p:set>
                                      <p:cBhvr>
                                        <p:cTn id="2944" dur="1" fill="hold">
                                          <p:stCondLst>
                                            <p:cond delay="9"/>
                                          </p:stCondLst>
                                        </p:cTn>
                                        <p:tgtEl>
                                          <p:spTgt spid="835"/>
                                        </p:tgtEl>
                                        <p:attrNameLst>
                                          <p:attrName>style.visibility</p:attrName>
                                        </p:attrNameLst>
                                      </p:cBhvr>
                                      <p:to>
                                        <p:strVal val="hidden"/>
                                      </p:to>
                                    </p:set>
                                  </p:childTnLst>
                                </p:cTn>
                              </p:par>
                              <p:par>
                                <p:cTn id="2945" presetID="10" presetClass="exit" presetSubtype="0" fill="hold" grpId="0" nodeType="withEffect">
                                  <p:stCondLst>
                                    <p:cond delay="0"/>
                                  </p:stCondLst>
                                  <p:childTnLst>
                                    <p:animEffect transition="out" filter="fade">
                                      <p:cBhvr>
                                        <p:cTn id="2946" dur="10"/>
                                        <p:tgtEl>
                                          <p:spTgt spid="836"/>
                                        </p:tgtEl>
                                      </p:cBhvr>
                                    </p:animEffect>
                                    <p:set>
                                      <p:cBhvr>
                                        <p:cTn id="2947" dur="1" fill="hold">
                                          <p:stCondLst>
                                            <p:cond delay="9"/>
                                          </p:stCondLst>
                                        </p:cTn>
                                        <p:tgtEl>
                                          <p:spTgt spid="836"/>
                                        </p:tgtEl>
                                        <p:attrNameLst>
                                          <p:attrName>style.visibility</p:attrName>
                                        </p:attrNameLst>
                                      </p:cBhvr>
                                      <p:to>
                                        <p:strVal val="hidden"/>
                                      </p:to>
                                    </p:set>
                                  </p:childTnLst>
                                </p:cTn>
                              </p:par>
                              <p:par>
                                <p:cTn id="2948" presetID="10" presetClass="exit" presetSubtype="0" fill="hold" grpId="0" nodeType="withEffect">
                                  <p:stCondLst>
                                    <p:cond delay="0"/>
                                  </p:stCondLst>
                                  <p:childTnLst>
                                    <p:animEffect transition="out" filter="fade">
                                      <p:cBhvr>
                                        <p:cTn id="2949" dur="10"/>
                                        <p:tgtEl>
                                          <p:spTgt spid="837"/>
                                        </p:tgtEl>
                                      </p:cBhvr>
                                    </p:animEffect>
                                    <p:set>
                                      <p:cBhvr>
                                        <p:cTn id="2950" dur="1" fill="hold">
                                          <p:stCondLst>
                                            <p:cond delay="9"/>
                                          </p:stCondLst>
                                        </p:cTn>
                                        <p:tgtEl>
                                          <p:spTgt spid="837"/>
                                        </p:tgtEl>
                                        <p:attrNameLst>
                                          <p:attrName>style.visibility</p:attrName>
                                        </p:attrNameLst>
                                      </p:cBhvr>
                                      <p:to>
                                        <p:strVal val="hidden"/>
                                      </p:to>
                                    </p:set>
                                  </p:childTnLst>
                                </p:cTn>
                              </p:par>
                              <p:par>
                                <p:cTn id="2951" presetID="10" presetClass="exit" presetSubtype="0" fill="hold" grpId="0" nodeType="withEffect">
                                  <p:stCondLst>
                                    <p:cond delay="0"/>
                                  </p:stCondLst>
                                  <p:childTnLst>
                                    <p:animEffect transition="out" filter="fade">
                                      <p:cBhvr>
                                        <p:cTn id="2952" dur="10"/>
                                        <p:tgtEl>
                                          <p:spTgt spid="838"/>
                                        </p:tgtEl>
                                      </p:cBhvr>
                                    </p:animEffect>
                                    <p:set>
                                      <p:cBhvr>
                                        <p:cTn id="2953" dur="1" fill="hold">
                                          <p:stCondLst>
                                            <p:cond delay="9"/>
                                          </p:stCondLst>
                                        </p:cTn>
                                        <p:tgtEl>
                                          <p:spTgt spid="838"/>
                                        </p:tgtEl>
                                        <p:attrNameLst>
                                          <p:attrName>style.visibility</p:attrName>
                                        </p:attrNameLst>
                                      </p:cBhvr>
                                      <p:to>
                                        <p:strVal val="hidden"/>
                                      </p:to>
                                    </p:set>
                                  </p:childTnLst>
                                </p:cTn>
                              </p:par>
                              <p:par>
                                <p:cTn id="2954" presetID="10" presetClass="exit" presetSubtype="0" fill="hold" grpId="0" nodeType="withEffect">
                                  <p:stCondLst>
                                    <p:cond delay="0"/>
                                  </p:stCondLst>
                                  <p:childTnLst>
                                    <p:animEffect transition="out" filter="fade">
                                      <p:cBhvr>
                                        <p:cTn id="2955" dur="10"/>
                                        <p:tgtEl>
                                          <p:spTgt spid="839"/>
                                        </p:tgtEl>
                                      </p:cBhvr>
                                    </p:animEffect>
                                    <p:set>
                                      <p:cBhvr>
                                        <p:cTn id="2956" dur="1" fill="hold">
                                          <p:stCondLst>
                                            <p:cond delay="9"/>
                                          </p:stCondLst>
                                        </p:cTn>
                                        <p:tgtEl>
                                          <p:spTgt spid="839"/>
                                        </p:tgtEl>
                                        <p:attrNameLst>
                                          <p:attrName>style.visibility</p:attrName>
                                        </p:attrNameLst>
                                      </p:cBhvr>
                                      <p:to>
                                        <p:strVal val="hidden"/>
                                      </p:to>
                                    </p:set>
                                  </p:childTnLst>
                                </p:cTn>
                              </p:par>
                              <p:par>
                                <p:cTn id="2957" presetID="10" presetClass="exit" presetSubtype="0" fill="hold" grpId="0" nodeType="withEffect">
                                  <p:stCondLst>
                                    <p:cond delay="0"/>
                                  </p:stCondLst>
                                  <p:childTnLst>
                                    <p:animEffect transition="out" filter="fade">
                                      <p:cBhvr>
                                        <p:cTn id="2958" dur="10"/>
                                        <p:tgtEl>
                                          <p:spTgt spid="840"/>
                                        </p:tgtEl>
                                      </p:cBhvr>
                                    </p:animEffect>
                                    <p:set>
                                      <p:cBhvr>
                                        <p:cTn id="2959" dur="1" fill="hold">
                                          <p:stCondLst>
                                            <p:cond delay="9"/>
                                          </p:stCondLst>
                                        </p:cTn>
                                        <p:tgtEl>
                                          <p:spTgt spid="840"/>
                                        </p:tgtEl>
                                        <p:attrNameLst>
                                          <p:attrName>style.visibility</p:attrName>
                                        </p:attrNameLst>
                                      </p:cBhvr>
                                      <p:to>
                                        <p:strVal val="hidden"/>
                                      </p:to>
                                    </p:set>
                                  </p:childTnLst>
                                </p:cTn>
                              </p:par>
                            </p:childTnLst>
                          </p:cTn>
                        </p:par>
                        <p:par>
                          <p:cTn id="2960" fill="hold">
                            <p:stCondLst>
                              <p:cond delay="5950"/>
                            </p:stCondLst>
                            <p:childTnLst>
                              <p:par>
                                <p:cTn id="2961" presetID="10" presetClass="exit" presetSubtype="0" fill="hold" grpId="0" nodeType="afterEffect">
                                  <p:stCondLst>
                                    <p:cond delay="0"/>
                                  </p:stCondLst>
                                  <p:childTnLst>
                                    <p:animEffect transition="out" filter="fade">
                                      <p:cBhvr>
                                        <p:cTn id="2962" dur="10"/>
                                        <p:tgtEl>
                                          <p:spTgt spid="841"/>
                                        </p:tgtEl>
                                      </p:cBhvr>
                                    </p:animEffect>
                                    <p:set>
                                      <p:cBhvr>
                                        <p:cTn id="2963" dur="1" fill="hold">
                                          <p:stCondLst>
                                            <p:cond delay="9"/>
                                          </p:stCondLst>
                                        </p:cTn>
                                        <p:tgtEl>
                                          <p:spTgt spid="841"/>
                                        </p:tgtEl>
                                        <p:attrNameLst>
                                          <p:attrName>style.visibility</p:attrName>
                                        </p:attrNameLst>
                                      </p:cBhvr>
                                      <p:to>
                                        <p:strVal val="hidden"/>
                                      </p:to>
                                    </p:set>
                                  </p:childTnLst>
                                </p:cTn>
                              </p:par>
                            </p:childTnLst>
                          </p:cTn>
                        </p:par>
                        <p:par>
                          <p:cTn id="2964" fill="hold">
                            <p:stCondLst>
                              <p:cond delay="5960"/>
                            </p:stCondLst>
                            <p:childTnLst>
                              <p:par>
                                <p:cTn id="2965" presetID="10" presetClass="exit" presetSubtype="0" fill="hold" grpId="0" nodeType="afterEffect">
                                  <p:stCondLst>
                                    <p:cond delay="0"/>
                                  </p:stCondLst>
                                  <p:childTnLst>
                                    <p:animEffect transition="out" filter="fade">
                                      <p:cBhvr>
                                        <p:cTn id="2966" dur="10"/>
                                        <p:tgtEl>
                                          <p:spTgt spid="842"/>
                                        </p:tgtEl>
                                      </p:cBhvr>
                                    </p:animEffect>
                                    <p:set>
                                      <p:cBhvr>
                                        <p:cTn id="2967" dur="1" fill="hold">
                                          <p:stCondLst>
                                            <p:cond delay="9"/>
                                          </p:stCondLst>
                                        </p:cTn>
                                        <p:tgtEl>
                                          <p:spTgt spid="842"/>
                                        </p:tgtEl>
                                        <p:attrNameLst>
                                          <p:attrName>style.visibility</p:attrName>
                                        </p:attrNameLst>
                                      </p:cBhvr>
                                      <p:to>
                                        <p:strVal val="hidden"/>
                                      </p:to>
                                    </p:set>
                                  </p:childTnLst>
                                </p:cTn>
                              </p:par>
                            </p:childTnLst>
                          </p:cTn>
                        </p:par>
                        <p:par>
                          <p:cTn id="2968" fill="hold">
                            <p:stCondLst>
                              <p:cond delay="5970"/>
                            </p:stCondLst>
                            <p:childTnLst>
                              <p:par>
                                <p:cTn id="2969" presetID="10" presetClass="exit" presetSubtype="0" fill="hold" grpId="0" nodeType="afterEffect">
                                  <p:stCondLst>
                                    <p:cond delay="0"/>
                                  </p:stCondLst>
                                  <p:childTnLst>
                                    <p:animEffect transition="out" filter="fade">
                                      <p:cBhvr>
                                        <p:cTn id="2970" dur="10"/>
                                        <p:tgtEl>
                                          <p:spTgt spid="843"/>
                                        </p:tgtEl>
                                      </p:cBhvr>
                                    </p:animEffect>
                                    <p:set>
                                      <p:cBhvr>
                                        <p:cTn id="2971" dur="1" fill="hold">
                                          <p:stCondLst>
                                            <p:cond delay="9"/>
                                          </p:stCondLst>
                                        </p:cTn>
                                        <p:tgtEl>
                                          <p:spTgt spid="843"/>
                                        </p:tgtEl>
                                        <p:attrNameLst>
                                          <p:attrName>style.visibility</p:attrName>
                                        </p:attrNameLst>
                                      </p:cBhvr>
                                      <p:to>
                                        <p:strVal val="hidden"/>
                                      </p:to>
                                    </p:set>
                                  </p:childTnLst>
                                </p:cTn>
                              </p:par>
                            </p:childTnLst>
                          </p:cTn>
                        </p:par>
                        <p:par>
                          <p:cTn id="2972" fill="hold">
                            <p:stCondLst>
                              <p:cond delay="5980"/>
                            </p:stCondLst>
                            <p:childTnLst>
                              <p:par>
                                <p:cTn id="2973" presetID="10" presetClass="exit" presetSubtype="0" fill="hold" grpId="0" nodeType="afterEffect">
                                  <p:stCondLst>
                                    <p:cond delay="0"/>
                                  </p:stCondLst>
                                  <p:childTnLst>
                                    <p:animEffect transition="out" filter="fade">
                                      <p:cBhvr>
                                        <p:cTn id="2974" dur="10"/>
                                        <p:tgtEl>
                                          <p:spTgt spid="844"/>
                                        </p:tgtEl>
                                      </p:cBhvr>
                                    </p:animEffect>
                                    <p:set>
                                      <p:cBhvr>
                                        <p:cTn id="2975" dur="1" fill="hold">
                                          <p:stCondLst>
                                            <p:cond delay="9"/>
                                          </p:stCondLst>
                                        </p:cTn>
                                        <p:tgtEl>
                                          <p:spTgt spid="844"/>
                                        </p:tgtEl>
                                        <p:attrNameLst>
                                          <p:attrName>style.visibility</p:attrName>
                                        </p:attrNameLst>
                                      </p:cBhvr>
                                      <p:to>
                                        <p:strVal val="hidden"/>
                                      </p:to>
                                    </p:set>
                                  </p:childTnLst>
                                </p:cTn>
                              </p:par>
                            </p:childTnLst>
                          </p:cTn>
                        </p:par>
                        <p:par>
                          <p:cTn id="2976" fill="hold">
                            <p:stCondLst>
                              <p:cond delay="5990"/>
                            </p:stCondLst>
                            <p:childTnLst>
                              <p:par>
                                <p:cTn id="2977" presetID="10" presetClass="exit" presetSubtype="0" fill="hold" grpId="0" nodeType="afterEffect">
                                  <p:stCondLst>
                                    <p:cond delay="0"/>
                                  </p:stCondLst>
                                  <p:childTnLst>
                                    <p:animEffect transition="out" filter="fade">
                                      <p:cBhvr>
                                        <p:cTn id="2978" dur="10"/>
                                        <p:tgtEl>
                                          <p:spTgt spid="845"/>
                                        </p:tgtEl>
                                      </p:cBhvr>
                                    </p:animEffect>
                                    <p:set>
                                      <p:cBhvr>
                                        <p:cTn id="2979" dur="1" fill="hold">
                                          <p:stCondLst>
                                            <p:cond delay="9"/>
                                          </p:stCondLst>
                                        </p:cTn>
                                        <p:tgtEl>
                                          <p:spTgt spid="845"/>
                                        </p:tgtEl>
                                        <p:attrNameLst>
                                          <p:attrName>style.visibility</p:attrName>
                                        </p:attrNameLst>
                                      </p:cBhvr>
                                      <p:to>
                                        <p:strVal val="hidden"/>
                                      </p:to>
                                    </p:set>
                                  </p:childTnLst>
                                </p:cTn>
                              </p:par>
                              <p:par>
                                <p:cTn id="2980" presetID="10" presetClass="exit" presetSubtype="0" fill="hold" grpId="0" nodeType="withEffect">
                                  <p:stCondLst>
                                    <p:cond delay="0"/>
                                  </p:stCondLst>
                                  <p:childTnLst>
                                    <p:animEffect transition="out" filter="fade">
                                      <p:cBhvr>
                                        <p:cTn id="2981" dur="10"/>
                                        <p:tgtEl>
                                          <p:spTgt spid="846"/>
                                        </p:tgtEl>
                                      </p:cBhvr>
                                    </p:animEffect>
                                    <p:set>
                                      <p:cBhvr>
                                        <p:cTn id="2982" dur="1" fill="hold">
                                          <p:stCondLst>
                                            <p:cond delay="9"/>
                                          </p:stCondLst>
                                        </p:cTn>
                                        <p:tgtEl>
                                          <p:spTgt spid="846"/>
                                        </p:tgtEl>
                                        <p:attrNameLst>
                                          <p:attrName>style.visibility</p:attrName>
                                        </p:attrNameLst>
                                      </p:cBhvr>
                                      <p:to>
                                        <p:strVal val="hidden"/>
                                      </p:to>
                                    </p:set>
                                  </p:childTnLst>
                                </p:cTn>
                              </p:par>
                              <p:par>
                                <p:cTn id="2983" presetID="10" presetClass="exit" presetSubtype="0" fill="hold" grpId="0" nodeType="withEffect">
                                  <p:stCondLst>
                                    <p:cond delay="0"/>
                                  </p:stCondLst>
                                  <p:childTnLst>
                                    <p:animEffect transition="out" filter="fade">
                                      <p:cBhvr>
                                        <p:cTn id="2984" dur="10"/>
                                        <p:tgtEl>
                                          <p:spTgt spid="847"/>
                                        </p:tgtEl>
                                      </p:cBhvr>
                                    </p:animEffect>
                                    <p:set>
                                      <p:cBhvr>
                                        <p:cTn id="2985" dur="1" fill="hold">
                                          <p:stCondLst>
                                            <p:cond delay="9"/>
                                          </p:stCondLst>
                                        </p:cTn>
                                        <p:tgtEl>
                                          <p:spTgt spid="847"/>
                                        </p:tgtEl>
                                        <p:attrNameLst>
                                          <p:attrName>style.visibility</p:attrName>
                                        </p:attrNameLst>
                                      </p:cBhvr>
                                      <p:to>
                                        <p:strVal val="hidden"/>
                                      </p:to>
                                    </p:set>
                                  </p:childTnLst>
                                </p:cTn>
                              </p:par>
                              <p:par>
                                <p:cTn id="2986" presetID="10" presetClass="exit" presetSubtype="0" fill="hold" grpId="0" nodeType="withEffect">
                                  <p:stCondLst>
                                    <p:cond delay="0"/>
                                  </p:stCondLst>
                                  <p:childTnLst>
                                    <p:animEffect transition="out" filter="fade">
                                      <p:cBhvr>
                                        <p:cTn id="2987" dur="10"/>
                                        <p:tgtEl>
                                          <p:spTgt spid="848"/>
                                        </p:tgtEl>
                                      </p:cBhvr>
                                    </p:animEffect>
                                    <p:set>
                                      <p:cBhvr>
                                        <p:cTn id="2988" dur="1" fill="hold">
                                          <p:stCondLst>
                                            <p:cond delay="9"/>
                                          </p:stCondLst>
                                        </p:cTn>
                                        <p:tgtEl>
                                          <p:spTgt spid="848"/>
                                        </p:tgtEl>
                                        <p:attrNameLst>
                                          <p:attrName>style.visibility</p:attrName>
                                        </p:attrNameLst>
                                      </p:cBhvr>
                                      <p:to>
                                        <p:strVal val="hidden"/>
                                      </p:to>
                                    </p:set>
                                  </p:childTnLst>
                                </p:cTn>
                              </p:par>
                            </p:childTnLst>
                          </p:cTn>
                        </p:par>
                        <p:par>
                          <p:cTn id="2989" fill="hold">
                            <p:stCondLst>
                              <p:cond delay="6000"/>
                            </p:stCondLst>
                            <p:childTnLst>
                              <p:par>
                                <p:cTn id="2990" presetID="10" presetClass="exit" presetSubtype="0" fill="hold" grpId="0" nodeType="afterEffect">
                                  <p:stCondLst>
                                    <p:cond delay="0"/>
                                  </p:stCondLst>
                                  <p:childTnLst>
                                    <p:animEffect transition="out" filter="fade">
                                      <p:cBhvr>
                                        <p:cTn id="2991" dur="10"/>
                                        <p:tgtEl>
                                          <p:spTgt spid="849"/>
                                        </p:tgtEl>
                                      </p:cBhvr>
                                    </p:animEffect>
                                    <p:set>
                                      <p:cBhvr>
                                        <p:cTn id="2992" dur="1" fill="hold">
                                          <p:stCondLst>
                                            <p:cond delay="9"/>
                                          </p:stCondLst>
                                        </p:cTn>
                                        <p:tgtEl>
                                          <p:spTgt spid="849"/>
                                        </p:tgtEl>
                                        <p:attrNameLst>
                                          <p:attrName>style.visibility</p:attrName>
                                        </p:attrNameLst>
                                      </p:cBhvr>
                                      <p:to>
                                        <p:strVal val="hidden"/>
                                      </p:to>
                                    </p:set>
                                  </p:childTnLst>
                                </p:cTn>
                              </p:par>
                            </p:childTnLst>
                          </p:cTn>
                        </p:par>
                        <p:par>
                          <p:cTn id="2993" fill="hold">
                            <p:stCondLst>
                              <p:cond delay="6010"/>
                            </p:stCondLst>
                            <p:childTnLst>
                              <p:par>
                                <p:cTn id="2994" presetID="10" presetClass="exit" presetSubtype="0" fill="hold" grpId="0" nodeType="afterEffect">
                                  <p:stCondLst>
                                    <p:cond delay="0"/>
                                  </p:stCondLst>
                                  <p:childTnLst>
                                    <p:animEffect transition="out" filter="fade">
                                      <p:cBhvr>
                                        <p:cTn id="2995" dur="10"/>
                                        <p:tgtEl>
                                          <p:spTgt spid="850"/>
                                        </p:tgtEl>
                                      </p:cBhvr>
                                    </p:animEffect>
                                    <p:set>
                                      <p:cBhvr>
                                        <p:cTn id="2996" dur="1" fill="hold">
                                          <p:stCondLst>
                                            <p:cond delay="9"/>
                                          </p:stCondLst>
                                        </p:cTn>
                                        <p:tgtEl>
                                          <p:spTgt spid="850"/>
                                        </p:tgtEl>
                                        <p:attrNameLst>
                                          <p:attrName>style.visibility</p:attrName>
                                        </p:attrNameLst>
                                      </p:cBhvr>
                                      <p:to>
                                        <p:strVal val="hidden"/>
                                      </p:to>
                                    </p:set>
                                  </p:childTnLst>
                                </p:cTn>
                              </p:par>
                            </p:childTnLst>
                          </p:cTn>
                        </p:par>
                        <p:par>
                          <p:cTn id="2997" fill="hold">
                            <p:stCondLst>
                              <p:cond delay="6020"/>
                            </p:stCondLst>
                            <p:childTnLst>
                              <p:par>
                                <p:cTn id="2998" presetID="10" presetClass="exit" presetSubtype="0" fill="hold" grpId="0" nodeType="afterEffect">
                                  <p:stCondLst>
                                    <p:cond delay="0"/>
                                  </p:stCondLst>
                                  <p:childTnLst>
                                    <p:animEffect transition="out" filter="fade">
                                      <p:cBhvr>
                                        <p:cTn id="2999" dur="10"/>
                                        <p:tgtEl>
                                          <p:spTgt spid="851"/>
                                        </p:tgtEl>
                                      </p:cBhvr>
                                    </p:animEffect>
                                    <p:set>
                                      <p:cBhvr>
                                        <p:cTn id="3000" dur="1" fill="hold">
                                          <p:stCondLst>
                                            <p:cond delay="9"/>
                                          </p:stCondLst>
                                        </p:cTn>
                                        <p:tgtEl>
                                          <p:spTgt spid="851"/>
                                        </p:tgtEl>
                                        <p:attrNameLst>
                                          <p:attrName>style.visibility</p:attrName>
                                        </p:attrNameLst>
                                      </p:cBhvr>
                                      <p:to>
                                        <p:strVal val="hidden"/>
                                      </p:to>
                                    </p:set>
                                  </p:childTnLst>
                                </p:cTn>
                              </p:par>
                            </p:childTnLst>
                          </p:cTn>
                        </p:par>
                        <p:par>
                          <p:cTn id="3001" fill="hold">
                            <p:stCondLst>
                              <p:cond delay="6030"/>
                            </p:stCondLst>
                            <p:childTnLst>
                              <p:par>
                                <p:cTn id="3002" presetID="10" presetClass="exit" presetSubtype="0" fill="hold" grpId="0" nodeType="afterEffect">
                                  <p:stCondLst>
                                    <p:cond delay="0"/>
                                  </p:stCondLst>
                                  <p:childTnLst>
                                    <p:animEffect transition="out" filter="fade">
                                      <p:cBhvr>
                                        <p:cTn id="3003" dur="10"/>
                                        <p:tgtEl>
                                          <p:spTgt spid="852"/>
                                        </p:tgtEl>
                                      </p:cBhvr>
                                    </p:animEffect>
                                    <p:set>
                                      <p:cBhvr>
                                        <p:cTn id="3004" dur="1" fill="hold">
                                          <p:stCondLst>
                                            <p:cond delay="9"/>
                                          </p:stCondLst>
                                        </p:cTn>
                                        <p:tgtEl>
                                          <p:spTgt spid="852"/>
                                        </p:tgtEl>
                                        <p:attrNameLst>
                                          <p:attrName>style.visibility</p:attrName>
                                        </p:attrNameLst>
                                      </p:cBhvr>
                                      <p:to>
                                        <p:strVal val="hidden"/>
                                      </p:to>
                                    </p:set>
                                  </p:childTnLst>
                                </p:cTn>
                              </p:par>
                              <p:par>
                                <p:cTn id="3005" presetID="10" presetClass="exit" presetSubtype="0" fill="hold" grpId="0" nodeType="withEffect">
                                  <p:stCondLst>
                                    <p:cond delay="0"/>
                                  </p:stCondLst>
                                  <p:childTnLst>
                                    <p:animEffect transition="out" filter="fade">
                                      <p:cBhvr>
                                        <p:cTn id="3006" dur="10"/>
                                        <p:tgtEl>
                                          <p:spTgt spid="853"/>
                                        </p:tgtEl>
                                      </p:cBhvr>
                                    </p:animEffect>
                                    <p:set>
                                      <p:cBhvr>
                                        <p:cTn id="3007" dur="1" fill="hold">
                                          <p:stCondLst>
                                            <p:cond delay="9"/>
                                          </p:stCondLst>
                                        </p:cTn>
                                        <p:tgtEl>
                                          <p:spTgt spid="853"/>
                                        </p:tgtEl>
                                        <p:attrNameLst>
                                          <p:attrName>style.visibility</p:attrName>
                                        </p:attrNameLst>
                                      </p:cBhvr>
                                      <p:to>
                                        <p:strVal val="hidden"/>
                                      </p:to>
                                    </p:set>
                                  </p:childTnLst>
                                </p:cTn>
                              </p:par>
                              <p:par>
                                <p:cTn id="3008" presetID="10" presetClass="exit" presetSubtype="0" fill="hold" grpId="0" nodeType="withEffect">
                                  <p:stCondLst>
                                    <p:cond delay="0"/>
                                  </p:stCondLst>
                                  <p:childTnLst>
                                    <p:animEffect transition="out" filter="fade">
                                      <p:cBhvr>
                                        <p:cTn id="3009" dur="10"/>
                                        <p:tgtEl>
                                          <p:spTgt spid="854"/>
                                        </p:tgtEl>
                                      </p:cBhvr>
                                    </p:animEffect>
                                    <p:set>
                                      <p:cBhvr>
                                        <p:cTn id="3010" dur="1" fill="hold">
                                          <p:stCondLst>
                                            <p:cond delay="9"/>
                                          </p:stCondLst>
                                        </p:cTn>
                                        <p:tgtEl>
                                          <p:spTgt spid="854"/>
                                        </p:tgtEl>
                                        <p:attrNameLst>
                                          <p:attrName>style.visibility</p:attrName>
                                        </p:attrNameLst>
                                      </p:cBhvr>
                                      <p:to>
                                        <p:strVal val="hidden"/>
                                      </p:to>
                                    </p:set>
                                  </p:childTnLst>
                                </p:cTn>
                              </p:par>
                              <p:par>
                                <p:cTn id="3011" presetID="10" presetClass="exit" presetSubtype="0" fill="hold" grpId="0" nodeType="withEffect">
                                  <p:stCondLst>
                                    <p:cond delay="0"/>
                                  </p:stCondLst>
                                  <p:childTnLst>
                                    <p:animEffect transition="out" filter="fade">
                                      <p:cBhvr>
                                        <p:cTn id="3012" dur="10"/>
                                        <p:tgtEl>
                                          <p:spTgt spid="855"/>
                                        </p:tgtEl>
                                      </p:cBhvr>
                                    </p:animEffect>
                                    <p:set>
                                      <p:cBhvr>
                                        <p:cTn id="3013" dur="1" fill="hold">
                                          <p:stCondLst>
                                            <p:cond delay="9"/>
                                          </p:stCondLst>
                                        </p:cTn>
                                        <p:tgtEl>
                                          <p:spTgt spid="855"/>
                                        </p:tgtEl>
                                        <p:attrNameLst>
                                          <p:attrName>style.visibility</p:attrName>
                                        </p:attrNameLst>
                                      </p:cBhvr>
                                      <p:to>
                                        <p:strVal val="hidden"/>
                                      </p:to>
                                    </p:set>
                                  </p:childTnLst>
                                </p:cTn>
                              </p:par>
                              <p:par>
                                <p:cTn id="3014" presetID="10" presetClass="exit" presetSubtype="0" fill="hold" grpId="0" nodeType="withEffect">
                                  <p:stCondLst>
                                    <p:cond delay="0"/>
                                  </p:stCondLst>
                                  <p:childTnLst>
                                    <p:animEffect transition="out" filter="fade">
                                      <p:cBhvr>
                                        <p:cTn id="3015" dur="10"/>
                                        <p:tgtEl>
                                          <p:spTgt spid="856"/>
                                        </p:tgtEl>
                                      </p:cBhvr>
                                    </p:animEffect>
                                    <p:set>
                                      <p:cBhvr>
                                        <p:cTn id="3016" dur="1" fill="hold">
                                          <p:stCondLst>
                                            <p:cond delay="9"/>
                                          </p:stCondLst>
                                        </p:cTn>
                                        <p:tgtEl>
                                          <p:spTgt spid="856"/>
                                        </p:tgtEl>
                                        <p:attrNameLst>
                                          <p:attrName>style.visibility</p:attrName>
                                        </p:attrNameLst>
                                      </p:cBhvr>
                                      <p:to>
                                        <p:strVal val="hidden"/>
                                      </p:to>
                                    </p:set>
                                  </p:childTnLst>
                                </p:cTn>
                              </p:par>
                              <p:par>
                                <p:cTn id="3017" presetID="10" presetClass="exit" presetSubtype="0" fill="hold" grpId="0" nodeType="withEffect">
                                  <p:stCondLst>
                                    <p:cond delay="0"/>
                                  </p:stCondLst>
                                  <p:childTnLst>
                                    <p:animEffect transition="out" filter="fade">
                                      <p:cBhvr>
                                        <p:cTn id="3018" dur="10"/>
                                        <p:tgtEl>
                                          <p:spTgt spid="857"/>
                                        </p:tgtEl>
                                      </p:cBhvr>
                                    </p:animEffect>
                                    <p:set>
                                      <p:cBhvr>
                                        <p:cTn id="3019" dur="1" fill="hold">
                                          <p:stCondLst>
                                            <p:cond delay="9"/>
                                          </p:stCondLst>
                                        </p:cTn>
                                        <p:tgtEl>
                                          <p:spTgt spid="857"/>
                                        </p:tgtEl>
                                        <p:attrNameLst>
                                          <p:attrName>style.visibility</p:attrName>
                                        </p:attrNameLst>
                                      </p:cBhvr>
                                      <p:to>
                                        <p:strVal val="hidden"/>
                                      </p:to>
                                    </p:set>
                                  </p:childTnLst>
                                </p:cTn>
                              </p:par>
                              <p:par>
                                <p:cTn id="3020" presetID="10" presetClass="exit" presetSubtype="0" fill="hold" grpId="0" nodeType="withEffect">
                                  <p:stCondLst>
                                    <p:cond delay="0"/>
                                  </p:stCondLst>
                                  <p:childTnLst>
                                    <p:animEffect transition="out" filter="fade">
                                      <p:cBhvr>
                                        <p:cTn id="3021" dur="10"/>
                                        <p:tgtEl>
                                          <p:spTgt spid="858"/>
                                        </p:tgtEl>
                                      </p:cBhvr>
                                    </p:animEffect>
                                    <p:set>
                                      <p:cBhvr>
                                        <p:cTn id="3022" dur="1" fill="hold">
                                          <p:stCondLst>
                                            <p:cond delay="9"/>
                                          </p:stCondLst>
                                        </p:cTn>
                                        <p:tgtEl>
                                          <p:spTgt spid="858"/>
                                        </p:tgtEl>
                                        <p:attrNameLst>
                                          <p:attrName>style.visibility</p:attrName>
                                        </p:attrNameLst>
                                      </p:cBhvr>
                                      <p:to>
                                        <p:strVal val="hidden"/>
                                      </p:to>
                                    </p:set>
                                  </p:childTnLst>
                                </p:cTn>
                              </p:par>
                              <p:par>
                                <p:cTn id="3023" presetID="10" presetClass="exit" presetSubtype="0" fill="hold" grpId="0" nodeType="withEffect">
                                  <p:stCondLst>
                                    <p:cond delay="0"/>
                                  </p:stCondLst>
                                  <p:childTnLst>
                                    <p:animEffect transition="out" filter="fade">
                                      <p:cBhvr>
                                        <p:cTn id="3024" dur="10"/>
                                        <p:tgtEl>
                                          <p:spTgt spid="859"/>
                                        </p:tgtEl>
                                      </p:cBhvr>
                                    </p:animEffect>
                                    <p:set>
                                      <p:cBhvr>
                                        <p:cTn id="3025" dur="1" fill="hold">
                                          <p:stCondLst>
                                            <p:cond delay="9"/>
                                          </p:stCondLst>
                                        </p:cTn>
                                        <p:tgtEl>
                                          <p:spTgt spid="859"/>
                                        </p:tgtEl>
                                        <p:attrNameLst>
                                          <p:attrName>style.visibility</p:attrName>
                                        </p:attrNameLst>
                                      </p:cBhvr>
                                      <p:to>
                                        <p:strVal val="hidden"/>
                                      </p:to>
                                    </p:set>
                                  </p:childTnLst>
                                </p:cTn>
                              </p:par>
                              <p:par>
                                <p:cTn id="3026" presetID="10" presetClass="exit" presetSubtype="0" fill="hold" grpId="0" nodeType="withEffect">
                                  <p:stCondLst>
                                    <p:cond delay="0"/>
                                  </p:stCondLst>
                                  <p:childTnLst>
                                    <p:animEffect transition="out" filter="fade">
                                      <p:cBhvr>
                                        <p:cTn id="3027" dur="10"/>
                                        <p:tgtEl>
                                          <p:spTgt spid="860"/>
                                        </p:tgtEl>
                                      </p:cBhvr>
                                    </p:animEffect>
                                    <p:set>
                                      <p:cBhvr>
                                        <p:cTn id="3028" dur="1" fill="hold">
                                          <p:stCondLst>
                                            <p:cond delay="9"/>
                                          </p:stCondLst>
                                        </p:cTn>
                                        <p:tgtEl>
                                          <p:spTgt spid="860"/>
                                        </p:tgtEl>
                                        <p:attrNameLst>
                                          <p:attrName>style.visibility</p:attrName>
                                        </p:attrNameLst>
                                      </p:cBhvr>
                                      <p:to>
                                        <p:strVal val="hidden"/>
                                      </p:to>
                                    </p:set>
                                  </p:childTnLst>
                                </p:cTn>
                              </p:par>
                              <p:par>
                                <p:cTn id="3029" presetID="10" presetClass="exit" presetSubtype="0" fill="hold" grpId="0" nodeType="withEffect">
                                  <p:stCondLst>
                                    <p:cond delay="0"/>
                                  </p:stCondLst>
                                  <p:childTnLst>
                                    <p:animEffect transition="out" filter="fade">
                                      <p:cBhvr>
                                        <p:cTn id="3030" dur="10"/>
                                        <p:tgtEl>
                                          <p:spTgt spid="861"/>
                                        </p:tgtEl>
                                      </p:cBhvr>
                                    </p:animEffect>
                                    <p:set>
                                      <p:cBhvr>
                                        <p:cTn id="3031" dur="1" fill="hold">
                                          <p:stCondLst>
                                            <p:cond delay="9"/>
                                          </p:stCondLst>
                                        </p:cTn>
                                        <p:tgtEl>
                                          <p:spTgt spid="861"/>
                                        </p:tgtEl>
                                        <p:attrNameLst>
                                          <p:attrName>style.visibility</p:attrName>
                                        </p:attrNameLst>
                                      </p:cBhvr>
                                      <p:to>
                                        <p:strVal val="hidden"/>
                                      </p:to>
                                    </p:set>
                                  </p:childTnLst>
                                </p:cTn>
                              </p:par>
                              <p:par>
                                <p:cTn id="3032" presetID="10" presetClass="exit" presetSubtype="0" fill="hold" grpId="0" nodeType="withEffect">
                                  <p:stCondLst>
                                    <p:cond delay="0"/>
                                  </p:stCondLst>
                                  <p:childTnLst>
                                    <p:animEffect transition="out" filter="fade">
                                      <p:cBhvr>
                                        <p:cTn id="3033" dur="10"/>
                                        <p:tgtEl>
                                          <p:spTgt spid="862"/>
                                        </p:tgtEl>
                                      </p:cBhvr>
                                    </p:animEffect>
                                    <p:set>
                                      <p:cBhvr>
                                        <p:cTn id="3034" dur="1" fill="hold">
                                          <p:stCondLst>
                                            <p:cond delay="9"/>
                                          </p:stCondLst>
                                        </p:cTn>
                                        <p:tgtEl>
                                          <p:spTgt spid="862"/>
                                        </p:tgtEl>
                                        <p:attrNameLst>
                                          <p:attrName>style.visibility</p:attrName>
                                        </p:attrNameLst>
                                      </p:cBhvr>
                                      <p:to>
                                        <p:strVal val="hidden"/>
                                      </p:to>
                                    </p:set>
                                  </p:childTnLst>
                                </p:cTn>
                              </p:par>
                              <p:par>
                                <p:cTn id="3035" presetID="10" presetClass="exit" presetSubtype="0" fill="hold" grpId="0" nodeType="withEffect">
                                  <p:stCondLst>
                                    <p:cond delay="0"/>
                                  </p:stCondLst>
                                  <p:childTnLst>
                                    <p:animEffect transition="out" filter="fade">
                                      <p:cBhvr>
                                        <p:cTn id="3036" dur="10"/>
                                        <p:tgtEl>
                                          <p:spTgt spid="863"/>
                                        </p:tgtEl>
                                      </p:cBhvr>
                                    </p:animEffect>
                                    <p:set>
                                      <p:cBhvr>
                                        <p:cTn id="3037" dur="1" fill="hold">
                                          <p:stCondLst>
                                            <p:cond delay="9"/>
                                          </p:stCondLst>
                                        </p:cTn>
                                        <p:tgtEl>
                                          <p:spTgt spid="863"/>
                                        </p:tgtEl>
                                        <p:attrNameLst>
                                          <p:attrName>style.visibility</p:attrName>
                                        </p:attrNameLst>
                                      </p:cBhvr>
                                      <p:to>
                                        <p:strVal val="hidden"/>
                                      </p:to>
                                    </p:set>
                                  </p:childTnLst>
                                </p:cTn>
                              </p:par>
                              <p:par>
                                <p:cTn id="3038" presetID="10" presetClass="exit" presetSubtype="0" fill="hold" grpId="0" nodeType="withEffect">
                                  <p:stCondLst>
                                    <p:cond delay="0"/>
                                  </p:stCondLst>
                                  <p:childTnLst>
                                    <p:animEffect transition="out" filter="fade">
                                      <p:cBhvr>
                                        <p:cTn id="3039" dur="10"/>
                                        <p:tgtEl>
                                          <p:spTgt spid="864"/>
                                        </p:tgtEl>
                                      </p:cBhvr>
                                    </p:animEffect>
                                    <p:set>
                                      <p:cBhvr>
                                        <p:cTn id="3040" dur="1" fill="hold">
                                          <p:stCondLst>
                                            <p:cond delay="9"/>
                                          </p:stCondLst>
                                        </p:cTn>
                                        <p:tgtEl>
                                          <p:spTgt spid="864"/>
                                        </p:tgtEl>
                                        <p:attrNameLst>
                                          <p:attrName>style.visibility</p:attrName>
                                        </p:attrNameLst>
                                      </p:cBhvr>
                                      <p:to>
                                        <p:strVal val="hidden"/>
                                      </p:to>
                                    </p:set>
                                  </p:childTnLst>
                                </p:cTn>
                              </p:par>
                              <p:par>
                                <p:cTn id="3041" presetID="10" presetClass="exit" presetSubtype="0" fill="hold" grpId="0" nodeType="withEffect">
                                  <p:stCondLst>
                                    <p:cond delay="0"/>
                                  </p:stCondLst>
                                  <p:childTnLst>
                                    <p:animEffect transition="out" filter="fade">
                                      <p:cBhvr>
                                        <p:cTn id="3042" dur="10"/>
                                        <p:tgtEl>
                                          <p:spTgt spid="865"/>
                                        </p:tgtEl>
                                      </p:cBhvr>
                                    </p:animEffect>
                                    <p:set>
                                      <p:cBhvr>
                                        <p:cTn id="3043" dur="1" fill="hold">
                                          <p:stCondLst>
                                            <p:cond delay="9"/>
                                          </p:stCondLst>
                                        </p:cTn>
                                        <p:tgtEl>
                                          <p:spTgt spid="865"/>
                                        </p:tgtEl>
                                        <p:attrNameLst>
                                          <p:attrName>style.visibility</p:attrName>
                                        </p:attrNameLst>
                                      </p:cBhvr>
                                      <p:to>
                                        <p:strVal val="hidden"/>
                                      </p:to>
                                    </p:set>
                                  </p:childTnLst>
                                </p:cTn>
                              </p:par>
                              <p:par>
                                <p:cTn id="3044" presetID="10" presetClass="exit" presetSubtype="0" fill="hold" grpId="0" nodeType="withEffect">
                                  <p:stCondLst>
                                    <p:cond delay="0"/>
                                  </p:stCondLst>
                                  <p:childTnLst>
                                    <p:animEffect transition="out" filter="fade">
                                      <p:cBhvr>
                                        <p:cTn id="3045" dur="10"/>
                                        <p:tgtEl>
                                          <p:spTgt spid="866"/>
                                        </p:tgtEl>
                                      </p:cBhvr>
                                    </p:animEffect>
                                    <p:set>
                                      <p:cBhvr>
                                        <p:cTn id="3046" dur="1" fill="hold">
                                          <p:stCondLst>
                                            <p:cond delay="9"/>
                                          </p:stCondLst>
                                        </p:cTn>
                                        <p:tgtEl>
                                          <p:spTgt spid="866"/>
                                        </p:tgtEl>
                                        <p:attrNameLst>
                                          <p:attrName>style.visibility</p:attrName>
                                        </p:attrNameLst>
                                      </p:cBhvr>
                                      <p:to>
                                        <p:strVal val="hidden"/>
                                      </p:to>
                                    </p:set>
                                  </p:childTnLst>
                                </p:cTn>
                              </p:par>
                            </p:childTnLst>
                          </p:cTn>
                        </p:par>
                        <p:par>
                          <p:cTn id="3047" fill="hold">
                            <p:stCondLst>
                              <p:cond delay="6040"/>
                            </p:stCondLst>
                            <p:childTnLst>
                              <p:par>
                                <p:cTn id="3048" presetID="10" presetClass="exit" presetSubtype="0" fill="hold" grpId="0" nodeType="afterEffect">
                                  <p:stCondLst>
                                    <p:cond delay="0"/>
                                  </p:stCondLst>
                                  <p:childTnLst>
                                    <p:animEffect transition="out" filter="fade">
                                      <p:cBhvr>
                                        <p:cTn id="3049" dur="10"/>
                                        <p:tgtEl>
                                          <p:spTgt spid="867"/>
                                        </p:tgtEl>
                                      </p:cBhvr>
                                    </p:animEffect>
                                    <p:set>
                                      <p:cBhvr>
                                        <p:cTn id="3050" dur="1" fill="hold">
                                          <p:stCondLst>
                                            <p:cond delay="9"/>
                                          </p:stCondLst>
                                        </p:cTn>
                                        <p:tgtEl>
                                          <p:spTgt spid="867"/>
                                        </p:tgtEl>
                                        <p:attrNameLst>
                                          <p:attrName>style.visibility</p:attrName>
                                        </p:attrNameLst>
                                      </p:cBhvr>
                                      <p:to>
                                        <p:strVal val="hidden"/>
                                      </p:to>
                                    </p:set>
                                  </p:childTnLst>
                                </p:cTn>
                              </p:par>
                            </p:childTnLst>
                          </p:cTn>
                        </p:par>
                        <p:par>
                          <p:cTn id="3051" fill="hold">
                            <p:stCondLst>
                              <p:cond delay="6050"/>
                            </p:stCondLst>
                            <p:childTnLst>
                              <p:par>
                                <p:cTn id="3052" presetID="10" presetClass="exit" presetSubtype="0" fill="hold" grpId="0" nodeType="afterEffect">
                                  <p:stCondLst>
                                    <p:cond delay="0"/>
                                  </p:stCondLst>
                                  <p:childTnLst>
                                    <p:animEffect transition="out" filter="fade">
                                      <p:cBhvr>
                                        <p:cTn id="3053" dur="10"/>
                                        <p:tgtEl>
                                          <p:spTgt spid="868"/>
                                        </p:tgtEl>
                                      </p:cBhvr>
                                    </p:animEffect>
                                    <p:set>
                                      <p:cBhvr>
                                        <p:cTn id="3054" dur="1" fill="hold">
                                          <p:stCondLst>
                                            <p:cond delay="9"/>
                                          </p:stCondLst>
                                        </p:cTn>
                                        <p:tgtEl>
                                          <p:spTgt spid="868"/>
                                        </p:tgtEl>
                                        <p:attrNameLst>
                                          <p:attrName>style.visibility</p:attrName>
                                        </p:attrNameLst>
                                      </p:cBhvr>
                                      <p:to>
                                        <p:strVal val="hidden"/>
                                      </p:to>
                                    </p:set>
                                  </p:childTnLst>
                                </p:cTn>
                              </p:par>
                            </p:childTnLst>
                          </p:cTn>
                        </p:par>
                        <p:par>
                          <p:cTn id="3055" fill="hold">
                            <p:stCondLst>
                              <p:cond delay="6060"/>
                            </p:stCondLst>
                            <p:childTnLst>
                              <p:par>
                                <p:cTn id="3056" presetID="10" presetClass="exit" presetSubtype="0" fill="hold" grpId="0" nodeType="afterEffect">
                                  <p:stCondLst>
                                    <p:cond delay="0"/>
                                  </p:stCondLst>
                                  <p:childTnLst>
                                    <p:animEffect transition="out" filter="fade">
                                      <p:cBhvr>
                                        <p:cTn id="3057" dur="10"/>
                                        <p:tgtEl>
                                          <p:spTgt spid="869"/>
                                        </p:tgtEl>
                                      </p:cBhvr>
                                    </p:animEffect>
                                    <p:set>
                                      <p:cBhvr>
                                        <p:cTn id="3058" dur="1" fill="hold">
                                          <p:stCondLst>
                                            <p:cond delay="9"/>
                                          </p:stCondLst>
                                        </p:cTn>
                                        <p:tgtEl>
                                          <p:spTgt spid="869"/>
                                        </p:tgtEl>
                                        <p:attrNameLst>
                                          <p:attrName>style.visibility</p:attrName>
                                        </p:attrNameLst>
                                      </p:cBhvr>
                                      <p:to>
                                        <p:strVal val="hidden"/>
                                      </p:to>
                                    </p:set>
                                  </p:childTnLst>
                                </p:cTn>
                              </p:par>
                            </p:childTnLst>
                          </p:cTn>
                        </p:par>
                        <p:par>
                          <p:cTn id="3059" fill="hold">
                            <p:stCondLst>
                              <p:cond delay="6070"/>
                            </p:stCondLst>
                            <p:childTnLst>
                              <p:par>
                                <p:cTn id="3060" presetID="10" presetClass="exit" presetSubtype="0" fill="hold" grpId="0" nodeType="afterEffect">
                                  <p:stCondLst>
                                    <p:cond delay="0"/>
                                  </p:stCondLst>
                                  <p:childTnLst>
                                    <p:animEffect transition="out" filter="fade">
                                      <p:cBhvr>
                                        <p:cTn id="3061" dur="10"/>
                                        <p:tgtEl>
                                          <p:spTgt spid="870"/>
                                        </p:tgtEl>
                                      </p:cBhvr>
                                    </p:animEffect>
                                    <p:set>
                                      <p:cBhvr>
                                        <p:cTn id="3062" dur="1" fill="hold">
                                          <p:stCondLst>
                                            <p:cond delay="9"/>
                                          </p:stCondLst>
                                        </p:cTn>
                                        <p:tgtEl>
                                          <p:spTgt spid="870"/>
                                        </p:tgtEl>
                                        <p:attrNameLst>
                                          <p:attrName>style.visibility</p:attrName>
                                        </p:attrNameLst>
                                      </p:cBhvr>
                                      <p:to>
                                        <p:strVal val="hidden"/>
                                      </p:to>
                                    </p:set>
                                  </p:childTnLst>
                                </p:cTn>
                              </p:par>
                            </p:childTnLst>
                          </p:cTn>
                        </p:par>
                        <p:par>
                          <p:cTn id="3063" fill="hold">
                            <p:stCondLst>
                              <p:cond delay="6080"/>
                            </p:stCondLst>
                            <p:childTnLst>
                              <p:par>
                                <p:cTn id="3064" presetID="10" presetClass="exit" presetSubtype="0" fill="hold" grpId="0" nodeType="afterEffect">
                                  <p:stCondLst>
                                    <p:cond delay="0"/>
                                  </p:stCondLst>
                                  <p:childTnLst>
                                    <p:animEffect transition="out" filter="fade">
                                      <p:cBhvr>
                                        <p:cTn id="3065" dur="10"/>
                                        <p:tgtEl>
                                          <p:spTgt spid="871"/>
                                        </p:tgtEl>
                                      </p:cBhvr>
                                    </p:animEffect>
                                    <p:set>
                                      <p:cBhvr>
                                        <p:cTn id="3066" dur="1" fill="hold">
                                          <p:stCondLst>
                                            <p:cond delay="9"/>
                                          </p:stCondLst>
                                        </p:cTn>
                                        <p:tgtEl>
                                          <p:spTgt spid="871"/>
                                        </p:tgtEl>
                                        <p:attrNameLst>
                                          <p:attrName>style.visibility</p:attrName>
                                        </p:attrNameLst>
                                      </p:cBhvr>
                                      <p:to>
                                        <p:strVal val="hidden"/>
                                      </p:to>
                                    </p:set>
                                  </p:childTnLst>
                                </p:cTn>
                              </p:par>
                            </p:childTnLst>
                          </p:cTn>
                        </p:par>
                        <p:par>
                          <p:cTn id="3067" fill="hold">
                            <p:stCondLst>
                              <p:cond delay="6090"/>
                            </p:stCondLst>
                            <p:childTnLst>
                              <p:par>
                                <p:cTn id="3068" presetID="10" presetClass="exit" presetSubtype="0" fill="hold" grpId="0" nodeType="afterEffect">
                                  <p:stCondLst>
                                    <p:cond delay="0"/>
                                  </p:stCondLst>
                                  <p:childTnLst>
                                    <p:animEffect transition="out" filter="fade">
                                      <p:cBhvr>
                                        <p:cTn id="3069" dur="10"/>
                                        <p:tgtEl>
                                          <p:spTgt spid="872"/>
                                        </p:tgtEl>
                                      </p:cBhvr>
                                    </p:animEffect>
                                    <p:set>
                                      <p:cBhvr>
                                        <p:cTn id="3070" dur="1" fill="hold">
                                          <p:stCondLst>
                                            <p:cond delay="9"/>
                                          </p:stCondLst>
                                        </p:cTn>
                                        <p:tgtEl>
                                          <p:spTgt spid="872"/>
                                        </p:tgtEl>
                                        <p:attrNameLst>
                                          <p:attrName>style.visibility</p:attrName>
                                        </p:attrNameLst>
                                      </p:cBhvr>
                                      <p:to>
                                        <p:strVal val="hidden"/>
                                      </p:to>
                                    </p:set>
                                  </p:childTnLst>
                                </p:cTn>
                              </p:par>
                              <p:par>
                                <p:cTn id="3071" presetID="10" presetClass="exit" presetSubtype="0" fill="hold" grpId="0" nodeType="withEffect">
                                  <p:stCondLst>
                                    <p:cond delay="0"/>
                                  </p:stCondLst>
                                  <p:childTnLst>
                                    <p:animEffect transition="out" filter="fade">
                                      <p:cBhvr>
                                        <p:cTn id="3072" dur="10"/>
                                        <p:tgtEl>
                                          <p:spTgt spid="873"/>
                                        </p:tgtEl>
                                      </p:cBhvr>
                                    </p:animEffect>
                                    <p:set>
                                      <p:cBhvr>
                                        <p:cTn id="3073" dur="1" fill="hold">
                                          <p:stCondLst>
                                            <p:cond delay="9"/>
                                          </p:stCondLst>
                                        </p:cTn>
                                        <p:tgtEl>
                                          <p:spTgt spid="873"/>
                                        </p:tgtEl>
                                        <p:attrNameLst>
                                          <p:attrName>style.visibility</p:attrName>
                                        </p:attrNameLst>
                                      </p:cBhvr>
                                      <p:to>
                                        <p:strVal val="hidden"/>
                                      </p:to>
                                    </p:set>
                                  </p:childTnLst>
                                </p:cTn>
                              </p:par>
                              <p:par>
                                <p:cTn id="3074" presetID="10" presetClass="exit" presetSubtype="0" fill="hold" grpId="0" nodeType="withEffect">
                                  <p:stCondLst>
                                    <p:cond delay="0"/>
                                  </p:stCondLst>
                                  <p:childTnLst>
                                    <p:animEffect transition="out" filter="fade">
                                      <p:cBhvr>
                                        <p:cTn id="3075" dur="10"/>
                                        <p:tgtEl>
                                          <p:spTgt spid="874"/>
                                        </p:tgtEl>
                                      </p:cBhvr>
                                    </p:animEffect>
                                    <p:set>
                                      <p:cBhvr>
                                        <p:cTn id="3076" dur="1" fill="hold">
                                          <p:stCondLst>
                                            <p:cond delay="9"/>
                                          </p:stCondLst>
                                        </p:cTn>
                                        <p:tgtEl>
                                          <p:spTgt spid="874"/>
                                        </p:tgtEl>
                                        <p:attrNameLst>
                                          <p:attrName>style.visibility</p:attrName>
                                        </p:attrNameLst>
                                      </p:cBhvr>
                                      <p:to>
                                        <p:strVal val="hidden"/>
                                      </p:to>
                                    </p:set>
                                  </p:childTnLst>
                                </p:cTn>
                              </p:par>
                              <p:par>
                                <p:cTn id="3077" presetID="10" presetClass="exit" presetSubtype="0" fill="hold" grpId="0" nodeType="withEffect">
                                  <p:stCondLst>
                                    <p:cond delay="0"/>
                                  </p:stCondLst>
                                  <p:childTnLst>
                                    <p:animEffect transition="out" filter="fade">
                                      <p:cBhvr>
                                        <p:cTn id="3078" dur="10"/>
                                        <p:tgtEl>
                                          <p:spTgt spid="875"/>
                                        </p:tgtEl>
                                      </p:cBhvr>
                                    </p:animEffect>
                                    <p:set>
                                      <p:cBhvr>
                                        <p:cTn id="3079" dur="1" fill="hold">
                                          <p:stCondLst>
                                            <p:cond delay="9"/>
                                          </p:stCondLst>
                                        </p:cTn>
                                        <p:tgtEl>
                                          <p:spTgt spid="875"/>
                                        </p:tgtEl>
                                        <p:attrNameLst>
                                          <p:attrName>style.visibility</p:attrName>
                                        </p:attrNameLst>
                                      </p:cBhvr>
                                      <p:to>
                                        <p:strVal val="hidden"/>
                                      </p:to>
                                    </p:set>
                                  </p:childTnLst>
                                </p:cTn>
                              </p:par>
                              <p:par>
                                <p:cTn id="3080" presetID="10" presetClass="exit" presetSubtype="0" fill="hold" grpId="0" nodeType="withEffect">
                                  <p:stCondLst>
                                    <p:cond delay="0"/>
                                  </p:stCondLst>
                                  <p:childTnLst>
                                    <p:animEffect transition="out" filter="fade">
                                      <p:cBhvr>
                                        <p:cTn id="3081" dur="10"/>
                                        <p:tgtEl>
                                          <p:spTgt spid="876"/>
                                        </p:tgtEl>
                                      </p:cBhvr>
                                    </p:animEffect>
                                    <p:set>
                                      <p:cBhvr>
                                        <p:cTn id="3082" dur="1" fill="hold">
                                          <p:stCondLst>
                                            <p:cond delay="9"/>
                                          </p:stCondLst>
                                        </p:cTn>
                                        <p:tgtEl>
                                          <p:spTgt spid="876"/>
                                        </p:tgtEl>
                                        <p:attrNameLst>
                                          <p:attrName>style.visibility</p:attrName>
                                        </p:attrNameLst>
                                      </p:cBhvr>
                                      <p:to>
                                        <p:strVal val="hidden"/>
                                      </p:to>
                                    </p:set>
                                  </p:childTnLst>
                                </p:cTn>
                              </p:par>
                              <p:par>
                                <p:cTn id="3083" presetID="10" presetClass="exit" presetSubtype="0" fill="hold" grpId="0" nodeType="withEffect">
                                  <p:stCondLst>
                                    <p:cond delay="0"/>
                                  </p:stCondLst>
                                  <p:childTnLst>
                                    <p:animEffect transition="out" filter="fade">
                                      <p:cBhvr>
                                        <p:cTn id="3084" dur="10"/>
                                        <p:tgtEl>
                                          <p:spTgt spid="877"/>
                                        </p:tgtEl>
                                      </p:cBhvr>
                                    </p:animEffect>
                                    <p:set>
                                      <p:cBhvr>
                                        <p:cTn id="3085" dur="1" fill="hold">
                                          <p:stCondLst>
                                            <p:cond delay="9"/>
                                          </p:stCondLst>
                                        </p:cTn>
                                        <p:tgtEl>
                                          <p:spTgt spid="877"/>
                                        </p:tgtEl>
                                        <p:attrNameLst>
                                          <p:attrName>style.visibility</p:attrName>
                                        </p:attrNameLst>
                                      </p:cBhvr>
                                      <p:to>
                                        <p:strVal val="hidden"/>
                                      </p:to>
                                    </p:set>
                                  </p:childTnLst>
                                </p:cTn>
                              </p:par>
                              <p:par>
                                <p:cTn id="3086" presetID="10" presetClass="exit" presetSubtype="0" fill="hold" grpId="0" nodeType="withEffect">
                                  <p:stCondLst>
                                    <p:cond delay="0"/>
                                  </p:stCondLst>
                                  <p:childTnLst>
                                    <p:animEffect transition="out" filter="fade">
                                      <p:cBhvr>
                                        <p:cTn id="3087" dur="10"/>
                                        <p:tgtEl>
                                          <p:spTgt spid="878"/>
                                        </p:tgtEl>
                                      </p:cBhvr>
                                    </p:animEffect>
                                    <p:set>
                                      <p:cBhvr>
                                        <p:cTn id="3088" dur="1" fill="hold">
                                          <p:stCondLst>
                                            <p:cond delay="9"/>
                                          </p:stCondLst>
                                        </p:cTn>
                                        <p:tgtEl>
                                          <p:spTgt spid="878"/>
                                        </p:tgtEl>
                                        <p:attrNameLst>
                                          <p:attrName>style.visibility</p:attrName>
                                        </p:attrNameLst>
                                      </p:cBhvr>
                                      <p:to>
                                        <p:strVal val="hidden"/>
                                      </p:to>
                                    </p:set>
                                  </p:childTnLst>
                                </p:cTn>
                              </p:par>
                              <p:par>
                                <p:cTn id="3089" presetID="10" presetClass="exit" presetSubtype="0" fill="hold" grpId="0" nodeType="withEffect">
                                  <p:stCondLst>
                                    <p:cond delay="0"/>
                                  </p:stCondLst>
                                  <p:childTnLst>
                                    <p:animEffect transition="out" filter="fade">
                                      <p:cBhvr>
                                        <p:cTn id="3090" dur="10"/>
                                        <p:tgtEl>
                                          <p:spTgt spid="879"/>
                                        </p:tgtEl>
                                      </p:cBhvr>
                                    </p:animEffect>
                                    <p:set>
                                      <p:cBhvr>
                                        <p:cTn id="3091" dur="1" fill="hold">
                                          <p:stCondLst>
                                            <p:cond delay="9"/>
                                          </p:stCondLst>
                                        </p:cTn>
                                        <p:tgtEl>
                                          <p:spTgt spid="879"/>
                                        </p:tgtEl>
                                        <p:attrNameLst>
                                          <p:attrName>style.visibility</p:attrName>
                                        </p:attrNameLst>
                                      </p:cBhvr>
                                      <p:to>
                                        <p:strVal val="hidden"/>
                                      </p:to>
                                    </p:set>
                                  </p:childTnLst>
                                </p:cTn>
                              </p:par>
                              <p:par>
                                <p:cTn id="3092" presetID="10" presetClass="exit" presetSubtype="0" fill="hold" grpId="0" nodeType="withEffect">
                                  <p:stCondLst>
                                    <p:cond delay="0"/>
                                  </p:stCondLst>
                                  <p:childTnLst>
                                    <p:animEffect transition="out" filter="fade">
                                      <p:cBhvr>
                                        <p:cTn id="3093" dur="10"/>
                                        <p:tgtEl>
                                          <p:spTgt spid="880"/>
                                        </p:tgtEl>
                                      </p:cBhvr>
                                    </p:animEffect>
                                    <p:set>
                                      <p:cBhvr>
                                        <p:cTn id="3094" dur="1" fill="hold">
                                          <p:stCondLst>
                                            <p:cond delay="9"/>
                                          </p:stCondLst>
                                        </p:cTn>
                                        <p:tgtEl>
                                          <p:spTgt spid="880"/>
                                        </p:tgtEl>
                                        <p:attrNameLst>
                                          <p:attrName>style.visibility</p:attrName>
                                        </p:attrNameLst>
                                      </p:cBhvr>
                                      <p:to>
                                        <p:strVal val="hidden"/>
                                      </p:to>
                                    </p:set>
                                  </p:childTnLst>
                                </p:cTn>
                              </p:par>
                              <p:par>
                                <p:cTn id="3095" presetID="10" presetClass="exit" presetSubtype="0" fill="hold" grpId="0" nodeType="withEffect">
                                  <p:stCondLst>
                                    <p:cond delay="0"/>
                                  </p:stCondLst>
                                  <p:childTnLst>
                                    <p:animEffect transition="out" filter="fade">
                                      <p:cBhvr>
                                        <p:cTn id="3096" dur="10"/>
                                        <p:tgtEl>
                                          <p:spTgt spid="881"/>
                                        </p:tgtEl>
                                      </p:cBhvr>
                                    </p:animEffect>
                                    <p:set>
                                      <p:cBhvr>
                                        <p:cTn id="3097" dur="1" fill="hold">
                                          <p:stCondLst>
                                            <p:cond delay="9"/>
                                          </p:stCondLst>
                                        </p:cTn>
                                        <p:tgtEl>
                                          <p:spTgt spid="881"/>
                                        </p:tgtEl>
                                        <p:attrNameLst>
                                          <p:attrName>style.visibility</p:attrName>
                                        </p:attrNameLst>
                                      </p:cBhvr>
                                      <p:to>
                                        <p:strVal val="hidden"/>
                                      </p:to>
                                    </p:set>
                                  </p:childTnLst>
                                </p:cTn>
                              </p:par>
                              <p:par>
                                <p:cTn id="3098" presetID="10" presetClass="exit" presetSubtype="0" fill="hold" grpId="0" nodeType="withEffect">
                                  <p:stCondLst>
                                    <p:cond delay="0"/>
                                  </p:stCondLst>
                                  <p:childTnLst>
                                    <p:animEffect transition="out" filter="fade">
                                      <p:cBhvr>
                                        <p:cTn id="3099" dur="10"/>
                                        <p:tgtEl>
                                          <p:spTgt spid="882"/>
                                        </p:tgtEl>
                                      </p:cBhvr>
                                    </p:animEffect>
                                    <p:set>
                                      <p:cBhvr>
                                        <p:cTn id="3100" dur="1" fill="hold">
                                          <p:stCondLst>
                                            <p:cond delay="9"/>
                                          </p:stCondLst>
                                        </p:cTn>
                                        <p:tgtEl>
                                          <p:spTgt spid="882"/>
                                        </p:tgtEl>
                                        <p:attrNameLst>
                                          <p:attrName>style.visibility</p:attrName>
                                        </p:attrNameLst>
                                      </p:cBhvr>
                                      <p:to>
                                        <p:strVal val="hidden"/>
                                      </p:to>
                                    </p:set>
                                  </p:childTnLst>
                                </p:cTn>
                              </p:par>
                              <p:par>
                                <p:cTn id="3101" presetID="10" presetClass="exit" presetSubtype="0" fill="hold" grpId="0" nodeType="withEffect">
                                  <p:stCondLst>
                                    <p:cond delay="0"/>
                                  </p:stCondLst>
                                  <p:childTnLst>
                                    <p:animEffect transition="out" filter="fade">
                                      <p:cBhvr>
                                        <p:cTn id="3102" dur="10"/>
                                        <p:tgtEl>
                                          <p:spTgt spid="883"/>
                                        </p:tgtEl>
                                      </p:cBhvr>
                                    </p:animEffect>
                                    <p:set>
                                      <p:cBhvr>
                                        <p:cTn id="3103" dur="1" fill="hold">
                                          <p:stCondLst>
                                            <p:cond delay="9"/>
                                          </p:stCondLst>
                                        </p:cTn>
                                        <p:tgtEl>
                                          <p:spTgt spid="883"/>
                                        </p:tgtEl>
                                        <p:attrNameLst>
                                          <p:attrName>style.visibility</p:attrName>
                                        </p:attrNameLst>
                                      </p:cBhvr>
                                      <p:to>
                                        <p:strVal val="hidden"/>
                                      </p:to>
                                    </p:set>
                                  </p:childTnLst>
                                </p:cTn>
                              </p:par>
                              <p:par>
                                <p:cTn id="3104" presetID="10" presetClass="exit" presetSubtype="0" fill="hold" grpId="0" nodeType="withEffect">
                                  <p:stCondLst>
                                    <p:cond delay="0"/>
                                  </p:stCondLst>
                                  <p:childTnLst>
                                    <p:animEffect transition="out" filter="fade">
                                      <p:cBhvr>
                                        <p:cTn id="3105" dur="10"/>
                                        <p:tgtEl>
                                          <p:spTgt spid="884"/>
                                        </p:tgtEl>
                                      </p:cBhvr>
                                    </p:animEffect>
                                    <p:set>
                                      <p:cBhvr>
                                        <p:cTn id="3106" dur="1" fill="hold">
                                          <p:stCondLst>
                                            <p:cond delay="9"/>
                                          </p:stCondLst>
                                        </p:cTn>
                                        <p:tgtEl>
                                          <p:spTgt spid="884"/>
                                        </p:tgtEl>
                                        <p:attrNameLst>
                                          <p:attrName>style.visibility</p:attrName>
                                        </p:attrNameLst>
                                      </p:cBhvr>
                                      <p:to>
                                        <p:strVal val="hidden"/>
                                      </p:to>
                                    </p:set>
                                  </p:childTnLst>
                                </p:cTn>
                              </p:par>
                            </p:childTnLst>
                          </p:cTn>
                        </p:par>
                        <p:par>
                          <p:cTn id="3107" fill="hold">
                            <p:stCondLst>
                              <p:cond delay="6100"/>
                            </p:stCondLst>
                            <p:childTnLst>
                              <p:par>
                                <p:cTn id="3108" presetID="10" presetClass="exit" presetSubtype="0" fill="hold" grpId="0" nodeType="afterEffect">
                                  <p:stCondLst>
                                    <p:cond delay="0"/>
                                  </p:stCondLst>
                                  <p:childTnLst>
                                    <p:animEffect transition="out" filter="fade">
                                      <p:cBhvr>
                                        <p:cTn id="3109" dur="10"/>
                                        <p:tgtEl>
                                          <p:spTgt spid="885"/>
                                        </p:tgtEl>
                                      </p:cBhvr>
                                    </p:animEffect>
                                    <p:set>
                                      <p:cBhvr>
                                        <p:cTn id="3110" dur="1" fill="hold">
                                          <p:stCondLst>
                                            <p:cond delay="9"/>
                                          </p:stCondLst>
                                        </p:cTn>
                                        <p:tgtEl>
                                          <p:spTgt spid="885"/>
                                        </p:tgtEl>
                                        <p:attrNameLst>
                                          <p:attrName>style.visibility</p:attrName>
                                        </p:attrNameLst>
                                      </p:cBhvr>
                                      <p:to>
                                        <p:strVal val="hidden"/>
                                      </p:to>
                                    </p:set>
                                  </p:childTnLst>
                                </p:cTn>
                              </p:par>
                            </p:childTnLst>
                          </p:cTn>
                        </p:par>
                        <p:par>
                          <p:cTn id="3111" fill="hold">
                            <p:stCondLst>
                              <p:cond delay="6110"/>
                            </p:stCondLst>
                            <p:childTnLst>
                              <p:par>
                                <p:cTn id="3112" presetID="10" presetClass="exit" presetSubtype="0" fill="hold" grpId="0" nodeType="afterEffect">
                                  <p:stCondLst>
                                    <p:cond delay="0"/>
                                  </p:stCondLst>
                                  <p:childTnLst>
                                    <p:animEffect transition="out" filter="fade">
                                      <p:cBhvr>
                                        <p:cTn id="3113" dur="10"/>
                                        <p:tgtEl>
                                          <p:spTgt spid="886"/>
                                        </p:tgtEl>
                                      </p:cBhvr>
                                    </p:animEffect>
                                    <p:set>
                                      <p:cBhvr>
                                        <p:cTn id="3114" dur="1" fill="hold">
                                          <p:stCondLst>
                                            <p:cond delay="9"/>
                                          </p:stCondLst>
                                        </p:cTn>
                                        <p:tgtEl>
                                          <p:spTgt spid="886"/>
                                        </p:tgtEl>
                                        <p:attrNameLst>
                                          <p:attrName>style.visibility</p:attrName>
                                        </p:attrNameLst>
                                      </p:cBhvr>
                                      <p:to>
                                        <p:strVal val="hidden"/>
                                      </p:to>
                                    </p:set>
                                  </p:childTnLst>
                                </p:cTn>
                              </p:par>
                            </p:childTnLst>
                          </p:cTn>
                        </p:par>
                        <p:par>
                          <p:cTn id="3115" fill="hold">
                            <p:stCondLst>
                              <p:cond delay="6120"/>
                            </p:stCondLst>
                            <p:childTnLst>
                              <p:par>
                                <p:cTn id="3116" presetID="10" presetClass="exit" presetSubtype="0" fill="hold" grpId="0" nodeType="afterEffect">
                                  <p:stCondLst>
                                    <p:cond delay="0"/>
                                  </p:stCondLst>
                                  <p:childTnLst>
                                    <p:animEffect transition="out" filter="fade">
                                      <p:cBhvr>
                                        <p:cTn id="3117" dur="10"/>
                                        <p:tgtEl>
                                          <p:spTgt spid="887"/>
                                        </p:tgtEl>
                                      </p:cBhvr>
                                    </p:animEffect>
                                    <p:set>
                                      <p:cBhvr>
                                        <p:cTn id="3118" dur="1" fill="hold">
                                          <p:stCondLst>
                                            <p:cond delay="9"/>
                                          </p:stCondLst>
                                        </p:cTn>
                                        <p:tgtEl>
                                          <p:spTgt spid="887"/>
                                        </p:tgtEl>
                                        <p:attrNameLst>
                                          <p:attrName>style.visibility</p:attrName>
                                        </p:attrNameLst>
                                      </p:cBhvr>
                                      <p:to>
                                        <p:strVal val="hidden"/>
                                      </p:to>
                                    </p:set>
                                  </p:childTnLst>
                                </p:cTn>
                              </p:par>
                            </p:childTnLst>
                          </p:cTn>
                        </p:par>
                        <p:par>
                          <p:cTn id="3119" fill="hold">
                            <p:stCondLst>
                              <p:cond delay="6130"/>
                            </p:stCondLst>
                            <p:childTnLst>
                              <p:par>
                                <p:cTn id="3120" presetID="10" presetClass="exit" presetSubtype="0" fill="hold" grpId="0" nodeType="afterEffect">
                                  <p:stCondLst>
                                    <p:cond delay="0"/>
                                  </p:stCondLst>
                                  <p:childTnLst>
                                    <p:animEffect transition="out" filter="fade">
                                      <p:cBhvr>
                                        <p:cTn id="3121" dur="10"/>
                                        <p:tgtEl>
                                          <p:spTgt spid="888"/>
                                        </p:tgtEl>
                                      </p:cBhvr>
                                    </p:animEffect>
                                    <p:set>
                                      <p:cBhvr>
                                        <p:cTn id="3122" dur="1" fill="hold">
                                          <p:stCondLst>
                                            <p:cond delay="9"/>
                                          </p:stCondLst>
                                        </p:cTn>
                                        <p:tgtEl>
                                          <p:spTgt spid="888"/>
                                        </p:tgtEl>
                                        <p:attrNameLst>
                                          <p:attrName>style.visibility</p:attrName>
                                        </p:attrNameLst>
                                      </p:cBhvr>
                                      <p:to>
                                        <p:strVal val="hidden"/>
                                      </p:to>
                                    </p:set>
                                  </p:childTnLst>
                                </p:cTn>
                              </p:par>
                            </p:childTnLst>
                          </p:cTn>
                        </p:par>
                        <p:par>
                          <p:cTn id="3123" fill="hold">
                            <p:stCondLst>
                              <p:cond delay="6140"/>
                            </p:stCondLst>
                            <p:childTnLst>
                              <p:par>
                                <p:cTn id="3124" presetID="10" presetClass="exit" presetSubtype="0" fill="hold" grpId="0" nodeType="afterEffect">
                                  <p:stCondLst>
                                    <p:cond delay="0"/>
                                  </p:stCondLst>
                                  <p:childTnLst>
                                    <p:animEffect transition="out" filter="fade">
                                      <p:cBhvr>
                                        <p:cTn id="3125" dur="10"/>
                                        <p:tgtEl>
                                          <p:spTgt spid="889"/>
                                        </p:tgtEl>
                                      </p:cBhvr>
                                    </p:animEffect>
                                    <p:set>
                                      <p:cBhvr>
                                        <p:cTn id="3126" dur="1" fill="hold">
                                          <p:stCondLst>
                                            <p:cond delay="9"/>
                                          </p:stCondLst>
                                        </p:cTn>
                                        <p:tgtEl>
                                          <p:spTgt spid="889"/>
                                        </p:tgtEl>
                                        <p:attrNameLst>
                                          <p:attrName>style.visibility</p:attrName>
                                        </p:attrNameLst>
                                      </p:cBhvr>
                                      <p:to>
                                        <p:strVal val="hidden"/>
                                      </p:to>
                                    </p:set>
                                  </p:childTnLst>
                                </p:cTn>
                              </p:par>
                            </p:childTnLst>
                          </p:cTn>
                        </p:par>
                        <p:par>
                          <p:cTn id="3127" fill="hold">
                            <p:stCondLst>
                              <p:cond delay="6150"/>
                            </p:stCondLst>
                            <p:childTnLst>
                              <p:par>
                                <p:cTn id="3128" presetID="10" presetClass="exit" presetSubtype="0" fill="hold" grpId="0" nodeType="afterEffect">
                                  <p:stCondLst>
                                    <p:cond delay="0"/>
                                  </p:stCondLst>
                                  <p:childTnLst>
                                    <p:animEffect transition="out" filter="fade">
                                      <p:cBhvr>
                                        <p:cTn id="3129" dur="10"/>
                                        <p:tgtEl>
                                          <p:spTgt spid="890"/>
                                        </p:tgtEl>
                                      </p:cBhvr>
                                    </p:animEffect>
                                    <p:set>
                                      <p:cBhvr>
                                        <p:cTn id="3130" dur="1" fill="hold">
                                          <p:stCondLst>
                                            <p:cond delay="9"/>
                                          </p:stCondLst>
                                        </p:cTn>
                                        <p:tgtEl>
                                          <p:spTgt spid="890"/>
                                        </p:tgtEl>
                                        <p:attrNameLst>
                                          <p:attrName>style.visibility</p:attrName>
                                        </p:attrNameLst>
                                      </p:cBhvr>
                                      <p:to>
                                        <p:strVal val="hidden"/>
                                      </p:to>
                                    </p:set>
                                  </p:childTnLst>
                                </p:cTn>
                              </p:par>
                            </p:childTnLst>
                          </p:cTn>
                        </p:par>
                        <p:par>
                          <p:cTn id="3131" fill="hold">
                            <p:stCondLst>
                              <p:cond delay="6160"/>
                            </p:stCondLst>
                            <p:childTnLst>
                              <p:par>
                                <p:cTn id="3132" presetID="10" presetClass="exit" presetSubtype="0" fill="hold" grpId="0" nodeType="afterEffect">
                                  <p:stCondLst>
                                    <p:cond delay="0"/>
                                  </p:stCondLst>
                                  <p:childTnLst>
                                    <p:animEffect transition="out" filter="fade">
                                      <p:cBhvr>
                                        <p:cTn id="3133" dur="10"/>
                                        <p:tgtEl>
                                          <p:spTgt spid="891"/>
                                        </p:tgtEl>
                                      </p:cBhvr>
                                    </p:animEffect>
                                    <p:set>
                                      <p:cBhvr>
                                        <p:cTn id="3134" dur="1" fill="hold">
                                          <p:stCondLst>
                                            <p:cond delay="9"/>
                                          </p:stCondLst>
                                        </p:cTn>
                                        <p:tgtEl>
                                          <p:spTgt spid="891"/>
                                        </p:tgtEl>
                                        <p:attrNameLst>
                                          <p:attrName>style.visibility</p:attrName>
                                        </p:attrNameLst>
                                      </p:cBhvr>
                                      <p:to>
                                        <p:strVal val="hidden"/>
                                      </p:to>
                                    </p:set>
                                  </p:childTnLst>
                                </p:cTn>
                              </p:par>
                            </p:childTnLst>
                          </p:cTn>
                        </p:par>
                        <p:par>
                          <p:cTn id="3135" fill="hold">
                            <p:stCondLst>
                              <p:cond delay="6170"/>
                            </p:stCondLst>
                            <p:childTnLst>
                              <p:par>
                                <p:cTn id="3136" presetID="10" presetClass="exit" presetSubtype="0" fill="hold" grpId="0" nodeType="afterEffect">
                                  <p:stCondLst>
                                    <p:cond delay="0"/>
                                  </p:stCondLst>
                                  <p:childTnLst>
                                    <p:animEffect transition="out" filter="fade">
                                      <p:cBhvr>
                                        <p:cTn id="3137" dur="10"/>
                                        <p:tgtEl>
                                          <p:spTgt spid="892"/>
                                        </p:tgtEl>
                                      </p:cBhvr>
                                    </p:animEffect>
                                    <p:set>
                                      <p:cBhvr>
                                        <p:cTn id="3138" dur="1" fill="hold">
                                          <p:stCondLst>
                                            <p:cond delay="9"/>
                                          </p:stCondLst>
                                        </p:cTn>
                                        <p:tgtEl>
                                          <p:spTgt spid="892"/>
                                        </p:tgtEl>
                                        <p:attrNameLst>
                                          <p:attrName>style.visibility</p:attrName>
                                        </p:attrNameLst>
                                      </p:cBhvr>
                                      <p:to>
                                        <p:strVal val="hidden"/>
                                      </p:to>
                                    </p:set>
                                  </p:childTnLst>
                                </p:cTn>
                              </p:par>
                            </p:childTnLst>
                          </p:cTn>
                        </p:par>
                        <p:par>
                          <p:cTn id="3139" fill="hold">
                            <p:stCondLst>
                              <p:cond delay="6180"/>
                            </p:stCondLst>
                            <p:childTnLst>
                              <p:par>
                                <p:cTn id="3140" presetID="10" presetClass="exit" presetSubtype="0" fill="hold" grpId="0" nodeType="afterEffect">
                                  <p:stCondLst>
                                    <p:cond delay="0"/>
                                  </p:stCondLst>
                                  <p:childTnLst>
                                    <p:animEffect transition="out" filter="fade">
                                      <p:cBhvr>
                                        <p:cTn id="3141" dur="10"/>
                                        <p:tgtEl>
                                          <p:spTgt spid="893"/>
                                        </p:tgtEl>
                                      </p:cBhvr>
                                    </p:animEffect>
                                    <p:set>
                                      <p:cBhvr>
                                        <p:cTn id="3142" dur="1" fill="hold">
                                          <p:stCondLst>
                                            <p:cond delay="9"/>
                                          </p:stCondLst>
                                        </p:cTn>
                                        <p:tgtEl>
                                          <p:spTgt spid="893"/>
                                        </p:tgtEl>
                                        <p:attrNameLst>
                                          <p:attrName>style.visibility</p:attrName>
                                        </p:attrNameLst>
                                      </p:cBhvr>
                                      <p:to>
                                        <p:strVal val="hidden"/>
                                      </p:to>
                                    </p:set>
                                  </p:childTnLst>
                                </p:cTn>
                              </p:par>
                              <p:par>
                                <p:cTn id="3143" presetID="10" presetClass="exit" presetSubtype="0" fill="hold" grpId="0" nodeType="withEffect">
                                  <p:stCondLst>
                                    <p:cond delay="0"/>
                                  </p:stCondLst>
                                  <p:childTnLst>
                                    <p:animEffect transition="out" filter="fade">
                                      <p:cBhvr>
                                        <p:cTn id="3144" dur="10"/>
                                        <p:tgtEl>
                                          <p:spTgt spid="894"/>
                                        </p:tgtEl>
                                      </p:cBhvr>
                                    </p:animEffect>
                                    <p:set>
                                      <p:cBhvr>
                                        <p:cTn id="3145" dur="1" fill="hold">
                                          <p:stCondLst>
                                            <p:cond delay="9"/>
                                          </p:stCondLst>
                                        </p:cTn>
                                        <p:tgtEl>
                                          <p:spTgt spid="894"/>
                                        </p:tgtEl>
                                        <p:attrNameLst>
                                          <p:attrName>style.visibility</p:attrName>
                                        </p:attrNameLst>
                                      </p:cBhvr>
                                      <p:to>
                                        <p:strVal val="hidden"/>
                                      </p:to>
                                    </p:set>
                                  </p:childTnLst>
                                </p:cTn>
                              </p:par>
                              <p:par>
                                <p:cTn id="3146" presetID="10" presetClass="exit" presetSubtype="0" fill="hold" grpId="0" nodeType="withEffect">
                                  <p:stCondLst>
                                    <p:cond delay="0"/>
                                  </p:stCondLst>
                                  <p:childTnLst>
                                    <p:animEffect transition="out" filter="fade">
                                      <p:cBhvr>
                                        <p:cTn id="3147" dur="10"/>
                                        <p:tgtEl>
                                          <p:spTgt spid="895"/>
                                        </p:tgtEl>
                                      </p:cBhvr>
                                    </p:animEffect>
                                    <p:set>
                                      <p:cBhvr>
                                        <p:cTn id="3148" dur="1" fill="hold">
                                          <p:stCondLst>
                                            <p:cond delay="9"/>
                                          </p:stCondLst>
                                        </p:cTn>
                                        <p:tgtEl>
                                          <p:spTgt spid="895"/>
                                        </p:tgtEl>
                                        <p:attrNameLst>
                                          <p:attrName>style.visibility</p:attrName>
                                        </p:attrNameLst>
                                      </p:cBhvr>
                                      <p:to>
                                        <p:strVal val="hidden"/>
                                      </p:to>
                                    </p:set>
                                  </p:childTnLst>
                                </p:cTn>
                              </p:par>
                              <p:par>
                                <p:cTn id="3149" presetID="10" presetClass="exit" presetSubtype="0" fill="hold" grpId="0" nodeType="withEffect">
                                  <p:stCondLst>
                                    <p:cond delay="0"/>
                                  </p:stCondLst>
                                  <p:childTnLst>
                                    <p:animEffect transition="out" filter="fade">
                                      <p:cBhvr>
                                        <p:cTn id="3150" dur="10"/>
                                        <p:tgtEl>
                                          <p:spTgt spid="896"/>
                                        </p:tgtEl>
                                      </p:cBhvr>
                                    </p:animEffect>
                                    <p:set>
                                      <p:cBhvr>
                                        <p:cTn id="3151" dur="1" fill="hold">
                                          <p:stCondLst>
                                            <p:cond delay="9"/>
                                          </p:stCondLst>
                                        </p:cTn>
                                        <p:tgtEl>
                                          <p:spTgt spid="896"/>
                                        </p:tgtEl>
                                        <p:attrNameLst>
                                          <p:attrName>style.visibility</p:attrName>
                                        </p:attrNameLst>
                                      </p:cBhvr>
                                      <p:to>
                                        <p:strVal val="hidden"/>
                                      </p:to>
                                    </p:set>
                                  </p:childTnLst>
                                </p:cTn>
                              </p:par>
                              <p:par>
                                <p:cTn id="3152" presetID="10" presetClass="exit" presetSubtype="0" fill="hold" grpId="0" nodeType="withEffect">
                                  <p:stCondLst>
                                    <p:cond delay="0"/>
                                  </p:stCondLst>
                                  <p:childTnLst>
                                    <p:animEffect transition="out" filter="fade">
                                      <p:cBhvr>
                                        <p:cTn id="3153" dur="10"/>
                                        <p:tgtEl>
                                          <p:spTgt spid="897"/>
                                        </p:tgtEl>
                                      </p:cBhvr>
                                    </p:animEffect>
                                    <p:set>
                                      <p:cBhvr>
                                        <p:cTn id="3154" dur="1" fill="hold">
                                          <p:stCondLst>
                                            <p:cond delay="9"/>
                                          </p:stCondLst>
                                        </p:cTn>
                                        <p:tgtEl>
                                          <p:spTgt spid="897"/>
                                        </p:tgtEl>
                                        <p:attrNameLst>
                                          <p:attrName>style.visibility</p:attrName>
                                        </p:attrNameLst>
                                      </p:cBhvr>
                                      <p:to>
                                        <p:strVal val="hidden"/>
                                      </p:to>
                                    </p:set>
                                  </p:childTnLst>
                                </p:cTn>
                              </p:par>
                              <p:par>
                                <p:cTn id="3155" presetID="10" presetClass="exit" presetSubtype="0" fill="hold" grpId="0" nodeType="withEffect">
                                  <p:stCondLst>
                                    <p:cond delay="0"/>
                                  </p:stCondLst>
                                  <p:childTnLst>
                                    <p:animEffect transition="out" filter="fade">
                                      <p:cBhvr>
                                        <p:cTn id="3156" dur="10"/>
                                        <p:tgtEl>
                                          <p:spTgt spid="898"/>
                                        </p:tgtEl>
                                      </p:cBhvr>
                                    </p:animEffect>
                                    <p:set>
                                      <p:cBhvr>
                                        <p:cTn id="3157" dur="1" fill="hold">
                                          <p:stCondLst>
                                            <p:cond delay="9"/>
                                          </p:stCondLst>
                                        </p:cTn>
                                        <p:tgtEl>
                                          <p:spTgt spid="898"/>
                                        </p:tgtEl>
                                        <p:attrNameLst>
                                          <p:attrName>style.visibility</p:attrName>
                                        </p:attrNameLst>
                                      </p:cBhvr>
                                      <p:to>
                                        <p:strVal val="hidden"/>
                                      </p:to>
                                    </p:set>
                                  </p:childTnLst>
                                </p:cTn>
                              </p:par>
                              <p:par>
                                <p:cTn id="3158" presetID="10" presetClass="exit" presetSubtype="0" fill="hold" grpId="0" nodeType="withEffect">
                                  <p:stCondLst>
                                    <p:cond delay="0"/>
                                  </p:stCondLst>
                                  <p:childTnLst>
                                    <p:animEffect transition="out" filter="fade">
                                      <p:cBhvr>
                                        <p:cTn id="3159" dur="10"/>
                                        <p:tgtEl>
                                          <p:spTgt spid="899"/>
                                        </p:tgtEl>
                                      </p:cBhvr>
                                    </p:animEffect>
                                    <p:set>
                                      <p:cBhvr>
                                        <p:cTn id="3160" dur="1" fill="hold">
                                          <p:stCondLst>
                                            <p:cond delay="9"/>
                                          </p:stCondLst>
                                        </p:cTn>
                                        <p:tgtEl>
                                          <p:spTgt spid="899"/>
                                        </p:tgtEl>
                                        <p:attrNameLst>
                                          <p:attrName>style.visibility</p:attrName>
                                        </p:attrNameLst>
                                      </p:cBhvr>
                                      <p:to>
                                        <p:strVal val="hidden"/>
                                      </p:to>
                                    </p:set>
                                  </p:childTnLst>
                                </p:cTn>
                              </p:par>
                              <p:par>
                                <p:cTn id="3161" presetID="10" presetClass="exit" presetSubtype="0" fill="hold" grpId="0" nodeType="withEffect">
                                  <p:stCondLst>
                                    <p:cond delay="0"/>
                                  </p:stCondLst>
                                  <p:childTnLst>
                                    <p:animEffect transition="out" filter="fade">
                                      <p:cBhvr>
                                        <p:cTn id="3162" dur="10"/>
                                        <p:tgtEl>
                                          <p:spTgt spid="900"/>
                                        </p:tgtEl>
                                      </p:cBhvr>
                                    </p:animEffect>
                                    <p:set>
                                      <p:cBhvr>
                                        <p:cTn id="3163" dur="1" fill="hold">
                                          <p:stCondLst>
                                            <p:cond delay="9"/>
                                          </p:stCondLst>
                                        </p:cTn>
                                        <p:tgtEl>
                                          <p:spTgt spid="900"/>
                                        </p:tgtEl>
                                        <p:attrNameLst>
                                          <p:attrName>style.visibility</p:attrName>
                                        </p:attrNameLst>
                                      </p:cBhvr>
                                      <p:to>
                                        <p:strVal val="hidden"/>
                                      </p:to>
                                    </p:set>
                                  </p:childTnLst>
                                </p:cTn>
                              </p:par>
                              <p:par>
                                <p:cTn id="3164" presetID="10" presetClass="exit" presetSubtype="0" fill="hold" grpId="0" nodeType="withEffect">
                                  <p:stCondLst>
                                    <p:cond delay="0"/>
                                  </p:stCondLst>
                                  <p:childTnLst>
                                    <p:animEffect transition="out" filter="fade">
                                      <p:cBhvr>
                                        <p:cTn id="3165" dur="10"/>
                                        <p:tgtEl>
                                          <p:spTgt spid="901"/>
                                        </p:tgtEl>
                                      </p:cBhvr>
                                    </p:animEffect>
                                    <p:set>
                                      <p:cBhvr>
                                        <p:cTn id="3166" dur="1" fill="hold">
                                          <p:stCondLst>
                                            <p:cond delay="9"/>
                                          </p:stCondLst>
                                        </p:cTn>
                                        <p:tgtEl>
                                          <p:spTgt spid="901"/>
                                        </p:tgtEl>
                                        <p:attrNameLst>
                                          <p:attrName>style.visibility</p:attrName>
                                        </p:attrNameLst>
                                      </p:cBhvr>
                                      <p:to>
                                        <p:strVal val="hidden"/>
                                      </p:to>
                                    </p:set>
                                  </p:childTnLst>
                                </p:cTn>
                              </p:par>
                              <p:par>
                                <p:cTn id="3167" presetID="10" presetClass="exit" presetSubtype="0" fill="hold" grpId="0" nodeType="withEffect">
                                  <p:stCondLst>
                                    <p:cond delay="0"/>
                                  </p:stCondLst>
                                  <p:childTnLst>
                                    <p:animEffect transition="out" filter="fade">
                                      <p:cBhvr>
                                        <p:cTn id="3168" dur="10"/>
                                        <p:tgtEl>
                                          <p:spTgt spid="902"/>
                                        </p:tgtEl>
                                      </p:cBhvr>
                                    </p:animEffect>
                                    <p:set>
                                      <p:cBhvr>
                                        <p:cTn id="3169" dur="1" fill="hold">
                                          <p:stCondLst>
                                            <p:cond delay="9"/>
                                          </p:stCondLst>
                                        </p:cTn>
                                        <p:tgtEl>
                                          <p:spTgt spid="902"/>
                                        </p:tgtEl>
                                        <p:attrNameLst>
                                          <p:attrName>style.visibility</p:attrName>
                                        </p:attrNameLst>
                                      </p:cBhvr>
                                      <p:to>
                                        <p:strVal val="hidden"/>
                                      </p:to>
                                    </p:set>
                                  </p:childTnLst>
                                </p:cTn>
                              </p:par>
                              <p:par>
                                <p:cTn id="3170" presetID="10" presetClass="exit" presetSubtype="0" fill="hold" grpId="0" nodeType="withEffect">
                                  <p:stCondLst>
                                    <p:cond delay="0"/>
                                  </p:stCondLst>
                                  <p:childTnLst>
                                    <p:animEffect transition="out" filter="fade">
                                      <p:cBhvr>
                                        <p:cTn id="3171" dur="10"/>
                                        <p:tgtEl>
                                          <p:spTgt spid="903"/>
                                        </p:tgtEl>
                                      </p:cBhvr>
                                    </p:animEffect>
                                    <p:set>
                                      <p:cBhvr>
                                        <p:cTn id="3172" dur="1" fill="hold">
                                          <p:stCondLst>
                                            <p:cond delay="9"/>
                                          </p:stCondLst>
                                        </p:cTn>
                                        <p:tgtEl>
                                          <p:spTgt spid="903"/>
                                        </p:tgtEl>
                                        <p:attrNameLst>
                                          <p:attrName>style.visibility</p:attrName>
                                        </p:attrNameLst>
                                      </p:cBhvr>
                                      <p:to>
                                        <p:strVal val="hidden"/>
                                      </p:to>
                                    </p:set>
                                  </p:childTnLst>
                                </p:cTn>
                              </p:par>
                              <p:par>
                                <p:cTn id="3173" presetID="10" presetClass="entr" presetSubtype="0" fill="hold" grpId="0" nodeType="withEffect">
                                  <p:stCondLst>
                                    <p:cond delay="0"/>
                                  </p:stCondLst>
                                  <p:childTnLst>
                                    <p:set>
                                      <p:cBhvr>
                                        <p:cTn id="3174" dur="1" fill="hold">
                                          <p:stCondLst>
                                            <p:cond delay="0"/>
                                          </p:stCondLst>
                                        </p:cTn>
                                        <p:tgtEl>
                                          <p:spTgt spid="907"/>
                                        </p:tgtEl>
                                        <p:attrNameLst>
                                          <p:attrName>style.visibility</p:attrName>
                                        </p:attrNameLst>
                                      </p:cBhvr>
                                      <p:to>
                                        <p:strVal val="visible"/>
                                      </p:to>
                                    </p:set>
                                    <p:animEffect transition="in" filter="fade">
                                      <p:cBhvr>
                                        <p:cTn id="3175" dur="300"/>
                                        <p:tgtEl>
                                          <p:spTgt spid="907"/>
                                        </p:tgtEl>
                                      </p:cBhvr>
                                    </p:animEffect>
                                  </p:childTnLst>
                                </p:cTn>
                              </p:par>
                            </p:childTnLst>
                          </p:cTn>
                        </p:par>
                        <p:par>
                          <p:cTn id="3176" fill="hold">
                            <p:stCondLst>
                              <p:cond delay="6480"/>
                            </p:stCondLst>
                            <p:childTnLst>
                              <p:par>
                                <p:cTn id="3177" presetID="10" presetClass="exit" presetSubtype="0" fill="hold" grpId="1" nodeType="afterEffect">
                                  <p:stCondLst>
                                    <p:cond delay="1750"/>
                                  </p:stCondLst>
                                  <p:childTnLst>
                                    <p:animEffect transition="out" filter="fade">
                                      <p:cBhvr>
                                        <p:cTn id="3178" dur="250"/>
                                        <p:tgtEl>
                                          <p:spTgt spid="906"/>
                                        </p:tgtEl>
                                      </p:cBhvr>
                                    </p:animEffect>
                                    <p:set>
                                      <p:cBhvr>
                                        <p:cTn id="3179" dur="1" fill="hold">
                                          <p:stCondLst>
                                            <p:cond delay="249"/>
                                          </p:stCondLst>
                                        </p:cTn>
                                        <p:tgtEl>
                                          <p:spTgt spid="906"/>
                                        </p:tgtEl>
                                        <p:attrNameLst>
                                          <p:attrName>style.visibility</p:attrName>
                                        </p:attrNameLst>
                                      </p:cBhvr>
                                      <p:to>
                                        <p:strVal val="hidden"/>
                                      </p:to>
                                    </p:set>
                                  </p:childTnLst>
                                </p:cTn>
                              </p:par>
                              <p:par>
                                <p:cTn id="3180" presetID="10" presetClass="exit" presetSubtype="0" fill="hold" grpId="1" nodeType="withEffect">
                                  <p:stCondLst>
                                    <p:cond delay="1750"/>
                                  </p:stCondLst>
                                  <p:childTnLst>
                                    <p:animEffect transition="out" filter="fade">
                                      <p:cBhvr>
                                        <p:cTn id="3181" dur="250"/>
                                        <p:tgtEl>
                                          <p:spTgt spid="907"/>
                                        </p:tgtEl>
                                      </p:cBhvr>
                                    </p:animEffect>
                                    <p:set>
                                      <p:cBhvr>
                                        <p:cTn id="3182" dur="1" fill="hold">
                                          <p:stCondLst>
                                            <p:cond delay="249"/>
                                          </p:stCondLst>
                                        </p:cTn>
                                        <p:tgtEl>
                                          <p:spTgt spid="907"/>
                                        </p:tgtEl>
                                        <p:attrNameLst>
                                          <p:attrName>style.visibility</p:attrName>
                                        </p:attrNameLst>
                                      </p:cBhvr>
                                      <p:to>
                                        <p:strVal val="hidden"/>
                                      </p:to>
                                    </p:set>
                                  </p:childTnLst>
                                </p:cTn>
                              </p:par>
                              <p:par>
                                <p:cTn id="3183" presetID="10" presetClass="exit" presetSubtype="0" fill="hold" grpId="0" nodeType="withEffect">
                                  <p:stCondLst>
                                    <p:cond delay="1750"/>
                                  </p:stCondLst>
                                  <p:childTnLst>
                                    <p:animEffect transition="out" filter="fade">
                                      <p:cBhvr>
                                        <p:cTn id="3184" dur="250"/>
                                        <p:tgtEl>
                                          <p:spTgt spid="905"/>
                                        </p:tgtEl>
                                      </p:cBhvr>
                                    </p:animEffect>
                                    <p:set>
                                      <p:cBhvr>
                                        <p:cTn id="3185" dur="1" fill="hold">
                                          <p:stCondLst>
                                            <p:cond delay="249"/>
                                          </p:stCondLst>
                                        </p:cTn>
                                        <p:tgtEl>
                                          <p:spTgt spid="905"/>
                                        </p:tgtEl>
                                        <p:attrNameLst>
                                          <p:attrName>style.visibility</p:attrName>
                                        </p:attrNameLst>
                                      </p:cBhvr>
                                      <p:to>
                                        <p:strVal val="hidden"/>
                                      </p:to>
                                    </p:set>
                                  </p:childTnLst>
                                </p:cTn>
                              </p:par>
                            </p:childTnLst>
                          </p:cTn>
                        </p:par>
                        <p:par>
                          <p:cTn id="3186" fill="hold">
                            <p:stCondLst>
                              <p:cond delay="8480"/>
                            </p:stCondLst>
                            <p:childTnLst>
                              <p:par>
                                <p:cTn id="3187" presetID="10" presetClass="entr" presetSubtype="0" fill="hold" grpId="0" nodeType="afterEffect">
                                  <p:stCondLst>
                                    <p:cond delay="500"/>
                                  </p:stCondLst>
                                  <p:childTnLst>
                                    <p:set>
                                      <p:cBhvr>
                                        <p:cTn id="3188" dur="1" fill="hold">
                                          <p:stCondLst>
                                            <p:cond delay="0"/>
                                          </p:stCondLst>
                                        </p:cTn>
                                        <p:tgtEl>
                                          <p:spTgt spid="908"/>
                                        </p:tgtEl>
                                        <p:attrNameLst>
                                          <p:attrName>style.visibility</p:attrName>
                                        </p:attrNameLst>
                                      </p:cBhvr>
                                      <p:to>
                                        <p:strVal val="visible"/>
                                      </p:to>
                                    </p:set>
                                    <p:animEffect transition="in" filter="fade">
                                      <p:cBhvr>
                                        <p:cTn id="3189" dur="250"/>
                                        <p:tgtEl>
                                          <p:spTgt spid="908"/>
                                        </p:tgtEl>
                                      </p:cBhvr>
                                    </p:animEffect>
                                  </p:childTnLst>
                                </p:cTn>
                              </p:par>
                            </p:childTnLst>
                          </p:cTn>
                        </p:par>
                        <p:par>
                          <p:cTn id="3190" fill="hold">
                            <p:stCondLst>
                              <p:cond delay="9230"/>
                            </p:stCondLst>
                            <p:childTnLst>
                              <p:par>
                                <p:cTn id="3191" presetID="10" presetClass="entr" presetSubtype="0" fill="hold" grpId="0" nodeType="afterEffect">
                                  <p:stCondLst>
                                    <p:cond delay="0"/>
                                  </p:stCondLst>
                                  <p:childTnLst>
                                    <p:set>
                                      <p:cBhvr>
                                        <p:cTn id="3192" dur="1" fill="hold">
                                          <p:stCondLst>
                                            <p:cond delay="0"/>
                                          </p:stCondLst>
                                        </p:cTn>
                                        <p:tgtEl>
                                          <p:spTgt spid="909"/>
                                        </p:tgtEl>
                                        <p:attrNameLst>
                                          <p:attrName>style.visibility</p:attrName>
                                        </p:attrNameLst>
                                      </p:cBhvr>
                                      <p:to>
                                        <p:strVal val="visible"/>
                                      </p:to>
                                    </p:set>
                                    <p:animEffect transition="in" filter="fade">
                                      <p:cBhvr>
                                        <p:cTn id="3193" dur="250"/>
                                        <p:tgtEl>
                                          <p:spTgt spid="909"/>
                                        </p:tgtEl>
                                      </p:cBhvr>
                                    </p:animEffect>
                                  </p:childTnLst>
                                </p:cTn>
                              </p:par>
                            </p:childTnLst>
                          </p:cTn>
                        </p:par>
                        <p:par>
                          <p:cTn id="3194" fill="hold">
                            <p:stCondLst>
                              <p:cond delay="9480"/>
                            </p:stCondLst>
                            <p:childTnLst>
                              <p:par>
                                <p:cTn id="3195" presetID="10" presetClass="entr" presetSubtype="0" fill="hold" grpId="0" nodeType="afterEffect">
                                  <p:stCondLst>
                                    <p:cond delay="0"/>
                                  </p:stCondLst>
                                  <p:childTnLst>
                                    <p:set>
                                      <p:cBhvr>
                                        <p:cTn id="3196" dur="1" fill="hold">
                                          <p:stCondLst>
                                            <p:cond delay="0"/>
                                          </p:stCondLst>
                                        </p:cTn>
                                        <p:tgtEl>
                                          <p:spTgt spid="910"/>
                                        </p:tgtEl>
                                        <p:attrNameLst>
                                          <p:attrName>style.visibility</p:attrName>
                                        </p:attrNameLst>
                                      </p:cBhvr>
                                      <p:to>
                                        <p:strVal val="visible"/>
                                      </p:to>
                                    </p:set>
                                    <p:animEffect transition="in" filter="fade">
                                      <p:cBhvr>
                                        <p:cTn id="3197" dur="250"/>
                                        <p:tgtEl>
                                          <p:spTgt spid="910"/>
                                        </p:tgtEl>
                                      </p:cBhvr>
                                    </p:animEffect>
                                  </p:childTnLst>
                                </p:cTn>
                              </p:par>
                            </p:childTnLst>
                          </p:cTn>
                        </p:par>
                        <p:par>
                          <p:cTn id="3198" fill="hold">
                            <p:stCondLst>
                              <p:cond delay="9730"/>
                            </p:stCondLst>
                            <p:childTnLst>
                              <p:par>
                                <p:cTn id="3199" presetID="10" presetClass="entr" presetSubtype="0" fill="hold" grpId="0" nodeType="afterEffect">
                                  <p:stCondLst>
                                    <p:cond delay="0"/>
                                  </p:stCondLst>
                                  <p:childTnLst>
                                    <p:set>
                                      <p:cBhvr>
                                        <p:cTn id="3200" dur="1" fill="hold">
                                          <p:stCondLst>
                                            <p:cond delay="0"/>
                                          </p:stCondLst>
                                        </p:cTn>
                                        <p:tgtEl>
                                          <p:spTgt spid="911"/>
                                        </p:tgtEl>
                                        <p:attrNameLst>
                                          <p:attrName>style.visibility</p:attrName>
                                        </p:attrNameLst>
                                      </p:cBhvr>
                                      <p:to>
                                        <p:strVal val="visible"/>
                                      </p:to>
                                    </p:set>
                                    <p:animEffect transition="in" filter="fade">
                                      <p:cBhvr>
                                        <p:cTn id="3201" dur="250"/>
                                        <p:tgtEl>
                                          <p:spTgt spid="911"/>
                                        </p:tgtEl>
                                      </p:cBhvr>
                                    </p:animEffect>
                                  </p:childTnLst>
                                </p:cTn>
                              </p:par>
                            </p:childTnLst>
                          </p:cTn>
                        </p:par>
                        <p:par>
                          <p:cTn id="3202" fill="hold">
                            <p:stCondLst>
                              <p:cond delay="9980"/>
                            </p:stCondLst>
                            <p:childTnLst>
                              <p:par>
                                <p:cTn id="3203" presetID="10" presetClass="entr" presetSubtype="0" fill="hold" grpId="0" nodeType="afterEffect">
                                  <p:stCondLst>
                                    <p:cond delay="0"/>
                                  </p:stCondLst>
                                  <p:childTnLst>
                                    <p:set>
                                      <p:cBhvr>
                                        <p:cTn id="3204" dur="1" fill="hold">
                                          <p:stCondLst>
                                            <p:cond delay="0"/>
                                          </p:stCondLst>
                                        </p:cTn>
                                        <p:tgtEl>
                                          <p:spTgt spid="912"/>
                                        </p:tgtEl>
                                        <p:attrNameLst>
                                          <p:attrName>style.visibility</p:attrName>
                                        </p:attrNameLst>
                                      </p:cBhvr>
                                      <p:to>
                                        <p:strVal val="visible"/>
                                      </p:to>
                                    </p:set>
                                    <p:animEffect transition="in" filter="fade">
                                      <p:cBhvr>
                                        <p:cTn id="3205" dur="250"/>
                                        <p:tgtEl>
                                          <p:spTgt spid="912"/>
                                        </p:tgtEl>
                                      </p:cBhvr>
                                    </p:animEffect>
                                  </p:childTnLst>
                                </p:cTn>
                              </p:par>
                            </p:childTnLst>
                          </p:cTn>
                        </p:par>
                        <p:par>
                          <p:cTn id="3206" fill="hold">
                            <p:stCondLst>
                              <p:cond delay="10230"/>
                            </p:stCondLst>
                            <p:childTnLst>
                              <p:par>
                                <p:cTn id="3207" presetID="10" presetClass="entr" presetSubtype="0" fill="hold" grpId="0" nodeType="afterEffect">
                                  <p:stCondLst>
                                    <p:cond delay="0"/>
                                  </p:stCondLst>
                                  <p:childTnLst>
                                    <p:set>
                                      <p:cBhvr>
                                        <p:cTn id="3208" dur="1" fill="hold">
                                          <p:stCondLst>
                                            <p:cond delay="0"/>
                                          </p:stCondLst>
                                        </p:cTn>
                                        <p:tgtEl>
                                          <p:spTgt spid="913"/>
                                        </p:tgtEl>
                                        <p:attrNameLst>
                                          <p:attrName>style.visibility</p:attrName>
                                        </p:attrNameLst>
                                      </p:cBhvr>
                                      <p:to>
                                        <p:strVal val="visible"/>
                                      </p:to>
                                    </p:set>
                                    <p:animEffect transition="in" filter="fade">
                                      <p:cBhvr>
                                        <p:cTn id="3209" dur="250"/>
                                        <p:tgtEl>
                                          <p:spTgt spid="913"/>
                                        </p:tgtEl>
                                      </p:cBhvr>
                                    </p:animEffect>
                                  </p:childTnLst>
                                </p:cTn>
                              </p:par>
                            </p:childTnLst>
                          </p:cTn>
                        </p:par>
                        <p:par>
                          <p:cTn id="3210" fill="hold">
                            <p:stCondLst>
                              <p:cond delay="10480"/>
                            </p:stCondLst>
                            <p:childTnLst>
                              <p:par>
                                <p:cTn id="3211" presetID="10" presetClass="entr" presetSubtype="0" fill="hold" grpId="0" nodeType="afterEffect">
                                  <p:stCondLst>
                                    <p:cond delay="0"/>
                                  </p:stCondLst>
                                  <p:childTnLst>
                                    <p:set>
                                      <p:cBhvr>
                                        <p:cTn id="3212" dur="1" fill="hold">
                                          <p:stCondLst>
                                            <p:cond delay="0"/>
                                          </p:stCondLst>
                                        </p:cTn>
                                        <p:tgtEl>
                                          <p:spTgt spid="914"/>
                                        </p:tgtEl>
                                        <p:attrNameLst>
                                          <p:attrName>style.visibility</p:attrName>
                                        </p:attrNameLst>
                                      </p:cBhvr>
                                      <p:to>
                                        <p:strVal val="visible"/>
                                      </p:to>
                                    </p:set>
                                    <p:animEffect transition="in" filter="fade">
                                      <p:cBhvr>
                                        <p:cTn id="3213" dur="250"/>
                                        <p:tgtEl>
                                          <p:spTgt spid="914"/>
                                        </p:tgtEl>
                                      </p:cBhvr>
                                    </p:animEffect>
                                  </p:childTnLst>
                                </p:cTn>
                              </p:par>
                            </p:childTnLst>
                          </p:cTn>
                        </p:par>
                        <p:par>
                          <p:cTn id="3214" fill="hold">
                            <p:stCondLst>
                              <p:cond delay="10730"/>
                            </p:stCondLst>
                            <p:childTnLst>
                              <p:par>
                                <p:cTn id="3215" presetID="10" presetClass="entr" presetSubtype="0" fill="hold" grpId="0" nodeType="afterEffect">
                                  <p:stCondLst>
                                    <p:cond delay="0"/>
                                  </p:stCondLst>
                                  <p:childTnLst>
                                    <p:set>
                                      <p:cBhvr>
                                        <p:cTn id="3216" dur="1" fill="hold">
                                          <p:stCondLst>
                                            <p:cond delay="0"/>
                                          </p:stCondLst>
                                        </p:cTn>
                                        <p:tgtEl>
                                          <p:spTgt spid="915"/>
                                        </p:tgtEl>
                                        <p:attrNameLst>
                                          <p:attrName>style.visibility</p:attrName>
                                        </p:attrNameLst>
                                      </p:cBhvr>
                                      <p:to>
                                        <p:strVal val="visible"/>
                                      </p:to>
                                    </p:set>
                                    <p:animEffect transition="in" filter="fade">
                                      <p:cBhvr>
                                        <p:cTn id="3217" dur="250"/>
                                        <p:tgtEl>
                                          <p:spTgt spid="915"/>
                                        </p:tgtEl>
                                      </p:cBhvr>
                                    </p:animEffect>
                                  </p:childTnLst>
                                </p:cTn>
                              </p:par>
                            </p:childTnLst>
                          </p:cTn>
                        </p:par>
                        <p:par>
                          <p:cTn id="3218" fill="hold">
                            <p:stCondLst>
                              <p:cond delay="10980"/>
                            </p:stCondLst>
                            <p:childTnLst>
                              <p:par>
                                <p:cTn id="3219" presetID="10" presetClass="entr" presetSubtype="0" fill="hold" grpId="0" nodeType="afterEffect">
                                  <p:stCondLst>
                                    <p:cond delay="0"/>
                                  </p:stCondLst>
                                  <p:childTnLst>
                                    <p:set>
                                      <p:cBhvr>
                                        <p:cTn id="3220" dur="1" fill="hold">
                                          <p:stCondLst>
                                            <p:cond delay="0"/>
                                          </p:stCondLst>
                                        </p:cTn>
                                        <p:tgtEl>
                                          <p:spTgt spid="919"/>
                                        </p:tgtEl>
                                        <p:attrNameLst>
                                          <p:attrName>style.visibility</p:attrName>
                                        </p:attrNameLst>
                                      </p:cBhvr>
                                      <p:to>
                                        <p:strVal val="visible"/>
                                      </p:to>
                                    </p:set>
                                    <p:animEffect transition="in" filter="fade">
                                      <p:cBhvr>
                                        <p:cTn id="3221" dur="250"/>
                                        <p:tgtEl>
                                          <p:spTgt spid="919"/>
                                        </p:tgtEl>
                                      </p:cBhvr>
                                    </p:animEffect>
                                  </p:childTnLst>
                                </p:cTn>
                              </p:par>
                            </p:childTnLst>
                          </p:cTn>
                        </p:par>
                        <p:par>
                          <p:cTn id="3222" fill="hold">
                            <p:stCondLst>
                              <p:cond delay="11230"/>
                            </p:stCondLst>
                            <p:childTnLst>
                              <p:par>
                                <p:cTn id="3223" presetID="10" presetClass="entr" presetSubtype="0" fill="hold" grpId="0" nodeType="afterEffect">
                                  <p:stCondLst>
                                    <p:cond delay="0"/>
                                  </p:stCondLst>
                                  <p:childTnLst>
                                    <p:set>
                                      <p:cBhvr>
                                        <p:cTn id="3224" dur="1" fill="hold">
                                          <p:stCondLst>
                                            <p:cond delay="0"/>
                                          </p:stCondLst>
                                        </p:cTn>
                                        <p:tgtEl>
                                          <p:spTgt spid="924"/>
                                        </p:tgtEl>
                                        <p:attrNameLst>
                                          <p:attrName>style.visibility</p:attrName>
                                        </p:attrNameLst>
                                      </p:cBhvr>
                                      <p:to>
                                        <p:strVal val="visible"/>
                                      </p:to>
                                    </p:set>
                                    <p:animEffect transition="in" filter="fade">
                                      <p:cBhvr>
                                        <p:cTn id="3225" dur="250"/>
                                        <p:tgtEl>
                                          <p:spTgt spid="924"/>
                                        </p:tgtEl>
                                      </p:cBhvr>
                                    </p:animEffect>
                                  </p:childTnLst>
                                </p:cTn>
                              </p:par>
                            </p:childTnLst>
                          </p:cTn>
                        </p:par>
                        <p:par>
                          <p:cTn id="3226" fill="hold">
                            <p:stCondLst>
                              <p:cond delay="11480"/>
                            </p:stCondLst>
                            <p:childTnLst>
                              <p:par>
                                <p:cTn id="3227" presetID="10" presetClass="entr" presetSubtype="0" fill="hold" grpId="0" nodeType="afterEffect">
                                  <p:stCondLst>
                                    <p:cond delay="0"/>
                                  </p:stCondLst>
                                  <p:childTnLst>
                                    <p:set>
                                      <p:cBhvr>
                                        <p:cTn id="3228" dur="1" fill="hold">
                                          <p:stCondLst>
                                            <p:cond delay="0"/>
                                          </p:stCondLst>
                                        </p:cTn>
                                        <p:tgtEl>
                                          <p:spTgt spid="916"/>
                                        </p:tgtEl>
                                        <p:attrNameLst>
                                          <p:attrName>style.visibility</p:attrName>
                                        </p:attrNameLst>
                                      </p:cBhvr>
                                      <p:to>
                                        <p:strVal val="visible"/>
                                      </p:to>
                                    </p:set>
                                    <p:animEffect transition="in" filter="fade">
                                      <p:cBhvr>
                                        <p:cTn id="3229" dur="250"/>
                                        <p:tgtEl>
                                          <p:spTgt spid="916"/>
                                        </p:tgtEl>
                                      </p:cBhvr>
                                    </p:animEffect>
                                  </p:childTnLst>
                                </p:cTn>
                              </p:par>
                            </p:childTnLst>
                          </p:cTn>
                        </p:par>
                        <p:par>
                          <p:cTn id="3230" fill="hold">
                            <p:stCondLst>
                              <p:cond delay="11730"/>
                            </p:stCondLst>
                            <p:childTnLst>
                              <p:par>
                                <p:cTn id="3231" presetID="10" presetClass="entr" presetSubtype="0" fill="hold" grpId="0" nodeType="afterEffect">
                                  <p:stCondLst>
                                    <p:cond delay="0"/>
                                  </p:stCondLst>
                                  <p:childTnLst>
                                    <p:set>
                                      <p:cBhvr>
                                        <p:cTn id="3232" dur="1" fill="hold">
                                          <p:stCondLst>
                                            <p:cond delay="0"/>
                                          </p:stCondLst>
                                        </p:cTn>
                                        <p:tgtEl>
                                          <p:spTgt spid="917"/>
                                        </p:tgtEl>
                                        <p:attrNameLst>
                                          <p:attrName>style.visibility</p:attrName>
                                        </p:attrNameLst>
                                      </p:cBhvr>
                                      <p:to>
                                        <p:strVal val="visible"/>
                                      </p:to>
                                    </p:set>
                                    <p:animEffect transition="in" filter="fade">
                                      <p:cBhvr>
                                        <p:cTn id="3233" dur="250"/>
                                        <p:tgtEl>
                                          <p:spTgt spid="917"/>
                                        </p:tgtEl>
                                      </p:cBhvr>
                                    </p:animEffect>
                                  </p:childTnLst>
                                </p:cTn>
                              </p:par>
                            </p:childTnLst>
                          </p:cTn>
                        </p:par>
                        <p:par>
                          <p:cTn id="3234" fill="hold">
                            <p:stCondLst>
                              <p:cond delay="11980"/>
                            </p:stCondLst>
                            <p:childTnLst>
                              <p:par>
                                <p:cTn id="3235" presetID="10" presetClass="entr" presetSubtype="0" fill="hold" grpId="0" nodeType="afterEffect">
                                  <p:stCondLst>
                                    <p:cond delay="0"/>
                                  </p:stCondLst>
                                  <p:childTnLst>
                                    <p:set>
                                      <p:cBhvr>
                                        <p:cTn id="3236" dur="1" fill="hold">
                                          <p:stCondLst>
                                            <p:cond delay="0"/>
                                          </p:stCondLst>
                                        </p:cTn>
                                        <p:tgtEl>
                                          <p:spTgt spid="918"/>
                                        </p:tgtEl>
                                        <p:attrNameLst>
                                          <p:attrName>style.visibility</p:attrName>
                                        </p:attrNameLst>
                                      </p:cBhvr>
                                      <p:to>
                                        <p:strVal val="visible"/>
                                      </p:to>
                                    </p:set>
                                    <p:animEffect transition="in" filter="fade">
                                      <p:cBhvr>
                                        <p:cTn id="3237" dur="250"/>
                                        <p:tgtEl>
                                          <p:spTgt spid="918"/>
                                        </p:tgtEl>
                                      </p:cBhvr>
                                    </p:animEffect>
                                  </p:childTnLst>
                                </p:cTn>
                              </p:par>
                            </p:childTnLst>
                          </p:cTn>
                        </p:par>
                        <p:par>
                          <p:cTn id="3238" fill="hold">
                            <p:stCondLst>
                              <p:cond delay="12230"/>
                            </p:stCondLst>
                            <p:childTnLst>
                              <p:par>
                                <p:cTn id="3239" presetID="10" presetClass="entr" presetSubtype="0" fill="hold" nodeType="afterEffect">
                                  <p:stCondLst>
                                    <p:cond delay="500"/>
                                  </p:stCondLst>
                                  <p:childTnLst>
                                    <p:set>
                                      <p:cBhvr>
                                        <p:cTn id="3240" dur="1" fill="hold">
                                          <p:stCondLst>
                                            <p:cond delay="0"/>
                                          </p:stCondLst>
                                        </p:cTn>
                                        <p:tgtEl>
                                          <p:spTgt spid="920"/>
                                        </p:tgtEl>
                                        <p:attrNameLst>
                                          <p:attrName>style.visibility</p:attrName>
                                        </p:attrNameLst>
                                      </p:cBhvr>
                                      <p:to>
                                        <p:strVal val="visible"/>
                                      </p:to>
                                    </p:set>
                                    <p:animEffect transition="in" filter="fade">
                                      <p:cBhvr>
                                        <p:cTn id="3241" dur="500"/>
                                        <p:tgtEl>
                                          <p:spTgt spid="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7" grpId="0" animBg="1"/>
      <p:bldP spid="618" grpId="0" animBg="1"/>
      <p:bldP spid="619" grpId="0" animBg="1"/>
      <p:bldP spid="620" grpId="0" animBg="1"/>
      <p:bldP spid="621" grpId="0" animBg="1"/>
      <p:bldP spid="622" grpId="0" animBg="1"/>
      <p:bldP spid="623" grpId="0" animBg="1"/>
      <p:bldP spid="624" grpId="0" animBg="1"/>
      <p:bldP spid="625" grpId="0" animBg="1"/>
      <p:bldP spid="626" grpId="0" animBg="1"/>
      <p:bldP spid="627" grpId="0" animBg="1"/>
      <p:bldP spid="628" grpId="0" animBg="1"/>
      <p:bldP spid="629" grpId="0" animBg="1"/>
      <p:bldP spid="630" grpId="0" animBg="1"/>
      <p:bldP spid="631" grpId="0" animBg="1"/>
      <p:bldP spid="632" grpId="0" animBg="1"/>
      <p:bldP spid="633" grpId="0" animBg="1"/>
      <p:bldP spid="634" grpId="0" animBg="1"/>
      <p:bldP spid="635" grpId="0" animBg="1"/>
      <p:bldP spid="636" grpId="0" animBg="1"/>
      <p:bldP spid="637" grpId="0" animBg="1"/>
      <p:bldP spid="638" grpId="0" animBg="1"/>
      <p:bldP spid="639" grpId="0" animBg="1"/>
      <p:bldP spid="640" grpId="0" animBg="1"/>
      <p:bldP spid="641" grpId="0" animBg="1"/>
      <p:bldP spid="642" grpId="0" animBg="1"/>
      <p:bldP spid="643" grpId="0" animBg="1"/>
      <p:bldP spid="644" grpId="0" animBg="1"/>
      <p:bldP spid="645" grpId="0" animBg="1"/>
      <p:bldP spid="646" grpId="0" animBg="1"/>
      <p:bldP spid="647" grpId="0" animBg="1"/>
      <p:bldP spid="648" grpId="0" animBg="1"/>
      <p:bldP spid="649" grpId="0" animBg="1"/>
      <p:bldP spid="650" grpId="0" animBg="1"/>
      <p:bldP spid="651" grpId="0" animBg="1"/>
      <p:bldP spid="652" grpId="0" animBg="1"/>
      <p:bldP spid="653" grpId="0" animBg="1"/>
      <p:bldP spid="654" grpId="0" animBg="1"/>
      <p:bldP spid="655" grpId="0" animBg="1"/>
      <p:bldP spid="656" grpId="0" animBg="1"/>
      <p:bldP spid="657" grpId="0" animBg="1"/>
      <p:bldP spid="658" grpId="0" animBg="1"/>
      <p:bldP spid="659" grpId="0" animBg="1"/>
      <p:bldP spid="660" grpId="0" animBg="1"/>
      <p:bldP spid="661" grpId="0" animBg="1"/>
      <p:bldP spid="662" grpId="0" animBg="1"/>
      <p:bldP spid="663" grpId="0" animBg="1"/>
      <p:bldP spid="664" grpId="0" animBg="1"/>
      <p:bldP spid="665" grpId="0" animBg="1"/>
      <p:bldP spid="666" grpId="0" animBg="1"/>
      <p:bldP spid="667" grpId="0" animBg="1"/>
      <p:bldP spid="668" grpId="0" animBg="1"/>
      <p:bldP spid="669" grpId="0" animBg="1"/>
      <p:bldP spid="670" grpId="0" animBg="1"/>
      <p:bldP spid="671" grpId="0" animBg="1"/>
      <p:bldP spid="672" grpId="0" animBg="1"/>
      <p:bldP spid="673" grpId="0" animBg="1"/>
      <p:bldP spid="674" grpId="0" animBg="1"/>
      <p:bldP spid="675" grpId="0" animBg="1"/>
      <p:bldP spid="676" grpId="0" animBg="1"/>
      <p:bldP spid="677" grpId="0" animBg="1"/>
      <p:bldP spid="678" grpId="0" animBg="1"/>
      <p:bldP spid="679" grpId="0" animBg="1"/>
      <p:bldP spid="680" grpId="0" animBg="1"/>
      <p:bldP spid="681" grpId="0" animBg="1"/>
      <p:bldP spid="682" grpId="0" animBg="1"/>
      <p:bldP spid="683" grpId="0" animBg="1"/>
      <p:bldP spid="684" grpId="0" animBg="1"/>
      <p:bldP spid="685" grpId="0" animBg="1"/>
      <p:bldP spid="686" grpId="0" animBg="1"/>
      <p:bldP spid="687" grpId="0" animBg="1"/>
      <p:bldP spid="688" grpId="0" animBg="1"/>
      <p:bldP spid="689" grpId="0" animBg="1"/>
      <p:bldP spid="690" grpId="0" animBg="1"/>
      <p:bldP spid="691" grpId="0" animBg="1"/>
      <p:bldP spid="692" grpId="0" animBg="1"/>
      <p:bldP spid="693" grpId="0" animBg="1"/>
      <p:bldP spid="694" grpId="0" animBg="1"/>
      <p:bldP spid="695" grpId="0" animBg="1"/>
      <p:bldP spid="696" grpId="0" animBg="1"/>
      <p:bldP spid="697" grpId="0" animBg="1"/>
      <p:bldP spid="698" grpId="0" animBg="1"/>
      <p:bldP spid="699" grpId="0" animBg="1"/>
      <p:bldP spid="700" grpId="0" animBg="1"/>
      <p:bldP spid="701" grpId="0" animBg="1"/>
      <p:bldP spid="702" grpId="0" animBg="1"/>
      <p:bldP spid="703" grpId="0" animBg="1"/>
      <p:bldP spid="704" grpId="0" animBg="1"/>
      <p:bldP spid="705" grpId="0" animBg="1"/>
      <p:bldP spid="706" grpId="0" animBg="1"/>
      <p:bldP spid="707" grpId="0" animBg="1"/>
      <p:bldP spid="708" grpId="0" animBg="1"/>
      <p:bldP spid="709" grpId="0" animBg="1"/>
      <p:bldP spid="710" grpId="0" animBg="1"/>
      <p:bldP spid="711" grpId="0" animBg="1"/>
      <p:bldP spid="712" grpId="0" animBg="1"/>
      <p:bldP spid="713" grpId="0" animBg="1"/>
      <p:bldP spid="714" grpId="0" animBg="1"/>
      <p:bldP spid="715" grpId="0" animBg="1"/>
      <p:bldP spid="716" grpId="0" animBg="1"/>
      <p:bldP spid="717" grpId="0" animBg="1"/>
      <p:bldP spid="718" grpId="0" animBg="1"/>
      <p:bldP spid="719" grpId="0" animBg="1"/>
      <p:bldP spid="720" grpId="0" animBg="1"/>
      <p:bldP spid="721" grpId="0" animBg="1"/>
      <p:bldP spid="722" grpId="0" animBg="1"/>
      <p:bldP spid="723" grpId="0" animBg="1"/>
      <p:bldP spid="724" grpId="0" animBg="1"/>
      <p:bldP spid="725" grpId="0" animBg="1"/>
      <p:bldP spid="726" grpId="0" animBg="1"/>
      <p:bldP spid="727" grpId="0" animBg="1"/>
      <p:bldP spid="728" grpId="0" animBg="1"/>
      <p:bldP spid="729" grpId="0" animBg="1"/>
      <p:bldP spid="730" grpId="0" animBg="1"/>
      <p:bldP spid="731" grpId="0" animBg="1"/>
      <p:bldP spid="732" grpId="0" animBg="1"/>
      <p:bldP spid="733" grpId="0" animBg="1"/>
      <p:bldP spid="734" grpId="0" animBg="1"/>
      <p:bldP spid="735" grpId="0" animBg="1"/>
      <p:bldP spid="736" grpId="0" animBg="1"/>
      <p:bldP spid="737" grpId="0" animBg="1"/>
      <p:bldP spid="738" grpId="0" animBg="1"/>
      <p:bldP spid="739" grpId="0" animBg="1"/>
      <p:bldP spid="740" grpId="0" animBg="1"/>
      <p:bldP spid="741" grpId="0" animBg="1"/>
      <p:bldP spid="742" grpId="0" animBg="1"/>
      <p:bldP spid="743" grpId="0" animBg="1"/>
      <p:bldP spid="744" grpId="0" animBg="1"/>
      <p:bldP spid="745" grpId="0" animBg="1"/>
      <p:bldP spid="746" grpId="0" animBg="1"/>
      <p:bldP spid="747" grpId="0" animBg="1"/>
      <p:bldP spid="748" grpId="0" animBg="1"/>
      <p:bldP spid="749" grpId="0" animBg="1"/>
      <p:bldP spid="750" grpId="0" animBg="1"/>
      <p:bldP spid="751" grpId="0" animBg="1"/>
      <p:bldP spid="752" grpId="0" animBg="1"/>
      <p:bldP spid="753" grpId="0" animBg="1"/>
      <p:bldP spid="754" grpId="0" animBg="1"/>
      <p:bldP spid="755" grpId="0" animBg="1"/>
      <p:bldP spid="756" grpId="0" animBg="1"/>
      <p:bldP spid="757" grpId="0" animBg="1"/>
      <p:bldP spid="758" grpId="0" animBg="1"/>
      <p:bldP spid="759" grpId="0" animBg="1"/>
      <p:bldP spid="760" grpId="0" animBg="1"/>
      <p:bldP spid="761" grpId="0" animBg="1"/>
      <p:bldP spid="762" grpId="0" animBg="1"/>
      <p:bldP spid="763" grpId="0" animBg="1"/>
      <p:bldP spid="764" grpId="0" animBg="1"/>
      <p:bldP spid="765" grpId="0" animBg="1"/>
      <p:bldP spid="766" grpId="0" animBg="1"/>
      <p:bldP spid="767" grpId="0" animBg="1"/>
      <p:bldP spid="768" grpId="0" animBg="1"/>
      <p:bldP spid="769" grpId="0" animBg="1"/>
      <p:bldP spid="770" grpId="0" animBg="1"/>
      <p:bldP spid="771" grpId="0" animBg="1"/>
      <p:bldP spid="772" grpId="0" animBg="1"/>
      <p:bldP spid="773" grpId="0" animBg="1"/>
      <p:bldP spid="774" grpId="0" animBg="1"/>
      <p:bldP spid="775" grpId="0" animBg="1"/>
      <p:bldP spid="776" grpId="0" animBg="1"/>
      <p:bldP spid="777" grpId="0" animBg="1"/>
      <p:bldP spid="778" grpId="0" animBg="1"/>
      <p:bldP spid="779" grpId="0" animBg="1"/>
      <p:bldP spid="780" grpId="0" animBg="1"/>
      <p:bldP spid="781" grpId="0" animBg="1"/>
      <p:bldP spid="782" grpId="0" animBg="1"/>
      <p:bldP spid="783" grpId="0" animBg="1"/>
      <p:bldP spid="784" grpId="0" animBg="1"/>
      <p:bldP spid="785" grpId="0" animBg="1"/>
      <p:bldP spid="786" grpId="0" animBg="1"/>
      <p:bldP spid="787" grpId="0" animBg="1"/>
      <p:bldP spid="788" grpId="0" animBg="1"/>
      <p:bldP spid="789" grpId="0" animBg="1"/>
      <p:bldP spid="790" grpId="0" animBg="1"/>
      <p:bldP spid="791" grpId="0" animBg="1"/>
      <p:bldP spid="792" grpId="0" animBg="1"/>
      <p:bldP spid="793" grpId="0" animBg="1"/>
      <p:bldP spid="794" grpId="0" animBg="1"/>
      <p:bldP spid="795" grpId="0" animBg="1"/>
      <p:bldP spid="796" grpId="0" animBg="1"/>
      <p:bldP spid="797" grpId="0" animBg="1"/>
      <p:bldP spid="798" grpId="0" animBg="1"/>
      <p:bldP spid="799" grpId="0" animBg="1"/>
      <p:bldP spid="800" grpId="0" animBg="1"/>
      <p:bldP spid="801" grpId="0" animBg="1"/>
      <p:bldP spid="802" grpId="0" animBg="1"/>
      <p:bldP spid="803" grpId="0" animBg="1"/>
      <p:bldP spid="804" grpId="0" animBg="1"/>
      <p:bldP spid="805" grpId="0" animBg="1"/>
      <p:bldP spid="806" grpId="0" animBg="1"/>
      <p:bldP spid="807" grpId="0" animBg="1"/>
      <p:bldP spid="808" grpId="0" animBg="1"/>
      <p:bldP spid="809" grpId="0" animBg="1"/>
      <p:bldP spid="810" grpId="0" animBg="1"/>
      <p:bldP spid="811" grpId="0" animBg="1"/>
      <p:bldP spid="812" grpId="0" animBg="1"/>
      <p:bldP spid="813" grpId="0" animBg="1"/>
      <p:bldP spid="814" grpId="0" animBg="1"/>
      <p:bldP spid="815" grpId="0" animBg="1"/>
      <p:bldP spid="816" grpId="0" animBg="1"/>
      <p:bldP spid="817" grpId="0" animBg="1"/>
      <p:bldP spid="818" grpId="0" animBg="1"/>
      <p:bldP spid="819" grpId="0" animBg="1"/>
      <p:bldP spid="820" grpId="0" animBg="1"/>
      <p:bldP spid="821" grpId="0" animBg="1"/>
      <p:bldP spid="822" grpId="0" animBg="1"/>
      <p:bldP spid="823" grpId="0" animBg="1"/>
      <p:bldP spid="824" grpId="0" animBg="1"/>
      <p:bldP spid="825" grpId="0" animBg="1"/>
      <p:bldP spid="826" grpId="0" animBg="1"/>
      <p:bldP spid="827" grpId="0" animBg="1"/>
      <p:bldP spid="828" grpId="0" animBg="1"/>
      <p:bldP spid="829" grpId="0" animBg="1"/>
      <p:bldP spid="830" grpId="0" animBg="1"/>
      <p:bldP spid="831" grpId="0" animBg="1"/>
      <p:bldP spid="832" grpId="0" animBg="1"/>
      <p:bldP spid="833" grpId="0" animBg="1"/>
      <p:bldP spid="834" grpId="0" animBg="1"/>
      <p:bldP spid="835" grpId="0" animBg="1"/>
      <p:bldP spid="836" grpId="0" animBg="1"/>
      <p:bldP spid="837" grpId="0" animBg="1"/>
      <p:bldP spid="838" grpId="0" animBg="1"/>
      <p:bldP spid="839" grpId="0" animBg="1"/>
      <p:bldP spid="840" grpId="0" animBg="1"/>
      <p:bldP spid="841" grpId="0" animBg="1"/>
      <p:bldP spid="842" grpId="0" animBg="1"/>
      <p:bldP spid="843" grpId="0" animBg="1"/>
      <p:bldP spid="844" grpId="0" animBg="1"/>
      <p:bldP spid="845" grpId="0" animBg="1"/>
      <p:bldP spid="846" grpId="0" animBg="1"/>
      <p:bldP spid="847" grpId="0" animBg="1"/>
      <p:bldP spid="848" grpId="0" animBg="1"/>
      <p:bldP spid="849" grpId="0" animBg="1"/>
      <p:bldP spid="850" grpId="0" animBg="1"/>
      <p:bldP spid="851" grpId="0" animBg="1"/>
      <p:bldP spid="852" grpId="0" animBg="1"/>
      <p:bldP spid="853" grpId="0" animBg="1"/>
      <p:bldP spid="854" grpId="0" animBg="1"/>
      <p:bldP spid="855" grpId="0" animBg="1"/>
      <p:bldP spid="856" grpId="0" animBg="1"/>
      <p:bldP spid="857" grpId="0" animBg="1"/>
      <p:bldP spid="858" grpId="0" animBg="1"/>
      <p:bldP spid="859" grpId="0" animBg="1"/>
      <p:bldP spid="860" grpId="0" animBg="1"/>
      <p:bldP spid="861" grpId="0" animBg="1"/>
      <p:bldP spid="862" grpId="0" animBg="1"/>
      <p:bldP spid="863" grpId="0" animBg="1"/>
      <p:bldP spid="864" grpId="0" animBg="1"/>
      <p:bldP spid="865" grpId="0" animBg="1"/>
      <p:bldP spid="866" grpId="0" animBg="1"/>
      <p:bldP spid="867" grpId="0" animBg="1"/>
      <p:bldP spid="868" grpId="0" animBg="1"/>
      <p:bldP spid="869" grpId="0" animBg="1"/>
      <p:bldP spid="870" grpId="0" animBg="1"/>
      <p:bldP spid="871" grpId="0" animBg="1"/>
      <p:bldP spid="872" grpId="0" animBg="1"/>
      <p:bldP spid="873" grpId="0" animBg="1"/>
      <p:bldP spid="874" grpId="0" animBg="1"/>
      <p:bldP spid="875" grpId="0" animBg="1"/>
      <p:bldP spid="876" grpId="0" animBg="1"/>
      <p:bldP spid="877" grpId="0" animBg="1"/>
      <p:bldP spid="878" grpId="0" animBg="1"/>
      <p:bldP spid="879" grpId="0" animBg="1"/>
      <p:bldP spid="880" grpId="0" animBg="1"/>
      <p:bldP spid="881" grpId="0" animBg="1"/>
      <p:bldP spid="882" grpId="0" animBg="1"/>
      <p:bldP spid="883" grpId="0" animBg="1"/>
      <p:bldP spid="884" grpId="0" animBg="1"/>
      <p:bldP spid="885" grpId="0" animBg="1"/>
      <p:bldP spid="886" grpId="0" animBg="1"/>
      <p:bldP spid="887" grpId="0" animBg="1"/>
      <p:bldP spid="888" grpId="0" animBg="1"/>
      <p:bldP spid="889" grpId="0" animBg="1"/>
      <p:bldP spid="890" grpId="0" animBg="1"/>
      <p:bldP spid="891" grpId="0" animBg="1"/>
      <p:bldP spid="892" grpId="0" animBg="1"/>
      <p:bldP spid="893" grpId="0" animBg="1"/>
      <p:bldP spid="894" grpId="0" animBg="1"/>
      <p:bldP spid="895" grpId="0" animBg="1"/>
      <p:bldP spid="896" grpId="0" animBg="1"/>
      <p:bldP spid="897" grpId="0" animBg="1"/>
      <p:bldP spid="898" grpId="0" animBg="1"/>
      <p:bldP spid="899" grpId="0" animBg="1"/>
      <p:bldP spid="900" grpId="0" animBg="1"/>
      <p:bldP spid="901" grpId="0" animBg="1"/>
      <p:bldP spid="902" grpId="0" animBg="1"/>
      <p:bldP spid="903" grpId="0" animBg="1"/>
      <p:bldP spid="905" grpId="0"/>
      <p:bldP spid="906" grpId="0"/>
      <p:bldP spid="906" grpId="1"/>
      <p:bldP spid="907" grpId="0"/>
      <p:bldP spid="907" grpId="1"/>
      <p:bldP spid="908" grpId="0" animBg="1"/>
      <p:bldP spid="909" grpId="0" animBg="1"/>
      <p:bldP spid="910" grpId="0" animBg="1"/>
      <p:bldP spid="911" grpId="0" animBg="1"/>
      <p:bldP spid="912" grpId="0" animBg="1"/>
      <p:bldP spid="913" grpId="0" animBg="1"/>
      <p:bldP spid="914" grpId="0" animBg="1"/>
      <p:bldP spid="915" grpId="0" animBg="1"/>
      <p:bldP spid="916" grpId="0" animBg="1"/>
      <p:bldP spid="917" grpId="0" animBg="1"/>
      <p:bldP spid="918" grpId="0" animBg="1"/>
      <p:bldP spid="919" grpId="0" animBg="1"/>
      <p:bldP spid="924"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Box 2"/>
          <p:cNvSpPr txBox="1">
            <a:spLocks noChangeArrowheads="1"/>
          </p:cNvSpPr>
          <p:nvPr userDrawn="1"/>
        </p:nvSpPr>
        <p:spPr bwMode="auto">
          <a:xfrm>
            <a:off x="14632" y="1063627"/>
            <a:ext cx="9144001" cy="178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11000" b="1" dirty="0">
                <a:solidFill>
                  <a:srgbClr val="F89820"/>
                </a:solidFill>
              </a:rPr>
              <a:t>500+</a:t>
            </a:r>
            <a:endParaRPr lang="en-US" sz="11000" b="1" dirty="0">
              <a:solidFill>
                <a:srgbClr val="F89820"/>
              </a:solidFill>
              <a:cs typeface="Calibri" pitchFamily="34" charset="0"/>
            </a:endParaRPr>
          </a:p>
        </p:txBody>
      </p:sp>
      <p:sp>
        <p:nvSpPr>
          <p:cNvPr id="5" name="TextBox 3"/>
          <p:cNvSpPr txBox="1">
            <a:spLocks noChangeArrowheads="1"/>
          </p:cNvSpPr>
          <p:nvPr userDrawn="1"/>
        </p:nvSpPr>
        <p:spPr bwMode="auto">
          <a:xfrm>
            <a:off x="-1587" y="2395542"/>
            <a:ext cx="9144001" cy="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5800" b="1" dirty="0">
                <a:solidFill>
                  <a:srgbClr val="F89820"/>
                </a:solidFill>
              </a:rPr>
              <a:t>AWARDS</a:t>
            </a:r>
            <a:endParaRPr lang="en-US" sz="5800" b="1" dirty="0">
              <a:solidFill>
                <a:srgbClr val="F89820"/>
              </a:solidFill>
              <a:cs typeface="Calibri" pitchFamily="34" charset="0"/>
            </a:endParaRPr>
          </a:p>
        </p:txBody>
      </p:sp>
      <p:sp>
        <p:nvSpPr>
          <p:cNvPr id="6" name="TextBox 4"/>
          <p:cNvSpPr txBox="1">
            <a:spLocks noChangeArrowheads="1"/>
          </p:cNvSpPr>
          <p:nvPr userDrawn="1"/>
        </p:nvSpPr>
        <p:spPr bwMode="auto">
          <a:xfrm>
            <a:off x="-20637" y="3221041"/>
            <a:ext cx="9144001" cy="53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2900" b="1" dirty="0">
                <a:solidFill>
                  <a:srgbClr val="F89820"/>
                </a:solidFill>
              </a:rPr>
              <a:t>IN LAST 10 YEARS</a:t>
            </a:r>
            <a:endParaRPr lang="en-US" sz="2900" b="1" dirty="0">
              <a:solidFill>
                <a:srgbClr val="F89820"/>
              </a:solidFill>
              <a:cs typeface="Calibri"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203645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Box 2"/>
          <p:cNvSpPr txBox="1">
            <a:spLocks noChangeArrowheads="1"/>
          </p:cNvSpPr>
          <p:nvPr userDrawn="1"/>
        </p:nvSpPr>
        <p:spPr bwMode="auto">
          <a:xfrm>
            <a:off x="-47625" y="1108077"/>
            <a:ext cx="9144000" cy="178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11000" b="1" dirty="0" smtClean="0">
                <a:solidFill>
                  <a:srgbClr val="F89820"/>
                </a:solidFill>
              </a:rPr>
              <a:t>150+</a:t>
            </a:r>
            <a:endParaRPr lang="en-US" sz="11000" b="1" dirty="0">
              <a:solidFill>
                <a:srgbClr val="F89820"/>
              </a:solidFill>
              <a:cs typeface="Calibri" pitchFamily="34" charset="0"/>
            </a:endParaRPr>
          </a:p>
        </p:txBody>
      </p:sp>
      <p:sp>
        <p:nvSpPr>
          <p:cNvPr id="5" name="TextBox 3"/>
          <p:cNvSpPr txBox="1">
            <a:spLocks noChangeArrowheads="1"/>
          </p:cNvSpPr>
          <p:nvPr userDrawn="1"/>
        </p:nvSpPr>
        <p:spPr bwMode="auto">
          <a:xfrm>
            <a:off x="-19051" y="2447925"/>
            <a:ext cx="9144000"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5400" b="1" dirty="0">
                <a:solidFill>
                  <a:srgbClr val="F89820"/>
                </a:solidFill>
              </a:rPr>
              <a:t>PROJECTS</a:t>
            </a:r>
            <a:endParaRPr lang="en-US" sz="5400" b="1" dirty="0">
              <a:solidFill>
                <a:srgbClr val="F89820"/>
              </a:solidFill>
              <a:cs typeface="Calibri" pitchFamily="34" charset="0"/>
            </a:endParaRPr>
          </a:p>
        </p:txBody>
      </p:sp>
      <p:sp>
        <p:nvSpPr>
          <p:cNvPr id="6" name="TextBox 4"/>
          <p:cNvSpPr txBox="1">
            <a:spLocks noChangeArrowheads="1"/>
          </p:cNvSpPr>
          <p:nvPr userDrawn="1"/>
        </p:nvSpPr>
        <p:spPr bwMode="auto">
          <a:xfrm>
            <a:off x="-9525" y="3219452"/>
            <a:ext cx="9144000" cy="49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2600" b="1" dirty="0">
                <a:solidFill>
                  <a:srgbClr val="F89820"/>
                </a:solidFill>
              </a:rPr>
              <a:t>COMPLETED IN BIM</a:t>
            </a:r>
            <a:endParaRPr lang="en-US" sz="2600" b="1" dirty="0">
              <a:solidFill>
                <a:srgbClr val="F89820"/>
              </a:solidFill>
              <a:cs typeface="Calibri"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289085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ilde 3">
    <p:spTree>
      <p:nvGrpSpPr>
        <p:cNvPr id="1" name=""/>
        <p:cNvGrpSpPr/>
        <p:nvPr/>
      </p:nvGrpSpPr>
      <p:grpSpPr>
        <a:xfrm>
          <a:off x="0" y="0"/>
          <a:ext cx="0" cy="0"/>
          <a:chOff x="0" y="0"/>
          <a:chExt cx="0" cy="0"/>
        </a:xfrm>
      </p:grpSpPr>
      <p:sp>
        <p:nvSpPr>
          <p:cNvPr id="22" name="Picture Placeholder 12"/>
          <p:cNvSpPr>
            <a:spLocks noGrp="1"/>
          </p:cNvSpPr>
          <p:nvPr>
            <p:ph type="pic" sz="quarter" idx="15" hasCustomPrompt="1"/>
          </p:nvPr>
        </p:nvSpPr>
        <p:spPr>
          <a:xfrm>
            <a:off x="0" y="0"/>
            <a:ext cx="9144000" cy="5143500"/>
          </a:xfrm>
          <a:prstGeom prst="rect">
            <a:avLst/>
          </a:prstGeom>
        </p:spPr>
        <p:txBody>
          <a:bodyPr anchor="ctr"/>
          <a:lstStyle>
            <a:lvl1pPr marL="0" indent="0" algn="ctr">
              <a:buNone/>
              <a:defRPr sz="1000">
                <a:solidFill>
                  <a:schemeClr val="bg1"/>
                </a:solidFill>
              </a:defRPr>
            </a:lvl1pPr>
          </a:lstStyle>
          <a:p>
            <a:r>
              <a:rPr lang="en-US" sz="1000" dirty="0" smtClean="0"/>
              <a:t>Click icon to insert image</a:t>
            </a:r>
            <a:endParaRPr lang="en-US" dirty="0"/>
          </a:p>
        </p:txBody>
      </p:sp>
      <p:sp>
        <p:nvSpPr>
          <p:cNvPr id="17" name="Text Placeholder 14"/>
          <p:cNvSpPr>
            <a:spLocks noGrp="1"/>
          </p:cNvSpPr>
          <p:nvPr>
            <p:ph type="body" sz="quarter" idx="19" hasCustomPrompt="1"/>
          </p:nvPr>
        </p:nvSpPr>
        <p:spPr>
          <a:xfrm>
            <a:off x="6376594" y="341315"/>
            <a:ext cx="2728911" cy="554037"/>
          </a:xfrm>
          <a:prstGeom prst="rect">
            <a:avLst/>
          </a:prstGeom>
        </p:spPr>
        <p:txBody>
          <a:bodyPr/>
          <a:lstStyle>
            <a:lvl1pPr marL="0" indent="0">
              <a:lnSpc>
                <a:spcPts val="4700"/>
              </a:lnSpc>
              <a:spcBef>
                <a:spcPts val="0"/>
              </a:spcBef>
              <a:buNone/>
              <a:defRPr sz="5000" b="1" cap="all" baseline="0">
                <a:solidFill>
                  <a:schemeClr val="bg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Title</a:t>
            </a:r>
          </a:p>
        </p:txBody>
      </p:sp>
      <p:sp>
        <p:nvSpPr>
          <p:cNvPr id="18" name="Text Placeholder 9"/>
          <p:cNvSpPr>
            <a:spLocks noGrp="1"/>
          </p:cNvSpPr>
          <p:nvPr>
            <p:ph type="body" sz="quarter" idx="20" hasCustomPrompt="1"/>
          </p:nvPr>
        </p:nvSpPr>
        <p:spPr>
          <a:xfrm>
            <a:off x="6411913" y="1161404"/>
            <a:ext cx="2184488" cy="304800"/>
          </a:xfrm>
          <a:prstGeom prst="rect">
            <a:avLst/>
          </a:prstGeom>
        </p:spPr>
        <p:txBody>
          <a:bodyPr/>
          <a:lstStyle>
            <a:lvl1pPr marL="0" indent="0">
              <a:buNone/>
              <a:defRPr sz="15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r>
              <a:rPr lang="en-US" dirty="0" smtClean="0"/>
              <a:t>Presenter/ Date</a:t>
            </a:r>
            <a:endParaRPr lang="en-US" dirty="0"/>
          </a:p>
        </p:txBody>
      </p:sp>
      <p:sp>
        <p:nvSpPr>
          <p:cNvPr id="20" name="Text Placeholder 9"/>
          <p:cNvSpPr>
            <a:spLocks noGrp="1"/>
          </p:cNvSpPr>
          <p:nvPr>
            <p:ph type="body" sz="quarter" idx="21" hasCustomPrompt="1"/>
          </p:nvPr>
        </p:nvSpPr>
        <p:spPr>
          <a:xfrm>
            <a:off x="6411913" y="1397754"/>
            <a:ext cx="2184488" cy="304800"/>
          </a:xfrm>
          <a:prstGeom prst="rect">
            <a:avLst/>
          </a:prstGeom>
        </p:spPr>
        <p:txBody>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smtClean="0"/>
              <a:t>Title/Subheading</a:t>
            </a:r>
          </a:p>
        </p:txBody>
      </p:sp>
      <p:sp>
        <p:nvSpPr>
          <p:cNvPr id="21" name="Text Placeholder 14"/>
          <p:cNvSpPr>
            <a:spLocks noGrp="1"/>
          </p:cNvSpPr>
          <p:nvPr>
            <p:ph type="body" sz="quarter" idx="22" hasCustomPrompt="1"/>
          </p:nvPr>
        </p:nvSpPr>
        <p:spPr>
          <a:xfrm>
            <a:off x="6411914" y="868228"/>
            <a:ext cx="2695575" cy="381000"/>
          </a:xfrm>
          <a:prstGeom prst="rect">
            <a:avLst/>
          </a:prstGeom>
        </p:spPr>
        <p:txBody>
          <a:bodyPr/>
          <a:lstStyle>
            <a:lvl1pPr marL="0" indent="0">
              <a:lnSpc>
                <a:spcPts val="2400"/>
              </a:lnSpc>
              <a:spcBef>
                <a:spcPts val="0"/>
              </a:spcBef>
              <a:buNone/>
              <a:defRPr sz="2000" b="1" cap="all" baseline="0">
                <a:solidFill>
                  <a:schemeClr val="bg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Title: small text</a:t>
            </a:r>
          </a:p>
        </p:txBody>
      </p:sp>
    </p:spTree>
    <p:extLst>
      <p:ext uri="{BB962C8B-B14F-4D97-AF65-F5344CB8AC3E}">
        <p14:creationId xmlns:p14="http://schemas.microsoft.com/office/powerpoint/2010/main" val="166367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extBox 2"/>
          <p:cNvSpPr txBox="1">
            <a:spLocks noChangeArrowheads="1"/>
          </p:cNvSpPr>
          <p:nvPr userDrawn="1"/>
        </p:nvSpPr>
        <p:spPr bwMode="auto">
          <a:xfrm>
            <a:off x="-38100" y="1630366"/>
            <a:ext cx="9144000" cy="12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7500" b="1" dirty="0">
                <a:solidFill>
                  <a:srgbClr val="F89820"/>
                </a:solidFill>
              </a:rPr>
              <a:t>LARGEST</a:t>
            </a:r>
            <a:endParaRPr lang="en-US" sz="7500" b="1" dirty="0">
              <a:solidFill>
                <a:srgbClr val="F89820"/>
              </a:solidFill>
              <a:cs typeface="Calibri" pitchFamily="34" charset="0"/>
            </a:endParaRPr>
          </a:p>
        </p:txBody>
      </p:sp>
      <p:sp>
        <p:nvSpPr>
          <p:cNvPr id="5" name="TextBox 3"/>
          <p:cNvSpPr txBox="1">
            <a:spLocks noChangeArrowheads="1"/>
          </p:cNvSpPr>
          <p:nvPr userDrawn="1"/>
        </p:nvSpPr>
        <p:spPr bwMode="auto">
          <a:xfrm>
            <a:off x="9525" y="2362200"/>
            <a:ext cx="9144000" cy="163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10000" b="1" dirty="0">
                <a:solidFill>
                  <a:srgbClr val="F89820"/>
                </a:solidFill>
              </a:rPr>
              <a:t>GREEN</a:t>
            </a:r>
            <a:endParaRPr lang="en-US" sz="10000" b="1" dirty="0">
              <a:solidFill>
                <a:srgbClr val="F89820"/>
              </a:solidFill>
              <a:cs typeface="Calibri" pitchFamily="34" charset="0"/>
            </a:endParaRPr>
          </a:p>
        </p:txBody>
      </p:sp>
      <p:sp>
        <p:nvSpPr>
          <p:cNvPr id="6" name="TextBox 4"/>
          <p:cNvSpPr txBox="1">
            <a:spLocks noChangeArrowheads="1"/>
          </p:cNvSpPr>
          <p:nvPr userDrawn="1"/>
        </p:nvSpPr>
        <p:spPr bwMode="auto">
          <a:xfrm>
            <a:off x="-19051" y="3676651"/>
            <a:ext cx="9144000" cy="61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272" eaLnBrk="1" fontAlgn="base" hangingPunct="1">
              <a:spcBef>
                <a:spcPct val="0"/>
              </a:spcBef>
              <a:spcAft>
                <a:spcPct val="0"/>
              </a:spcAft>
            </a:pPr>
            <a:r>
              <a:rPr lang="en-US" sz="3400" b="1" dirty="0">
                <a:solidFill>
                  <a:srgbClr val="F89820"/>
                </a:solidFill>
              </a:rPr>
              <a:t>OUTPATIENT CLINIC</a:t>
            </a:r>
            <a:endParaRPr lang="en-US" sz="3400" b="1" dirty="0">
              <a:solidFill>
                <a:srgbClr val="F89820"/>
              </a:solidFill>
              <a:cs typeface="Calibri" pitchFamily="34" charset="0"/>
            </a:endParaRPr>
          </a:p>
        </p:txBody>
      </p:sp>
      <p:sp>
        <p:nvSpPr>
          <p:cNvPr id="7" name="Rectangle 7"/>
          <p:cNvSpPr>
            <a:spLocks noChangeArrowheads="1"/>
          </p:cNvSpPr>
          <p:nvPr userDrawn="1"/>
        </p:nvSpPr>
        <p:spPr bwMode="auto">
          <a:xfrm>
            <a:off x="-9525" y="4178301"/>
            <a:ext cx="9144000" cy="5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p>
            <a:pPr algn="ctr" defTabSz="914272" fontAlgn="base">
              <a:spcBef>
                <a:spcPct val="0"/>
              </a:spcBef>
              <a:spcAft>
                <a:spcPct val="0"/>
              </a:spcAft>
            </a:pPr>
            <a:r>
              <a:rPr lang="en-US" sz="2800" dirty="0">
                <a:solidFill>
                  <a:srgbClr val="F89820"/>
                </a:solidFill>
                <a:cs typeface="Arial" charset="0"/>
              </a:rPr>
              <a:t>IN NORTH AMERICA</a:t>
            </a:r>
            <a:endParaRPr lang="en-US" sz="2800" dirty="0">
              <a:solidFill>
                <a:srgbClr val="000000"/>
              </a:solidFill>
              <a:cs typeface="Arial" charset="0"/>
            </a:endParaRPr>
          </a:p>
        </p:txBody>
      </p:sp>
      <p:pic>
        <p:nvPicPr>
          <p:cNvPr id="8"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75" y="53340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159775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Box 3"/>
          <p:cNvSpPr txBox="1"/>
          <p:nvPr userDrawn="1"/>
        </p:nvSpPr>
        <p:spPr>
          <a:xfrm>
            <a:off x="142875" y="147638"/>
            <a:ext cx="1399742" cy="720710"/>
          </a:xfrm>
          <a:prstGeom prst="rect">
            <a:avLst/>
          </a:prstGeom>
          <a:noFill/>
        </p:spPr>
        <p:txBody>
          <a:bodyPr wrap="none" rtlCol="0">
            <a:spAutoFit/>
          </a:bodyPr>
          <a:lstStyle/>
          <a:p>
            <a:pPr>
              <a:lnSpc>
                <a:spcPts val="2300"/>
              </a:lnSpc>
            </a:pPr>
            <a:r>
              <a:rPr lang="en-US" sz="1400" b="1" cap="all" dirty="0" smtClean="0">
                <a:solidFill>
                  <a:srgbClr val="ED8B00"/>
                </a:solidFill>
                <a:latin typeface="Arial" pitchFamily="34" charset="0"/>
                <a:cs typeface="Arial" pitchFamily="34" charset="0"/>
              </a:rPr>
              <a:t>our</a:t>
            </a:r>
          </a:p>
          <a:p>
            <a:pPr>
              <a:lnSpc>
                <a:spcPts val="2600"/>
              </a:lnSpc>
            </a:pPr>
            <a:r>
              <a:rPr lang="en-US" sz="2800" b="1" cap="all" dirty="0" smtClean="0">
                <a:solidFill>
                  <a:srgbClr val="ED8B00"/>
                </a:solidFill>
                <a:latin typeface="Arial" pitchFamily="34" charset="0"/>
                <a:cs typeface="Arial" pitchFamily="34" charset="0"/>
              </a:rPr>
              <a:t>vision</a:t>
            </a:r>
            <a:endParaRPr lang="en-US" sz="2800" b="1" cap="all" dirty="0">
              <a:solidFill>
                <a:srgbClr val="ED8B00"/>
              </a:solidFill>
              <a:latin typeface="Arial" pitchFamily="34" charset="0"/>
              <a:cs typeface="Arial" pitchFamily="34" charset="0"/>
            </a:endParaRPr>
          </a:p>
        </p:txBody>
      </p:sp>
      <p:grpSp>
        <p:nvGrpSpPr>
          <p:cNvPr id="5" name="Group 4"/>
          <p:cNvGrpSpPr/>
          <p:nvPr userDrawn="1"/>
        </p:nvGrpSpPr>
        <p:grpSpPr>
          <a:xfrm>
            <a:off x="1219201" y="1411030"/>
            <a:ext cx="6696075" cy="2303721"/>
            <a:chOff x="1457325" y="1231218"/>
            <a:chExt cx="6696075" cy="2303721"/>
          </a:xfrm>
        </p:grpSpPr>
        <p:sp>
          <p:nvSpPr>
            <p:cNvPr id="6" name="TextBox 5"/>
            <p:cNvSpPr txBox="1"/>
            <p:nvPr/>
          </p:nvSpPr>
          <p:spPr>
            <a:xfrm>
              <a:off x="2128170" y="1811390"/>
              <a:ext cx="6025230" cy="1723549"/>
            </a:xfrm>
            <a:prstGeom prst="rect">
              <a:avLst/>
            </a:prstGeom>
            <a:noFill/>
          </p:spPr>
          <p:txBody>
            <a:bodyPr wrap="square" rtlCol="0">
              <a:spAutoFit/>
            </a:bodyPr>
            <a:lstStyle/>
            <a:p>
              <a:r>
                <a:rPr lang="en-US" sz="6600" b="1" baseline="30000" dirty="0" smtClean="0">
                  <a:solidFill>
                    <a:srgbClr val="53565A"/>
                  </a:solidFill>
                </a:rPr>
                <a:t>To design a </a:t>
              </a:r>
              <a:r>
                <a:rPr lang="en-US" sz="6600" b="1" baseline="30000" dirty="0" smtClean="0">
                  <a:solidFill>
                    <a:srgbClr val="ED8B00"/>
                  </a:solidFill>
                </a:rPr>
                <a:t>better</a:t>
              </a:r>
              <a:r>
                <a:rPr lang="en-US" sz="6600" b="1" baseline="30000" dirty="0" smtClean="0">
                  <a:solidFill>
                    <a:srgbClr val="53565A"/>
                  </a:solidFill>
                </a:rPr>
                <a:t>, more </a:t>
              </a:r>
              <a:r>
                <a:rPr lang="en-US" sz="6600" b="1" baseline="30000" dirty="0" smtClean="0">
                  <a:solidFill>
                    <a:srgbClr val="ED8B00"/>
                  </a:solidFill>
                </a:rPr>
                <a:t>sustainable</a:t>
              </a:r>
              <a:r>
                <a:rPr lang="en-US" sz="6600" b="1" baseline="30000" dirty="0" smtClean="0">
                  <a:solidFill>
                    <a:srgbClr val="555559"/>
                  </a:solidFill>
                </a:rPr>
                <a:t> </a:t>
              </a:r>
              <a:r>
                <a:rPr lang="en-US" sz="6600" b="1" baseline="30000" dirty="0" smtClean="0">
                  <a:solidFill>
                    <a:srgbClr val="53565A"/>
                  </a:solidFill>
                </a:rPr>
                <a:t>world.</a:t>
              </a:r>
              <a:endParaRPr lang="en-US" sz="6600" b="1" baseline="30000" dirty="0">
                <a:solidFill>
                  <a:srgbClr val="53565A"/>
                </a:solidFill>
              </a:endParaRPr>
            </a:p>
            <a:p>
              <a:endParaRPr lang="en-US" sz="1800" dirty="0">
                <a:solidFill>
                  <a:srgbClr val="555559"/>
                </a:solidFill>
              </a:endParaRPr>
            </a:p>
          </p:txBody>
        </p:sp>
        <p:sp>
          <p:nvSpPr>
            <p:cNvPr id="7" name="TextBox 6"/>
            <p:cNvSpPr txBox="1"/>
            <p:nvPr/>
          </p:nvSpPr>
          <p:spPr>
            <a:xfrm>
              <a:off x="1457325" y="1231218"/>
              <a:ext cx="1066861" cy="1569660"/>
            </a:xfrm>
            <a:prstGeom prst="rect">
              <a:avLst/>
            </a:prstGeom>
            <a:noFill/>
          </p:spPr>
          <p:txBody>
            <a:bodyPr wrap="square" rtlCol="0">
              <a:spAutoFit/>
            </a:bodyPr>
            <a:lstStyle/>
            <a:p>
              <a:r>
                <a:rPr lang="en-US" sz="9600" b="1" dirty="0" smtClean="0">
                  <a:solidFill>
                    <a:srgbClr val="53565A"/>
                  </a:solidFill>
                  <a:latin typeface="Arial" pitchFamily="34" charset="0"/>
                  <a:cs typeface="Arial" pitchFamily="34" charset="0"/>
                </a:rPr>
                <a:t>“</a:t>
              </a:r>
              <a:endParaRPr lang="en-US" sz="9600" b="1" dirty="0">
                <a:solidFill>
                  <a:srgbClr val="53565A"/>
                </a:solidFill>
                <a:latin typeface="Arial" pitchFamily="34" charset="0"/>
                <a:cs typeface="Arial" pitchFamily="34" charset="0"/>
              </a:endParaRPr>
            </a:p>
          </p:txBody>
        </p:sp>
        <p:sp>
          <p:nvSpPr>
            <p:cNvPr id="8" name="TextBox 7"/>
            <p:cNvSpPr txBox="1"/>
            <p:nvPr/>
          </p:nvSpPr>
          <p:spPr>
            <a:xfrm rot="10800000" flipH="1">
              <a:off x="6111175" y="1840290"/>
              <a:ext cx="1127825" cy="1569660"/>
            </a:xfrm>
            <a:prstGeom prst="rect">
              <a:avLst/>
            </a:prstGeom>
            <a:noFill/>
          </p:spPr>
          <p:txBody>
            <a:bodyPr wrap="square" rtlCol="0">
              <a:spAutoFit/>
            </a:bodyPr>
            <a:lstStyle/>
            <a:p>
              <a:r>
                <a:rPr lang="en-US" sz="9600" b="1" dirty="0" smtClean="0">
                  <a:solidFill>
                    <a:srgbClr val="53565A"/>
                  </a:solidFill>
                  <a:latin typeface="Arial" pitchFamily="34" charset="0"/>
                  <a:cs typeface="Arial" pitchFamily="34" charset="0"/>
                </a:rPr>
                <a:t>“</a:t>
              </a:r>
              <a:endParaRPr lang="en-US" sz="9600" b="1" dirty="0">
                <a:solidFill>
                  <a:srgbClr val="53565A"/>
                </a:solidFill>
                <a:latin typeface="Arial" pitchFamily="34" charset="0"/>
                <a:cs typeface="Arial" pitchFamily="34" charset="0"/>
              </a:endParaRPr>
            </a:p>
          </p:txBody>
        </p:sp>
      </p:grpSp>
    </p:spTree>
    <p:extLst>
      <p:ext uri="{BB962C8B-B14F-4D97-AF65-F5344CB8AC3E}">
        <p14:creationId xmlns:p14="http://schemas.microsoft.com/office/powerpoint/2010/main" val="322955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3" name="Group 2"/>
          <p:cNvGrpSpPr/>
          <p:nvPr userDrawn="1"/>
        </p:nvGrpSpPr>
        <p:grpSpPr>
          <a:xfrm>
            <a:off x="1219201" y="1023580"/>
            <a:ext cx="6696075" cy="3657938"/>
            <a:chOff x="1457325" y="1231218"/>
            <a:chExt cx="6696075" cy="3657938"/>
          </a:xfrm>
        </p:grpSpPr>
        <p:sp>
          <p:nvSpPr>
            <p:cNvPr id="4" name="TextBox 3"/>
            <p:cNvSpPr txBox="1"/>
            <p:nvPr/>
          </p:nvSpPr>
          <p:spPr>
            <a:xfrm>
              <a:off x="2128170" y="1811390"/>
              <a:ext cx="6025230" cy="3077766"/>
            </a:xfrm>
            <a:prstGeom prst="rect">
              <a:avLst/>
            </a:prstGeom>
            <a:noFill/>
          </p:spPr>
          <p:txBody>
            <a:bodyPr wrap="square" rtlCol="0">
              <a:spAutoFit/>
            </a:bodyPr>
            <a:lstStyle/>
            <a:p>
              <a:r>
                <a:rPr lang="en-US" sz="6600" b="1" baseline="30000" dirty="0" smtClean="0">
                  <a:solidFill>
                    <a:srgbClr val="53565A"/>
                  </a:solidFill>
                </a:rPr>
                <a:t>To </a:t>
              </a:r>
              <a:r>
                <a:rPr lang="en-US" sz="6600" b="1" baseline="30000" dirty="0" smtClean="0">
                  <a:solidFill>
                    <a:srgbClr val="B7312C"/>
                  </a:solidFill>
                </a:rPr>
                <a:t>enrich lives </a:t>
              </a:r>
              <a:r>
                <a:rPr lang="en-US" sz="6600" b="1" baseline="30000" dirty="0" smtClean="0">
                  <a:solidFill>
                    <a:srgbClr val="53565A"/>
                  </a:solidFill>
                </a:rPr>
                <a:t>and </a:t>
              </a:r>
              <a:r>
                <a:rPr lang="en-US" sz="6600" b="1" baseline="30000" dirty="0" smtClean="0">
                  <a:solidFill>
                    <a:srgbClr val="B7312C"/>
                  </a:solidFill>
                </a:rPr>
                <a:t>design solutions </a:t>
              </a:r>
              <a:r>
                <a:rPr lang="en-US" sz="6600" b="1" baseline="30000" dirty="0" smtClean="0">
                  <a:solidFill>
                    <a:srgbClr val="53565A"/>
                  </a:solidFill>
                </a:rPr>
                <a:t>to the complex issues of our world and our time.</a:t>
              </a:r>
              <a:endParaRPr lang="en-US" sz="6600" b="1" baseline="30000" dirty="0">
                <a:solidFill>
                  <a:srgbClr val="53565A"/>
                </a:solidFill>
              </a:endParaRPr>
            </a:p>
            <a:p>
              <a:endParaRPr lang="en-US" sz="1800" dirty="0">
                <a:solidFill>
                  <a:srgbClr val="555559"/>
                </a:solidFill>
              </a:endParaRPr>
            </a:p>
          </p:txBody>
        </p:sp>
        <p:sp>
          <p:nvSpPr>
            <p:cNvPr id="5" name="TextBox 4"/>
            <p:cNvSpPr txBox="1"/>
            <p:nvPr/>
          </p:nvSpPr>
          <p:spPr>
            <a:xfrm>
              <a:off x="1457325" y="1231218"/>
              <a:ext cx="1066861" cy="1569660"/>
            </a:xfrm>
            <a:prstGeom prst="rect">
              <a:avLst/>
            </a:prstGeom>
            <a:noFill/>
          </p:spPr>
          <p:txBody>
            <a:bodyPr wrap="square" rtlCol="0">
              <a:spAutoFit/>
            </a:bodyPr>
            <a:lstStyle/>
            <a:p>
              <a:r>
                <a:rPr lang="en-US" sz="9600" b="1" dirty="0" smtClean="0">
                  <a:solidFill>
                    <a:srgbClr val="555559"/>
                  </a:solidFill>
                  <a:latin typeface="Arial" pitchFamily="34" charset="0"/>
                  <a:cs typeface="Arial" pitchFamily="34" charset="0"/>
                </a:rPr>
                <a:t>“</a:t>
              </a:r>
              <a:endParaRPr lang="en-US" sz="9600" b="1" dirty="0">
                <a:solidFill>
                  <a:srgbClr val="555559"/>
                </a:solidFill>
                <a:latin typeface="Arial" pitchFamily="34" charset="0"/>
                <a:cs typeface="Arial" pitchFamily="34" charset="0"/>
              </a:endParaRPr>
            </a:p>
          </p:txBody>
        </p:sp>
        <p:sp>
          <p:nvSpPr>
            <p:cNvPr id="6" name="TextBox 5"/>
            <p:cNvSpPr txBox="1"/>
            <p:nvPr/>
          </p:nvSpPr>
          <p:spPr>
            <a:xfrm rot="10800000" flipH="1">
              <a:off x="6410327" y="3153939"/>
              <a:ext cx="1127825" cy="1569660"/>
            </a:xfrm>
            <a:prstGeom prst="rect">
              <a:avLst/>
            </a:prstGeom>
            <a:noFill/>
          </p:spPr>
          <p:txBody>
            <a:bodyPr wrap="square" rtlCol="0">
              <a:spAutoFit/>
            </a:bodyPr>
            <a:lstStyle/>
            <a:p>
              <a:r>
                <a:rPr lang="en-US" sz="9600" b="1" dirty="0" smtClean="0">
                  <a:solidFill>
                    <a:srgbClr val="53565A"/>
                  </a:solidFill>
                  <a:latin typeface="Arial" pitchFamily="34" charset="0"/>
                  <a:cs typeface="Arial" pitchFamily="34" charset="0"/>
                </a:rPr>
                <a:t>“</a:t>
              </a:r>
              <a:endParaRPr lang="en-US" sz="9600" b="1" dirty="0">
                <a:solidFill>
                  <a:srgbClr val="53565A"/>
                </a:solidFill>
                <a:latin typeface="Arial" pitchFamily="34" charset="0"/>
                <a:cs typeface="Arial" pitchFamily="34" charset="0"/>
              </a:endParaRPr>
            </a:p>
          </p:txBody>
        </p:sp>
      </p:grpSp>
      <p:sp>
        <p:nvSpPr>
          <p:cNvPr id="7" name="TextBox 6"/>
          <p:cNvSpPr txBox="1"/>
          <p:nvPr userDrawn="1"/>
        </p:nvSpPr>
        <p:spPr>
          <a:xfrm>
            <a:off x="142875" y="147638"/>
            <a:ext cx="1699504" cy="720710"/>
          </a:xfrm>
          <a:prstGeom prst="rect">
            <a:avLst/>
          </a:prstGeom>
          <a:noFill/>
        </p:spPr>
        <p:txBody>
          <a:bodyPr wrap="none" rtlCol="0">
            <a:spAutoFit/>
          </a:bodyPr>
          <a:lstStyle/>
          <a:p>
            <a:pPr lvl="0">
              <a:lnSpc>
                <a:spcPts val="2300"/>
              </a:lnSpc>
            </a:pPr>
            <a:r>
              <a:rPr lang="en-US" sz="1400" b="1" cap="all" dirty="0">
                <a:solidFill>
                  <a:srgbClr val="B7312C"/>
                </a:solidFill>
                <a:latin typeface="Arial" pitchFamily="34" charset="0"/>
                <a:cs typeface="Arial" pitchFamily="34" charset="0"/>
              </a:rPr>
              <a:t>Our</a:t>
            </a:r>
          </a:p>
          <a:p>
            <a:pPr lvl="0">
              <a:lnSpc>
                <a:spcPts val="2600"/>
              </a:lnSpc>
            </a:pPr>
            <a:r>
              <a:rPr lang="en-US" sz="2800" b="1" cap="all" dirty="0">
                <a:solidFill>
                  <a:srgbClr val="B7312C"/>
                </a:solidFill>
                <a:latin typeface="Arial" pitchFamily="34" charset="0"/>
                <a:cs typeface="Arial" pitchFamily="34" charset="0"/>
              </a:rPr>
              <a:t>mission</a:t>
            </a:r>
          </a:p>
        </p:txBody>
      </p:sp>
    </p:spTree>
    <p:extLst>
      <p:ext uri="{BB962C8B-B14F-4D97-AF65-F5344CB8AC3E}">
        <p14:creationId xmlns:p14="http://schemas.microsoft.com/office/powerpoint/2010/main" val="386671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Box 2"/>
          <p:cNvSpPr txBox="1"/>
          <p:nvPr userDrawn="1"/>
        </p:nvSpPr>
        <p:spPr>
          <a:xfrm>
            <a:off x="1" y="1227405"/>
            <a:ext cx="5436604" cy="1107996"/>
          </a:xfrm>
          <a:prstGeom prst="rect">
            <a:avLst/>
          </a:prstGeom>
          <a:noFill/>
        </p:spPr>
        <p:txBody>
          <a:bodyPr wrap="square" rtlCol="0">
            <a:spAutoFit/>
          </a:bodyPr>
          <a:lstStyle/>
          <a:p>
            <a:pPr algn="ctr"/>
            <a:r>
              <a:rPr lang="en-US" sz="6600" b="1" dirty="0" smtClean="0">
                <a:solidFill>
                  <a:srgbClr val="97999B"/>
                </a:solidFill>
                <a:latin typeface="+mn-lt"/>
                <a:cs typeface="Arial" pitchFamily="34" charset="0"/>
              </a:rPr>
              <a:t>Collaboration</a:t>
            </a:r>
            <a:endParaRPr lang="en-US" sz="6600" b="1" dirty="0">
              <a:solidFill>
                <a:srgbClr val="97999B"/>
              </a:solidFill>
              <a:latin typeface="+mn-lt"/>
              <a:cs typeface="Arial" pitchFamily="34" charset="0"/>
            </a:endParaRPr>
          </a:p>
        </p:txBody>
      </p:sp>
      <p:sp>
        <p:nvSpPr>
          <p:cNvPr id="4" name="TextBox 3"/>
          <p:cNvSpPr txBox="1"/>
          <p:nvPr userDrawn="1"/>
        </p:nvSpPr>
        <p:spPr>
          <a:xfrm>
            <a:off x="4463990" y="3191946"/>
            <a:ext cx="3813559" cy="1107996"/>
          </a:xfrm>
          <a:prstGeom prst="rect">
            <a:avLst/>
          </a:prstGeom>
          <a:noFill/>
        </p:spPr>
        <p:txBody>
          <a:bodyPr wrap="square" rtlCol="0">
            <a:spAutoFit/>
          </a:bodyPr>
          <a:lstStyle/>
          <a:p>
            <a:pPr algn="ctr"/>
            <a:r>
              <a:rPr lang="en-US" sz="6600" b="1" dirty="0" smtClean="0">
                <a:solidFill>
                  <a:srgbClr val="97999B"/>
                </a:solidFill>
                <a:latin typeface="+mn-lt"/>
                <a:cs typeface="Arial" pitchFamily="34" charset="0"/>
              </a:rPr>
              <a:t>Possibility </a:t>
            </a:r>
            <a:endParaRPr lang="en-US" sz="6600" b="1" dirty="0">
              <a:solidFill>
                <a:srgbClr val="97999B"/>
              </a:solidFill>
              <a:latin typeface="+mn-lt"/>
              <a:cs typeface="Arial" pitchFamily="34" charset="0"/>
            </a:endParaRPr>
          </a:p>
        </p:txBody>
      </p:sp>
      <p:sp>
        <p:nvSpPr>
          <p:cNvPr id="5" name="TextBox 4"/>
          <p:cNvSpPr txBox="1"/>
          <p:nvPr userDrawn="1"/>
        </p:nvSpPr>
        <p:spPr>
          <a:xfrm>
            <a:off x="827585" y="2343529"/>
            <a:ext cx="3852428" cy="1200329"/>
          </a:xfrm>
          <a:prstGeom prst="rect">
            <a:avLst/>
          </a:prstGeom>
          <a:noFill/>
        </p:spPr>
        <p:txBody>
          <a:bodyPr wrap="square" rtlCol="0">
            <a:spAutoFit/>
          </a:bodyPr>
          <a:lstStyle/>
          <a:p>
            <a:pPr algn="ctr"/>
            <a:r>
              <a:rPr lang="en-US" sz="7200" b="1" dirty="0" smtClean="0">
                <a:solidFill>
                  <a:srgbClr val="97999B"/>
                </a:solidFill>
                <a:latin typeface="+mn-lt"/>
                <a:cs typeface="Arial" pitchFamily="34" charset="0"/>
              </a:rPr>
              <a:t>Honesty </a:t>
            </a:r>
            <a:endParaRPr lang="en-US" sz="7200" b="1" dirty="0">
              <a:solidFill>
                <a:srgbClr val="97999B"/>
              </a:solidFill>
              <a:latin typeface="+mn-lt"/>
              <a:cs typeface="Arial" pitchFamily="34" charset="0"/>
            </a:endParaRPr>
          </a:p>
        </p:txBody>
      </p:sp>
      <p:sp>
        <p:nvSpPr>
          <p:cNvPr id="6" name="TextBox 5"/>
          <p:cNvSpPr txBox="1"/>
          <p:nvPr userDrawn="1"/>
        </p:nvSpPr>
        <p:spPr>
          <a:xfrm>
            <a:off x="5859265" y="1767465"/>
            <a:ext cx="3276364" cy="1200329"/>
          </a:xfrm>
          <a:prstGeom prst="rect">
            <a:avLst/>
          </a:prstGeom>
          <a:noFill/>
        </p:spPr>
        <p:txBody>
          <a:bodyPr wrap="square" rtlCol="0">
            <a:spAutoFit/>
          </a:bodyPr>
          <a:lstStyle/>
          <a:p>
            <a:pPr algn="ctr"/>
            <a:r>
              <a:rPr lang="en-US" sz="7200" b="1" dirty="0" smtClean="0">
                <a:solidFill>
                  <a:srgbClr val="97999B"/>
                </a:solidFill>
                <a:latin typeface="+mn-lt"/>
                <a:cs typeface="Arial" pitchFamily="34" charset="0"/>
              </a:rPr>
              <a:t>Agility</a:t>
            </a:r>
            <a:endParaRPr lang="en-US" sz="7200" b="1" dirty="0">
              <a:solidFill>
                <a:srgbClr val="97999B"/>
              </a:solidFill>
              <a:latin typeface="+mn-lt"/>
              <a:cs typeface="Arial" pitchFamily="34" charset="0"/>
            </a:endParaRPr>
          </a:p>
        </p:txBody>
      </p:sp>
      <p:sp>
        <p:nvSpPr>
          <p:cNvPr id="7" name="TextBox 6"/>
          <p:cNvSpPr txBox="1"/>
          <p:nvPr userDrawn="1"/>
        </p:nvSpPr>
        <p:spPr>
          <a:xfrm>
            <a:off x="287525" y="3867894"/>
            <a:ext cx="5004556" cy="1107996"/>
          </a:xfrm>
          <a:prstGeom prst="rect">
            <a:avLst/>
          </a:prstGeom>
          <a:noFill/>
        </p:spPr>
        <p:txBody>
          <a:bodyPr wrap="square" rtlCol="0">
            <a:spAutoFit/>
          </a:bodyPr>
          <a:lstStyle/>
          <a:p>
            <a:pPr algn="ctr"/>
            <a:r>
              <a:rPr lang="en-US" sz="6600" b="1" dirty="0" smtClean="0">
                <a:solidFill>
                  <a:srgbClr val="97999B"/>
                </a:solidFill>
                <a:latin typeface="+mn-lt"/>
                <a:cs typeface="Arial" pitchFamily="34" charset="0"/>
              </a:rPr>
              <a:t>Citizenship</a:t>
            </a:r>
            <a:endParaRPr lang="en-US" sz="5400" b="1" dirty="0">
              <a:solidFill>
                <a:srgbClr val="97999B"/>
              </a:solidFill>
              <a:latin typeface="+mn-lt"/>
              <a:cs typeface="Arial" pitchFamily="34" charset="0"/>
            </a:endParaRPr>
          </a:p>
        </p:txBody>
      </p:sp>
      <p:sp>
        <p:nvSpPr>
          <p:cNvPr id="8" name="TextBox 7"/>
          <p:cNvSpPr txBox="1"/>
          <p:nvPr userDrawn="1"/>
        </p:nvSpPr>
        <p:spPr>
          <a:xfrm>
            <a:off x="142875" y="147638"/>
            <a:ext cx="1613519" cy="720710"/>
          </a:xfrm>
          <a:prstGeom prst="rect">
            <a:avLst/>
          </a:prstGeom>
          <a:noFill/>
        </p:spPr>
        <p:txBody>
          <a:bodyPr wrap="none" rtlCol="0">
            <a:spAutoFit/>
          </a:bodyPr>
          <a:lstStyle/>
          <a:p>
            <a:pPr lvl="0">
              <a:lnSpc>
                <a:spcPts val="2300"/>
              </a:lnSpc>
            </a:pPr>
            <a:r>
              <a:rPr lang="en-US" sz="1400" b="1" cap="all" dirty="0">
                <a:solidFill>
                  <a:srgbClr val="97999B"/>
                </a:solidFill>
                <a:latin typeface="Arial" pitchFamily="34" charset="0"/>
                <a:cs typeface="Arial" pitchFamily="34" charset="0"/>
              </a:rPr>
              <a:t>our</a:t>
            </a:r>
          </a:p>
          <a:p>
            <a:pPr lvl="0">
              <a:lnSpc>
                <a:spcPts val="2600"/>
              </a:lnSpc>
            </a:pPr>
            <a:r>
              <a:rPr lang="en-US" sz="2800" b="1" cap="all" dirty="0">
                <a:solidFill>
                  <a:srgbClr val="97999B"/>
                </a:solidFill>
                <a:latin typeface="Arial" pitchFamily="34" charset="0"/>
                <a:cs typeface="Arial" pitchFamily="34" charset="0"/>
              </a:rPr>
              <a:t>values</a:t>
            </a:r>
          </a:p>
        </p:txBody>
      </p:sp>
    </p:spTree>
    <p:extLst>
      <p:ext uri="{BB962C8B-B14F-4D97-AF65-F5344CB8AC3E}">
        <p14:creationId xmlns:p14="http://schemas.microsoft.com/office/powerpoint/2010/main" val="167521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249"/>
                                          </p:stCondLst>
                                        </p:cTn>
                                        <p:tgtEl>
                                          <p:spTgt spid="3"/>
                                        </p:tgtEl>
                                        <p:attrNameLst>
                                          <p:attrName>style.visibility</p:attrName>
                                        </p:attrNameLst>
                                      </p:cBhvr>
                                      <p:to>
                                        <p:strVal val="visible"/>
                                      </p:to>
                                    </p:set>
                                  </p:childTnLst>
                                </p:cTn>
                              </p:par>
                            </p:childTnLst>
                          </p:cTn>
                        </p:par>
                        <p:par>
                          <p:cTn id="7" fill="hold">
                            <p:stCondLst>
                              <p:cond delay="750"/>
                            </p:stCondLst>
                            <p:childTnLst>
                              <p:par>
                                <p:cTn id="8" presetID="10" presetClass="entr" presetSubtype="0" fill="hold" grpId="0" nodeType="afterEffect">
                                  <p:stCondLst>
                                    <p:cond delay="3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childTnLst>
                                </p:cTn>
                              </p:par>
                            </p:childTnLst>
                          </p:cTn>
                        </p:par>
                        <p:par>
                          <p:cTn id="11" fill="hold">
                            <p:stCondLst>
                              <p:cond delay="1350"/>
                            </p:stCondLst>
                            <p:childTnLst>
                              <p:par>
                                <p:cTn id="12" presetID="10" presetClass="entr" presetSubtype="0" fill="hold" grpId="0" nodeType="afterEffect">
                                  <p:stCondLst>
                                    <p:cond delay="45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childTnLst>
                                </p:cTn>
                              </p:par>
                            </p:childTnLst>
                          </p:cTn>
                        </p:par>
                        <p:par>
                          <p:cTn id="15" fill="hold">
                            <p:stCondLst>
                              <p:cond delay="2050"/>
                            </p:stCondLst>
                            <p:childTnLst>
                              <p:par>
                                <p:cTn id="16" presetID="10" presetClass="entr" presetSubtype="0" fill="hold" grpId="0" nodeType="afterEffect">
                                  <p:stCondLst>
                                    <p:cond delay="5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childTnLst>
                          </p:cTn>
                        </p:par>
                        <p:par>
                          <p:cTn id="19" fill="hold">
                            <p:stCondLst>
                              <p:cond delay="285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Line 6"/>
          <p:cNvSpPr>
            <a:spLocks noChangeShapeType="1"/>
          </p:cNvSpPr>
          <p:nvPr userDrawn="1"/>
        </p:nvSpPr>
        <p:spPr bwMode="auto">
          <a:xfrm>
            <a:off x="2123728" y="1563639"/>
            <a:ext cx="0" cy="3132348"/>
          </a:xfrm>
          <a:prstGeom prst="line">
            <a:avLst/>
          </a:prstGeom>
          <a:ln>
            <a:solidFill>
              <a:srgbClr val="97999B"/>
            </a:solidFill>
            <a:headEnd/>
            <a:tailEnd/>
          </a:ln>
        </p:spPr>
        <p:style>
          <a:lnRef idx="1">
            <a:schemeClr val="dk1"/>
          </a:lnRef>
          <a:fillRef idx="0">
            <a:schemeClr val="dk1"/>
          </a:fillRef>
          <a:effectRef idx="0">
            <a:schemeClr val="dk1"/>
          </a:effectRef>
          <a:fontRef idx="minor">
            <a:schemeClr val="tx1"/>
          </a:fontRef>
        </p:style>
        <p:txBody>
          <a:bodyPr lIns="64935" tIns="32467" rIns="64935" bIns="32467"/>
          <a:lstStyle/>
          <a:p>
            <a:pPr>
              <a:defRPr/>
            </a:pPr>
            <a:endParaRPr lang="en-US" sz="1800" dirty="0">
              <a:solidFill>
                <a:srgbClr val="53565A"/>
              </a:solidFill>
            </a:endParaRPr>
          </a:p>
        </p:txBody>
      </p:sp>
      <p:sp>
        <p:nvSpPr>
          <p:cNvPr id="4" name="Rectangle 8"/>
          <p:cNvSpPr>
            <a:spLocks noChangeArrowheads="1"/>
          </p:cNvSpPr>
          <p:nvPr userDrawn="1"/>
        </p:nvSpPr>
        <p:spPr bwMode="auto">
          <a:xfrm>
            <a:off x="246068" y="1203599"/>
            <a:ext cx="1805657" cy="145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935" tIns="32467" rIns="64935" bIns="32467">
            <a:spAutoFit/>
          </a:bodyPr>
          <a:lstStyle/>
          <a:p>
            <a:pPr>
              <a:lnSpc>
                <a:spcPct val="120000"/>
              </a:lnSpc>
              <a:spcBef>
                <a:spcPct val="30000"/>
              </a:spcBef>
              <a:defRPr/>
            </a:pPr>
            <a:r>
              <a:rPr lang="en-US" sz="1600" b="1" cap="all" dirty="0">
                <a:solidFill>
                  <a:srgbClr val="ED8B00"/>
                </a:solidFill>
                <a:latin typeface="Arial" pitchFamily="34" charset="0"/>
                <a:cs typeface="Arial" pitchFamily="34" charset="0"/>
              </a:rPr>
              <a:t>Our beliefs</a:t>
            </a:r>
            <a:endParaRPr lang="en-US" sz="1400" b="1" cap="all" dirty="0">
              <a:solidFill>
                <a:srgbClr val="ED8B00"/>
              </a:solidFill>
              <a:latin typeface="Arial" pitchFamily="34" charset="0"/>
              <a:cs typeface="Arial" pitchFamily="34" charset="0"/>
            </a:endParaRPr>
          </a:p>
          <a:p>
            <a:pPr>
              <a:lnSpc>
                <a:spcPct val="120000"/>
              </a:lnSpc>
              <a:spcBef>
                <a:spcPct val="30000"/>
              </a:spcBef>
              <a:defRPr/>
            </a:pPr>
            <a:r>
              <a:rPr lang="en-US" sz="1400" b="1" dirty="0">
                <a:solidFill>
                  <a:srgbClr val="53565A"/>
                </a:solidFill>
              </a:rPr>
              <a:t>We believe </a:t>
            </a:r>
            <a:r>
              <a:rPr lang="en-US" sz="1400" dirty="0">
                <a:solidFill>
                  <a:srgbClr val="53565A"/>
                </a:solidFill>
              </a:rPr>
              <a:t>in greater impact through deep engagement with like-minded partners.</a:t>
            </a:r>
          </a:p>
        </p:txBody>
      </p:sp>
      <p:sp>
        <p:nvSpPr>
          <p:cNvPr id="5" name="Rectangle 8"/>
          <p:cNvSpPr>
            <a:spLocks noChangeArrowheads="1"/>
          </p:cNvSpPr>
          <p:nvPr userDrawn="1"/>
        </p:nvSpPr>
        <p:spPr bwMode="auto">
          <a:xfrm>
            <a:off x="2231741" y="1206770"/>
            <a:ext cx="2556284" cy="73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935" tIns="32467" rIns="64935" bIns="32467">
            <a:spAutoFit/>
          </a:bodyPr>
          <a:lstStyle/>
          <a:p>
            <a:pPr>
              <a:lnSpc>
                <a:spcPct val="120000"/>
              </a:lnSpc>
              <a:spcBef>
                <a:spcPct val="30000"/>
              </a:spcBef>
              <a:defRPr/>
            </a:pPr>
            <a:r>
              <a:rPr lang="en-US" sz="1600" b="1" cap="all" dirty="0">
                <a:solidFill>
                  <a:srgbClr val="ED8B00"/>
                </a:solidFill>
                <a:latin typeface="Arial" pitchFamily="34" charset="0"/>
                <a:cs typeface="Arial" pitchFamily="34" charset="0"/>
              </a:rPr>
              <a:t>Our actions</a:t>
            </a:r>
          </a:p>
          <a:p>
            <a:pPr>
              <a:lnSpc>
                <a:spcPct val="120000"/>
              </a:lnSpc>
              <a:spcBef>
                <a:spcPct val="30000"/>
              </a:spcBef>
              <a:defRPr/>
            </a:pPr>
            <a:r>
              <a:rPr lang="en-US" sz="1600" b="1" dirty="0" smtClean="0">
                <a:solidFill>
                  <a:srgbClr val="53565A"/>
                </a:solidFill>
              </a:rPr>
              <a:t>We</a:t>
            </a:r>
            <a:endParaRPr lang="en-US" sz="1600" b="1" dirty="0">
              <a:solidFill>
                <a:srgbClr val="53565A"/>
              </a:solidFill>
            </a:endParaRPr>
          </a:p>
        </p:txBody>
      </p:sp>
      <p:sp>
        <p:nvSpPr>
          <p:cNvPr id="6" name="Rectangle 9"/>
          <p:cNvSpPr>
            <a:spLocks noChangeArrowheads="1"/>
          </p:cNvSpPr>
          <p:nvPr userDrawn="1"/>
        </p:nvSpPr>
        <p:spPr bwMode="auto">
          <a:xfrm>
            <a:off x="2663788" y="1586618"/>
            <a:ext cx="1584176" cy="5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935" tIns="32467" rIns="64935" bIns="32467">
            <a:spAutoFit/>
          </a:bodyPr>
          <a:lstStyle/>
          <a:p>
            <a:pPr>
              <a:lnSpc>
                <a:spcPct val="120000"/>
              </a:lnSpc>
              <a:spcBef>
                <a:spcPct val="30000"/>
              </a:spcBef>
            </a:pPr>
            <a:r>
              <a:rPr lang="en-US" sz="1400" dirty="0" smtClean="0">
                <a:solidFill>
                  <a:srgbClr val="53565A"/>
                </a:solidFill>
              </a:rPr>
              <a:t>...think like Urbanists.</a:t>
            </a:r>
            <a:endParaRPr lang="en-US" sz="1400" dirty="0">
              <a:solidFill>
                <a:srgbClr val="53565A"/>
              </a:solidFill>
            </a:endParaRPr>
          </a:p>
        </p:txBody>
      </p:sp>
      <p:sp>
        <p:nvSpPr>
          <p:cNvPr id="7" name="Rectangle 10"/>
          <p:cNvSpPr>
            <a:spLocks noChangeArrowheads="1"/>
          </p:cNvSpPr>
          <p:nvPr userDrawn="1"/>
        </p:nvSpPr>
        <p:spPr bwMode="auto">
          <a:xfrm>
            <a:off x="4272955" y="1586619"/>
            <a:ext cx="1473200" cy="84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935" tIns="32467" rIns="64935" bIns="32467">
            <a:spAutoFit/>
          </a:bodyPr>
          <a:lstStyle/>
          <a:p>
            <a:pPr>
              <a:lnSpc>
                <a:spcPct val="120000"/>
              </a:lnSpc>
              <a:spcBef>
                <a:spcPct val="30000"/>
              </a:spcBef>
            </a:pPr>
            <a:r>
              <a:rPr lang="en-US" sz="1400" dirty="0" smtClean="0">
                <a:solidFill>
                  <a:srgbClr val="53565A"/>
                </a:solidFill>
              </a:rPr>
              <a:t>...address the complex issues facing our world.</a:t>
            </a:r>
            <a:endParaRPr lang="en-US" sz="1400" dirty="0">
              <a:solidFill>
                <a:srgbClr val="53565A"/>
              </a:solidFill>
            </a:endParaRPr>
          </a:p>
        </p:txBody>
      </p:sp>
      <p:sp>
        <p:nvSpPr>
          <p:cNvPr id="8" name="Rectangle 11"/>
          <p:cNvSpPr>
            <a:spLocks noChangeArrowheads="1"/>
          </p:cNvSpPr>
          <p:nvPr userDrawn="1"/>
        </p:nvSpPr>
        <p:spPr bwMode="auto">
          <a:xfrm>
            <a:off x="5771147" y="1586619"/>
            <a:ext cx="1692188" cy="84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935" tIns="32467" rIns="64935" bIns="32467">
            <a:spAutoFit/>
          </a:bodyPr>
          <a:lstStyle/>
          <a:p>
            <a:pPr>
              <a:lnSpc>
                <a:spcPct val="120000"/>
              </a:lnSpc>
              <a:spcBef>
                <a:spcPct val="30000"/>
              </a:spcBef>
            </a:pPr>
            <a:r>
              <a:rPr lang="en-US" sz="1400" dirty="0">
                <a:solidFill>
                  <a:srgbClr val="53565A"/>
                </a:solidFill>
              </a:rPr>
              <a:t>...are committed </a:t>
            </a:r>
            <a:r>
              <a:rPr lang="en-US" sz="1400" dirty="0" smtClean="0">
                <a:solidFill>
                  <a:srgbClr val="53565A"/>
                </a:solidFill>
              </a:rPr>
              <a:t>to </a:t>
            </a:r>
            <a:r>
              <a:rPr lang="en-US" sz="1400" dirty="0">
                <a:solidFill>
                  <a:srgbClr val="53565A"/>
                </a:solidFill>
              </a:rPr>
              <a:t>positively impacting </a:t>
            </a:r>
            <a:r>
              <a:rPr lang="en-US" sz="1400" dirty="0" smtClean="0">
                <a:solidFill>
                  <a:srgbClr val="53565A"/>
                </a:solidFill>
              </a:rPr>
              <a:t>people.</a:t>
            </a:r>
            <a:endParaRPr lang="en-US" sz="1400" dirty="0">
              <a:solidFill>
                <a:srgbClr val="53565A"/>
              </a:solidFill>
            </a:endParaRPr>
          </a:p>
        </p:txBody>
      </p:sp>
      <p:sp>
        <p:nvSpPr>
          <p:cNvPr id="9" name="Rectangle 12"/>
          <p:cNvSpPr>
            <a:spLocks noChangeArrowheads="1"/>
          </p:cNvSpPr>
          <p:nvPr userDrawn="1"/>
        </p:nvSpPr>
        <p:spPr bwMode="auto">
          <a:xfrm>
            <a:off x="7488325" y="1586617"/>
            <a:ext cx="1476164" cy="109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935" tIns="32467" rIns="64935" bIns="32467">
            <a:spAutoFit/>
          </a:bodyPr>
          <a:lstStyle/>
          <a:p>
            <a:pPr>
              <a:lnSpc>
                <a:spcPct val="120000"/>
              </a:lnSpc>
              <a:spcBef>
                <a:spcPct val="30000"/>
              </a:spcBef>
            </a:pPr>
            <a:r>
              <a:rPr lang="en-US" sz="1400" dirty="0">
                <a:solidFill>
                  <a:srgbClr val="53565A"/>
                </a:solidFill>
              </a:rPr>
              <a:t>...bring a global perspective to issues of local importance.</a:t>
            </a:r>
          </a:p>
        </p:txBody>
      </p:sp>
      <p:sp>
        <p:nvSpPr>
          <p:cNvPr id="10" name="Down Arrow 3"/>
          <p:cNvSpPr>
            <a:spLocks noChangeArrowheads="1"/>
          </p:cNvSpPr>
          <p:nvPr userDrawn="1"/>
        </p:nvSpPr>
        <p:spPr bwMode="auto">
          <a:xfrm>
            <a:off x="3131845" y="2951345"/>
            <a:ext cx="276225" cy="301058"/>
          </a:xfrm>
          <a:prstGeom prst="downArrow">
            <a:avLst>
              <a:gd name="adj1" fmla="val 50000"/>
              <a:gd name="adj2" fmla="val 50000"/>
            </a:avLst>
          </a:prstGeom>
          <a:solidFill>
            <a:srgbClr val="ED8B00"/>
          </a:solidFill>
          <a:ln>
            <a:noFill/>
          </a:ln>
          <a:extLst/>
        </p:spPr>
        <p:txBody>
          <a:bodyPr lIns="64935" tIns="32467" rIns="64935" bIns="32467"/>
          <a:lstStyle/>
          <a:p>
            <a:endParaRPr lang="en-US" sz="1800" dirty="0">
              <a:solidFill>
                <a:srgbClr val="63B1BC"/>
              </a:solidFill>
            </a:endParaRPr>
          </a:p>
        </p:txBody>
      </p:sp>
      <p:sp>
        <p:nvSpPr>
          <p:cNvPr id="11" name="Rectangle 18"/>
          <p:cNvSpPr>
            <a:spLocks noChangeArrowheads="1"/>
          </p:cNvSpPr>
          <p:nvPr userDrawn="1"/>
        </p:nvSpPr>
        <p:spPr bwMode="auto">
          <a:xfrm>
            <a:off x="2231743" y="3376080"/>
            <a:ext cx="443211" cy="31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935" tIns="32467" rIns="64935" bIns="32467">
            <a:spAutoFit/>
          </a:bodyPr>
          <a:lstStyle/>
          <a:p>
            <a:r>
              <a:rPr lang="en-US" sz="1600" b="1" dirty="0">
                <a:solidFill>
                  <a:srgbClr val="53565A"/>
                </a:solidFill>
              </a:rPr>
              <a:t>You</a:t>
            </a:r>
          </a:p>
        </p:txBody>
      </p:sp>
      <p:sp>
        <p:nvSpPr>
          <p:cNvPr id="12" name="Down Arrow 22"/>
          <p:cNvSpPr>
            <a:spLocks noChangeArrowheads="1"/>
          </p:cNvSpPr>
          <p:nvPr userDrawn="1"/>
        </p:nvSpPr>
        <p:spPr bwMode="auto">
          <a:xfrm>
            <a:off x="4763830" y="2954768"/>
            <a:ext cx="276225" cy="301058"/>
          </a:xfrm>
          <a:prstGeom prst="downArrow">
            <a:avLst>
              <a:gd name="adj1" fmla="val 50000"/>
              <a:gd name="adj2" fmla="val 50000"/>
            </a:avLst>
          </a:prstGeom>
          <a:solidFill>
            <a:srgbClr val="ED8B00"/>
          </a:solidFill>
          <a:ln>
            <a:noFill/>
          </a:ln>
          <a:extLst/>
        </p:spPr>
        <p:txBody>
          <a:bodyPr lIns="64935" tIns="32467" rIns="64935" bIns="32467"/>
          <a:lstStyle/>
          <a:p>
            <a:endParaRPr lang="en-US" sz="1800" dirty="0">
              <a:solidFill>
                <a:srgbClr val="63B1BC"/>
              </a:solidFill>
            </a:endParaRPr>
          </a:p>
        </p:txBody>
      </p:sp>
      <p:sp>
        <p:nvSpPr>
          <p:cNvPr id="13" name="Down Arrow 23"/>
          <p:cNvSpPr>
            <a:spLocks noChangeArrowheads="1"/>
          </p:cNvSpPr>
          <p:nvPr userDrawn="1"/>
        </p:nvSpPr>
        <p:spPr bwMode="auto">
          <a:xfrm>
            <a:off x="6408209" y="2951345"/>
            <a:ext cx="276225" cy="301058"/>
          </a:xfrm>
          <a:prstGeom prst="downArrow">
            <a:avLst>
              <a:gd name="adj1" fmla="val 50000"/>
              <a:gd name="adj2" fmla="val 50000"/>
            </a:avLst>
          </a:prstGeom>
          <a:solidFill>
            <a:srgbClr val="ED8B00"/>
          </a:solidFill>
          <a:ln>
            <a:noFill/>
          </a:ln>
          <a:extLst/>
        </p:spPr>
        <p:txBody>
          <a:bodyPr lIns="64935" tIns="32467" rIns="64935" bIns="32467"/>
          <a:lstStyle/>
          <a:p>
            <a:endParaRPr lang="en-US" sz="1800" dirty="0">
              <a:solidFill>
                <a:srgbClr val="63B1BC"/>
              </a:solidFill>
            </a:endParaRPr>
          </a:p>
        </p:txBody>
      </p:sp>
      <p:sp>
        <p:nvSpPr>
          <p:cNvPr id="14" name="Down Arrow 24"/>
          <p:cNvSpPr>
            <a:spLocks noChangeArrowheads="1"/>
          </p:cNvSpPr>
          <p:nvPr userDrawn="1"/>
        </p:nvSpPr>
        <p:spPr bwMode="auto">
          <a:xfrm>
            <a:off x="7920376" y="2954768"/>
            <a:ext cx="277283" cy="301058"/>
          </a:xfrm>
          <a:prstGeom prst="downArrow">
            <a:avLst>
              <a:gd name="adj1" fmla="val 50000"/>
              <a:gd name="adj2" fmla="val 50000"/>
            </a:avLst>
          </a:prstGeom>
          <a:solidFill>
            <a:srgbClr val="ED8B00"/>
          </a:solidFill>
          <a:ln>
            <a:noFill/>
          </a:ln>
          <a:extLst/>
        </p:spPr>
        <p:txBody>
          <a:bodyPr lIns="64935" tIns="32467" rIns="64935" bIns="32467"/>
          <a:lstStyle/>
          <a:p>
            <a:endParaRPr lang="en-US" sz="1800" dirty="0">
              <a:solidFill>
                <a:srgbClr val="63B1BC"/>
              </a:solidFill>
            </a:endParaRPr>
          </a:p>
        </p:txBody>
      </p:sp>
      <p:sp>
        <p:nvSpPr>
          <p:cNvPr id="15" name="Rectangle 9"/>
          <p:cNvSpPr>
            <a:spLocks noChangeArrowheads="1"/>
          </p:cNvSpPr>
          <p:nvPr userDrawn="1"/>
        </p:nvSpPr>
        <p:spPr bwMode="auto">
          <a:xfrm>
            <a:off x="2663788" y="3381132"/>
            <a:ext cx="1584176" cy="84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935" tIns="32467" rIns="64935" bIns="32467">
            <a:spAutoFit/>
          </a:bodyPr>
          <a:lstStyle/>
          <a:p>
            <a:pPr>
              <a:lnSpc>
                <a:spcPct val="120000"/>
              </a:lnSpc>
              <a:spcBef>
                <a:spcPct val="30000"/>
              </a:spcBef>
            </a:pPr>
            <a:r>
              <a:rPr lang="en-US" sz="1400" dirty="0">
                <a:solidFill>
                  <a:srgbClr val="53565A"/>
                </a:solidFill>
              </a:rPr>
              <a:t>...add a relating value from their mission statement…</a:t>
            </a:r>
          </a:p>
        </p:txBody>
      </p:sp>
      <p:sp>
        <p:nvSpPr>
          <p:cNvPr id="16" name="Rectangle 10"/>
          <p:cNvSpPr>
            <a:spLocks noChangeArrowheads="1"/>
          </p:cNvSpPr>
          <p:nvPr userDrawn="1"/>
        </p:nvSpPr>
        <p:spPr bwMode="auto">
          <a:xfrm>
            <a:off x="4272955" y="3381131"/>
            <a:ext cx="1473200" cy="109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935" tIns="32467" rIns="64935" bIns="32467">
            <a:spAutoFit/>
          </a:bodyPr>
          <a:lstStyle/>
          <a:p>
            <a:pPr>
              <a:lnSpc>
                <a:spcPct val="120000"/>
              </a:lnSpc>
              <a:spcBef>
                <a:spcPct val="30000"/>
              </a:spcBef>
            </a:pPr>
            <a:r>
              <a:rPr lang="en-US" sz="1400" dirty="0">
                <a:solidFill>
                  <a:srgbClr val="53565A"/>
                </a:solidFill>
              </a:rPr>
              <a:t>...add a relating value from their mission statement…</a:t>
            </a:r>
          </a:p>
        </p:txBody>
      </p:sp>
      <p:sp>
        <p:nvSpPr>
          <p:cNvPr id="17" name="Rectangle 11"/>
          <p:cNvSpPr>
            <a:spLocks noChangeArrowheads="1"/>
          </p:cNvSpPr>
          <p:nvPr userDrawn="1"/>
        </p:nvSpPr>
        <p:spPr bwMode="auto">
          <a:xfrm>
            <a:off x="5771147" y="3381132"/>
            <a:ext cx="1692188" cy="84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935" tIns="32467" rIns="64935" bIns="32467">
            <a:spAutoFit/>
          </a:bodyPr>
          <a:lstStyle/>
          <a:p>
            <a:pPr>
              <a:lnSpc>
                <a:spcPct val="120000"/>
              </a:lnSpc>
              <a:spcBef>
                <a:spcPct val="30000"/>
              </a:spcBef>
            </a:pPr>
            <a:r>
              <a:rPr lang="en-US" sz="1400" dirty="0">
                <a:solidFill>
                  <a:srgbClr val="53565A"/>
                </a:solidFill>
              </a:rPr>
              <a:t>...add a relating value from their mission statement…</a:t>
            </a:r>
          </a:p>
        </p:txBody>
      </p:sp>
      <p:sp>
        <p:nvSpPr>
          <p:cNvPr id="18" name="Rectangle 12"/>
          <p:cNvSpPr>
            <a:spLocks noChangeArrowheads="1"/>
          </p:cNvSpPr>
          <p:nvPr userDrawn="1"/>
        </p:nvSpPr>
        <p:spPr bwMode="auto">
          <a:xfrm>
            <a:off x="7488325" y="3381133"/>
            <a:ext cx="1476164" cy="14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935" tIns="32467" rIns="64935" bIns="32467">
            <a:spAutoFit/>
          </a:bodyPr>
          <a:lstStyle/>
          <a:p>
            <a:pPr>
              <a:lnSpc>
                <a:spcPct val="120000"/>
              </a:lnSpc>
              <a:spcBef>
                <a:spcPct val="30000"/>
              </a:spcBef>
            </a:pPr>
            <a:r>
              <a:rPr lang="en-US" sz="1400" dirty="0">
                <a:solidFill>
                  <a:srgbClr val="53565A"/>
                </a:solidFill>
              </a:rPr>
              <a:t>...add a relating value from their mission statement…</a:t>
            </a:r>
          </a:p>
          <a:p>
            <a:pPr>
              <a:lnSpc>
                <a:spcPct val="120000"/>
              </a:lnSpc>
              <a:spcBef>
                <a:spcPct val="30000"/>
              </a:spcBef>
            </a:pPr>
            <a:endParaRPr lang="en-US" sz="1400" dirty="0">
              <a:solidFill>
                <a:srgbClr val="53565A"/>
              </a:solidFill>
            </a:endParaRPr>
          </a:p>
        </p:txBody>
      </p:sp>
      <p:sp>
        <p:nvSpPr>
          <p:cNvPr id="19" name="TextBox 18"/>
          <p:cNvSpPr txBox="1"/>
          <p:nvPr userDrawn="1"/>
        </p:nvSpPr>
        <p:spPr>
          <a:xfrm>
            <a:off x="142875" y="147638"/>
            <a:ext cx="1399742" cy="720710"/>
          </a:xfrm>
          <a:prstGeom prst="rect">
            <a:avLst/>
          </a:prstGeom>
          <a:noFill/>
        </p:spPr>
        <p:txBody>
          <a:bodyPr wrap="none" rtlCol="0">
            <a:spAutoFit/>
          </a:bodyPr>
          <a:lstStyle/>
          <a:p>
            <a:pPr lvl="0">
              <a:lnSpc>
                <a:spcPts val="2300"/>
              </a:lnSpc>
            </a:pPr>
            <a:r>
              <a:rPr lang="en-US" sz="1400" b="1" cap="all" dirty="0" smtClean="0">
                <a:solidFill>
                  <a:srgbClr val="ED8B00"/>
                </a:solidFill>
                <a:latin typeface="Arial" pitchFamily="34" charset="0"/>
                <a:cs typeface="Arial" pitchFamily="34" charset="0"/>
              </a:rPr>
              <a:t>OUR</a:t>
            </a:r>
            <a:endParaRPr lang="en-US" sz="1400" b="1" cap="all" dirty="0">
              <a:solidFill>
                <a:srgbClr val="ED8B00"/>
              </a:solidFill>
              <a:latin typeface="Arial" pitchFamily="34" charset="0"/>
              <a:cs typeface="Arial" pitchFamily="34" charset="0"/>
            </a:endParaRPr>
          </a:p>
          <a:p>
            <a:pPr lvl="0">
              <a:lnSpc>
                <a:spcPts val="2600"/>
              </a:lnSpc>
            </a:pPr>
            <a:r>
              <a:rPr lang="en-US" sz="2800" b="1" cap="all" dirty="0" smtClean="0">
                <a:solidFill>
                  <a:srgbClr val="ED8B00"/>
                </a:solidFill>
                <a:latin typeface="Arial" pitchFamily="34" charset="0"/>
                <a:cs typeface="Arial" pitchFamily="34" charset="0"/>
              </a:rPr>
              <a:t>VISION</a:t>
            </a:r>
            <a:endParaRPr lang="en-US" sz="2800" b="1" cap="all" dirty="0">
              <a:solidFill>
                <a:srgbClr val="ED8B00"/>
              </a:solidFill>
              <a:latin typeface="Arial" pitchFamily="34" charset="0"/>
              <a:cs typeface="Arial" pitchFamily="34" charset="0"/>
            </a:endParaRPr>
          </a:p>
        </p:txBody>
      </p:sp>
    </p:spTree>
    <p:extLst>
      <p:ext uri="{BB962C8B-B14F-4D97-AF65-F5344CB8AC3E}">
        <p14:creationId xmlns:p14="http://schemas.microsoft.com/office/powerpoint/2010/main" val="72960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C4B000"/>
        </a:solidFill>
        <a:effectLst/>
      </p:bgPr>
    </p:bg>
    <p:spTree>
      <p:nvGrpSpPr>
        <p:cNvPr id="1" name=""/>
        <p:cNvGrpSpPr/>
        <p:nvPr/>
      </p:nvGrpSpPr>
      <p:grpSpPr>
        <a:xfrm>
          <a:off x="0" y="0"/>
          <a:ext cx="0" cy="0"/>
          <a:chOff x="0" y="0"/>
          <a:chExt cx="0" cy="0"/>
        </a:xfrm>
      </p:grpSpPr>
      <p:sp>
        <p:nvSpPr>
          <p:cNvPr id="3" name="TextBox 2"/>
          <p:cNvSpPr txBox="1"/>
          <p:nvPr userDrawn="1"/>
        </p:nvSpPr>
        <p:spPr>
          <a:xfrm>
            <a:off x="4680012" y="2323811"/>
            <a:ext cx="4386200" cy="1310615"/>
          </a:xfrm>
          <a:prstGeom prst="rect">
            <a:avLst/>
          </a:prstGeom>
          <a:noFill/>
        </p:spPr>
        <p:txBody>
          <a:bodyPr wrap="square" rtlCol="0">
            <a:spAutoFit/>
          </a:bodyPr>
          <a:lstStyle/>
          <a:p>
            <a:pPr>
              <a:lnSpc>
                <a:spcPts val="9500"/>
              </a:lnSpc>
            </a:pPr>
            <a:r>
              <a:rPr lang="en-US" sz="6500" b="1" dirty="0" smtClean="0">
                <a:solidFill>
                  <a:prstClr val="white"/>
                </a:solidFill>
                <a:latin typeface="Arial" pitchFamily="34" charset="0"/>
                <a:cs typeface="Arial" pitchFamily="34" charset="0"/>
              </a:rPr>
              <a:t>CONNECT</a:t>
            </a:r>
            <a:endParaRPr lang="en-US" sz="6500" b="1" dirty="0">
              <a:solidFill>
                <a:prstClr val="white"/>
              </a:solidFill>
              <a:latin typeface="Arial" pitchFamily="34" charset="0"/>
              <a:cs typeface="Arial" pitchFamily="34" charset="0"/>
            </a:endParaRPr>
          </a:p>
        </p:txBody>
      </p:sp>
      <p:sp>
        <p:nvSpPr>
          <p:cNvPr id="4" name="TextBox 3"/>
          <p:cNvSpPr txBox="1"/>
          <p:nvPr userDrawn="1"/>
        </p:nvSpPr>
        <p:spPr>
          <a:xfrm>
            <a:off x="4756214" y="3459653"/>
            <a:ext cx="4078225" cy="1200329"/>
          </a:xfrm>
          <a:prstGeom prst="rect">
            <a:avLst/>
          </a:prstGeom>
          <a:noFill/>
        </p:spPr>
        <p:txBody>
          <a:bodyPr wrap="square" rtlCol="0">
            <a:spAutoFit/>
          </a:bodyPr>
          <a:lstStyle/>
          <a:p>
            <a:r>
              <a:rPr lang="en-US" sz="2400" dirty="0">
                <a:solidFill>
                  <a:prstClr val="white"/>
                </a:solidFill>
              </a:rPr>
              <a:t>We think like </a:t>
            </a:r>
            <a:r>
              <a:rPr lang="en-US" sz="2400" dirty="0" smtClean="0">
                <a:solidFill>
                  <a:prstClr val="white"/>
                </a:solidFill>
              </a:rPr>
              <a:t>urbanists—context, community, and </a:t>
            </a:r>
            <a:r>
              <a:rPr lang="en-US" sz="2400" dirty="0">
                <a:solidFill>
                  <a:prstClr val="white"/>
                </a:solidFill>
              </a:rPr>
              <a:t>humanism </a:t>
            </a:r>
            <a:r>
              <a:rPr lang="en-US" sz="2400" dirty="0" smtClean="0">
                <a:solidFill>
                  <a:prstClr val="white"/>
                </a:solidFill>
              </a:rPr>
              <a:t>drive our </a:t>
            </a:r>
            <a:r>
              <a:rPr lang="en-US" sz="2400" dirty="0">
                <a:solidFill>
                  <a:prstClr val="white"/>
                </a:solidFill>
              </a:rPr>
              <a:t>solutions.</a:t>
            </a:r>
          </a:p>
        </p:txBody>
      </p:sp>
      <p:cxnSp>
        <p:nvCxnSpPr>
          <p:cNvPr id="5" name="Straight Connector 4"/>
          <p:cNvCxnSpPr/>
          <p:nvPr userDrawn="1"/>
        </p:nvCxnSpPr>
        <p:spPr>
          <a:xfrm rot="16042007">
            <a:off x="3200908" y="1313022"/>
            <a:ext cx="69221" cy="61125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rot="16042007" flipV="1">
            <a:off x="3315459" y="1205150"/>
            <a:ext cx="232275" cy="49898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rot="16042007">
            <a:off x="2830378" y="1355547"/>
            <a:ext cx="283212" cy="19763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rot="16042007" flipV="1">
            <a:off x="2737130" y="973181"/>
            <a:ext cx="434543" cy="19763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rot="16042007">
            <a:off x="2974828" y="471093"/>
            <a:ext cx="80659" cy="40734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rot="16042007" flipV="1">
            <a:off x="3062029" y="979800"/>
            <a:ext cx="819076" cy="36674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15" idx="6"/>
            <a:endCxn id="18" idx="2"/>
          </p:cNvCxnSpPr>
          <p:nvPr userDrawn="1"/>
        </p:nvCxnSpPr>
        <p:spPr>
          <a:xfrm rot="16042007">
            <a:off x="3256829" y="959097"/>
            <a:ext cx="867993" cy="8610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20" idx="4"/>
          </p:cNvCxnSpPr>
          <p:nvPr userDrawn="1"/>
        </p:nvCxnSpPr>
        <p:spPr>
          <a:xfrm rot="16042007">
            <a:off x="3451997" y="332109"/>
            <a:ext cx="161897" cy="39487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8" idx="3"/>
          </p:cNvCxnSpPr>
          <p:nvPr userDrawn="1"/>
        </p:nvCxnSpPr>
        <p:spPr>
          <a:xfrm rot="16042007" flipV="1">
            <a:off x="3720741" y="607826"/>
            <a:ext cx="309513" cy="13548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a:xfrm rot="16042007">
            <a:off x="2699482" y="1586659"/>
            <a:ext cx="252650" cy="252651"/>
          </a:xfrm>
          <a:prstGeom prst="ellipse">
            <a:avLst/>
          </a:prstGeom>
          <a:solidFill>
            <a:srgbClr val="C4B0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5" name="Oval 14"/>
          <p:cNvSpPr/>
          <p:nvPr userDrawn="1"/>
        </p:nvSpPr>
        <p:spPr>
          <a:xfrm rot="16042007">
            <a:off x="3547236" y="1437530"/>
            <a:ext cx="252650" cy="252651"/>
          </a:xfrm>
          <a:prstGeom prst="ellipse">
            <a:avLst/>
          </a:prstGeom>
          <a:solidFill>
            <a:srgbClr val="C4B0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6" name="Oval 15"/>
          <p:cNvSpPr/>
          <p:nvPr userDrawn="1"/>
        </p:nvSpPr>
        <p:spPr>
          <a:xfrm rot="16042007">
            <a:off x="2936770" y="1158175"/>
            <a:ext cx="252650" cy="252651"/>
          </a:xfrm>
          <a:prstGeom prst="ellipse">
            <a:avLst/>
          </a:prstGeom>
          <a:solidFill>
            <a:srgbClr val="C4B0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7" name="Oval 16"/>
          <p:cNvSpPr/>
          <p:nvPr userDrawn="1"/>
        </p:nvSpPr>
        <p:spPr>
          <a:xfrm rot="16042007">
            <a:off x="3852978" y="758543"/>
            <a:ext cx="252650" cy="252651"/>
          </a:xfrm>
          <a:prstGeom prst="ellipse">
            <a:avLst/>
          </a:prstGeom>
          <a:solidFill>
            <a:srgbClr val="C4B0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8" name="Oval 17"/>
          <p:cNvSpPr/>
          <p:nvPr userDrawn="1"/>
        </p:nvSpPr>
        <p:spPr>
          <a:xfrm rot="15983785">
            <a:off x="3579626" y="314230"/>
            <a:ext cx="252650" cy="252651"/>
          </a:xfrm>
          <a:prstGeom prst="ellipse">
            <a:avLst/>
          </a:prstGeom>
          <a:solidFill>
            <a:srgbClr val="C4B0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9" name="Oval 18"/>
          <p:cNvSpPr/>
          <p:nvPr userDrawn="1"/>
        </p:nvSpPr>
        <p:spPr>
          <a:xfrm rot="16042007">
            <a:off x="2671018" y="613014"/>
            <a:ext cx="252650" cy="252651"/>
          </a:xfrm>
          <a:prstGeom prst="ellipse">
            <a:avLst/>
          </a:prstGeom>
          <a:solidFill>
            <a:srgbClr val="C4B0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0" name="Oval 19"/>
          <p:cNvSpPr/>
          <p:nvPr userDrawn="1"/>
        </p:nvSpPr>
        <p:spPr>
          <a:xfrm rot="15228171">
            <a:off x="3091799" y="528393"/>
            <a:ext cx="252650" cy="252651"/>
          </a:xfrm>
          <a:prstGeom prst="ellipse">
            <a:avLst/>
          </a:prstGeom>
          <a:solidFill>
            <a:srgbClr val="C4B0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cxnSp>
        <p:nvCxnSpPr>
          <p:cNvPr id="21" name="Straight Connector 20"/>
          <p:cNvCxnSpPr/>
          <p:nvPr userDrawn="1"/>
        </p:nvCxnSpPr>
        <p:spPr>
          <a:xfrm rot="11134237">
            <a:off x="2037184" y="1149079"/>
            <a:ext cx="69221" cy="6112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11134237" flipV="1">
            <a:off x="1821309" y="987736"/>
            <a:ext cx="232275" cy="49898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11134237">
            <a:off x="1729982" y="1593279"/>
            <a:ext cx="283212" cy="19763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rot="11134237" flipV="1">
            <a:off x="1273354" y="1556122"/>
            <a:ext cx="434543" cy="19763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rot="11134237">
            <a:off x="1065797" y="1334447"/>
            <a:ext cx="80659" cy="40734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11134237" flipV="1">
            <a:off x="1245127" y="972704"/>
            <a:ext cx="819076" cy="36674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31" idx="6"/>
            <a:endCxn id="34" idx="2"/>
          </p:cNvCxnSpPr>
          <p:nvPr userDrawn="1"/>
        </p:nvCxnSpPr>
        <p:spPr>
          <a:xfrm rot="11134237">
            <a:off x="1092577" y="873033"/>
            <a:ext cx="867993" cy="8610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6" idx="4"/>
          </p:cNvCxnSpPr>
          <p:nvPr userDrawn="1"/>
        </p:nvCxnSpPr>
        <p:spPr>
          <a:xfrm rot="11134237">
            <a:off x="955332" y="807473"/>
            <a:ext cx="161897" cy="39487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34" idx="3"/>
          </p:cNvCxnSpPr>
          <p:nvPr userDrawn="1"/>
        </p:nvCxnSpPr>
        <p:spPr>
          <a:xfrm rot="11134237" flipV="1">
            <a:off x="1074933" y="618957"/>
            <a:ext cx="309513" cy="13548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userDrawn="1"/>
        </p:nvSpPr>
        <p:spPr>
          <a:xfrm rot="11134237">
            <a:off x="1980376" y="1747358"/>
            <a:ext cx="252651" cy="252650"/>
          </a:xfrm>
          <a:prstGeom prst="ellipse">
            <a:avLst/>
          </a:prstGeom>
          <a:solidFill>
            <a:srgbClr val="C4B0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1" name="Oval 30"/>
          <p:cNvSpPr/>
          <p:nvPr userDrawn="1"/>
        </p:nvSpPr>
        <p:spPr>
          <a:xfrm rot="11134237">
            <a:off x="1953743" y="886998"/>
            <a:ext cx="252651" cy="252650"/>
          </a:xfrm>
          <a:prstGeom prst="ellipse">
            <a:avLst/>
          </a:prstGeom>
          <a:solidFill>
            <a:srgbClr val="C4B0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2" name="Oval 31"/>
          <p:cNvSpPr/>
          <p:nvPr userDrawn="1"/>
        </p:nvSpPr>
        <p:spPr>
          <a:xfrm rot="11134237">
            <a:off x="1590137" y="1451354"/>
            <a:ext cx="252651" cy="252650"/>
          </a:xfrm>
          <a:prstGeom prst="ellipse">
            <a:avLst/>
          </a:prstGeom>
          <a:solidFill>
            <a:srgbClr val="C4B0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3" name="Oval 32"/>
          <p:cNvSpPr/>
          <p:nvPr userDrawn="1"/>
        </p:nvSpPr>
        <p:spPr>
          <a:xfrm rot="11134237">
            <a:off x="1325333" y="487498"/>
            <a:ext cx="252651" cy="252650"/>
          </a:xfrm>
          <a:prstGeom prst="ellipse">
            <a:avLst/>
          </a:prstGeom>
          <a:solidFill>
            <a:srgbClr val="C4B0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4" name="Oval 33"/>
          <p:cNvSpPr/>
          <p:nvPr userDrawn="1"/>
        </p:nvSpPr>
        <p:spPr>
          <a:xfrm rot="11076015">
            <a:off x="846560" y="694650"/>
            <a:ext cx="252651" cy="252650"/>
          </a:xfrm>
          <a:prstGeom prst="ellipse">
            <a:avLst/>
          </a:prstGeom>
          <a:solidFill>
            <a:srgbClr val="C4B0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5" name="Oval 34"/>
          <p:cNvSpPr/>
          <p:nvPr userDrawn="1"/>
        </p:nvSpPr>
        <p:spPr>
          <a:xfrm rot="11134237">
            <a:off x="1012633" y="1636595"/>
            <a:ext cx="252651" cy="252650"/>
          </a:xfrm>
          <a:prstGeom prst="ellipse">
            <a:avLst/>
          </a:prstGeom>
          <a:solidFill>
            <a:srgbClr val="C4B0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6" name="Oval 35"/>
          <p:cNvSpPr/>
          <p:nvPr userDrawn="1"/>
        </p:nvSpPr>
        <p:spPr>
          <a:xfrm rot="10320401">
            <a:off x="988921" y="1208045"/>
            <a:ext cx="252651" cy="252650"/>
          </a:xfrm>
          <a:prstGeom prst="ellipse">
            <a:avLst/>
          </a:prstGeom>
          <a:solidFill>
            <a:srgbClr val="C4B0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cxnSp>
        <p:nvCxnSpPr>
          <p:cNvPr id="37" name="Straight Connector 36"/>
          <p:cNvCxnSpPr>
            <a:stCxn id="31" idx="4"/>
          </p:cNvCxnSpPr>
          <p:nvPr userDrawn="1"/>
        </p:nvCxnSpPr>
        <p:spPr>
          <a:xfrm flipV="1">
            <a:off x="2092332" y="-687370"/>
            <a:ext cx="324749" cy="157496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9" idx="6"/>
          </p:cNvCxnSpPr>
          <p:nvPr userDrawn="1"/>
        </p:nvCxnSpPr>
        <p:spPr>
          <a:xfrm flipH="1" flipV="1">
            <a:off x="2552879" y="-357007"/>
            <a:ext cx="238660" cy="97015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1" idx="2"/>
            <a:endCxn id="19" idx="1"/>
          </p:cNvCxnSpPr>
          <p:nvPr userDrawn="1"/>
        </p:nvCxnSpPr>
        <p:spPr>
          <a:xfrm flipV="1">
            <a:off x="2205797" y="832675"/>
            <a:ext cx="506420" cy="19291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0" idx="2"/>
            <a:endCxn id="14" idx="1"/>
          </p:cNvCxnSpPr>
          <p:nvPr userDrawn="1"/>
        </p:nvCxnSpPr>
        <p:spPr>
          <a:xfrm flipV="1">
            <a:off x="2232429" y="1806318"/>
            <a:ext cx="508251" cy="7962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3" idx="5"/>
          </p:cNvCxnSpPr>
          <p:nvPr userDrawn="1"/>
        </p:nvCxnSpPr>
        <p:spPr>
          <a:xfrm flipH="1" flipV="1">
            <a:off x="836837" y="-414157"/>
            <a:ext cx="534591" cy="93040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7" idx="4"/>
          </p:cNvCxnSpPr>
          <p:nvPr userDrawn="1"/>
        </p:nvCxnSpPr>
        <p:spPr>
          <a:xfrm flipV="1">
            <a:off x="4105495" y="811269"/>
            <a:ext cx="461923" cy="6779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5" idx="4"/>
          </p:cNvCxnSpPr>
          <p:nvPr userDrawn="1"/>
        </p:nvCxnSpPr>
        <p:spPr>
          <a:xfrm>
            <a:off x="3799754" y="1558053"/>
            <a:ext cx="843927" cy="20022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14852" y="657186"/>
            <a:ext cx="1733549" cy="1713391"/>
          </a:xfrm>
          <a:prstGeom prst="rect">
            <a:avLst/>
          </a:prstGeom>
        </p:spPr>
      </p:pic>
    </p:spTree>
    <p:extLst>
      <p:ext uri="{BB962C8B-B14F-4D97-AF65-F5344CB8AC3E}">
        <p14:creationId xmlns:p14="http://schemas.microsoft.com/office/powerpoint/2010/main" val="323840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
                                        <p:tgtEl>
                                          <p:spTgt spid="34"/>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
                                        <p:tgtEl>
                                          <p:spTgt spid="28"/>
                                        </p:tgtEl>
                                      </p:cBhvr>
                                    </p:animEffect>
                                  </p:childTnLst>
                                </p:cTn>
                              </p:par>
                            </p:childTnLst>
                          </p:cTn>
                        </p:par>
                        <p:par>
                          <p:cTn id="12" fill="hold">
                            <p:stCondLst>
                              <p:cond delay="2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
                                        <p:tgtEl>
                                          <p:spTgt spid="36"/>
                                        </p:tgtEl>
                                      </p:cBhvr>
                                    </p:animEffect>
                                  </p:childTnLst>
                                </p:cTn>
                              </p:par>
                            </p:childTnLst>
                          </p:cTn>
                        </p:par>
                        <p:par>
                          <p:cTn id="16" fill="hold">
                            <p:stCondLst>
                              <p:cond delay="3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
                                        <p:tgtEl>
                                          <p:spTgt spid="25"/>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
                                        <p:tgtEl>
                                          <p:spTgt spid="35"/>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
                                        <p:tgtEl>
                                          <p:spTgt spid="24"/>
                                        </p:tgtEl>
                                      </p:cBhvr>
                                    </p:animEffect>
                                  </p:childTnLst>
                                </p:cTn>
                              </p:par>
                            </p:childTnLst>
                          </p:cTn>
                        </p:par>
                        <p:par>
                          <p:cTn id="28" fill="hold">
                            <p:stCondLst>
                              <p:cond delay="60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
                                        <p:tgtEl>
                                          <p:spTgt spid="32"/>
                                        </p:tgtEl>
                                      </p:cBhvr>
                                    </p:animEffect>
                                  </p:childTnLst>
                                </p:cTn>
                              </p:par>
                            </p:childTnLst>
                          </p:cTn>
                        </p:par>
                        <p:par>
                          <p:cTn id="32" fill="hold">
                            <p:stCondLst>
                              <p:cond delay="700"/>
                            </p:stCondLst>
                            <p:childTnLst>
                              <p:par>
                                <p:cTn id="33" presetID="10"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
                                        <p:tgtEl>
                                          <p:spTgt spid="23"/>
                                        </p:tgtEl>
                                      </p:cBhvr>
                                    </p:animEffect>
                                  </p:childTnLst>
                                </p:cTn>
                              </p:par>
                            </p:childTnLst>
                          </p:cTn>
                        </p:par>
                        <p:par>
                          <p:cTn id="36" fill="hold">
                            <p:stCondLst>
                              <p:cond delay="800"/>
                            </p:stCondLst>
                            <p:childTnLst>
                              <p:par>
                                <p:cTn id="37" presetID="10"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
                                        <p:tgtEl>
                                          <p:spTgt spid="30"/>
                                        </p:tgtEl>
                                      </p:cBhvr>
                                    </p:animEffect>
                                  </p:childTnLst>
                                </p:cTn>
                              </p:par>
                            </p:childTnLst>
                          </p:cTn>
                        </p:par>
                        <p:par>
                          <p:cTn id="40" fill="hold">
                            <p:stCondLst>
                              <p:cond delay="900"/>
                            </p:stCondLst>
                            <p:childTnLst>
                              <p:par>
                                <p:cTn id="41" presetID="10" presetClass="entr" presetSubtype="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
                                        <p:tgtEl>
                                          <p:spTgt spid="21"/>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
                                        <p:tgtEl>
                                          <p:spTgt spid="31"/>
                                        </p:tgtEl>
                                      </p:cBhvr>
                                    </p:animEffect>
                                  </p:childTnLst>
                                </p:cTn>
                              </p:par>
                            </p:childTnLst>
                          </p:cTn>
                        </p:par>
                        <p:par>
                          <p:cTn id="48" fill="hold">
                            <p:stCondLst>
                              <p:cond delay="11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
                                        <p:tgtEl>
                                          <p:spTgt spid="22"/>
                                        </p:tgtEl>
                                      </p:cBhvr>
                                    </p:animEffect>
                                  </p:childTnLst>
                                </p:cTn>
                              </p:par>
                            </p:childTnLst>
                          </p:cTn>
                        </p:par>
                        <p:par>
                          <p:cTn id="52" fill="hold">
                            <p:stCondLst>
                              <p:cond delay="1200"/>
                            </p:stCondLst>
                            <p:childTnLst>
                              <p:par>
                                <p:cTn id="53" presetID="10" presetClass="entr" presetSubtype="0"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
                                        <p:tgtEl>
                                          <p:spTgt spid="26"/>
                                        </p:tgtEl>
                                      </p:cBhvr>
                                    </p:animEffect>
                                  </p:childTnLst>
                                </p:cTn>
                              </p:par>
                            </p:childTnLst>
                          </p:cTn>
                        </p:par>
                        <p:par>
                          <p:cTn id="56" fill="hold">
                            <p:stCondLst>
                              <p:cond delay="1300"/>
                            </p:stCondLst>
                            <p:childTnLst>
                              <p:par>
                                <p:cTn id="57" presetID="10" presetClass="entr" presetSubtype="0" fill="hold"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
                                        <p:tgtEl>
                                          <p:spTgt spid="27"/>
                                        </p:tgtEl>
                                      </p:cBhvr>
                                    </p:animEffect>
                                  </p:childTnLst>
                                </p:cTn>
                              </p:par>
                            </p:childTnLst>
                          </p:cTn>
                        </p:par>
                        <p:par>
                          <p:cTn id="60" fill="hold">
                            <p:stCondLst>
                              <p:cond delay="1400"/>
                            </p:stCondLst>
                            <p:childTnLst>
                              <p:par>
                                <p:cTn id="61" presetID="10" presetClass="entr" presetSubtype="0"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
                                        <p:tgtEl>
                                          <p:spTgt spid="29"/>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100"/>
                                        <p:tgtEl>
                                          <p:spTgt spid="33"/>
                                        </p:tgtEl>
                                      </p:cBhvr>
                                    </p:animEffect>
                                  </p:childTnLst>
                                </p:cTn>
                              </p:par>
                            </p:childTnLst>
                          </p:cTn>
                        </p:par>
                        <p:par>
                          <p:cTn id="68" fill="hold">
                            <p:stCondLst>
                              <p:cond delay="1600"/>
                            </p:stCondLst>
                            <p:childTnLst>
                              <p:par>
                                <p:cTn id="69" presetID="10" presetClass="entr" presetSubtype="0" fill="hold"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100"/>
                                        <p:tgtEl>
                                          <p:spTgt spid="41"/>
                                        </p:tgtEl>
                                      </p:cBhvr>
                                    </p:animEffect>
                                  </p:childTnLst>
                                </p:cTn>
                              </p:par>
                            </p:childTnLst>
                          </p:cTn>
                        </p:par>
                        <p:par>
                          <p:cTn id="72" fill="hold">
                            <p:stCondLst>
                              <p:cond delay="1700"/>
                            </p:stCondLst>
                            <p:childTnLst>
                              <p:par>
                                <p:cTn id="73" presetID="10" presetClass="entr" presetSubtype="0" fill="hold"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
                                        <p:tgtEl>
                                          <p:spTgt spid="37"/>
                                        </p:tgtEl>
                                      </p:cBhvr>
                                    </p:animEffect>
                                  </p:childTnLst>
                                </p:cTn>
                              </p:par>
                            </p:childTnLst>
                          </p:cTn>
                        </p:par>
                        <p:par>
                          <p:cTn id="76" fill="hold">
                            <p:stCondLst>
                              <p:cond delay="1800"/>
                            </p:stCondLst>
                            <p:childTnLst>
                              <p:par>
                                <p:cTn id="77" presetID="10" presetClass="entr" presetSubtype="0" fill="hold" nodeType="after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
                                        <p:tgtEl>
                                          <p:spTgt spid="39"/>
                                        </p:tgtEl>
                                      </p:cBhvr>
                                    </p:animEffect>
                                  </p:childTnLst>
                                </p:cTn>
                              </p:par>
                            </p:childTnLst>
                          </p:cTn>
                        </p:par>
                        <p:par>
                          <p:cTn id="80" fill="hold">
                            <p:stCondLst>
                              <p:cond delay="1900"/>
                            </p:stCondLst>
                            <p:childTnLst>
                              <p:par>
                                <p:cTn id="81" presetID="10" presetClass="entr" presetSubtype="0" fill="hold" grpId="0" nodeType="after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100"/>
                                        <p:tgtEl>
                                          <p:spTgt spid="19"/>
                                        </p:tgtEl>
                                      </p:cBhvr>
                                    </p:animEffect>
                                  </p:childTnLst>
                                </p:cTn>
                              </p:par>
                            </p:childTnLst>
                          </p:cTn>
                        </p:par>
                        <p:par>
                          <p:cTn id="84" fill="hold">
                            <p:stCondLst>
                              <p:cond delay="2000"/>
                            </p:stCondLst>
                            <p:childTnLst>
                              <p:par>
                                <p:cTn id="85" presetID="10" presetClass="entr" presetSubtype="0" fill="hold"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100"/>
                                        <p:tgtEl>
                                          <p:spTgt spid="38"/>
                                        </p:tgtEl>
                                      </p:cBhvr>
                                    </p:animEffect>
                                  </p:childTnLst>
                                </p:cTn>
                              </p:par>
                            </p:childTnLst>
                          </p:cTn>
                        </p:par>
                        <p:par>
                          <p:cTn id="88" fill="hold">
                            <p:stCondLst>
                              <p:cond delay="2100"/>
                            </p:stCondLst>
                            <p:childTnLst>
                              <p:par>
                                <p:cTn id="89" presetID="10" presetClass="entr" presetSubtype="0" fill="hold" nodeType="after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100"/>
                                        <p:tgtEl>
                                          <p:spTgt spid="40"/>
                                        </p:tgtEl>
                                      </p:cBhvr>
                                    </p:animEffect>
                                  </p:childTnLst>
                                </p:cTn>
                              </p:par>
                            </p:childTnLst>
                          </p:cTn>
                        </p:par>
                        <p:par>
                          <p:cTn id="92" fill="hold">
                            <p:stCondLst>
                              <p:cond delay="2200"/>
                            </p:stCondLst>
                            <p:childTnLst>
                              <p:par>
                                <p:cTn id="93" presetID="10" presetClass="entr" presetSubtype="0" fill="hold" grpId="0" nodeType="after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100"/>
                                        <p:tgtEl>
                                          <p:spTgt spid="14"/>
                                        </p:tgtEl>
                                      </p:cBhvr>
                                    </p:animEffect>
                                  </p:childTnLst>
                                </p:cTn>
                              </p:par>
                            </p:childTnLst>
                          </p:cTn>
                        </p:par>
                        <p:par>
                          <p:cTn id="96" fill="hold">
                            <p:stCondLst>
                              <p:cond delay="2300"/>
                            </p:stCondLst>
                            <p:childTnLst>
                              <p:par>
                                <p:cTn id="97" presetID="10" presetClass="entr" presetSubtype="0" fill="hold" nodeType="after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100"/>
                                        <p:tgtEl>
                                          <p:spTgt spid="7"/>
                                        </p:tgtEl>
                                      </p:cBhvr>
                                    </p:animEffect>
                                  </p:childTnLst>
                                </p:cTn>
                              </p:par>
                            </p:childTnLst>
                          </p:cTn>
                        </p:par>
                        <p:par>
                          <p:cTn id="100" fill="hold">
                            <p:stCondLst>
                              <p:cond delay="2400"/>
                            </p:stCondLst>
                            <p:childTnLst>
                              <p:par>
                                <p:cTn id="101" presetID="10" presetClass="entr" presetSubtype="0" fill="hold" grpId="0" nodeType="after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100"/>
                                        <p:tgtEl>
                                          <p:spTgt spid="16"/>
                                        </p:tgtEl>
                                      </p:cBhvr>
                                    </p:animEffect>
                                  </p:childTnLst>
                                </p:cTn>
                              </p:par>
                            </p:childTnLst>
                          </p:cTn>
                        </p:par>
                        <p:par>
                          <p:cTn id="104" fill="hold">
                            <p:stCondLst>
                              <p:cond delay="2500"/>
                            </p:stCondLst>
                            <p:childTnLst>
                              <p:par>
                                <p:cTn id="105" presetID="10" presetClass="entr" presetSubtype="0" fill="hold" nodeType="after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fade">
                                      <p:cBhvr>
                                        <p:cTn id="107" dur="100"/>
                                        <p:tgtEl>
                                          <p:spTgt spid="8"/>
                                        </p:tgtEl>
                                      </p:cBhvr>
                                    </p:animEffect>
                                  </p:childTnLst>
                                </p:cTn>
                              </p:par>
                            </p:childTnLst>
                          </p:cTn>
                        </p:par>
                        <p:par>
                          <p:cTn id="108" fill="hold">
                            <p:stCondLst>
                              <p:cond delay="2600"/>
                            </p:stCondLst>
                            <p:childTnLst>
                              <p:par>
                                <p:cTn id="109" presetID="10" presetClass="entr" presetSubtype="0" fill="hold" nodeType="after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100"/>
                                        <p:tgtEl>
                                          <p:spTgt spid="5"/>
                                        </p:tgtEl>
                                      </p:cBhvr>
                                    </p:animEffect>
                                  </p:childTnLst>
                                </p:cTn>
                              </p:par>
                            </p:childTnLst>
                          </p:cTn>
                        </p:par>
                        <p:par>
                          <p:cTn id="112" fill="hold">
                            <p:stCondLst>
                              <p:cond delay="2700"/>
                            </p:stCondLst>
                            <p:childTnLst>
                              <p:par>
                                <p:cTn id="113" presetID="10" presetClass="entr" presetSubtype="0" fill="hold" grpId="0" nodeType="after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100"/>
                                        <p:tgtEl>
                                          <p:spTgt spid="15"/>
                                        </p:tgtEl>
                                      </p:cBhvr>
                                    </p:animEffect>
                                  </p:childTnLst>
                                </p:cTn>
                              </p:par>
                            </p:childTnLst>
                          </p:cTn>
                        </p:par>
                        <p:par>
                          <p:cTn id="116" fill="hold">
                            <p:stCondLst>
                              <p:cond delay="2800"/>
                            </p:stCondLst>
                            <p:childTnLst>
                              <p:par>
                                <p:cTn id="117" presetID="10" presetClass="entr" presetSubtype="0" fill="hold" nodeType="afterEffect">
                                  <p:stCondLst>
                                    <p:cond delay="0"/>
                                  </p:stCondLst>
                                  <p:childTnLst>
                                    <p:set>
                                      <p:cBhvr>
                                        <p:cTn id="118" dur="1" fill="hold">
                                          <p:stCondLst>
                                            <p:cond delay="0"/>
                                          </p:stCondLst>
                                        </p:cTn>
                                        <p:tgtEl>
                                          <p:spTgt spid="6"/>
                                        </p:tgtEl>
                                        <p:attrNameLst>
                                          <p:attrName>style.visibility</p:attrName>
                                        </p:attrNameLst>
                                      </p:cBhvr>
                                      <p:to>
                                        <p:strVal val="visible"/>
                                      </p:to>
                                    </p:set>
                                    <p:animEffect transition="in" filter="fade">
                                      <p:cBhvr>
                                        <p:cTn id="119" dur="100"/>
                                        <p:tgtEl>
                                          <p:spTgt spid="6"/>
                                        </p:tgtEl>
                                      </p:cBhvr>
                                    </p:animEffect>
                                  </p:childTnLst>
                                </p:cTn>
                              </p:par>
                            </p:childTnLst>
                          </p:cTn>
                        </p:par>
                        <p:par>
                          <p:cTn id="120" fill="hold">
                            <p:stCondLst>
                              <p:cond delay="2900"/>
                            </p:stCondLst>
                            <p:childTnLst>
                              <p:par>
                                <p:cTn id="121" presetID="10" presetClass="entr" presetSubtype="0" fill="hold" nodeType="afterEffect">
                                  <p:stCondLst>
                                    <p:cond delay="0"/>
                                  </p:stCondLst>
                                  <p:childTnLst>
                                    <p:set>
                                      <p:cBhvr>
                                        <p:cTn id="122" dur="1" fill="hold">
                                          <p:stCondLst>
                                            <p:cond delay="0"/>
                                          </p:stCondLst>
                                        </p:cTn>
                                        <p:tgtEl>
                                          <p:spTgt spid="10"/>
                                        </p:tgtEl>
                                        <p:attrNameLst>
                                          <p:attrName>style.visibility</p:attrName>
                                        </p:attrNameLst>
                                      </p:cBhvr>
                                      <p:to>
                                        <p:strVal val="visible"/>
                                      </p:to>
                                    </p:set>
                                    <p:animEffect transition="in" filter="fade">
                                      <p:cBhvr>
                                        <p:cTn id="123" dur="100"/>
                                        <p:tgtEl>
                                          <p:spTgt spid="10"/>
                                        </p:tgtEl>
                                      </p:cBhvr>
                                    </p:animEffect>
                                  </p:childTnLst>
                                </p:cTn>
                              </p:par>
                            </p:childTnLst>
                          </p:cTn>
                        </p:par>
                        <p:par>
                          <p:cTn id="124" fill="hold">
                            <p:stCondLst>
                              <p:cond delay="3000"/>
                            </p:stCondLst>
                            <p:childTnLst>
                              <p:par>
                                <p:cTn id="125" presetID="10" presetClass="entr" presetSubtype="0" fill="hold" nodeType="afterEffect">
                                  <p:stCondLst>
                                    <p:cond delay="0"/>
                                  </p:stCondLst>
                                  <p:childTnLst>
                                    <p:set>
                                      <p:cBhvr>
                                        <p:cTn id="126" dur="1" fill="hold">
                                          <p:stCondLst>
                                            <p:cond delay="0"/>
                                          </p:stCondLst>
                                        </p:cTn>
                                        <p:tgtEl>
                                          <p:spTgt spid="11"/>
                                        </p:tgtEl>
                                        <p:attrNameLst>
                                          <p:attrName>style.visibility</p:attrName>
                                        </p:attrNameLst>
                                      </p:cBhvr>
                                      <p:to>
                                        <p:strVal val="visible"/>
                                      </p:to>
                                    </p:set>
                                    <p:animEffect transition="in" filter="fade">
                                      <p:cBhvr>
                                        <p:cTn id="127" dur="100"/>
                                        <p:tgtEl>
                                          <p:spTgt spid="11"/>
                                        </p:tgtEl>
                                      </p:cBhvr>
                                    </p:animEffect>
                                  </p:childTnLst>
                                </p:cTn>
                              </p:par>
                            </p:childTnLst>
                          </p:cTn>
                        </p:par>
                        <p:par>
                          <p:cTn id="128" fill="hold">
                            <p:stCondLst>
                              <p:cond delay="3100"/>
                            </p:stCondLst>
                            <p:childTnLst>
                              <p:par>
                                <p:cTn id="129" presetID="10" presetClass="entr" presetSubtype="0" fill="hold" nodeType="afterEffect">
                                  <p:stCondLst>
                                    <p:cond delay="0"/>
                                  </p:stCondLst>
                                  <p:childTnLst>
                                    <p:set>
                                      <p:cBhvr>
                                        <p:cTn id="130" dur="1" fill="hold">
                                          <p:stCondLst>
                                            <p:cond delay="0"/>
                                          </p:stCondLst>
                                        </p:cTn>
                                        <p:tgtEl>
                                          <p:spTgt spid="9"/>
                                        </p:tgtEl>
                                        <p:attrNameLst>
                                          <p:attrName>style.visibility</p:attrName>
                                        </p:attrNameLst>
                                      </p:cBhvr>
                                      <p:to>
                                        <p:strVal val="visible"/>
                                      </p:to>
                                    </p:set>
                                    <p:animEffect transition="in" filter="fade">
                                      <p:cBhvr>
                                        <p:cTn id="131" dur="100"/>
                                        <p:tgtEl>
                                          <p:spTgt spid="9"/>
                                        </p:tgtEl>
                                      </p:cBhvr>
                                    </p:animEffect>
                                  </p:childTnLst>
                                </p:cTn>
                              </p:par>
                            </p:childTnLst>
                          </p:cTn>
                        </p:par>
                        <p:par>
                          <p:cTn id="132" fill="hold">
                            <p:stCondLst>
                              <p:cond delay="3200"/>
                            </p:stCondLst>
                            <p:childTnLst>
                              <p:par>
                                <p:cTn id="133" presetID="10" presetClass="entr" presetSubtype="0" fill="hold" grpId="0" nodeType="afterEffect">
                                  <p:stCondLst>
                                    <p:cond delay="0"/>
                                  </p:stCondLst>
                                  <p:childTnLst>
                                    <p:set>
                                      <p:cBhvr>
                                        <p:cTn id="134" dur="1" fill="hold">
                                          <p:stCondLst>
                                            <p:cond delay="0"/>
                                          </p:stCondLst>
                                        </p:cTn>
                                        <p:tgtEl>
                                          <p:spTgt spid="20"/>
                                        </p:tgtEl>
                                        <p:attrNameLst>
                                          <p:attrName>style.visibility</p:attrName>
                                        </p:attrNameLst>
                                      </p:cBhvr>
                                      <p:to>
                                        <p:strVal val="visible"/>
                                      </p:to>
                                    </p:set>
                                    <p:animEffect transition="in" filter="fade">
                                      <p:cBhvr>
                                        <p:cTn id="135" dur="100"/>
                                        <p:tgtEl>
                                          <p:spTgt spid="20"/>
                                        </p:tgtEl>
                                      </p:cBhvr>
                                    </p:animEffect>
                                  </p:childTnLst>
                                </p:cTn>
                              </p:par>
                            </p:childTnLst>
                          </p:cTn>
                        </p:par>
                        <p:par>
                          <p:cTn id="136" fill="hold">
                            <p:stCondLst>
                              <p:cond delay="3300"/>
                            </p:stCondLst>
                            <p:childTnLst>
                              <p:par>
                                <p:cTn id="137" presetID="10" presetClass="entr" presetSubtype="0" fill="hold" nodeType="afterEffect">
                                  <p:stCondLst>
                                    <p:cond delay="0"/>
                                  </p:stCondLst>
                                  <p:childTnLst>
                                    <p:set>
                                      <p:cBhvr>
                                        <p:cTn id="138" dur="1" fill="hold">
                                          <p:stCondLst>
                                            <p:cond delay="0"/>
                                          </p:stCondLst>
                                        </p:cTn>
                                        <p:tgtEl>
                                          <p:spTgt spid="12"/>
                                        </p:tgtEl>
                                        <p:attrNameLst>
                                          <p:attrName>style.visibility</p:attrName>
                                        </p:attrNameLst>
                                      </p:cBhvr>
                                      <p:to>
                                        <p:strVal val="visible"/>
                                      </p:to>
                                    </p:set>
                                    <p:animEffect transition="in" filter="fade">
                                      <p:cBhvr>
                                        <p:cTn id="139" dur="100"/>
                                        <p:tgtEl>
                                          <p:spTgt spid="12"/>
                                        </p:tgtEl>
                                      </p:cBhvr>
                                    </p:animEffect>
                                  </p:childTnLst>
                                </p:cTn>
                              </p:par>
                            </p:childTnLst>
                          </p:cTn>
                        </p:par>
                        <p:par>
                          <p:cTn id="140" fill="hold">
                            <p:stCondLst>
                              <p:cond delay="3400"/>
                            </p:stCondLst>
                            <p:childTnLst>
                              <p:par>
                                <p:cTn id="141" presetID="10" presetClass="entr" presetSubtype="0" fill="hold" grpId="0" nodeType="afterEffect">
                                  <p:stCondLst>
                                    <p:cond delay="0"/>
                                  </p:stCondLst>
                                  <p:childTnLst>
                                    <p:set>
                                      <p:cBhvr>
                                        <p:cTn id="142" dur="1" fill="hold">
                                          <p:stCondLst>
                                            <p:cond delay="0"/>
                                          </p:stCondLst>
                                        </p:cTn>
                                        <p:tgtEl>
                                          <p:spTgt spid="18"/>
                                        </p:tgtEl>
                                        <p:attrNameLst>
                                          <p:attrName>style.visibility</p:attrName>
                                        </p:attrNameLst>
                                      </p:cBhvr>
                                      <p:to>
                                        <p:strVal val="visible"/>
                                      </p:to>
                                    </p:set>
                                    <p:animEffect transition="in" filter="fade">
                                      <p:cBhvr>
                                        <p:cTn id="143" dur="100"/>
                                        <p:tgtEl>
                                          <p:spTgt spid="18"/>
                                        </p:tgtEl>
                                      </p:cBhvr>
                                    </p:animEffect>
                                  </p:childTnLst>
                                </p:cTn>
                              </p:par>
                            </p:childTnLst>
                          </p:cTn>
                        </p:par>
                        <p:par>
                          <p:cTn id="144" fill="hold">
                            <p:stCondLst>
                              <p:cond delay="3500"/>
                            </p:stCondLst>
                            <p:childTnLst>
                              <p:par>
                                <p:cTn id="145" presetID="10" presetClass="entr" presetSubtype="0" fill="hold" nodeType="afterEffect">
                                  <p:stCondLst>
                                    <p:cond delay="0"/>
                                  </p:stCondLst>
                                  <p:childTnLst>
                                    <p:set>
                                      <p:cBhvr>
                                        <p:cTn id="146" dur="1" fill="hold">
                                          <p:stCondLst>
                                            <p:cond delay="0"/>
                                          </p:stCondLst>
                                        </p:cTn>
                                        <p:tgtEl>
                                          <p:spTgt spid="13"/>
                                        </p:tgtEl>
                                        <p:attrNameLst>
                                          <p:attrName>style.visibility</p:attrName>
                                        </p:attrNameLst>
                                      </p:cBhvr>
                                      <p:to>
                                        <p:strVal val="visible"/>
                                      </p:to>
                                    </p:set>
                                    <p:animEffect transition="in" filter="fade">
                                      <p:cBhvr>
                                        <p:cTn id="147" dur="100"/>
                                        <p:tgtEl>
                                          <p:spTgt spid="13"/>
                                        </p:tgtEl>
                                      </p:cBhvr>
                                    </p:animEffect>
                                  </p:childTnLst>
                                </p:cTn>
                              </p:par>
                            </p:childTnLst>
                          </p:cTn>
                        </p:par>
                        <p:par>
                          <p:cTn id="148" fill="hold">
                            <p:stCondLst>
                              <p:cond delay="3600"/>
                            </p:stCondLst>
                            <p:childTnLst>
                              <p:par>
                                <p:cTn id="149" presetID="10" presetClass="entr" presetSubtype="0" fill="hold" grpId="0" nodeType="afterEffect">
                                  <p:stCondLst>
                                    <p:cond delay="0"/>
                                  </p:stCondLst>
                                  <p:childTnLst>
                                    <p:set>
                                      <p:cBhvr>
                                        <p:cTn id="150" dur="1" fill="hold">
                                          <p:stCondLst>
                                            <p:cond delay="0"/>
                                          </p:stCondLst>
                                        </p:cTn>
                                        <p:tgtEl>
                                          <p:spTgt spid="17"/>
                                        </p:tgtEl>
                                        <p:attrNameLst>
                                          <p:attrName>style.visibility</p:attrName>
                                        </p:attrNameLst>
                                      </p:cBhvr>
                                      <p:to>
                                        <p:strVal val="visible"/>
                                      </p:to>
                                    </p:set>
                                    <p:animEffect transition="in" filter="fade">
                                      <p:cBhvr>
                                        <p:cTn id="151" dur="100"/>
                                        <p:tgtEl>
                                          <p:spTgt spid="17"/>
                                        </p:tgtEl>
                                      </p:cBhvr>
                                    </p:animEffect>
                                  </p:childTnLst>
                                </p:cTn>
                              </p:par>
                            </p:childTnLst>
                          </p:cTn>
                        </p:par>
                        <p:par>
                          <p:cTn id="152" fill="hold">
                            <p:stCondLst>
                              <p:cond delay="3700"/>
                            </p:stCondLst>
                            <p:childTnLst>
                              <p:par>
                                <p:cTn id="153" presetID="10" presetClass="entr" presetSubtype="0" fill="hold" nodeType="after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fade">
                                      <p:cBhvr>
                                        <p:cTn id="155" dur="100"/>
                                        <p:tgtEl>
                                          <p:spTgt spid="43"/>
                                        </p:tgtEl>
                                      </p:cBhvr>
                                    </p:animEffect>
                                  </p:childTnLst>
                                </p:cTn>
                              </p:par>
                            </p:childTnLst>
                          </p:cTn>
                        </p:par>
                        <p:par>
                          <p:cTn id="156" fill="hold">
                            <p:stCondLst>
                              <p:cond delay="3800"/>
                            </p:stCondLst>
                            <p:childTnLst>
                              <p:par>
                                <p:cTn id="157" presetID="10" presetClass="entr" presetSubtype="0" fill="hold" nodeType="afterEffect">
                                  <p:stCondLst>
                                    <p:cond delay="0"/>
                                  </p:stCondLst>
                                  <p:childTnLst>
                                    <p:set>
                                      <p:cBhvr>
                                        <p:cTn id="158" dur="1" fill="hold">
                                          <p:stCondLst>
                                            <p:cond delay="0"/>
                                          </p:stCondLst>
                                        </p:cTn>
                                        <p:tgtEl>
                                          <p:spTgt spid="42"/>
                                        </p:tgtEl>
                                        <p:attrNameLst>
                                          <p:attrName>style.visibility</p:attrName>
                                        </p:attrNameLst>
                                      </p:cBhvr>
                                      <p:to>
                                        <p:strVal val="visible"/>
                                      </p:to>
                                    </p:set>
                                    <p:animEffect transition="in" filter="fade">
                                      <p:cBhvr>
                                        <p:cTn id="159" dur="100"/>
                                        <p:tgtEl>
                                          <p:spTgt spid="42"/>
                                        </p:tgtEl>
                                      </p:cBhvr>
                                    </p:animEffect>
                                  </p:childTnLst>
                                </p:cTn>
                              </p:par>
                              <p:par>
                                <p:cTn id="160" presetID="10" presetClass="entr" presetSubtype="0" fill="hold" nodeType="withEffect">
                                  <p:stCondLst>
                                    <p:cond delay="0"/>
                                  </p:stCondLst>
                                  <p:childTnLst>
                                    <p:set>
                                      <p:cBhvr>
                                        <p:cTn id="161" dur="1" fill="hold">
                                          <p:stCondLst>
                                            <p:cond delay="0"/>
                                          </p:stCondLst>
                                        </p:cTn>
                                        <p:tgtEl>
                                          <p:spTgt spid="44"/>
                                        </p:tgtEl>
                                        <p:attrNameLst>
                                          <p:attrName>style.visibility</p:attrName>
                                        </p:attrNameLst>
                                      </p:cBhvr>
                                      <p:to>
                                        <p:strVal val="visible"/>
                                      </p:to>
                                    </p:set>
                                    <p:animEffect transition="in" filter="fade">
                                      <p:cBhvr>
                                        <p:cTn id="162" dur="500"/>
                                        <p:tgtEl>
                                          <p:spTgt spid="44"/>
                                        </p:tgtEl>
                                      </p:cBhvr>
                                    </p:animEffect>
                                  </p:childTnLst>
                                </p:cTn>
                              </p:par>
                            </p:childTnLst>
                          </p:cTn>
                        </p:par>
                        <p:par>
                          <p:cTn id="163" fill="hold">
                            <p:stCondLst>
                              <p:cond delay="4300"/>
                            </p:stCondLst>
                            <p:childTnLst>
                              <p:par>
                                <p:cTn id="164" presetID="10" presetClass="entr" presetSubtype="0" fill="hold" grpId="0" nodeType="afterEffect">
                                  <p:stCondLst>
                                    <p:cond delay="0"/>
                                  </p:stCondLst>
                                  <p:childTnLst>
                                    <p:set>
                                      <p:cBhvr>
                                        <p:cTn id="165" dur="1" fill="hold">
                                          <p:stCondLst>
                                            <p:cond delay="0"/>
                                          </p:stCondLst>
                                        </p:cTn>
                                        <p:tgtEl>
                                          <p:spTgt spid="3"/>
                                        </p:tgtEl>
                                        <p:attrNameLst>
                                          <p:attrName>style.visibility</p:attrName>
                                        </p:attrNameLst>
                                      </p:cBhvr>
                                      <p:to>
                                        <p:strVal val="visible"/>
                                      </p:to>
                                    </p:set>
                                    <p:animEffect transition="in" filter="fade">
                                      <p:cBhvr>
                                        <p:cTn id="166" dur="750"/>
                                        <p:tgtEl>
                                          <p:spTgt spid="3"/>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4"/>
                                        </p:tgtEl>
                                        <p:attrNameLst>
                                          <p:attrName>style.visibility</p:attrName>
                                        </p:attrNameLst>
                                      </p:cBhvr>
                                      <p:to>
                                        <p:strVal val="visible"/>
                                      </p:to>
                                    </p:set>
                                    <p:animEffect transition="in" filter="fade">
                                      <p:cBhvr>
                                        <p:cTn id="16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animBg="1"/>
      <p:bldP spid="15" grpId="0" animBg="1"/>
      <p:bldP spid="16" grpId="0" animBg="1"/>
      <p:bldP spid="17" grpId="0" animBg="1"/>
      <p:bldP spid="18" grpId="0" animBg="1"/>
      <p:bldP spid="19" grpId="0" animBg="1"/>
      <p:bldP spid="20" grpId="0" animBg="1"/>
      <p:bldP spid="30" grpId="0" animBg="1"/>
      <p:bldP spid="31" grpId="0" animBg="1"/>
      <p:bldP spid="32" grpId="0" animBg="1"/>
      <p:bldP spid="33" grpId="0" animBg="1"/>
      <p:bldP spid="34" grpId="0" animBg="1"/>
      <p:bldP spid="35" grpId="0" animBg="1"/>
      <p:bldP spid="3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63B1BC"/>
        </a:solidFill>
        <a:effectLst/>
      </p:bgPr>
    </p:bg>
    <p:spTree>
      <p:nvGrpSpPr>
        <p:cNvPr id="1" name=""/>
        <p:cNvGrpSpPr/>
        <p:nvPr/>
      </p:nvGrpSpPr>
      <p:grpSpPr>
        <a:xfrm>
          <a:off x="0" y="0"/>
          <a:ext cx="0" cy="0"/>
          <a:chOff x="0" y="0"/>
          <a:chExt cx="0" cy="0"/>
        </a:xfrm>
      </p:grpSpPr>
      <p:sp>
        <p:nvSpPr>
          <p:cNvPr id="3" name="TextBox 2"/>
          <p:cNvSpPr txBox="1"/>
          <p:nvPr userDrawn="1"/>
        </p:nvSpPr>
        <p:spPr>
          <a:xfrm>
            <a:off x="128588" y="1615479"/>
            <a:ext cx="4078224" cy="1310615"/>
          </a:xfrm>
          <a:prstGeom prst="rect">
            <a:avLst/>
          </a:prstGeom>
          <a:noFill/>
        </p:spPr>
        <p:txBody>
          <a:bodyPr wrap="square" rtlCol="0">
            <a:spAutoFit/>
          </a:bodyPr>
          <a:lstStyle/>
          <a:p>
            <a:pPr>
              <a:lnSpc>
                <a:spcPts val="9500"/>
              </a:lnSpc>
            </a:pPr>
            <a:r>
              <a:rPr lang="en-US" sz="6500" b="1" dirty="0" smtClean="0">
                <a:solidFill>
                  <a:prstClr val="white"/>
                </a:solidFill>
                <a:latin typeface="Arial" pitchFamily="34" charset="0"/>
                <a:cs typeface="Arial" pitchFamily="34" charset="0"/>
              </a:rPr>
              <a:t>SOLVE</a:t>
            </a:r>
            <a:endParaRPr lang="en-US" sz="6500" b="1" dirty="0">
              <a:solidFill>
                <a:prstClr val="white"/>
              </a:solidFill>
              <a:latin typeface="Arial" pitchFamily="34" charset="0"/>
              <a:cs typeface="Arial" pitchFamily="34" charset="0"/>
            </a:endParaRPr>
          </a:p>
        </p:txBody>
      </p:sp>
      <p:sp>
        <p:nvSpPr>
          <p:cNvPr id="4" name="TextBox 3"/>
          <p:cNvSpPr txBox="1"/>
          <p:nvPr userDrawn="1"/>
        </p:nvSpPr>
        <p:spPr>
          <a:xfrm>
            <a:off x="147640" y="2751321"/>
            <a:ext cx="4078225" cy="1200329"/>
          </a:xfrm>
          <a:prstGeom prst="rect">
            <a:avLst/>
          </a:prstGeom>
          <a:noFill/>
        </p:spPr>
        <p:txBody>
          <a:bodyPr wrap="square" rtlCol="0">
            <a:spAutoFit/>
          </a:bodyPr>
          <a:lstStyle/>
          <a:p>
            <a:r>
              <a:rPr lang="en-US" sz="2400" dirty="0">
                <a:solidFill>
                  <a:prstClr val="white"/>
                </a:solidFill>
              </a:rPr>
              <a:t>We pursue idea-driven design that addresses the complex issues facing our world.</a:t>
            </a:r>
          </a:p>
        </p:txBody>
      </p:sp>
      <p:cxnSp>
        <p:nvCxnSpPr>
          <p:cNvPr id="5" name="Straight Connector 4"/>
          <p:cNvCxnSpPr/>
          <p:nvPr userDrawn="1"/>
        </p:nvCxnSpPr>
        <p:spPr>
          <a:xfrm>
            <a:off x="4637488" y="3603646"/>
            <a:ext cx="4582712"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37488" y="1730543"/>
            <a:ext cx="1767480" cy="1777667"/>
          </a:xfrm>
          <a:prstGeom prst="rect">
            <a:avLst/>
          </a:prstGeom>
        </p:spPr>
      </p:pic>
    </p:spTree>
    <p:extLst>
      <p:ext uri="{BB962C8B-B14F-4D97-AF65-F5344CB8AC3E}">
        <p14:creationId xmlns:p14="http://schemas.microsoft.com/office/powerpoint/2010/main" val="292119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B7312C"/>
        </a:solidFill>
        <a:effectLst/>
      </p:bgPr>
    </p:bg>
    <p:spTree>
      <p:nvGrpSpPr>
        <p:cNvPr id="1" name=""/>
        <p:cNvGrpSpPr/>
        <p:nvPr/>
      </p:nvGrpSpPr>
      <p:grpSpPr>
        <a:xfrm>
          <a:off x="0" y="0"/>
          <a:ext cx="0" cy="0"/>
          <a:chOff x="0" y="0"/>
          <a:chExt cx="0" cy="0"/>
        </a:xfrm>
      </p:grpSpPr>
      <p:pic>
        <p:nvPicPr>
          <p:cNvPr id="3" name="Picture 2"/>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895423" y="2018753"/>
            <a:ext cx="1865376" cy="1847088"/>
          </a:xfrm>
          <a:prstGeom prst="rect">
            <a:avLst/>
          </a:prstGeom>
        </p:spPr>
      </p:pic>
      <p:sp>
        <p:nvSpPr>
          <p:cNvPr id="4" name="TextBox 3"/>
          <p:cNvSpPr txBox="1"/>
          <p:nvPr userDrawn="1"/>
        </p:nvSpPr>
        <p:spPr>
          <a:xfrm>
            <a:off x="4757801" y="2196579"/>
            <a:ext cx="4078224" cy="1310615"/>
          </a:xfrm>
          <a:prstGeom prst="rect">
            <a:avLst/>
          </a:prstGeom>
          <a:noFill/>
        </p:spPr>
        <p:txBody>
          <a:bodyPr wrap="square" rtlCol="0">
            <a:spAutoFit/>
          </a:bodyPr>
          <a:lstStyle/>
          <a:p>
            <a:pPr>
              <a:lnSpc>
                <a:spcPts val="9500"/>
              </a:lnSpc>
            </a:pPr>
            <a:r>
              <a:rPr lang="en-US" sz="6500" b="1" dirty="0" smtClean="0">
                <a:solidFill>
                  <a:prstClr val="white"/>
                </a:solidFill>
                <a:latin typeface="Arial" pitchFamily="34" charset="0"/>
                <a:cs typeface="Arial" pitchFamily="34" charset="0"/>
              </a:rPr>
              <a:t>ENRICH</a:t>
            </a:r>
            <a:endParaRPr lang="en-US" sz="6500" b="1" dirty="0">
              <a:solidFill>
                <a:prstClr val="white"/>
              </a:solidFill>
              <a:latin typeface="Arial" pitchFamily="34" charset="0"/>
              <a:cs typeface="Arial" pitchFamily="34" charset="0"/>
            </a:endParaRPr>
          </a:p>
        </p:txBody>
      </p:sp>
      <p:sp>
        <p:nvSpPr>
          <p:cNvPr id="5" name="TextBox 4"/>
          <p:cNvSpPr txBox="1"/>
          <p:nvPr userDrawn="1"/>
        </p:nvSpPr>
        <p:spPr>
          <a:xfrm>
            <a:off x="4834002" y="3332422"/>
            <a:ext cx="4078225" cy="1200329"/>
          </a:xfrm>
          <a:prstGeom prst="rect">
            <a:avLst/>
          </a:prstGeom>
          <a:noFill/>
        </p:spPr>
        <p:txBody>
          <a:bodyPr wrap="square" rtlCol="0">
            <a:spAutoFit/>
          </a:bodyPr>
          <a:lstStyle/>
          <a:p>
            <a:r>
              <a:rPr lang="en-US" sz="2400" dirty="0">
                <a:solidFill>
                  <a:prstClr val="white"/>
                </a:solidFill>
              </a:rPr>
              <a:t>We are committed to making the world a better place by positively impacting people.</a:t>
            </a:r>
          </a:p>
        </p:txBody>
      </p:sp>
      <p:cxnSp>
        <p:nvCxnSpPr>
          <p:cNvPr id="6" name="Straight Connector 5"/>
          <p:cNvCxnSpPr/>
          <p:nvPr userDrawn="1"/>
        </p:nvCxnSpPr>
        <p:spPr>
          <a:xfrm flipH="1">
            <a:off x="-647634" y="2942951"/>
            <a:ext cx="14412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flipV="1">
            <a:off x="-558065" y="1953611"/>
            <a:ext cx="1416832" cy="5455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flipV="1">
            <a:off x="-980" y="1112366"/>
            <a:ext cx="1092232" cy="10552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flipV="1">
            <a:off x="1017607" y="927630"/>
            <a:ext cx="419295" cy="10259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1809785" y="675205"/>
            <a:ext cx="26111" cy="12132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2251173" y="927630"/>
            <a:ext cx="439707" cy="10259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2633881" y="1067464"/>
            <a:ext cx="1118968" cy="11589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2760798" y="2018753"/>
            <a:ext cx="1465039" cy="4804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2825941" y="2942951"/>
            <a:ext cx="14412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88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
                                        <p:tgtEl>
                                          <p:spTgt spid="7"/>
                                        </p:tgtEl>
                                      </p:cBhvr>
                                    </p:animEffect>
                                  </p:childTnLst>
                                </p:cTn>
                              </p:par>
                            </p:childTnLst>
                          </p:cTn>
                        </p:par>
                        <p:par>
                          <p:cTn id="12" fill="hold">
                            <p:stCondLst>
                              <p:cond delay="2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
                                        <p:tgtEl>
                                          <p:spTgt spid="8"/>
                                        </p:tgtEl>
                                      </p:cBhvr>
                                    </p:animEffect>
                                  </p:childTnLst>
                                </p:cTn>
                              </p:par>
                            </p:childTnLst>
                          </p:cTn>
                        </p:par>
                        <p:par>
                          <p:cTn id="16" fill="hold">
                            <p:stCondLst>
                              <p:cond delay="3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
                                        <p:tgtEl>
                                          <p:spTgt spid="9"/>
                                        </p:tgtEl>
                                      </p:cBhvr>
                                    </p:animEffect>
                                  </p:childTnLst>
                                </p:cTn>
                              </p:par>
                            </p:childTnLst>
                          </p:cTn>
                        </p:par>
                        <p:par>
                          <p:cTn id="20" fill="hold">
                            <p:stCondLst>
                              <p:cond delay="4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
                                        <p:tgtEl>
                                          <p:spTgt spid="10"/>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
                                        <p:tgtEl>
                                          <p:spTgt spid="11"/>
                                        </p:tgtEl>
                                      </p:cBhvr>
                                    </p:animEffect>
                                  </p:childTnLst>
                                </p:cTn>
                              </p:par>
                            </p:childTnLst>
                          </p:cTn>
                        </p:par>
                        <p:par>
                          <p:cTn id="28" fill="hold">
                            <p:stCondLst>
                              <p:cond delay="6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
                                        <p:tgtEl>
                                          <p:spTgt spid="12"/>
                                        </p:tgtEl>
                                      </p:cBhvr>
                                    </p:animEffect>
                                  </p:childTnLst>
                                </p:cTn>
                              </p:par>
                            </p:childTnLst>
                          </p:cTn>
                        </p:par>
                        <p:par>
                          <p:cTn id="32" fill="hold">
                            <p:stCondLst>
                              <p:cond delay="7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
                                        <p:tgtEl>
                                          <p:spTgt spid="13"/>
                                        </p:tgtEl>
                                      </p:cBhvr>
                                    </p:animEffect>
                                  </p:child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
                                        <p:tgtEl>
                                          <p:spTgt spid="14"/>
                                        </p:tgtEl>
                                      </p:cBhvr>
                                    </p:animEffect>
                                  </p:childTnLst>
                                </p:cTn>
                              </p:par>
                            </p:childTnLst>
                          </p:cTn>
                        </p:par>
                        <p:par>
                          <p:cTn id="40" fill="hold">
                            <p:stCondLst>
                              <p:cond delay="900"/>
                            </p:stCondLst>
                            <p:childTnLst>
                              <p:par>
                                <p:cTn id="41" presetID="10"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par>
                          <p:cTn id="44" fill="hold">
                            <p:stCondLst>
                              <p:cond delay="14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750"/>
                                        <p:tgtEl>
                                          <p:spTgt spid="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ED8B00"/>
        </a:solidFill>
        <a:effectLst/>
      </p:bgPr>
    </p:bg>
    <p:spTree>
      <p:nvGrpSpPr>
        <p:cNvPr id="1" name=""/>
        <p:cNvGrpSpPr/>
        <p:nvPr/>
      </p:nvGrpSpPr>
      <p:grpSpPr>
        <a:xfrm>
          <a:off x="0" y="0"/>
          <a:ext cx="0" cy="0"/>
          <a:chOff x="0" y="0"/>
          <a:chExt cx="0" cy="0"/>
        </a:xfrm>
      </p:grpSpPr>
      <p:sp>
        <p:nvSpPr>
          <p:cNvPr id="3" name="Oval 2"/>
          <p:cNvSpPr/>
          <p:nvPr userDrawn="1"/>
        </p:nvSpPr>
        <p:spPr>
          <a:xfrm rot="9537835">
            <a:off x="5735814" y="1623217"/>
            <a:ext cx="1442452" cy="207931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4" name="Oval 3"/>
          <p:cNvSpPr/>
          <p:nvPr userDrawn="1"/>
        </p:nvSpPr>
        <p:spPr>
          <a:xfrm rot="8303886">
            <a:off x="5809013" y="1514356"/>
            <a:ext cx="1442452" cy="207931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 name="Oval 4"/>
          <p:cNvSpPr/>
          <p:nvPr userDrawn="1"/>
        </p:nvSpPr>
        <p:spPr>
          <a:xfrm rot="11567655">
            <a:off x="5614506" y="1405632"/>
            <a:ext cx="1442452" cy="207931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 name="Oval 5"/>
          <p:cNvSpPr/>
          <p:nvPr userDrawn="1"/>
        </p:nvSpPr>
        <p:spPr>
          <a:xfrm rot="16113817">
            <a:off x="5075217" y="1138631"/>
            <a:ext cx="1442452" cy="207931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 name="Oval 6"/>
          <p:cNvSpPr/>
          <p:nvPr userDrawn="1"/>
        </p:nvSpPr>
        <p:spPr>
          <a:xfrm rot="14879868">
            <a:off x="5153217" y="1244106"/>
            <a:ext cx="1442452" cy="207931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 name="Oval 7"/>
          <p:cNvSpPr/>
          <p:nvPr userDrawn="1"/>
        </p:nvSpPr>
        <p:spPr>
          <a:xfrm rot="18143637">
            <a:off x="5320889" y="1097340"/>
            <a:ext cx="1442452" cy="207931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Oval 8"/>
          <p:cNvSpPr/>
          <p:nvPr userDrawn="1"/>
        </p:nvSpPr>
        <p:spPr>
          <a:xfrm rot="2102839">
            <a:off x="5904131" y="946812"/>
            <a:ext cx="1442452" cy="207931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Oval 9"/>
          <p:cNvSpPr/>
          <p:nvPr userDrawn="1"/>
        </p:nvSpPr>
        <p:spPr>
          <a:xfrm rot="868890">
            <a:off x="5772949" y="946811"/>
            <a:ext cx="1442452" cy="207931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Oval 10"/>
          <p:cNvSpPr/>
          <p:nvPr userDrawn="1"/>
        </p:nvSpPr>
        <p:spPr>
          <a:xfrm rot="4132659">
            <a:off x="5791257" y="1168890"/>
            <a:ext cx="1442452" cy="207931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TextBox 11"/>
          <p:cNvSpPr txBox="1"/>
          <p:nvPr userDrawn="1"/>
        </p:nvSpPr>
        <p:spPr>
          <a:xfrm>
            <a:off x="90488" y="1625381"/>
            <a:ext cx="4265488" cy="1310615"/>
          </a:xfrm>
          <a:prstGeom prst="rect">
            <a:avLst/>
          </a:prstGeom>
          <a:noFill/>
        </p:spPr>
        <p:txBody>
          <a:bodyPr wrap="square" rtlCol="0">
            <a:spAutoFit/>
          </a:bodyPr>
          <a:lstStyle/>
          <a:p>
            <a:pPr>
              <a:lnSpc>
                <a:spcPts val="9500"/>
              </a:lnSpc>
            </a:pPr>
            <a:r>
              <a:rPr lang="en-US" sz="6500" b="1" dirty="0" smtClean="0">
                <a:solidFill>
                  <a:prstClr val="white"/>
                </a:solidFill>
                <a:latin typeface="Arial" pitchFamily="34" charset="0"/>
                <a:cs typeface="Arial" pitchFamily="34" charset="0"/>
              </a:rPr>
              <a:t>EXPLORE</a:t>
            </a:r>
            <a:endParaRPr lang="en-US" sz="6500" b="1" dirty="0">
              <a:solidFill>
                <a:prstClr val="white"/>
              </a:solidFill>
              <a:latin typeface="Arial" pitchFamily="34" charset="0"/>
              <a:cs typeface="Arial" pitchFamily="34" charset="0"/>
            </a:endParaRPr>
          </a:p>
        </p:txBody>
      </p:sp>
      <p:sp>
        <p:nvSpPr>
          <p:cNvPr id="13" name="TextBox 12"/>
          <p:cNvSpPr txBox="1"/>
          <p:nvPr userDrawn="1"/>
        </p:nvSpPr>
        <p:spPr>
          <a:xfrm>
            <a:off x="166689" y="2761224"/>
            <a:ext cx="4078225" cy="830997"/>
          </a:xfrm>
          <a:prstGeom prst="rect">
            <a:avLst/>
          </a:prstGeom>
          <a:noFill/>
        </p:spPr>
        <p:txBody>
          <a:bodyPr wrap="square" rtlCol="0">
            <a:spAutoFit/>
          </a:bodyPr>
          <a:lstStyle/>
          <a:p>
            <a:r>
              <a:rPr lang="en-US" sz="2400" dirty="0">
                <a:solidFill>
                  <a:prstClr val="white"/>
                </a:solidFill>
              </a:rPr>
              <a:t>We bring a global perspective to issues of local importance.</a:t>
            </a:r>
          </a:p>
        </p:txBody>
      </p:sp>
      <p:pic>
        <p:nvPicPr>
          <p:cNvPr id="14" name="Picture 22" descr="C:\Users\mhung\Desktop\Line_Explore_sm-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44616" y="1294148"/>
            <a:ext cx="2020963" cy="1982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40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child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
                                        <p:tgtEl>
                                          <p:spTgt spid="4"/>
                                        </p:tgtEl>
                                      </p:cBhvr>
                                    </p:animEffect>
                                  </p:childTnLst>
                                </p:cTn>
                              </p:par>
                            </p:childTnLst>
                          </p:cTn>
                        </p:par>
                        <p:par>
                          <p:cTn id="12" fill="hold">
                            <p:stCondLst>
                              <p:cond delay="2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
                                        <p:tgtEl>
                                          <p:spTgt spid="6"/>
                                        </p:tgtEl>
                                      </p:cBhvr>
                                    </p:animEffect>
                                  </p:childTnLst>
                                </p:cTn>
                              </p:par>
                            </p:childTnLst>
                          </p:cTn>
                        </p:par>
                        <p:par>
                          <p:cTn id="16" fill="hold">
                            <p:stCondLst>
                              <p:cond delay="3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
                                        <p:tgtEl>
                                          <p:spTgt spid="10"/>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
                                        <p:tgtEl>
                                          <p:spTgt spid="3"/>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
                                        <p:tgtEl>
                                          <p:spTgt spid="7"/>
                                        </p:tgtEl>
                                      </p:cBhvr>
                                    </p:animEffect>
                                  </p:childTnLst>
                                </p:cTn>
                              </p:par>
                            </p:childTnLst>
                          </p:cTn>
                        </p:par>
                        <p:par>
                          <p:cTn id="28" fill="hold">
                            <p:stCondLst>
                              <p:cond delay="6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
                                        <p:tgtEl>
                                          <p:spTgt spid="11"/>
                                        </p:tgtEl>
                                      </p:cBhvr>
                                    </p:animEffect>
                                  </p:childTnLst>
                                </p:cTn>
                              </p:par>
                            </p:childTnLst>
                          </p:cTn>
                        </p:par>
                        <p:par>
                          <p:cTn id="32" fill="hold">
                            <p:stCondLst>
                              <p:cond delay="7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
                                        <p:tgtEl>
                                          <p:spTgt spid="5"/>
                                        </p:tgtEl>
                                      </p:cBhvr>
                                    </p:animEffect>
                                  </p:childTnLst>
                                </p:cTn>
                              </p:par>
                            </p:childTnLst>
                          </p:cTn>
                        </p:par>
                        <p:par>
                          <p:cTn id="36" fill="hold">
                            <p:stCondLst>
                              <p:cond delay="8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
                                        <p:tgtEl>
                                          <p:spTgt spid="8"/>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750"/>
                                        <p:tgtEl>
                                          <p:spTgt spid="14"/>
                                        </p:tgtEl>
                                      </p:cBhvr>
                                    </p:animEffect>
                                  </p:childTnLst>
                                </p:cTn>
                              </p:par>
                            </p:childTnLst>
                          </p:cTn>
                        </p:par>
                        <p:par>
                          <p:cTn id="43" fill="hold">
                            <p:stCondLst>
                              <p:cond delay="1550"/>
                            </p:stCondLst>
                            <p:childTnLst>
                              <p:par>
                                <p:cTn id="44" presetID="10" presetClass="entr" presetSubtype="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75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p:bldP spid="13"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6" descr="\\Mouse\rtkl-agency\PROJECTS\BRANDToolkit\Pillar Icons\Downloads\Pillar_Outline Text_IconOnly\Outline_Enrich_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643225" y="1253860"/>
            <a:ext cx="2010427" cy="25511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Mouse\rtkl-agency\PROJECTS\BRANDToolkit\Pillar Icons\Downloads\Pillar_Outline Text_IconOnly\Outline_Connect_p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1496" y="1253860"/>
            <a:ext cx="2010427" cy="25511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ouse\rtkl-agency\PROJECTS\BRANDToolkit\Pillar Icons\Downloads\Pillar_Outline Text_IconOnly\Outline_Solve_png.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457676" y="1253860"/>
            <a:ext cx="2010427" cy="2551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ouse\rtkl-agency\PROJECTS\BRANDToolkit\Pillar Icons\Downloads\Pillar_Outline Text_IconOnly\Outline_Explore_png.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40127" y="1253860"/>
            <a:ext cx="2008983" cy="2549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82889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ample Cover 1">
    <p:spTree>
      <p:nvGrpSpPr>
        <p:cNvPr id="1" name=""/>
        <p:cNvGrpSpPr/>
        <p:nvPr/>
      </p:nvGrpSpPr>
      <p:grpSpPr>
        <a:xfrm>
          <a:off x="0" y="0"/>
          <a:ext cx="0" cy="0"/>
          <a:chOff x="0" y="0"/>
          <a:chExt cx="0" cy="0"/>
        </a:xfrm>
      </p:grpSpPr>
      <p:pic>
        <p:nvPicPr>
          <p:cNvPr id="8" name="Picture 2" descr="C:\Users\mhung\Desktop\USCapitolV200901281114548_1280.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11" t="872" r="824" b="14489"/>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4"/>
          <p:cNvSpPr>
            <a:spLocks noGrp="1"/>
          </p:cNvSpPr>
          <p:nvPr>
            <p:ph type="body" sz="quarter" idx="18" hasCustomPrompt="1"/>
          </p:nvPr>
        </p:nvSpPr>
        <p:spPr>
          <a:xfrm>
            <a:off x="244476" y="651080"/>
            <a:ext cx="4646613" cy="1147763"/>
          </a:xfrm>
          <a:prstGeom prst="rect">
            <a:avLst/>
          </a:prstGeom>
        </p:spPr>
        <p:txBody>
          <a:bodyPr/>
          <a:lstStyle>
            <a:lvl1pPr marL="0" indent="0">
              <a:lnSpc>
                <a:spcPts val="4700"/>
              </a:lnSpc>
              <a:spcBef>
                <a:spcPts val="0"/>
              </a:spcBef>
              <a:buNone/>
              <a:defRPr sz="5000" b="1" cap="all" baseline="0">
                <a:solidFill>
                  <a:schemeClr val="tx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Global design</a:t>
            </a:r>
          </a:p>
        </p:txBody>
      </p:sp>
      <p:sp>
        <p:nvSpPr>
          <p:cNvPr id="11" name="Text Placeholder 9"/>
          <p:cNvSpPr>
            <a:spLocks noGrp="1"/>
          </p:cNvSpPr>
          <p:nvPr>
            <p:ph type="body" sz="quarter" idx="14" hasCustomPrompt="1"/>
          </p:nvPr>
        </p:nvSpPr>
        <p:spPr>
          <a:xfrm>
            <a:off x="253912" y="4476750"/>
            <a:ext cx="2184488" cy="304800"/>
          </a:xfrm>
          <a:prstGeom prst="rect">
            <a:avLst/>
          </a:prstGeom>
        </p:spPr>
        <p:txBody>
          <a:bodyPr/>
          <a:lstStyle>
            <a:lvl1pPr marL="0" indent="0">
              <a:buNone/>
              <a:defRPr sz="15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r>
              <a:rPr lang="en-US" dirty="0" smtClean="0"/>
              <a:t>Presenter/ Date</a:t>
            </a:r>
            <a:endParaRPr lang="en-US" dirty="0"/>
          </a:p>
        </p:txBody>
      </p:sp>
      <p:sp>
        <p:nvSpPr>
          <p:cNvPr id="10" name="Text Placeholder 9"/>
          <p:cNvSpPr>
            <a:spLocks noGrp="1"/>
          </p:cNvSpPr>
          <p:nvPr>
            <p:ph type="body" sz="quarter" idx="13" hasCustomPrompt="1"/>
          </p:nvPr>
        </p:nvSpPr>
        <p:spPr>
          <a:xfrm>
            <a:off x="253912" y="4705350"/>
            <a:ext cx="2184488" cy="304800"/>
          </a:xfrm>
          <a:prstGeom prst="rect">
            <a:avLst/>
          </a:prstGeom>
        </p:spPr>
        <p:txBody>
          <a:bodyPr/>
          <a:lstStyle>
            <a:lvl1pPr marL="0" indent="0">
              <a:buNone/>
              <a:defRPr sz="10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smtClean="0"/>
              <a:t>Title/Subheading</a:t>
            </a:r>
          </a:p>
        </p:txBody>
      </p:sp>
      <p:sp>
        <p:nvSpPr>
          <p:cNvPr id="15" name="Text Placeholder 14"/>
          <p:cNvSpPr>
            <a:spLocks noGrp="1"/>
          </p:cNvSpPr>
          <p:nvPr>
            <p:ph type="body" sz="quarter" idx="16" hasCustomPrompt="1"/>
          </p:nvPr>
        </p:nvSpPr>
        <p:spPr>
          <a:xfrm>
            <a:off x="244475" y="263794"/>
            <a:ext cx="4646613" cy="381000"/>
          </a:xfrm>
          <a:prstGeom prst="rect">
            <a:avLst/>
          </a:prstGeom>
        </p:spPr>
        <p:txBody>
          <a:bodyPr/>
          <a:lstStyle>
            <a:lvl1pPr marL="0" indent="0">
              <a:lnSpc>
                <a:spcPts val="2400"/>
              </a:lnSpc>
              <a:spcBef>
                <a:spcPts val="0"/>
              </a:spcBef>
              <a:buNone/>
              <a:defRPr sz="2000" b="1" cap="all" baseline="0">
                <a:solidFill>
                  <a:schemeClr val="tx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Managing a</a:t>
            </a:r>
          </a:p>
        </p:txBody>
      </p:sp>
      <p:sp>
        <p:nvSpPr>
          <p:cNvPr id="16" name="Text Placeholder 14"/>
          <p:cNvSpPr>
            <a:spLocks noGrp="1"/>
          </p:cNvSpPr>
          <p:nvPr>
            <p:ph type="body" sz="quarter" idx="17" hasCustomPrompt="1"/>
          </p:nvPr>
        </p:nvSpPr>
        <p:spPr>
          <a:xfrm>
            <a:off x="244475" y="1765838"/>
            <a:ext cx="4646613" cy="457200"/>
          </a:xfrm>
          <a:prstGeom prst="rect">
            <a:avLst/>
          </a:prstGeom>
        </p:spPr>
        <p:txBody>
          <a:bodyPr/>
          <a:lstStyle>
            <a:lvl1pPr marL="0" indent="0">
              <a:lnSpc>
                <a:spcPts val="2400"/>
              </a:lnSpc>
              <a:spcBef>
                <a:spcPts val="0"/>
              </a:spcBef>
              <a:buNone/>
              <a:defRPr sz="2000" b="1" cap="all" baseline="0">
                <a:solidFill>
                  <a:schemeClr val="tx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practice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t="1" r="47823" b="-1"/>
          <a:stretch/>
        </p:blipFill>
        <p:spPr>
          <a:xfrm>
            <a:off x="8229484" y="4324352"/>
            <a:ext cx="914517" cy="138373"/>
          </a:xfrm>
          <a:prstGeom prst="rect">
            <a:avLst/>
          </a:prstGeom>
        </p:spPr>
      </p:pic>
    </p:spTree>
    <p:extLst>
      <p:ext uri="{BB962C8B-B14F-4D97-AF65-F5344CB8AC3E}">
        <p14:creationId xmlns:p14="http://schemas.microsoft.com/office/powerpoint/2010/main" val="27284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53565A"/>
        </a:solidFill>
        <a:effectLst/>
      </p:bgPr>
    </p:bg>
    <p:spTree>
      <p:nvGrpSpPr>
        <p:cNvPr id="1" name=""/>
        <p:cNvGrpSpPr/>
        <p:nvPr/>
      </p:nvGrpSpPr>
      <p:grpSpPr>
        <a:xfrm>
          <a:off x="0" y="0"/>
          <a:ext cx="0" cy="0"/>
          <a:chOff x="0" y="0"/>
          <a:chExt cx="0" cy="0"/>
        </a:xfrm>
      </p:grpSpPr>
      <p:sp>
        <p:nvSpPr>
          <p:cNvPr id="3" name="Rectangle 2"/>
          <p:cNvSpPr/>
          <p:nvPr userDrawn="1"/>
        </p:nvSpPr>
        <p:spPr>
          <a:xfrm>
            <a:off x="2447925" y="483519"/>
            <a:ext cx="6445251" cy="4001095"/>
          </a:xfrm>
          <a:prstGeom prst="rect">
            <a:avLst/>
          </a:prstGeom>
        </p:spPr>
        <p:txBody>
          <a:bodyPr wrap="square">
            <a:spAutoFit/>
          </a:bodyPr>
          <a:lstStyle/>
          <a:p>
            <a:pPr>
              <a:spcBef>
                <a:spcPts val="1200"/>
              </a:spcBef>
            </a:pPr>
            <a:r>
              <a:rPr lang="en-US" sz="2800" dirty="0">
                <a:solidFill>
                  <a:schemeClr val="tx1"/>
                </a:solidFill>
              </a:rPr>
              <a:t>We </a:t>
            </a:r>
            <a:r>
              <a:rPr lang="en-US" sz="2800" dirty="0" smtClean="0">
                <a:solidFill>
                  <a:schemeClr val="tx1"/>
                </a:solidFill>
              </a:rPr>
              <a:t>are </a:t>
            </a:r>
            <a:r>
              <a:rPr lang="en-US" sz="2800" b="1" dirty="0" smtClean="0">
                <a:solidFill>
                  <a:schemeClr val="tx2"/>
                </a:solidFill>
              </a:rPr>
              <a:t>urbanists</a:t>
            </a:r>
            <a:r>
              <a:rPr lang="en-US" sz="2800" dirty="0" smtClean="0">
                <a:solidFill>
                  <a:schemeClr val="tx1"/>
                </a:solidFill>
              </a:rPr>
              <a:t>—context</a:t>
            </a:r>
            <a:r>
              <a:rPr lang="en-US" sz="2800" dirty="0">
                <a:solidFill>
                  <a:schemeClr val="tx1"/>
                </a:solidFill>
              </a:rPr>
              <a:t>, community and humanism drive our solutions</a:t>
            </a:r>
            <a:r>
              <a:rPr lang="en-US" sz="2800" dirty="0" smtClean="0">
                <a:solidFill>
                  <a:schemeClr val="tx1"/>
                </a:solidFill>
              </a:rPr>
              <a:t>.</a:t>
            </a:r>
          </a:p>
          <a:p>
            <a:pPr>
              <a:spcBef>
                <a:spcPts val="1200"/>
              </a:spcBef>
            </a:pPr>
            <a:r>
              <a:rPr lang="en-US" sz="2800" dirty="0">
                <a:solidFill>
                  <a:schemeClr val="tx1"/>
                </a:solidFill>
              </a:rPr>
              <a:t>We believe meaningful </a:t>
            </a:r>
            <a:r>
              <a:rPr lang="en-US" sz="2800" b="1" dirty="0">
                <a:solidFill>
                  <a:schemeClr val="tx2"/>
                </a:solidFill>
              </a:rPr>
              <a:t>design can solve </a:t>
            </a:r>
            <a:r>
              <a:rPr lang="en-US" sz="2800" dirty="0">
                <a:solidFill>
                  <a:schemeClr val="tx1"/>
                </a:solidFill>
              </a:rPr>
              <a:t>the complex issues of our time.</a:t>
            </a:r>
          </a:p>
          <a:p>
            <a:pPr>
              <a:spcBef>
                <a:spcPts val="1200"/>
              </a:spcBef>
            </a:pPr>
            <a:r>
              <a:rPr lang="en-US" sz="2800" dirty="0">
                <a:solidFill>
                  <a:schemeClr val="tx1"/>
                </a:solidFill>
              </a:rPr>
              <a:t>We are committed to the ultimate goal of </a:t>
            </a:r>
            <a:r>
              <a:rPr lang="en-US" sz="2800" b="1" dirty="0">
                <a:solidFill>
                  <a:schemeClr val="tx2"/>
                </a:solidFill>
              </a:rPr>
              <a:t>enriching lives</a:t>
            </a:r>
            <a:r>
              <a:rPr lang="en-US" sz="2800" dirty="0" smtClean="0">
                <a:solidFill>
                  <a:schemeClr val="tx1"/>
                </a:solidFill>
              </a:rPr>
              <a:t>.</a:t>
            </a:r>
          </a:p>
          <a:p>
            <a:pPr>
              <a:spcBef>
                <a:spcPts val="1200"/>
              </a:spcBef>
            </a:pPr>
            <a:r>
              <a:rPr lang="en-US" sz="2800" dirty="0">
                <a:solidFill>
                  <a:schemeClr val="tx1"/>
                </a:solidFill>
              </a:rPr>
              <a:t>We bring a </a:t>
            </a:r>
            <a:r>
              <a:rPr lang="en-US" sz="2800" b="1" dirty="0">
                <a:solidFill>
                  <a:schemeClr val="tx2"/>
                </a:solidFill>
              </a:rPr>
              <a:t>global perspective </a:t>
            </a:r>
            <a:r>
              <a:rPr lang="en-US" sz="2800" dirty="0">
                <a:solidFill>
                  <a:schemeClr val="tx1"/>
                </a:solidFill>
              </a:rPr>
              <a:t>to issues of local </a:t>
            </a:r>
            <a:r>
              <a:rPr lang="en-US" sz="2800" dirty="0" smtClean="0">
                <a:solidFill>
                  <a:schemeClr val="tx1"/>
                </a:solidFill>
              </a:rPr>
              <a:t>importance.</a:t>
            </a:r>
            <a:endParaRPr lang="en-US" sz="2800" dirty="0">
              <a:solidFill>
                <a:schemeClr val="tx1"/>
              </a:solidFill>
            </a:endParaRPr>
          </a:p>
        </p:txBody>
      </p:sp>
      <p:pic>
        <p:nvPicPr>
          <p:cNvPr id="4" name="Picture 6" descr="C:\Users\mhung\Desktop\pillaricon-17.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15940"/>
          <a:stretch/>
        </p:blipFill>
        <p:spPr bwMode="auto">
          <a:xfrm>
            <a:off x="755577" y="3727929"/>
            <a:ext cx="975548" cy="1041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mhung\Desktop\pillaricon-14.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15940"/>
          <a:stretch/>
        </p:blipFill>
        <p:spPr bwMode="auto">
          <a:xfrm>
            <a:off x="755577" y="411511"/>
            <a:ext cx="975548" cy="10417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mhung\Desktop\pillaricon-15.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15940"/>
          <a:stretch/>
        </p:blipFill>
        <p:spPr bwMode="auto">
          <a:xfrm>
            <a:off x="755577" y="1516983"/>
            <a:ext cx="975548" cy="10417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C:\Users\mhung\Desktop\pillaricon-16.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15940"/>
          <a:stretch/>
        </p:blipFill>
        <p:spPr bwMode="auto">
          <a:xfrm>
            <a:off x="755577" y="2622456"/>
            <a:ext cx="975548" cy="10417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356434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ur Services_Dark Gray">
    <p:bg>
      <p:bgPr>
        <a:solidFill>
          <a:srgbClr val="53565A"/>
        </a:solidFill>
        <a:effectLst/>
      </p:bgPr>
    </p:bg>
    <p:spTree>
      <p:nvGrpSpPr>
        <p:cNvPr id="1" name=""/>
        <p:cNvGrpSpPr/>
        <p:nvPr/>
      </p:nvGrpSpPr>
      <p:grpSpPr>
        <a:xfrm>
          <a:off x="0" y="0"/>
          <a:ext cx="0" cy="0"/>
          <a:chOff x="0" y="0"/>
          <a:chExt cx="0" cy="0"/>
        </a:xfrm>
      </p:grpSpPr>
      <p:pic>
        <p:nvPicPr>
          <p:cNvPr id="3" name="Picture 2" descr="C:\Users\mhung\Desktop\SREZhabeiM201102170254536_1280.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1214" t="799" r="29246" b="8410"/>
          <a:stretch/>
        </p:blipFill>
        <p:spPr bwMode="auto">
          <a:xfrm>
            <a:off x="6409245" y="302"/>
            <a:ext cx="2735263" cy="51432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mhung\Desktop\NantongCBD201011170318318_1280.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42974" t="6" r="17637" b="1240"/>
          <a:stretch/>
        </p:blipFill>
        <p:spPr bwMode="auto">
          <a:xfrm>
            <a:off x="6409245" y="303"/>
            <a:ext cx="2735263" cy="51432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mhung\Desktop\HotelBeaux20110426023352_1280.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4979" t="866" r="6423" b="648"/>
          <a:stretch/>
        </p:blipFill>
        <p:spPr bwMode="auto">
          <a:xfrm>
            <a:off x="6409245" y="303"/>
            <a:ext cx="2735263" cy="51432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mhung\Desktop\EdelmanPub201108290926293_1280.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3111" t="5720" r="21589" b="12433"/>
          <a:stretch/>
        </p:blipFill>
        <p:spPr bwMode="auto">
          <a:xfrm>
            <a:off x="6409244" y="-1221"/>
            <a:ext cx="2735261" cy="51447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mhung\Desktop\eBayEnterp201010010407345_1280.jp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14609" r="6225" b="793"/>
          <a:stretch/>
        </p:blipFill>
        <p:spPr bwMode="auto">
          <a:xfrm>
            <a:off x="6409245" y="2"/>
            <a:ext cx="2735263" cy="51435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Users\mhung\Desktop\GatewayThe20101005043759_1280.jp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6206" r="6876" b="3614"/>
          <a:stretch/>
        </p:blipFill>
        <p:spPr bwMode="auto">
          <a:xfrm>
            <a:off x="6409245" y="0"/>
            <a:ext cx="27352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mhung\Desktop\KingHallRe200809251209122_1280.jp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l="12740" t="-1" r="4340" b="876"/>
          <a:stretch/>
        </p:blipFill>
        <p:spPr bwMode="auto">
          <a:xfrm>
            <a:off x="6409244" y="301"/>
            <a:ext cx="2735784" cy="51432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hung\Desktop\USCapitolV200802120313155_1280.jp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8813" t="57" r="16744" b="3077"/>
          <a:stretch/>
        </p:blipFill>
        <p:spPr bwMode="auto">
          <a:xfrm>
            <a:off x="6409245" y="301"/>
            <a:ext cx="2735263" cy="5143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mhung\Desktop\highmark687414549_1280.jp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l="8523" t="341" r="14623" b="4003"/>
          <a:stretch/>
        </p:blipFill>
        <p:spPr bwMode="auto">
          <a:xfrm>
            <a:off x="6409245" y="302"/>
            <a:ext cx="2730780" cy="51432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mhung\Desktop\360Mall201008031217057_1280.jp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l="21880" t="1517" r="6928" b="3786"/>
          <a:stretch/>
        </p:blipFill>
        <p:spPr bwMode="auto">
          <a:xfrm>
            <a:off x="6409245" y="303"/>
            <a:ext cx="2730780" cy="51432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mhung\Desktop\GeneralMot200807230602065_1280.jp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9805" t="784" r="11799" b="3284"/>
          <a:stretch/>
        </p:blipFill>
        <p:spPr bwMode="auto">
          <a:xfrm>
            <a:off x="6409245" y="-1221"/>
            <a:ext cx="2730780" cy="51432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mhung\Desktop\ShangahiCh20100604055935_1280.jp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6711" t="1470" r="24620" b="1834"/>
          <a:stretch/>
        </p:blipFill>
        <p:spPr bwMode="auto">
          <a:xfrm>
            <a:off x="6409245" y="303"/>
            <a:ext cx="2730780" cy="51432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mhung\Desktop\CentralDuP201106281035386_1280.jp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23326" t="204" r="5916"/>
          <a:stretch/>
        </p:blipFill>
        <p:spPr bwMode="auto">
          <a:xfrm>
            <a:off x="6409245" y="303"/>
            <a:ext cx="2734235" cy="5143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mhung\Desktop\Exterior200707240125081_1280.jpg"/>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l="5964" t="730" r="14801"/>
          <a:stretch/>
        </p:blipFill>
        <p:spPr bwMode="auto">
          <a:xfrm>
            <a:off x="6409244" y="2"/>
            <a:ext cx="2734235" cy="51435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mhung\Desktop\MonarchCon200812050946555_1280.jp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l="6357" t="866" r="14693"/>
          <a:stretch/>
        </p:blipFill>
        <p:spPr bwMode="auto">
          <a:xfrm>
            <a:off x="6409244" y="1"/>
            <a:ext cx="2729752"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mhung\Desktop\NGANationa201006150213012_1280.jp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l="6660" t="1246" r="14800"/>
          <a:stretch/>
        </p:blipFill>
        <p:spPr bwMode="auto">
          <a:xfrm>
            <a:off x="6409245" y="302"/>
            <a:ext cx="2734756" cy="514320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a:xfrm>
            <a:off x="142876" y="1743077"/>
            <a:ext cx="5940747" cy="3170099"/>
          </a:xfrm>
          <a:prstGeom prst="rect">
            <a:avLst/>
          </a:prstGeom>
          <a:noFill/>
        </p:spPr>
        <p:txBody>
          <a:bodyPr wrap="square" numCol="2" rtlCol="0">
            <a:spAutoFit/>
          </a:bodyPr>
          <a:lstStyle/>
          <a:p>
            <a:pPr>
              <a:lnSpc>
                <a:spcPts val="2400"/>
              </a:lnSpc>
            </a:pPr>
            <a:r>
              <a:rPr lang="en-US" sz="1600" dirty="0">
                <a:solidFill>
                  <a:srgbClr val="ED8B00"/>
                </a:solidFill>
                <a:latin typeface="Calibri" pitchFamily="34" charset="0"/>
                <a:cs typeface="Calibri" pitchFamily="34" charset="0"/>
              </a:rPr>
              <a:t>Architecture</a:t>
            </a:r>
          </a:p>
          <a:p>
            <a:pPr>
              <a:lnSpc>
                <a:spcPts val="2400"/>
              </a:lnSpc>
            </a:pPr>
            <a:r>
              <a:rPr lang="en-US" sz="1600" dirty="0">
                <a:solidFill>
                  <a:srgbClr val="ED8B00"/>
                </a:solidFill>
                <a:latin typeface="Calibri" pitchFamily="34" charset="0"/>
                <a:cs typeface="Calibri" pitchFamily="34" charset="0"/>
              </a:rPr>
              <a:t>Planning </a:t>
            </a:r>
            <a:r>
              <a:rPr lang="en-US" sz="1600" dirty="0" smtClean="0">
                <a:solidFill>
                  <a:srgbClr val="ED8B00"/>
                </a:solidFill>
                <a:latin typeface="Calibri" pitchFamily="34" charset="0"/>
                <a:cs typeface="Calibri" pitchFamily="34" charset="0"/>
              </a:rPr>
              <a:t>and Urban </a:t>
            </a:r>
            <a:r>
              <a:rPr lang="en-US" sz="1600" dirty="0">
                <a:solidFill>
                  <a:srgbClr val="ED8B00"/>
                </a:solidFill>
                <a:latin typeface="Calibri" pitchFamily="34" charset="0"/>
                <a:cs typeface="Calibri" pitchFamily="34" charset="0"/>
              </a:rPr>
              <a:t>Design</a:t>
            </a:r>
          </a:p>
          <a:p>
            <a:pPr>
              <a:lnSpc>
                <a:spcPts val="2400"/>
              </a:lnSpc>
            </a:pPr>
            <a:r>
              <a:rPr lang="en-US" sz="1600" dirty="0">
                <a:solidFill>
                  <a:srgbClr val="ED8B00"/>
                </a:solidFill>
                <a:latin typeface="Calibri" pitchFamily="34" charset="0"/>
                <a:cs typeface="Calibri" pitchFamily="34" charset="0"/>
              </a:rPr>
              <a:t>Interior Architecture</a:t>
            </a:r>
          </a:p>
          <a:p>
            <a:pPr>
              <a:lnSpc>
                <a:spcPts val="2400"/>
              </a:lnSpc>
            </a:pPr>
            <a:r>
              <a:rPr lang="en-US" sz="1600" dirty="0">
                <a:solidFill>
                  <a:srgbClr val="ED8B00"/>
                </a:solidFill>
                <a:latin typeface="Calibri" pitchFamily="34" charset="0"/>
                <a:cs typeface="Calibri" pitchFamily="34" charset="0"/>
              </a:rPr>
              <a:t>Environmental Graphic Design</a:t>
            </a:r>
          </a:p>
          <a:p>
            <a:pPr>
              <a:lnSpc>
                <a:spcPts val="2400"/>
              </a:lnSpc>
            </a:pPr>
            <a:r>
              <a:rPr lang="en-US" sz="1600" dirty="0">
                <a:solidFill>
                  <a:srgbClr val="ED8B00"/>
                </a:solidFill>
                <a:latin typeface="Calibri" pitchFamily="34" charset="0"/>
                <a:cs typeface="Calibri" pitchFamily="34" charset="0"/>
              </a:rPr>
              <a:t>MEP Engineering</a:t>
            </a:r>
          </a:p>
          <a:p>
            <a:pPr>
              <a:lnSpc>
                <a:spcPts val="2400"/>
              </a:lnSpc>
            </a:pPr>
            <a:r>
              <a:rPr lang="en-US" sz="1600" dirty="0">
                <a:solidFill>
                  <a:srgbClr val="ED8B00"/>
                </a:solidFill>
                <a:latin typeface="Calibri" pitchFamily="34" charset="0"/>
                <a:cs typeface="Calibri" pitchFamily="34" charset="0"/>
              </a:rPr>
              <a:t>Structural Engineering</a:t>
            </a:r>
          </a:p>
          <a:p>
            <a:pPr>
              <a:lnSpc>
                <a:spcPts val="2400"/>
              </a:lnSpc>
            </a:pPr>
            <a:r>
              <a:rPr lang="en-US" sz="1600" dirty="0">
                <a:solidFill>
                  <a:srgbClr val="ED8B00"/>
                </a:solidFill>
                <a:latin typeface="Calibri" pitchFamily="34" charset="0"/>
                <a:cs typeface="Calibri" pitchFamily="34" charset="0"/>
              </a:rPr>
              <a:t>Technology Design</a:t>
            </a:r>
          </a:p>
          <a:p>
            <a:pPr>
              <a:lnSpc>
                <a:spcPts val="2400"/>
              </a:lnSpc>
            </a:pPr>
            <a:r>
              <a:rPr lang="en-US" sz="1600" dirty="0">
                <a:solidFill>
                  <a:srgbClr val="ED8B00"/>
                </a:solidFill>
                <a:latin typeface="Calibri" pitchFamily="34" charset="0"/>
                <a:cs typeface="Calibri" pitchFamily="34" charset="0"/>
              </a:rPr>
              <a:t>Historic Preservation</a:t>
            </a:r>
          </a:p>
          <a:p>
            <a:pPr>
              <a:lnSpc>
                <a:spcPts val="2400"/>
              </a:lnSpc>
            </a:pPr>
            <a:r>
              <a:rPr lang="en-US" sz="1600" dirty="0">
                <a:solidFill>
                  <a:srgbClr val="ED8B00"/>
                </a:solidFill>
                <a:latin typeface="Calibri" pitchFamily="34" charset="0"/>
                <a:cs typeface="Calibri" pitchFamily="34" charset="0"/>
              </a:rPr>
              <a:t>Protective Planning</a:t>
            </a:r>
          </a:p>
          <a:p>
            <a:pPr>
              <a:lnSpc>
                <a:spcPts val="2400"/>
              </a:lnSpc>
            </a:pPr>
            <a:r>
              <a:rPr lang="en-US" sz="1600" dirty="0">
                <a:solidFill>
                  <a:srgbClr val="ED8B00"/>
                </a:solidFill>
                <a:latin typeface="Calibri" pitchFamily="34" charset="0"/>
                <a:cs typeface="Calibri" pitchFamily="34" charset="0"/>
              </a:rPr>
              <a:t>Sustainable Design</a:t>
            </a:r>
          </a:p>
          <a:p>
            <a:pPr>
              <a:lnSpc>
                <a:spcPts val="2400"/>
              </a:lnSpc>
            </a:pPr>
            <a:r>
              <a:rPr lang="en-US" sz="1600" dirty="0">
                <a:solidFill>
                  <a:srgbClr val="ED8B00"/>
                </a:solidFill>
                <a:latin typeface="Calibri" pitchFamily="34" charset="0"/>
                <a:cs typeface="Calibri" pitchFamily="34" charset="0"/>
              </a:rPr>
              <a:t>Environments</a:t>
            </a:r>
          </a:p>
          <a:p>
            <a:pPr>
              <a:lnSpc>
                <a:spcPts val="2400"/>
              </a:lnSpc>
            </a:pPr>
            <a:r>
              <a:rPr lang="en-US" sz="1600" dirty="0">
                <a:solidFill>
                  <a:srgbClr val="ED8B00"/>
                </a:solidFill>
                <a:latin typeface="Calibri" pitchFamily="34" charset="0"/>
                <a:cs typeface="Calibri" pitchFamily="34" charset="0"/>
              </a:rPr>
              <a:t>Healthcare Technologies</a:t>
            </a:r>
          </a:p>
          <a:p>
            <a:pPr>
              <a:lnSpc>
                <a:spcPts val="2400"/>
              </a:lnSpc>
            </a:pPr>
            <a:r>
              <a:rPr lang="en-US" sz="1600" dirty="0">
                <a:solidFill>
                  <a:srgbClr val="ED8B00"/>
                </a:solidFill>
                <a:latin typeface="Calibri" pitchFamily="34" charset="0"/>
                <a:cs typeface="Calibri" pitchFamily="34" charset="0"/>
              </a:rPr>
              <a:t>Health Facility Planning</a:t>
            </a:r>
          </a:p>
          <a:p>
            <a:pPr>
              <a:lnSpc>
                <a:spcPts val="2400"/>
              </a:lnSpc>
            </a:pPr>
            <a:r>
              <a:rPr lang="en-US" sz="1600" dirty="0">
                <a:solidFill>
                  <a:srgbClr val="ED8B00"/>
                </a:solidFill>
                <a:latin typeface="Calibri" pitchFamily="34" charset="0"/>
                <a:cs typeface="Calibri" pitchFamily="34" charset="0"/>
              </a:rPr>
              <a:t>Health Facility Transitioning</a:t>
            </a:r>
          </a:p>
          <a:p>
            <a:pPr>
              <a:lnSpc>
                <a:spcPts val="2400"/>
              </a:lnSpc>
            </a:pPr>
            <a:r>
              <a:rPr lang="en-US" sz="1600" dirty="0">
                <a:solidFill>
                  <a:srgbClr val="ED8B00"/>
                </a:solidFill>
                <a:latin typeface="Calibri" pitchFamily="34" charset="0"/>
                <a:cs typeface="Calibri" pitchFamily="34" charset="0"/>
              </a:rPr>
              <a:t>Brand Building</a:t>
            </a:r>
          </a:p>
          <a:p>
            <a:pPr>
              <a:lnSpc>
                <a:spcPts val="2400"/>
              </a:lnSpc>
            </a:pPr>
            <a:r>
              <a:rPr lang="en-US" sz="1600" dirty="0">
                <a:solidFill>
                  <a:srgbClr val="ED8B00"/>
                </a:solidFill>
                <a:latin typeface="Calibri" pitchFamily="34" charset="0"/>
                <a:cs typeface="Calibri" pitchFamily="34" charset="0"/>
              </a:rPr>
              <a:t>Building Information Modeling</a:t>
            </a:r>
          </a:p>
        </p:txBody>
      </p:sp>
      <p:sp>
        <p:nvSpPr>
          <p:cNvPr id="20" name="TextBox 19"/>
          <p:cNvSpPr txBox="1"/>
          <p:nvPr userDrawn="1"/>
        </p:nvSpPr>
        <p:spPr>
          <a:xfrm>
            <a:off x="142876" y="147638"/>
            <a:ext cx="1991186" cy="720710"/>
          </a:xfrm>
          <a:prstGeom prst="rect">
            <a:avLst/>
          </a:prstGeom>
          <a:noFill/>
        </p:spPr>
        <p:txBody>
          <a:bodyPr wrap="none" rtlCol="0">
            <a:spAutoFit/>
          </a:bodyPr>
          <a:lstStyle/>
          <a:p>
            <a:pPr lvl="0">
              <a:lnSpc>
                <a:spcPts val="2300"/>
              </a:lnSpc>
            </a:pPr>
            <a:r>
              <a:rPr lang="en-US" sz="1400" b="1" cap="all" dirty="0">
                <a:solidFill>
                  <a:srgbClr val="ED8B00"/>
                </a:solidFill>
                <a:latin typeface="Arial" pitchFamily="34" charset="0"/>
                <a:cs typeface="Arial" pitchFamily="34" charset="0"/>
              </a:rPr>
              <a:t>Our</a:t>
            </a:r>
          </a:p>
          <a:p>
            <a:pPr lvl="0">
              <a:lnSpc>
                <a:spcPts val="2600"/>
              </a:lnSpc>
            </a:pPr>
            <a:r>
              <a:rPr lang="en-US" sz="2800" b="1" cap="all" dirty="0">
                <a:solidFill>
                  <a:srgbClr val="ED8B00"/>
                </a:solidFill>
                <a:latin typeface="Arial" pitchFamily="34" charset="0"/>
                <a:cs typeface="Arial" pitchFamily="34" charset="0"/>
              </a:rPr>
              <a:t>services</a:t>
            </a:r>
          </a:p>
        </p:txBody>
      </p:sp>
      <p:pic>
        <p:nvPicPr>
          <p:cNvPr id="21" name="Picture 2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334836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800"/>
                            </p:stCondLst>
                            <p:childTnLst>
                              <p:par>
                                <p:cTn id="9" presetID="10" presetClass="entr" presetSubtype="0" fill="hold" nodeType="afterEffect">
                                  <p:stCondLst>
                                    <p:cond delay="3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500"/>
                                        <p:tgtEl>
                                          <p:spTgt spid="5"/>
                                        </p:tgtEl>
                                      </p:cBhvr>
                                    </p:animEffect>
                                  </p:childTnLst>
                                </p:cTn>
                              </p:par>
                            </p:childTnLst>
                          </p:cTn>
                        </p:par>
                        <p:par>
                          <p:cTn id="12" fill="hold">
                            <p:stCondLst>
                              <p:cond delay="3600"/>
                            </p:stCondLst>
                            <p:childTnLst>
                              <p:par>
                                <p:cTn id="13" presetID="10" presetClass="entr" presetSubtype="0" fill="hold" nodeType="afterEffect">
                                  <p:stCondLst>
                                    <p:cond delay="3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500"/>
                                        <p:tgtEl>
                                          <p:spTgt spid="6"/>
                                        </p:tgtEl>
                                      </p:cBhvr>
                                    </p:animEffect>
                                  </p:childTnLst>
                                </p:cTn>
                              </p:par>
                            </p:childTnLst>
                          </p:cTn>
                        </p:par>
                        <p:par>
                          <p:cTn id="16" fill="hold">
                            <p:stCondLst>
                              <p:cond delay="5400"/>
                            </p:stCondLst>
                            <p:childTnLst>
                              <p:par>
                                <p:cTn id="17" presetID="10" presetClass="entr" presetSubtype="0" fill="hold" nodeType="afterEffect">
                                  <p:stCondLst>
                                    <p:cond delay="3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childTnLst>
                                </p:cTn>
                              </p:par>
                            </p:childTnLst>
                          </p:cTn>
                        </p:par>
                        <p:par>
                          <p:cTn id="20" fill="hold">
                            <p:stCondLst>
                              <p:cond delay="7200"/>
                            </p:stCondLst>
                            <p:childTnLst>
                              <p:par>
                                <p:cTn id="21" presetID="10" presetClass="entr" presetSubtype="0" fill="hold" nodeType="afterEffect">
                                  <p:stCondLst>
                                    <p:cond delay="3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500"/>
                                        <p:tgtEl>
                                          <p:spTgt spid="8"/>
                                        </p:tgtEl>
                                      </p:cBhvr>
                                    </p:animEffect>
                                  </p:childTnLst>
                                </p:cTn>
                              </p:par>
                            </p:childTnLst>
                          </p:cTn>
                        </p:par>
                        <p:par>
                          <p:cTn id="24" fill="hold">
                            <p:stCondLst>
                              <p:cond delay="9000"/>
                            </p:stCondLst>
                            <p:childTnLst>
                              <p:par>
                                <p:cTn id="25" presetID="10" presetClass="entr" presetSubtype="0" fill="hold" nodeType="afterEffect">
                                  <p:stCondLst>
                                    <p:cond delay="3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500"/>
                                        <p:tgtEl>
                                          <p:spTgt spid="9"/>
                                        </p:tgtEl>
                                      </p:cBhvr>
                                    </p:animEffect>
                                  </p:childTnLst>
                                </p:cTn>
                              </p:par>
                            </p:childTnLst>
                          </p:cTn>
                        </p:par>
                        <p:par>
                          <p:cTn id="28" fill="hold">
                            <p:stCondLst>
                              <p:cond delay="10800"/>
                            </p:stCondLst>
                            <p:childTnLst>
                              <p:par>
                                <p:cTn id="29" presetID="10" presetClass="entr" presetSubtype="0" fill="hold" nodeType="afterEffect">
                                  <p:stCondLst>
                                    <p:cond delay="3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500"/>
                                        <p:tgtEl>
                                          <p:spTgt spid="10"/>
                                        </p:tgtEl>
                                      </p:cBhvr>
                                    </p:animEffect>
                                  </p:childTnLst>
                                </p:cTn>
                              </p:par>
                            </p:childTnLst>
                          </p:cTn>
                        </p:par>
                        <p:par>
                          <p:cTn id="32" fill="hold">
                            <p:stCondLst>
                              <p:cond delay="12600"/>
                            </p:stCondLst>
                            <p:childTnLst>
                              <p:par>
                                <p:cTn id="33" presetID="10" presetClass="entr" presetSubtype="0" fill="hold" nodeType="afterEffect">
                                  <p:stCondLst>
                                    <p:cond delay="3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500"/>
                                        <p:tgtEl>
                                          <p:spTgt spid="11"/>
                                        </p:tgtEl>
                                      </p:cBhvr>
                                    </p:animEffect>
                                  </p:childTnLst>
                                </p:cTn>
                              </p:par>
                            </p:childTnLst>
                          </p:cTn>
                        </p:par>
                        <p:par>
                          <p:cTn id="36" fill="hold">
                            <p:stCondLst>
                              <p:cond delay="14400"/>
                            </p:stCondLst>
                            <p:childTnLst>
                              <p:par>
                                <p:cTn id="37" presetID="10" presetClass="entr" presetSubtype="0" fill="hold" nodeType="afterEffect">
                                  <p:stCondLst>
                                    <p:cond delay="3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500"/>
                                        <p:tgtEl>
                                          <p:spTgt spid="12"/>
                                        </p:tgtEl>
                                      </p:cBhvr>
                                    </p:animEffect>
                                  </p:childTnLst>
                                </p:cTn>
                              </p:par>
                            </p:childTnLst>
                          </p:cTn>
                        </p:par>
                        <p:par>
                          <p:cTn id="40" fill="hold">
                            <p:stCondLst>
                              <p:cond delay="16200"/>
                            </p:stCondLst>
                            <p:childTnLst>
                              <p:par>
                                <p:cTn id="41" presetID="10" presetClass="entr" presetSubtype="0" fill="hold" nodeType="afterEffect">
                                  <p:stCondLst>
                                    <p:cond delay="3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500"/>
                                        <p:tgtEl>
                                          <p:spTgt spid="13"/>
                                        </p:tgtEl>
                                      </p:cBhvr>
                                    </p:animEffect>
                                  </p:childTnLst>
                                </p:cTn>
                              </p:par>
                            </p:childTnLst>
                          </p:cTn>
                        </p:par>
                        <p:par>
                          <p:cTn id="44" fill="hold">
                            <p:stCondLst>
                              <p:cond delay="18000"/>
                            </p:stCondLst>
                            <p:childTnLst>
                              <p:par>
                                <p:cTn id="45" presetID="10" presetClass="entr" presetSubtype="0" fill="hold" nodeType="afterEffect">
                                  <p:stCondLst>
                                    <p:cond delay="3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500"/>
                                        <p:tgtEl>
                                          <p:spTgt spid="14"/>
                                        </p:tgtEl>
                                      </p:cBhvr>
                                    </p:animEffect>
                                  </p:childTnLst>
                                </p:cTn>
                              </p:par>
                            </p:childTnLst>
                          </p:cTn>
                        </p:par>
                        <p:par>
                          <p:cTn id="48" fill="hold">
                            <p:stCondLst>
                              <p:cond delay="19800"/>
                            </p:stCondLst>
                            <p:childTnLst>
                              <p:par>
                                <p:cTn id="49" presetID="10" presetClass="entr" presetSubtype="0" fill="hold" nodeType="afterEffect">
                                  <p:stCondLst>
                                    <p:cond delay="30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500"/>
                                        <p:tgtEl>
                                          <p:spTgt spid="15"/>
                                        </p:tgtEl>
                                      </p:cBhvr>
                                    </p:animEffect>
                                  </p:childTnLst>
                                </p:cTn>
                              </p:par>
                            </p:childTnLst>
                          </p:cTn>
                        </p:par>
                        <p:par>
                          <p:cTn id="52" fill="hold">
                            <p:stCondLst>
                              <p:cond delay="21600"/>
                            </p:stCondLst>
                            <p:childTnLst>
                              <p:par>
                                <p:cTn id="53" presetID="10" presetClass="entr" presetSubtype="0" fill="hold" nodeType="afterEffect">
                                  <p:stCondLst>
                                    <p:cond delay="3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500"/>
                                        <p:tgtEl>
                                          <p:spTgt spid="16"/>
                                        </p:tgtEl>
                                      </p:cBhvr>
                                    </p:animEffect>
                                  </p:childTnLst>
                                </p:cTn>
                              </p:par>
                            </p:childTnLst>
                          </p:cTn>
                        </p:par>
                        <p:par>
                          <p:cTn id="56" fill="hold">
                            <p:stCondLst>
                              <p:cond delay="23400"/>
                            </p:stCondLst>
                            <p:childTnLst>
                              <p:par>
                                <p:cTn id="57" presetID="10" presetClass="entr" presetSubtype="0" fill="hold" nodeType="afterEffect">
                                  <p:stCondLst>
                                    <p:cond delay="30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500"/>
                                        <p:tgtEl>
                                          <p:spTgt spid="17"/>
                                        </p:tgtEl>
                                      </p:cBhvr>
                                    </p:animEffect>
                                  </p:childTnLst>
                                </p:cTn>
                              </p:par>
                            </p:childTnLst>
                          </p:cTn>
                        </p:par>
                        <p:par>
                          <p:cTn id="60" fill="hold">
                            <p:stCondLst>
                              <p:cond delay="25200"/>
                            </p:stCondLst>
                            <p:childTnLst>
                              <p:par>
                                <p:cTn id="61" presetID="10" presetClass="entr" presetSubtype="0" fill="hold" nodeType="afterEffect">
                                  <p:stCondLst>
                                    <p:cond delay="30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re Services">
    <p:bg>
      <p:bgPr>
        <a:solidFill>
          <a:srgbClr val="53565A"/>
        </a:solidFill>
        <a:effectLst/>
      </p:bgPr>
    </p:bg>
    <p:spTree>
      <p:nvGrpSpPr>
        <p:cNvPr id="1" name=""/>
        <p:cNvGrpSpPr/>
        <p:nvPr/>
      </p:nvGrpSpPr>
      <p:grpSpPr>
        <a:xfrm>
          <a:off x="0" y="0"/>
          <a:ext cx="0" cy="0"/>
          <a:chOff x="0" y="0"/>
          <a:chExt cx="0" cy="0"/>
        </a:xfrm>
      </p:grpSpPr>
      <p:sp>
        <p:nvSpPr>
          <p:cNvPr id="4" name="TextBox 3"/>
          <p:cNvSpPr txBox="1"/>
          <p:nvPr userDrawn="1"/>
        </p:nvSpPr>
        <p:spPr>
          <a:xfrm>
            <a:off x="250826" y="1710615"/>
            <a:ext cx="3343449" cy="2323713"/>
          </a:xfrm>
          <a:prstGeom prst="rect">
            <a:avLst/>
          </a:prstGeom>
          <a:noFill/>
        </p:spPr>
        <p:txBody>
          <a:bodyPr wrap="square" rtlCol="0">
            <a:spAutoFit/>
          </a:bodyPr>
          <a:lstStyle/>
          <a:p>
            <a:pPr>
              <a:lnSpc>
                <a:spcPts val="1400"/>
              </a:lnSpc>
              <a:spcBef>
                <a:spcPts val="600"/>
              </a:spcBef>
            </a:pPr>
            <a:r>
              <a:rPr lang="en-US" sz="1200" dirty="0" smtClean="0">
                <a:solidFill>
                  <a:schemeClr val="tx1"/>
                </a:solidFill>
              </a:rPr>
              <a:t>Architecture</a:t>
            </a:r>
          </a:p>
          <a:p>
            <a:pPr>
              <a:lnSpc>
                <a:spcPts val="1400"/>
              </a:lnSpc>
              <a:spcBef>
                <a:spcPts val="600"/>
              </a:spcBef>
            </a:pPr>
            <a:r>
              <a:rPr lang="en-US" sz="1200" dirty="0" smtClean="0">
                <a:solidFill>
                  <a:schemeClr val="tx1"/>
                </a:solidFill>
              </a:rPr>
              <a:t>Planning and Urban Design</a:t>
            </a:r>
          </a:p>
          <a:p>
            <a:pPr>
              <a:lnSpc>
                <a:spcPts val="1400"/>
              </a:lnSpc>
              <a:spcBef>
                <a:spcPts val="600"/>
              </a:spcBef>
            </a:pPr>
            <a:r>
              <a:rPr lang="en-US" sz="1200" dirty="0" smtClean="0">
                <a:solidFill>
                  <a:schemeClr val="tx1"/>
                </a:solidFill>
              </a:rPr>
              <a:t>Interior Architecture</a:t>
            </a:r>
          </a:p>
          <a:p>
            <a:pPr>
              <a:lnSpc>
                <a:spcPts val="1400"/>
              </a:lnSpc>
              <a:spcBef>
                <a:spcPts val="600"/>
              </a:spcBef>
            </a:pPr>
            <a:r>
              <a:rPr lang="en-US" sz="1200" dirty="0" smtClean="0">
                <a:solidFill>
                  <a:schemeClr val="tx1"/>
                </a:solidFill>
              </a:rPr>
              <a:t>Performance-driven Design</a:t>
            </a:r>
          </a:p>
          <a:p>
            <a:pPr>
              <a:lnSpc>
                <a:spcPts val="1400"/>
              </a:lnSpc>
              <a:spcBef>
                <a:spcPts val="600"/>
              </a:spcBef>
            </a:pPr>
            <a:r>
              <a:rPr lang="en-US" sz="1200" dirty="0" smtClean="0">
                <a:solidFill>
                  <a:schemeClr val="tx1"/>
                </a:solidFill>
              </a:rPr>
              <a:t>Environmental graphic Design</a:t>
            </a:r>
          </a:p>
          <a:p>
            <a:pPr>
              <a:lnSpc>
                <a:spcPts val="1400"/>
              </a:lnSpc>
              <a:spcBef>
                <a:spcPts val="600"/>
              </a:spcBef>
            </a:pPr>
            <a:r>
              <a:rPr lang="en-US" sz="1200" dirty="0" smtClean="0">
                <a:solidFill>
                  <a:schemeClr val="tx1"/>
                </a:solidFill>
              </a:rPr>
              <a:t>Strategic Branding</a:t>
            </a:r>
          </a:p>
          <a:p>
            <a:pPr>
              <a:lnSpc>
                <a:spcPts val="1400"/>
              </a:lnSpc>
              <a:spcBef>
                <a:spcPts val="600"/>
              </a:spcBef>
            </a:pPr>
            <a:r>
              <a:rPr lang="en-US" sz="1200" dirty="0" smtClean="0">
                <a:solidFill>
                  <a:schemeClr val="tx1"/>
                </a:solidFill>
              </a:rPr>
              <a:t>MEP Engineering</a:t>
            </a:r>
          </a:p>
          <a:p>
            <a:pPr>
              <a:lnSpc>
                <a:spcPts val="1400"/>
              </a:lnSpc>
              <a:spcBef>
                <a:spcPts val="600"/>
              </a:spcBef>
            </a:pPr>
            <a:r>
              <a:rPr lang="en-US" sz="1200" dirty="0" smtClean="0">
                <a:solidFill>
                  <a:schemeClr val="tx1"/>
                </a:solidFill>
              </a:rPr>
              <a:t>Structural Engineering</a:t>
            </a:r>
          </a:p>
          <a:p>
            <a:pPr>
              <a:lnSpc>
                <a:spcPts val="1400"/>
              </a:lnSpc>
              <a:spcBef>
                <a:spcPts val="600"/>
              </a:spcBef>
            </a:pPr>
            <a:endParaRPr lang="en-US" sz="1200" dirty="0">
              <a:solidFill>
                <a:schemeClr val="tx1"/>
              </a:solidFill>
            </a:endParaRPr>
          </a:p>
        </p:txBody>
      </p:sp>
      <p:sp>
        <p:nvSpPr>
          <p:cNvPr id="5" name="TextBox 4"/>
          <p:cNvSpPr txBox="1"/>
          <p:nvPr userDrawn="1"/>
        </p:nvSpPr>
        <p:spPr>
          <a:xfrm>
            <a:off x="3167844" y="1710615"/>
            <a:ext cx="2591717" cy="1477328"/>
          </a:xfrm>
          <a:prstGeom prst="rect">
            <a:avLst/>
          </a:prstGeom>
          <a:noFill/>
        </p:spPr>
        <p:txBody>
          <a:bodyPr wrap="square" rtlCol="0">
            <a:spAutoFit/>
          </a:bodyPr>
          <a:lstStyle/>
          <a:p>
            <a:pPr>
              <a:lnSpc>
                <a:spcPts val="1400"/>
              </a:lnSpc>
              <a:spcBef>
                <a:spcPts val="600"/>
              </a:spcBef>
            </a:pPr>
            <a:r>
              <a:rPr lang="en-US" sz="1200" dirty="0" smtClean="0">
                <a:solidFill>
                  <a:schemeClr val="tx1"/>
                </a:solidFill>
              </a:rPr>
              <a:t>Technology Design and Equipment Planning</a:t>
            </a:r>
          </a:p>
          <a:p>
            <a:pPr>
              <a:lnSpc>
                <a:spcPts val="1400"/>
              </a:lnSpc>
              <a:spcBef>
                <a:spcPts val="600"/>
              </a:spcBef>
            </a:pPr>
            <a:r>
              <a:rPr lang="en-US" sz="1200" dirty="0" smtClean="0">
                <a:solidFill>
                  <a:schemeClr val="tx1"/>
                </a:solidFill>
              </a:rPr>
              <a:t>Historic Preservation</a:t>
            </a:r>
          </a:p>
          <a:p>
            <a:pPr>
              <a:lnSpc>
                <a:spcPts val="1400"/>
              </a:lnSpc>
              <a:spcBef>
                <a:spcPts val="600"/>
              </a:spcBef>
            </a:pPr>
            <a:r>
              <a:rPr lang="en-US" sz="1200" dirty="0" smtClean="0">
                <a:solidFill>
                  <a:schemeClr val="tx1"/>
                </a:solidFill>
              </a:rPr>
              <a:t>Health Facility Planning</a:t>
            </a:r>
          </a:p>
          <a:p>
            <a:pPr>
              <a:lnSpc>
                <a:spcPts val="1400"/>
              </a:lnSpc>
              <a:spcBef>
                <a:spcPts val="600"/>
              </a:spcBef>
            </a:pPr>
            <a:r>
              <a:rPr lang="en-US" sz="1200" dirty="0" smtClean="0">
                <a:solidFill>
                  <a:schemeClr val="tx1"/>
                </a:solidFill>
              </a:rPr>
              <a:t>Clinical Transitioning Services</a:t>
            </a:r>
          </a:p>
          <a:p>
            <a:pPr>
              <a:lnSpc>
                <a:spcPts val="1400"/>
              </a:lnSpc>
              <a:spcBef>
                <a:spcPts val="600"/>
              </a:spcBef>
            </a:pPr>
            <a:r>
              <a:rPr lang="en-US" sz="1200" dirty="0" smtClean="0">
                <a:solidFill>
                  <a:schemeClr val="tx1"/>
                </a:solidFill>
              </a:rPr>
              <a:t>Operation Modeling and Simulation</a:t>
            </a:r>
            <a:endParaRPr lang="en-US" sz="1200" dirty="0">
              <a:solidFill>
                <a:schemeClr val="tx1"/>
              </a:solidFill>
            </a:endParaRPr>
          </a:p>
        </p:txBody>
      </p:sp>
      <p:sp>
        <p:nvSpPr>
          <p:cNvPr id="6" name="TextBox 5"/>
          <p:cNvSpPr txBox="1"/>
          <p:nvPr userDrawn="1"/>
        </p:nvSpPr>
        <p:spPr>
          <a:xfrm>
            <a:off x="138652" y="141353"/>
            <a:ext cx="5867400" cy="523220"/>
          </a:xfrm>
          <a:prstGeom prst="rect">
            <a:avLst/>
          </a:prstGeom>
          <a:noFill/>
        </p:spPr>
        <p:txBody>
          <a:bodyPr wrap="square" rtlCol="0">
            <a:spAutoFit/>
          </a:bodyPr>
          <a:lstStyle/>
          <a:p>
            <a:r>
              <a:rPr lang="en-US" sz="2800" b="1" cap="all" dirty="0" smtClean="0">
                <a:solidFill>
                  <a:srgbClr val="ED8B00"/>
                </a:solidFill>
                <a:latin typeface="Arial" pitchFamily="34" charset="0"/>
                <a:cs typeface="Arial" pitchFamily="34" charset="0"/>
              </a:rPr>
              <a:t>Core services</a:t>
            </a:r>
            <a:endParaRPr lang="en-US" sz="2800" b="1" cap="all" dirty="0">
              <a:solidFill>
                <a:srgbClr val="ED8B00"/>
              </a:solidFill>
              <a:latin typeface="Arial" pitchFamily="34" charset="0"/>
              <a:cs typeface="Arial" pitchFamily="34" charset="0"/>
            </a:endParaRPr>
          </a:p>
        </p:txBody>
      </p:sp>
      <p:pic>
        <p:nvPicPr>
          <p:cNvPr id="7" name="Picture 2" descr="C:\Users\mhung\Desktop\SREZhabeiM201102170254536_1280.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1041" t="793" r="29246" b="8411"/>
          <a:stretch/>
        </p:blipFill>
        <p:spPr bwMode="auto">
          <a:xfrm>
            <a:off x="6400800" y="0"/>
            <a:ext cx="2743200" cy="51435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mhung\Desktop\ShangahiCh20100604055935_1280.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513" t="1470" r="24506" b="1834"/>
          <a:stretch/>
        </p:blipFill>
        <p:spPr bwMode="auto">
          <a:xfrm>
            <a:off x="6400800" y="303"/>
            <a:ext cx="2743200" cy="5143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mhung\Desktop\CentralDuP201106281035386_1280.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23326" r="5916"/>
          <a:stretch/>
        </p:blipFill>
        <p:spPr bwMode="auto">
          <a:xfrm>
            <a:off x="6400801" y="-10191"/>
            <a:ext cx="2734235" cy="51536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mhung\Desktop\MonarchCon200812050946555_1280.jp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6357" r="14563"/>
          <a:stretch/>
        </p:blipFill>
        <p:spPr bwMode="auto">
          <a:xfrm>
            <a:off x="6400800" y="-44928"/>
            <a:ext cx="2734235" cy="51884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701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500"/>
                                        <p:tgtEl>
                                          <p:spTgt spid="8"/>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500"/>
                                        <p:tgtEl>
                                          <p:spTgt spid="9"/>
                                        </p:tgtEl>
                                      </p:cBhvr>
                                    </p:animEffect>
                                  </p:childTnLst>
                                </p:cTn>
                              </p:par>
                            </p:childTnLst>
                          </p:cTn>
                        </p:par>
                        <p:par>
                          <p:cTn id="22" fill="hold">
                            <p:stCondLst>
                              <p:cond delay="45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actice Groups">
    <p:bg>
      <p:bgPr>
        <a:solidFill>
          <a:srgbClr val="53565A"/>
        </a:solidFill>
        <a:effectLst/>
      </p:bgPr>
    </p:bg>
    <p:spTree>
      <p:nvGrpSpPr>
        <p:cNvPr id="1" name=""/>
        <p:cNvGrpSpPr/>
        <p:nvPr/>
      </p:nvGrpSpPr>
      <p:grpSpPr>
        <a:xfrm>
          <a:off x="0" y="0"/>
          <a:ext cx="0" cy="0"/>
          <a:chOff x="0" y="0"/>
          <a:chExt cx="0" cy="0"/>
        </a:xfrm>
      </p:grpSpPr>
      <p:pic>
        <p:nvPicPr>
          <p:cNvPr id="4" name="Picture 2" descr="C:\Users\mhung\Desktop\newjiang296977320_1280.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488" t="1250" r="14463" b="1786"/>
          <a:stretch/>
        </p:blipFill>
        <p:spPr bwMode="auto">
          <a:xfrm>
            <a:off x="6418052" y="-9526"/>
            <a:ext cx="2725949" cy="51720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mhung\Desktop\WestfieldS20100928110409_1280.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439" r="18907" b="2286"/>
          <a:stretch/>
        </p:blipFill>
        <p:spPr bwMode="auto">
          <a:xfrm>
            <a:off x="6418051" y="-44929"/>
            <a:ext cx="2725951" cy="52080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mhung\Desktop\MonarchCon200811061008048_1280.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8457" t="2557" r="13034" b="146"/>
          <a:stretch/>
        </p:blipFill>
        <p:spPr bwMode="auto">
          <a:xfrm>
            <a:off x="6418053" y="-44928"/>
            <a:ext cx="2749671" cy="52080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mhung\Desktop\waigaoqi530571840_1280.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52293" t="95" r="12449" b="1"/>
          <a:stretch/>
        </p:blipFill>
        <p:spPr bwMode="auto">
          <a:xfrm>
            <a:off x="6418051" y="-44927"/>
            <a:ext cx="2749671" cy="52531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43509" y="1645223"/>
            <a:ext cx="2484971" cy="3123932"/>
          </a:xfrm>
          <a:prstGeom prst="rect">
            <a:avLst/>
          </a:prstGeom>
          <a:noFill/>
        </p:spPr>
        <p:txBody>
          <a:bodyPr wrap="square" rtlCol="0">
            <a:spAutoFit/>
          </a:bodyPr>
          <a:lstStyle/>
          <a:p>
            <a:r>
              <a:rPr lang="en-US" sz="1600" b="1" dirty="0" smtClean="0">
                <a:solidFill>
                  <a:srgbClr val="ED8B00"/>
                </a:solidFill>
              </a:rPr>
              <a:t>COMMERCIAL</a:t>
            </a:r>
          </a:p>
          <a:p>
            <a:pPr>
              <a:lnSpc>
                <a:spcPts val="1100"/>
              </a:lnSpc>
              <a:spcBef>
                <a:spcPts val="600"/>
              </a:spcBef>
            </a:pPr>
            <a:r>
              <a:rPr lang="en-US" sz="1200" dirty="0" smtClean="0">
                <a:solidFill>
                  <a:schemeClr val="tx1"/>
                </a:solidFill>
              </a:rPr>
              <a:t>Retail / Entertainment</a:t>
            </a:r>
          </a:p>
          <a:p>
            <a:pPr>
              <a:lnSpc>
                <a:spcPts val="1100"/>
              </a:lnSpc>
              <a:spcBef>
                <a:spcPts val="600"/>
              </a:spcBef>
            </a:pPr>
            <a:r>
              <a:rPr lang="en-US" sz="1200" dirty="0" smtClean="0">
                <a:solidFill>
                  <a:schemeClr val="tx1"/>
                </a:solidFill>
              </a:rPr>
              <a:t>Residential</a:t>
            </a:r>
          </a:p>
          <a:p>
            <a:pPr>
              <a:lnSpc>
                <a:spcPts val="1100"/>
              </a:lnSpc>
              <a:spcBef>
                <a:spcPts val="600"/>
              </a:spcBef>
            </a:pPr>
            <a:r>
              <a:rPr lang="en-US" sz="1200" dirty="0" smtClean="0">
                <a:solidFill>
                  <a:schemeClr val="tx1"/>
                </a:solidFill>
              </a:rPr>
              <a:t>Hospitality</a:t>
            </a:r>
          </a:p>
          <a:p>
            <a:pPr>
              <a:lnSpc>
                <a:spcPts val="1100"/>
              </a:lnSpc>
              <a:spcBef>
                <a:spcPts val="600"/>
              </a:spcBef>
            </a:pPr>
            <a:r>
              <a:rPr lang="en-US" sz="1200" dirty="0" smtClean="0">
                <a:solidFill>
                  <a:schemeClr val="tx1"/>
                </a:solidFill>
              </a:rPr>
              <a:t>Commercial Office</a:t>
            </a:r>
          </a:p>
          <a:p>
            <a:pPr>
              <a:lnSpc>
                <a:spcPts val="1100"/>
              </a:lnSpc>
              <a:spcBef>
                <a:spcPts val="600"/>
              </a:spcBef>
            </a:pPr>
            <a:r>
              <a:rPr lang="en-US" sz="1200" dirty="0" smtClean="0">
                <a:solidFill>
                  <a:schemeClr val="tx1"/>
                </a:solidFill>
              </a:rPr>
              <a:t>Transit-Oriented Development</a:t>
            </a:r>
          </a:p>
          <a:p>
            <a:pPr>
              <a:lnSpc>
                <a:spcPts val="1100"/>
              </a:lnSpc>
              <a:spcBef>
                <a:spcPts val="600"/>
              </a:spcBef>
            </a:pPr>
            <a:endParaRPr lang="en-US" sz="1600" dirty="0" smtClean="0">
              <a:solidFill>
                <a:schemeClr val="bg2"/>
              </a:solidFill>
            </a:endParaRPr>
          </a:p>
          <a:p>
            <a:r>
              <a:rPr lang="en-US" sz="1600" b="1" dirty="0" smtClean="0">
                <a:solidFill>
                  <a:srgbClr val="ED8B00"/>
                </a:solidFill>
              </a:rPr>
              <a:t>WORKPLACE</a:t>
            </a:r>
            <a:endParaRPr lang="en-US" sz="1600" b="1" dirty="0">
              <a:solidFill>
                <a:srgbClr val="ED8B00"/>
              </a:solidFill>
            </a:endParaRPr>
          </a:p>
          <a:p>
            <a:pPr>
              <a:lnSpc>
                <a:spcPts val="1100"/>
              </a:lnSpc>
              <a:spcBef>
                <a:spcPts val="600"/>
              </a:spcBef>
            </a:pPr>
            <a:r>
              <a:rPr lang="en-US" sz="1200" dirty="0">
                <a:solidFill>
                  <a:schemeClr val="tx1"/>
                </a:solidFill>
              </a:rPr>
              <a:t>Public and Diplomatic</a:t>
            </a:r>
          </a:p>
          <a:p>
            <a:pPr>
              <a:lnSpc>
                <a:spcPts val="1100"/>
              </a:lnSpc>
              <a:spcBef>
                <a:spcPts val="600"/>
              </a:spcBef>
            </a:pPr>
            <a:r>
              <a:rPr lang="en-US" sz="1200" dirty="0">
                <a:solidFill>
                  <a:schemeClr val="tx1"/>
                </a:solidFill>
              </a:rPr>
              <a:t>Cultural</a:t>
            </a:r>
          </a:p>
          <a:p>
            <a:pPr>
              <a:lnSpc>
                <a:spcPts val="1100"/>
              </a:lnSpc>
              <a:spcBef>
                <a:spcPts val="600"/>
              </a:spcBef>
            </a:pPr>
            <a:r>
              <a:rPr lang="en-US" sz="1200" dirty="0">
                <a:solidFill>
                  <a:schemeClr val="tx1"/>
                </a:solidFill>
              </a:rPr>
              <a:t>Academic</a:t>
            </a:r>
          </a:p>
          <a:p>
            <a:pPr>
              <a:lnSpc>
                <a:spcPts val="1100"/>
              </a:lnSpc>
              <a:spcBef>
                <a:spcPts val="600"/>
              </a:spcBef>
            </a:pPr>
            <a:r>
              <a:rPr lang="en-US" sz="1200" dirty="0">
                <a:solidFill>
                  <a:schemeClr val="tx1"/>
                </a:solidFill>
              </a:rPr>
              <a:t>Mission Critical</a:t>
            </a:r>
          </a:p>
          <a:p>
            <a:pPr>
              <a:lnSpc>
                <a:spcPts val="1100"/>
              </a:lnSpc>
              <a:spcBef>
                <a:spcPts val="600"/>
              </a:spcBef>
            </a:pPr>
            <a:endParaRPr lang="en-US" sz="1200" dirty="0" smtClean="0">
              <a:solidFill>
                <a:schemeClr val="tx1"/>
              </a:solidFill>
            </a:endParaRPr>
          </a:p>
          <a:p>
            <a:pPr>
              <a:lnSpc>
                <a:spcPts val="1100"/>
              </a:lnSpc>
            </a:pPr>
            <a:endParaRPr lang="en-US" sz="1800" dirty="0">
              <a:solidFill>
                <a:schemeClr val="tx1"/>
              </a:solidFill>
            </a:endParaRPr>
          </a:p>
        </p:txBody>
      </p:sp>
      <p:sp>
        <p:nvSpPr>
          <p:cNvPr id="9" name="TextBox 8"/>
          <p:cNvSpPr txBox="1"/>
          <p:nvPr userDrawn="1"/>
        </p:nvSpPr>
        <p:spPr>
          <a:xfrm>
            <a:off x="138652" y="141353"/>
            <a:ext cx="5867400" cy="523220"/>
          </a:xfrm>
          <a:prstGeom prst="rect">
            <a:avLst/>
          </a:prstGeom>
          <a:noFill/>
        </p:spPr>
        <p:txBody>
          <a:bodyPr wrap="square" rtlCol="0">
            <a:spAutoFit/>
          </a:bodyPr>
          <a:lstStyle/>
          <a:p>
            <a:r>
              <a:rPr lang="en-US" sz="2800" b="1" cap="all" dirty="0" smtClean="0">
                <a:solidFill>
                  <a:srgbClr val="ED8B00"/>
                </a:solidFill>
                <a:latin typeface="Arial" pitchFamily="34" charset="0"/>
                <a:cs typeface="Arial" pitchFamily="34" charset="0"/>
              </a:rPr>
              <a:t>Practice groups</a:t>
            </a:r>
            <a:endParaRPr lang="en-US" sz="2800" b="1" cap="all" dirty="0">
              <a:solidFill>
                <a:srgbClr val="ED8B00"/>
              </a:solidFill>
              <a:latin typeface="Arial" pitchFamily="34" charset="0"/>
              <a:cs typeface="Arial" pitchFamily="34" charset="0"/>
            </a:endParaRPr>
          </a:p>
        </p:txBody>
      </p:sp>
      <p:sp>
        <p:nvSpPr>
          <p:cNvPr id="10" name="Rectangle 9"/>
          <p:cNvSpPr/>
          <p:nvPr userDrawn="1"/>
        </p:nvSpPr>
        <p:spPr>
          <a:xfrm>
            <a:off x="3167845" y="1633033"/>
            <a:ext cx="2214563" cy="2428870"/>
          </a:xfrm>
          <a:prstGeom prst="rect">
            <a:avLst/>
          </a:prstGeom>
        </p:spPr>
        <p:txBody>
          <a:bodyPr wrap="square">
            <a:spAutoFit/>
          </a:bodyPr>
          <a:lstStyle/>
          <a:p>
            <a:r>
              <a:rPr lang="en-US" sz="1600" b="1" cap="all" dirty="0" smtClean="0">
                <a:solidFill>
                  <a:srgbClr val="ED8B00"/>
                </a:solidFill>
              </a:rPr>
              <a:t>healthcare</a:t>
            </a:r>
            <a:endParaRPr lang="en-US" sz="1600" b="1" cap="all" dirty="0">
              <a:solidFill>
                <a:srgbClr val="ED8B00"/>
              </a:solidFill>
            </a:endParaRPr>
          </a:p>
          <a:p>
            <a:pPr>
              <a:lnSpc>
                <a:spcPts val="1100"/>
              </a:lnSpc>
              <a:spcBef>
                <a:spcPts val="600"/>
              </a:spcBef>
            </a:pPr>
            <a:r>
              <a:rPr lang="en-US" sz="1200" dirty="0">
                <a:solidFill>
                  <a:schemeClr val="tx1"/>
                </a:solidFill>
              </a:rPr>
              <a:t>Hospitals</a:t>
            </a:r>
          </a:p>
          <a:p>
            <a:pPr>
              <a:lnSpc>
                <a:spcPts val="1100"/>
              </a:lnSpc>
              <a:spcBef>
                <a:spcPts val="600"/>
              </a:spcBef>
            </a:pPr>
            <a:r>
              <a:rPr lang="en-US" sz="1200" dirty="0">
                <a:solidFill>
                  <a:schemeClr val="tx1"/>
                </a:solidFill>
              </a:rPr>
              <a:t>Specialty Centers</a:t>
            </a:r>
          </a:p>
          <a:p>
            <a:pPr>
              <a:lnSpc>
                <a:spcPts val="1100"/>
              </a:lnSpc>
              <a:spcBef>
                <a:spcPts val="600"/>
              </a:spcBef>
            </a:pPr>
            <a:r>
              <a:rPr lang="en-US" sz="1200" dirty="0">
                <a:solidFill>
                  <a:schemeClr val="tx1"/>
                </a:solidFill>
              </a:rPr>
              <a:t>Ambulatory Care Centers</a:t>
            </a:r>
          </a:p>
          <a:p>
            <a:pPr>
              <a:lnSpc>
                <a:spcPts val="1100"/>
              </a:lnSpc>
              <a:spcBef>
                <a:spcPts val="600"/>
              </a:spcBef>
            </a:pPr>
            <a:r>
              <a:rPr lang="en-US" sz="1200" dirty="0">
                <a:solidFill>
                  <a:schemeClr val="tx1"/>
                </a:solidFill>
              </a:rPr>
              <a:t>Labs / Research Facilities</a:t>
            </a:r>
          </a:p>
          <a:p>
            <a:pPr>
              <a:lnSpc>
                <a:spcPts val="1100"/>
              </a:lnSpc>
              <a:spcBef>
                <a:spcPts val="600"/>
              </a:spcBef>
            </a:pPr>
            <a:r>
              <a:rPr lang="en-US" sz="1200" dirty="0">
                <a:solidFill>
                  <a:schemeClr val="tx1"/>
                </a:solidFill>
              </a:rPr>
              <a:t>Academic Medical Centers</a:t>
            </a:r>
          </a:p>
          <a:p>
            <a:pPr>
              <a:lnSpc>
                <a:spcPts val="1100"/>
              </a:lnSpc>
              <a:spcBef>
                <a:spcPts val="600"/>
              </a:spcBef>
            </a:pPr>
            <a:r>
              <a:rPr lang="en-US" sz="1200" dirty="0">
                <a:solidFill>
                  <a:schemeClr val="tx1"/>
                </a:solidFill>
              </a:rPr>
              <a:t>Medical Office Buildings (MOBs</a:t>
            </a:r>
            <a:r>
              <a:rPr lang="en-US" sz="1200" dirty="0" smtClean="0">
                <a:solidFill>
                  <a:schemeClr val="tx1"/>
                </a:solidFill>
              </a:rPr>
              <a:t>)</a:t>
            </a:r>
          </a:p>
          <a:p>
            <a:pPr>
              <a:lnSpc>
                <a:spcPts val="1100"/>
              </a:lnSpc>
              <a:spcBef>
                <a:spcPts val="600"/>
              </a:spcBef>
            </a:pPr>
            <a:endParaRPr lang="en-US" sz="1200" dirty="0">
              <a:solidFill>
                <a:schemeClr val="bg1"/>
              </a:solidFill>
            </a:endParaRPr>
          </a:p>
          <a:p>
            <a:pPr>
              <a:lnSpc>
                <a:spcPts val="1600"/>
              </a:lnSpc>
              <a:spcBef>
                <a:spcPts val="600"/>
              </a:spcBef>
            </a:pPr>
            <a:r>
              <a:rPr lang="en-US" sz="1600" b="1" cap="all" dirty="0" smtClean="0">
                <a:solidFill>
                  <a:srgbClr val="ED8B00"/>
                </a:solidFill>
              </a:rPr>
              <a:t>Technology</a:t>
            </a:r>
            <a:endParaRPr lang="en-US" sz="1600" b="1" cap="all" dirty="0">
              <a:solidFill>
                <a:srgbClr val="ED8B00"/>
              </a:solidFill>
            </a:endParaRPr>
          </a:p>
          <a:p>
            <a:pPr>
              <a:lnSpc>
                <a:spcPts val="1600"/>
              </a:lnSpc>
              <a:spcBef>
                <a:spcPts val="600"/>
              </a:spcBef>
            </a:pPr>
            <a:endParaRPr lang="en-US" sz="1200" dirty="0">
              <a:solidFill>
                <a:schemeClr val="tx1"/>
              </a:solidFill>
            </a:endParaRP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55928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500"/>
                                        <p:tgtEl>
                                          <p:spTgt spid="4"/>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4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ur Services_White">
    <p:spTree>
      <p:nvGrpSpPr>
        <p:cNvPr id="1" name=""/>
        <p:cNvGrpSpPr/>
        <p:nvPr/>
      </p:nvGrpSpPr>
      <p:grpSpPr>
        <a:xfrm>
          <a:off x="0" y="0"/>
          <a:ext cx="0" cy="0"/>
          <a:chOff x="0" y="0"/>
          <a:chExt cx="0" cy="0"/>
        </a:xfrm>
      </p:grpSpPr>
      <p:pic>
        <p:nvPicPr>
          <p:cNvPr id="7" name="Picture 2" descr="C:\Users\mhung\Desktop\SREZhabeiM201102170254536_1280.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1214" t="799" r="29246" b="8410"/>
          <a:stretch/>
        </p:blipFill>
        <p:spPr bwMode="auto">
          <a:xfrm>
            <a:off x="6409245" y="302"/>
            <a:ext cx="2735263" cy="51432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mhung\Desktop\NantongCBD201011170318318_1280.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42974" t="6" r="17637" b="1240"/>
          <a:stretch/>
        </p:blipFill>
        <p:spPr bwMode="auto">
          <a:xfrm>
            <a:off x="6409245" y="303"/>
            <a:ext cx="2735263" cy="5143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mhung\Desktop\HotelBeaux20110426023352_1280.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4979" t="866" r="6423" b="648"/>
          <a:stretch/>
        </p:blipFill>
        <p:spPr bwMode="auto">
          <a:xfrm>
            <a:off x="6409245" y="303"/>
            <a:ext cx="2735263" cy="51432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mhung\Desktop\EdelmanPub201108290926293_1280.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3111" t="5720" r="21589" b="12433"/>
          <a:stretch/>
        </p:blipFill>
        <p:spPr bwMode="auto">
          <a:xfrm>
            <a:off x="6409244" y="-1221"/>
            <a:ext cx="2735261" cy="51447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mhung\Desktop\eBayEnterp201010010407345_1280.jp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14609" r="6225" b="793"/>
          <a:stretch/>
        </p:blipFill>
        <p:spPr bwMode="auto">
          <a:xfrm>
            <a:off x="6409245" y="2"/>
            <a:ext cx="2735263" cy="51435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mhung\Desktop\GatewayThe20101005043759_1280.jp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6206" r="6876" b="3614"/>
          <a:stretch/>
        </p:blipFill>
        <p:spPr bwMode="auto">
          <a:xfrm>
            <a:off x="6409245" y="0"/>
            <a:ext cx="27352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mhung\Desktop\KingHallRe200809251209122_1280.jp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l="12740" t="-1" r="4340" b="876"/>
          <a:stretch/>
        </p:blipFill>
        <p:spPr bwMode="auto">
          <a:xfrm>
            <a:off x="6409244" y="301"/>
            <a:ext cx="2735784" cy="51432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mhung\Desktop\USCapitolV200802120313155_1280.jp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8813" t="57" r="16744" b="3077"/>
          <a:stretch/>
        </p:blipFill>
        <p:spPr bwMode="auto">
          <a:xfrm>
            <a:off x="6409245" y="301"/>
            <a:ext cx="2735263" cy="51432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mhung\Desktop\highmark687414549_1280.jp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l="8523" t="341" r="14623" b="4003"/>
          <a:stretch/>
        </p:blipFill>
        <p:spPr bwMode="auto">
          <a:xfrm>
            <a:off x="6409245" y="302"/>
            <a:ext cx="2730780" cy="5143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mhung\Desktop\360Mall201008031217057_1280.jp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l="21880" t="1517" r="6928" b="3786"/>
          <a:stretch/>
        </p:blipFill>
        <p:spPr bwMode="auto">
          <a:xfrm>
            <a:off x="6409245" y="303"/>
            <a:ext cx="2730780" cy="51432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mhung\Desktop\GeneralMot200807230602065_1280.jp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9805" t="784" r="11799" b="3284"/>
          <a:stretch/>
        </p:blipFill>
        <p:spPr bwMode="auto">
          <a:xfrm>
            <a:off x="6409245" y="-1221"/>
            <a:ext cx="2730780" cy="51432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mhung\Desktop\ShangahiCh20100604055935_1280.jp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6711" t="1470" r="24620" b="1834"/>
          <a:stretch/>
        </p:blipFill>
        <p:spPr bwMode="auto">
          <a:xfrm>
            <a:off x="6409245" y="303"/>
            <a:ext cx="2730780" cy="51432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mhung\Desktop\CentralDuP201106281035386_1280.jp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23326" t="204" r="5916"/>
          <a:stretch/>
        </p:blipFill>
        <p:spPr bwMode="auto">
          <a:xfrm>
            <a:off x="6409245" y="303"/>
            <a:ext cx="2734235" cy="51432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mhung\Desktop\Exterior200707240125081_1280.jpg"/>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l="5964" t="730" r="14801"/>
          <a:stretch/>
        </p:blipFill>
        <p:spPr bwMode="auto">
          <a:xfrm>
            <a:off x="6409244" y="2"/>
            <a:ext cx="2734235" cy="51435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Users\mhung\Desktop\MonarchCon200812050946555_1280.jp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l="6357" t="866" r="14693"/>
          <a:stretch/>
        </p:blipFill>
        <p:spPr bwMode="auto">
          <a:xfrm>
            <a:off x="6409244" y="1"/>
            <a:ext cx="2729752" cy="51434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mhung\Desktop\NGANationa201006150213012_1280.jp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l="6660" t="1246" r="14800"/>
          <a:stretch/>
        </p:blipFill>
        <p:spPr bwMode="auto">
          <a:xfrm>
            <a:off x="6409245" y="302"/>
            <a:ext cx="2734756" cy="514320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userDrawn="1"/>
        </p:nvSpPr>
        <p:spPr>
          <a:xfrm>
            <a:off x="142876" y="1743077"/>
            <a:ext cx="5940747" cy="3170099"/>
          </a:xfrm>
          <a:prstGeom prst="rect">
            <a:avLst/>
          </a:prstGeom>
          <a:noFill/>
        </p:spPr>
        <p:txBody>
          <a:bodyPr wrap="square" numCol="2" rtlCol="0">
            <a:spAutoFit/>
          </a:bodyPr>
          <a:lstStyle/>
          <a:p>
            <a:pPr>
              <a:lnSpc>
                <a:spcPts val="2400"/>
              </a:lnSpc>
            </a:pPr>
            <a:r>
              <a:rPr lang="en-US" sz="1600" dirty="0">
                <a:solidFill>
                  <a:srgbClr val="53565A"/>
                </a:solidFill>
                <a:latin typeface="Calibri" pitchFamily="34" charset="0"/>
                <a:cs typeface="Calibri" pitchFamily="34" charset="0"/>
              </a:rPr>
              <a:t>Architecture</a:t>
            </a:r>
          </a:p>
          <a:p>
            <a:pPr>
              <a:lnSpc>
                <a:spcPts val="2400"/>
              </a:lnSpc>
            </a:pPr>
            <a:r>
              <a:rPr lang="en-US" sz="1600" dirty="0">
                <a:solidFill>
                  <a:srgbClr val="53565A"/>
                </a:solidFill>
                <a:latin typeface="Calibri" pitchFamily="34" charset="0"/>
                <a:cs typeface="Calibri" pitchFamily="34" charset="0"/>
              </a:rPr>
              <a:t>Planning </a:t>
            </a:r>
            <a:r>
              <a:rPr lang="en-US" sz="1600" dirty="0" smtClean="0">
                <a:solidFill>
                  <a:srgbClr val="53565A"/>
                </a:solidFill>
                <a:latin typeface="Calibri" pitchFamily="34" charset="0"/>
                <a:cs typeface="Calibri" pitchFamily="34" charset="0"/>
              </a:rPr>
              <a:t>and Urban </a:t>
            </a:r>
            <a:r>
              <a:rPr lang="en-US" sz="1600" dirty="0">
                <a:solidFill>
                  <a:srgbClr val="53565A"/>
                </a:solidFill>
                <a:latin typeface="Calibri" pitchFamily="34" charset="0"/>
                <a:cs typeface="Calibri" pitchFamily="34" charset="0"/>
              </a:rPr>
              <a:t>Design</a:t>
            </a:r>
          </a:p>
          <a:p>
            <a:pPr>
              <a:lnSpc>
                <a:spcPts val="2400"/>
              </a:lnSpc>
            </a:pPr>
            <a:r>
              <a:rPr lang="en-US" sz="1600" dirty="0">
                <a:solidFill>
                  <a:srgbClr val="53565A"/>
                </a:solidFill>
                <a:latin typeface="Calibri" pitchFamily="34" charset="0"/>
                <a:cs typeface="Calibri" pitchFamily="34" charset="0"/>
              </a:rPr>
              <a:t>Interior Architecture</a:t>
            </a:r>
          </a:p>
          <a:p>
            <a:pPr>
              <a:lnSpc>
                <a:spcPts val="2400"/>
              </a:lnSpc>
            </a:pPr>
            <a:r>
              <a:rPr lang="en-US" sz="1600" dirty="0">
                <a:solidFill>
                  <a:srgbClr val="53565A"/>
                </a:solidFill>
                <a:latin typeface="Calibri" pitchFamily="34" charset="0"/>
                <a:cs typeface="Calibri" pitchFamily="34" charset="0"/>
              </a:rPr>
              <a:t>Environmental Graphic Design</a:t>
            </a:r>
          </a:p>
          <a:p>
            <a:pPr>
              <a:lnSpc>
                <a:spcPts val="2400"/>
              </a:lnSpc>
            </a:pPr>
            <a:r>
              <a:rPr lang="en-US" sz="1600" dirty="0">
                <a:solidFill>
                  <a:srgbClr val="53565A"/>
                </a:solidFill>
                <a:latin typeface="Calibri" pitchFamily="34" charset="0"/>
                <a:cs typeface="Calibri" pitchFamily="34" charset="0"/>
              </a:rPr>
              <a:t>MEP Engineering</a:t>
            </a:r>
          </a:p>
          <a:p>
            <a:pPr>
              <a:lnSpc>
                <a:spcPts val="2400"/>
              </a:lnSpc>
            </a:pPr>
            <a:r>
              <a:rPr lang="en-US" sz="1600" dirty="0">
                <a:solidFill>
                  <a:srgbClr val="53565A"/>
                </a:solidFill>
                <a:latin typeface="Calibri" pitchFamily="34" charset="0"/>
                <a:cs typeface="Calibri" pitchFamily="34" charset="0"/>
              </a:rPr>
              <a:t>Structural Engineering</a:t>
            </a:r>
          </a:p>
          <a:p>
            <a:pPr>
              <a:lnSpc>
                <a:spcPts val="2400"/>
              </a:lnSpc>
            </a:pPr>
            <a:r>
              <a:rPr lang="en-US" sz="1600" dirty="0">
                <a:solidFill>
                  <a:srgbClr val="53565A"/>
                </a:solidFill>
                <a:latin typeface="Calibri" pitchFamily="34" charset="0"/>
                <a:cs typeface="Calibri" pitchFamily="34" charset="0"/>
              </a:rPr>
              <a:t>Technology Design</a:t>
            </a:r>
          </a:p>
          <a:p>
            <a:pPr>
              <a:lnSpc>
                <a:spcPts val="2400"/>
              </a:lnSpc>
            </a:pPr>
            <a:r>
              <a:rPr lang="en-US" sz="1600" dirty="0">
                <a:solidFill>
                  <a:srgbClr val="53565A"/>
                </a:solidFill>
                <a:latin typeface="Calibri" pitchFamily="34" charset="0"/>
                <a:cs typeface="Calibri" pitchFamily="34" charset="0"/>
              </a:rPr>
              <a:t>Historic Preservation</a:t>
            </a:r>
          </a:p>
          <a:p>
            <a:pPr>
              <a:lnSpc>
                <a:spcPts val="2400"/>
              </a:lnSpc>
            </a:pPr>
            <a:r>
              <a:rPr lang="en-US" sz="1600" dirty="0">
                <a:solidFill>
                  <a:srgbClr val="53565A"/>
                </a:solidFill>
                <a:latin typeface="Calibri" pitchFamily="34" charset="0"/>
                <a:cs typeface="Calibri" pitchFamily="34" charset="0"/>
              </a:rPr>
              <a:t>Protective Planning</a:t>
            </a:r>
          </a:p>
          <a:p>
            <a:pPr>
              <a:lnSpc>
                <a:spcPts val="2400"/>
              </a:lnSpc>
            </a:pPr>
            <a:r>
              <a:rPr lang="en-US" sz="1600" dirty="0">
                <a:solidFill>
                  <a:srgbClr val="53565A"/>
                </a:solidFill>
                <a:latin typeface="Calibri" pitchFamily="34" charset="0"/>
                <a:cs typeface="Calibri" pitchFamily="34" charset="0"/>
              </a:rPr>
              <a:t>Sustainable Design</a:t>
            </a:r>
          </a:p>
          <a:p>
            <a:pPr>
              <a:lnSpc>
                <a:spcPts val="2400"/>
              </a:lnSpc>
            </a:pPr>
            <a:r>
              <a:rPr lang="en-US" sz="1600" dirty="0">
                <a:solidFill>
                  <a:srgbClr val="53565A"/>
                </a:solidFill>
                <a:latin typeface="Calibri" pitchFamily="34" charset="0"/>
                <a:cs typeface="Calibri" pitchFamily="34" charset="0"/>
              </a:rPr>
              <a:t>Environments</a:t>
            </a:r>
          </a:p>
          <a:p>
            <a:pPr>
              <a:lnSpc>
                <a:spcPts val="2400"/>
              </a:lnSpc>
            </a:pPr>
            <a:r>
              <a:rPr lang="en-US" sz="1600" dirty="0">
                <a:solidFill>
                  <a:srgbClr val="53565A"/>
                </a:solidFill>
                <a:latin typeface="Calibri" pitchFamily="34" charset="0"/>
                <a:cs typeface="Calibri" pitchFamily="34" charset="0"/>
              </a:rPr>
              <a:t>Healthcare Technologies</a:t>
            </a:r>
          </a:p>
          <a:p>
            <a:pPr>
              <a:lnSpc>
                <a:spcPts val="2400"/>
              </a:lnSpc>
            </a:pPr>
            <a:r>
              <a:rPr lang="en-US" sz="1600" dirty="0">
                <a:solidFill>
                  <a:srgbClr val="53565A"/>
                </a:solidFill>
                <a:latin typeface="Calibri" pitchFamily="34" charset="0"/>
                <a:cs typeface="Calibri" pitchFamily="34" charset="0"/>
              </a:rPr>
              <a:t>Health Facility Planning</a:t>
            </a:r>
          </a:p>
          <a:p>
            <a:pPr>
              <a:lnSpc>
                <a:spcPts val="2400"/>
              </a:lnSpc>
            </a:pPr>
            <a:r>
              <a:rPr lang="en-US" sz="1600" dirty="0">
                <a:solidFill>
                  <a:srgbClr val="53565A"/>
                </a:solidFill>
                <a:latin typeface="Calibri" pitchFamily="34" charset="0"/>
                <a:cs typeface="Calibri" pitchFamily="34" charset="0"/>
              </a:rPr>
              <a:t>Health Facility Transitioning</a:t>
            </a:r>
          </a:p>
          <a:p>
            <a:pPr>
              <a:lnSpc>
                <a:spcPts val="2400"/>
              </a:lnSpc>
            </a:pPr>
            <a:r>
              <a:rPr lang="en-US" sz="1600" dirty="0">
                <a:solidFill>
                  <a:srgbClr val="53565A"/>
                </a:solidFill>
                <a:latin typeface="Calibri" pitchFamily="34" charset="0"/>
                <a:cs typeface="Calibri" pitchFamily="34" charset="0"/>
              </a:rPr>
              <a:t>Brand Building</a:t>
            </a:r>
          </a:p>
          <a:p>
            <a:pPr>
              <a:lnSpc>
                <a:spcPts val="2400"/>
              </a:lnSpc>
            </a:pPr>
            <a:r>
              <a:rPr lang="en-US" sz="1600" dirty="0">
                <a:solidFill>
                  <a:srgbClr val="53565A"/>
                </a:solidFill>
                <a:latin typeface="Calibri" pitchFamily="34" charset="0"/>
                <a:cs typeface="Calibri" pitchFamily="34" charset="0"/>
              </a:rPr>
              <a:t>Building Information Modeling</a:t>
            </a:r>
          </a:p>
        </p:txBody>
      </p:sp>
      <p:sp>
        <p:nvSpPr>
          <p:cNvPr id="24" name="TextBox 23"/>
          <p:cNvSpPr txBox="1"/>
          <p:nvPr userDrawn="1"/>
        </p:nvSpPr>
        <p:spPr>
          <a:xfrm>
            <a:off x="142876" y="147638"/>
            <a:ext cx="1991186" cy="720710"/>
          </a:xfrm>
          <a:prstGeom prst="rect">
            <a:avLst/>
          </a:prstGeom>
          <a:noFill/>
        </p:spPr>
        <p:txBody>
          <a:bodyPr wrap="none" rtlCol="0">
            <a:spAutoFit/>
          </a:bodyPr>
          <a:lstStyle/>
          <a:p>
            <a:pPr lvl="0">
              <a:lnSpc>
                <a:spcPts val="2300"/>
              </a:lnSpc>
            </a:pPr>
            <a:r>
              <a:rPr lang="en-US" sz="1400" b="1" cap="all" dirty="0">
                <a:solidFill>
                  <a:srgbClr val="ED8B00"/>
                </a:solidFill>
                <a:latin typeface="Arial" pitchFamily="34" charset="0"/>
                <a:cs typeface="Arial" pitchFamily="34" charset="0"/>
              </a:rPr>
              <a:t>Our</a:t>
            </a:r>
          </a:p>
          <a:p>
            <a:pPr lvl="0">
              <a:lnSpc>
                <a:spcPts val="2600"/>
              </a:lnSpc>
            </a:pPr>
            <a:r>
              <a:rPr lang="en-US" sz="2800" b="1" cap="all" dirty="0">
                <a:solidFill>
                  <a:srgbClr val="ED8B00"/>
                </a:solidFill>
                <a:latin typeface="Arial" pitchFamily="34" charset="0"/>
                <a:cs typeface="Arial" pitchFamily="34" charset="0"/>
              </a:rPr>
              <a:t>services</a:t>
            </a:r>
          </a:p>
        </p:txBody>
      </p:sp>
      <p:pic>
        <p:nvPicPr>
          <p:cNvPr id="25" name="Picture 2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157002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par>
                          <p:cTn id="8" fill="hold">
                            <p:stCondLst>
                              <p:cond delay="1800"/>
                            </p:stCondLst>
                            <p:childTnLst>
                              <p:par>
                                <p:cTn id="9" presetID="10" presetClass="entr" presetSubtype="0" fill="hold" nodeType="afterEffect">
                                  <p:stCondLst>
                                    <p:cond delay="3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childTnLst>
                                </p:cTn>
                              </p:par>
                            </p:childTnLst>
                          </p:cTn>
                        </p:par>
                        <p:par>
                          <p:cTn id="12" fill="hold">
                            <p:stCondLst>
                              <p:cond delay="3600"/>
                            </p:stCondLst>
                            <p:childTnLst>
                              <p:par>
                                <p:cTn id="13" presetID="10" presetClass="entr" presetSubtype="0" fill="hold" nodeType="afterEffect">
                                  <p:stCondLst>
                                    <p:cond delay="3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500"/>
                                        <p:tgtEl>
                                          <p:spTgt spid="10"/>
                                        </p:tgtEl>
                                      </p:cBhvr>
                                    </p:animEffect>
                                  </p:childTnLst>
                                </p:cTn>
                              </p:par>
                            </p:childTnLst>
                          </p:cTn>
                        </p:par>
                        <p:par>
                          <p:cTn id="16" fill="hold">
                            <p:stCondLst>
                              <p:cond delay="5400"/>
                            </p:stCondLst>
                            <p:childTnLst>
                              <p:par>
                                <p:cTn id="17" presetID="10" presetClass="entr" presetSubtype="0" fill="hold" nodeType="afterEffect">
                                  <p:stCondLst>
                                    <p:cond delay="3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500"/>
                                        <p:tgtEl>
                                          <p:spTgt spid="11"/>
                                        </p:tgtEl>
                                      </p:cBhvr>
                                    </p:animEffect>
                                  </p:childTnLst>
                                </p:cTn>
                              </p:par>
                            </p:childTnLst>
                          </p:cTn>
                        </p:par>
                        <p:par>
                          <p:cTn id="20" fill="hold">
                            <p:stCondLst>
                              <p:cond delay="7200"/>
                            </p:stCondLst>
                            <p:childTnLst>
                              <p:par>
                                <p:cTn id="21" presetID="10" presetClass="entr" presetSubtype="0" fill="hold" nodeType="afterEffect">
                                  <p:stCondLst>
                                    <p:cond delay="3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500"/>
                                        <p:tgtEl>
                                          <p:spTgt spid="12"/>
                                        </p:tgtEl>
                                      </p:cBhvr>
                                    </p:animEffect>
                                  </p:childTnLst>
                                </p:cTn>
                              </p:par>
                            </p:childTnLst>
                          </p:cTn>
                        </p:par>
                        <p:par>
                          <p:cTn id="24" fill="hold">
                            <p:stCondLst>
                              <p:cond delay="9000"/>
                            </p:stCondLst>
                            <p:childTnLst>
                              <p:par>
                                <p:cTn id="25" presetID="10" presetClass="entr" presetSubtype="0" fill="hold" nodeType="afterEffect">
                                  <p:stCondLst>
                                    <p:cond delay="3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500"/>
                                        <p:tgtEl>
                                          <p:spTgt spid="13"/>
                                        </p:tgtEl>
                                      </p:cBhvr>
                                    </p:animEffect>
                                  </p:childTnLst>
                                </p:cTn>
                              </p:par>
                            </p:childTnLst>
                          </p:cTn>
                        </p:par>
                        <p:par>
                          <p:cTn id="28" fill="hold">
                            <p:stCondLst>
                              <p:cond delay="10800"/>
                            </p:stCondLst>
                            <p:childTnLst>
                              <p:par>
                                <p:cTn id="29" presetID="10" presetClass="entr" presetSubtype="0" fill="hold" nodeType="afterEffect">
                                  <p:stCondLst>
                                    <p:cond delay="3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500"/>
                                        <p:tgtEl>
                                          <p:spTgt spid="14"/>
                                        </p:tgtEl>
                                      </p:cBhvr>
                                    </p:animEffect>
                                  </p:childTnLst>
                                </p:cTn>
                              </p:par>
                            </p:childTnLst>
                          </p:cTn>
                        </p:par>
                        <p:par>
                          <p:cTn id="32" fill="hold">
                            <p:stCondLst>
                              <p:cond delay="12600"/>
                            </p:stCondLst>
                            <p:childTnLst>
                              <p:par>
                                <p:cTn id="33" presetID="10" presetClass="entr" presetSubtype="0" fill="hold" nodeType="afterEffect">
                                  <p:stCondLst>
                                    <p:cond delay="3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500"/>
                                        <p:tgtEl>
                                          <p:spTgt spid="15"/>
                                        </p:tgtEl>
                                      </p:cBhvr>
                                    </p:animEffect>
                                  </p:childTnLst>
                                </p:cTn>
                              </p:par>
                            </p:childTnLst>
                          </p:cTn>
                        </p:par>
                        <p:par>
                          <p:cTn id="36" fill="hold">
                            <p:stCondLst>
                              <p:cond delay="14400"/>
                            </p:stCondLst>
                            <p:childTnLst>
                              <p:par>
                                <p:cTn id="37" presetID="10" presetClass="entr" presetSubtype="0" fill="hold" nodeType="afterEffect">
                                  <p:stCondLst>
                                    <p:cond delay="3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500"/>
                                        <p:tgtEl>
                                          <p:spTgt spid="16"/>
                                        </p:tgtEl>
                                      </p:cBhvr>
                                    </p:animEffect>
                                  </p:childTnLst>
                                </p:cTn>
                              </p:par>
                            </p:childTnLst>
                          </p:cTn>
                        </p:par>
                        <p:par>
                          <p:cTn id="40" fill="hold">
                            <p:stCondLst>
                              <p:cond delay="16200"/>
                            </p:stCondLst>
                            <p:childTnLst>
                              <p:par>
                                <p:cTn id="41" presetID="10" presetClass="entr" presetSubtype="0" fill="hold" nodeType="afterEffect">
                                  <p:stCondLst>
                                    <p:cond delay="3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500"/>
                                        <p:tgtEl>
                                          <p:spTgt spid="17"/>
                                        </p:tgtEl>
                                      </p:cBhvr>
                                    </p:animEffect>
                                  </p:childTnLst>
                                </p:cTn>
                              </p:par>
                            </p:childTnLst>
                          </p:cTn>
                        </p:par>
                        <p:par>
                          <p:cTn id="44" fill="hold">
                            <p:stCondLst>
                              <p:cond delay="18000"/>
                            </p:stCondLst>
                            <p:childTnLst>
                              <p:par>
                                <p:cTn id="45" presetID="10" presetClass="entr" presetSubtype="0" fill="hold" nodeType="afterEffect">
                                  <p:stCondLst>
                                    <p:cond delay="30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500"/>
                                        <p:tgtEl>
                                          <p:spTgt spid="18"/>
                                        </p:tgtEl>
                                      </p:cBhvr>
                                    </p:animEffect>
                                  </p:childTnLst>
                                </p:cTn>
                              </p:par>
                            </p:childTnLst>
                          </p:cTn>
                        </p:par>
                        <p:par>
                          <p:cTn id="48" fill="hold">
                            <p:stCondLst>
                              <p:cond delay="19800"/>
                            </p:stCondLst>
                            <p:childTnLst>
                              <p:par>
                                <p:cTn id="49" presetID="10" presetClass="entr" presetSubtype="0" fill="hold" nodeType="afterEffect">
                                  <p:stCondLst>
                                    <p:cond delay="3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500"/>
                                        <p:tgtEl>
                                          <p:spTgt spid="19"/>
                                        </p:tgtEl>
                                      </p:cBhvr>
                                    </p:animEffect>
                                  </p:childTnLst>
                                </p:cTn>
                              </p:par>
                            </p:childTnLst>
                          </p:cTn>
                        </p:par>
                        <p:par>
                          <p:cTn id="52" fill="hold">
                            <p:stCondLst>
                              <p:cond delay="21600"/>
                            </p:stCondLst>
                            <p:childTnLst>
                              <p:par>
                                <p:cTn id="53" presetID="10" presetClass="entr" presetSubtype="0" fill="hold" nodeType="afterEffect">
                                  <p:stCondLst>
                                    <p:cond delay="30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500"/>
                                        <p:tgtEl>
                                          <p:spTgt spid="20"/>
                                        </p:tgtEl>
                                      </p:cBhvr>
                                    </p:animEffect>
                                  </p:childTnLst>
                                </p:cTn>
                              </p:par>
                            </p:childTnLst>
                          </p:cTn>
                        </p:par>
                        <p:par>
                          <p:cTn id="56" fill="hold">
                            <p:stCondLst>
                              <p:cond delay="23400"/>
                            </p:stCondLst>
                            <p:childTnLst>
                              <p:par>
                                <p:cTn id="57" presetID="10" presetClass="entr" presetSubtype="0" fill="hold" nodeType="afterEffect">
                                  <p:stCondLst>
                                    <p:cond delay="30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500"/>
                                        <p:tgtEl>
                                          <p:spTgt spid="21"/>
                                        </p:tgtEl>
                                      </p:cBhvr>
                                    </p:animEffect>
                                  </p:childTnLst>
                                </p:cTn>
                              </p:par>
                            </p:childTnLst>
                          </p:cTn>
                        </p:par>
                        <p:par>
                          <p:cTn id="60" fill="hold">
                            <p:stCondLst>
                              <p:cond delay="25200"/>
                            </p:stCondLst>
                            <p:childTnLst>
                              <p:par>
                                <p:cTn id="61" presetID="10" presetClass="entr" presetSubtype="0" fill="hold" nodeType="afterEffect">
                                  <p:stCondLst>
                                    <p:cond delay="30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C:\Users\mhung\Desktop\newjiang296977320_128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225" t="1429" r="14463" b="2143"/>
          <a:stretch/>
        </p:blipFill>
        <p:spPr bwMode="auto">
          <a:xfrm>
            <a:off x="6410200" y="0"/>
            <a:ext cx="273526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mhung\Desktop\LALive200902200336191_1280.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49881" t="550" r="15010" b="377"/>
          <a:stretch/>
        </p:blipFill>
        <p:spPr bwMode="auto">
          <a:xfrm>
            <a:off x="6408739" y="0"/>
            <a:ext cx="2735263" cy="5143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mhung\Desktop\WestfieldS20100928110409_1280.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4177" t="843" r="18907" b="2655"/>
          <a:stretch/>
        </p:blipFill>
        <p:spPr bwMode="auto">
          <a:xfrm>
            <a:off x="6408739" y="-1"/>
            <a:ext cx="2735263"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mhung\Desktop\JWMarriott201105101136165_1280.jp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893" t="863" r="20296" b="377"/>
          <a:stretch/>
        </p:blipFill>
        <p:spPr bwMode="auto">
          <a:xfrm>
            <a:off x="6408739" y="-1"/>
            <a:ext cx="2735263"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hung\Desktop\MonarchCon200811061008048_1280.jp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18224" t="3396" r="13626" b="513"/>
          <a:stretch/>
        </p:blipFill>
        <p:spPr bwMode="auto">
          <a:xfrm>
            <a:off x="6408739" y="0"/>
            <a:ext cx="27352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mhung\Desktop\waigaoqi530571840_1280.jp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52173" t="949" r="12753" b="1231"/>
          <a:stretch/>
        </p:blipFill>
        <p:spPr bwMode="auto">
          <a:xfrm>
            <a:off x="6408739" y="-1"/>
            <a:ext cx="2735263"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mhung\Desktop\CentralDuP201106281035386_1280.jp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l="27835" t="1396" r="4020" b="2524"/>
          <a:stretch/>
        </p:blipFill>
        <p:spPr bwMode="auto">
          <a:xfrm>
            <a:off x="6408739" y="0"/>
            <a:ext cx="27352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mhung\Desktop\EdelmanPub201108290927539_1280.jp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7484" t="1584" r="14563" b="730"/>
          <a:stretch/>
        </p:blipFill>
        <p:spPr bwMode="auto">
          <a:xfrm>
            <a:off x="6408739" y="-1"/>
            <a:ext cx="2735263"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mhung\Desktop\usembass232236570_1280.jp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l="5255" t="653" r="27531" b="893"/>
          <a:stretch/>
        </p:blipFill>
        <p:spPr bwMode="auto">
          <a:xfrm>
            <a:off x="6408739" y="0"/>
            <a:ext cx="27352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mhung\Desktop\GatewayThe201008180924453_1280.jp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l="7160" t="1847" r="15852" b="1679"/>
          <a:stretch/>
        </p:blipFill>
        <p:spPr bwMode="auto">
          <a:xfrm>
            <a:off x="6408740" y="0"/>
            <a:ext cx="273526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1" descr="C:\Users\mhung\Desktop\shanghai726299040_1280.jp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33078" t="184" r="508" b="196"/>
          <a:stretch/>
        </p:blipFill>
        <p:spPr bwMode="auto">
          <a:xfrm>
            <a:off x="6408740" y="-1"/>
            <a:ext cx="2735261"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mhung\Desktop\Wires200805231126273_1280.jp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1153" t="436" r="19156" b="-54"/>
          <a:stretch/>
        </p:blipFill>
        <p:spPr bwMode="auto">
          <a:xfrm>
            <a:off x="6408739" y="0"/>
            <a:ext cx="27352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hung\Desktop\principe275783115_1280.jp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10241" t="866" r="10512" b="-55"/>
          <a:stretch/>
        </p:blipFill>
        <p:spPr bwMode="auto">
          <a:xfrm>
            <a:off x="6408740" y="-1"/>
            <a:ext cx="2735261" cy="514350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142876" y="1743077"/>
            <a:ext cx="5940747" cy="2554545"/>
          </a:xfrm>
          <a:prstGeom prst="rect">
            <a:avLst/>
          </a:prstGeom>
          <a:noFill/>
        </p:spPr>
        <p:txBody>
          <a:bodyPr wrap="square" numCol="2" rtlCol="0">
            <a:spAutoFit/>
          </a:bodyPr>
          <a:lstStyle/>
          <a:p>
            <a:pPr>
              <a:lnSpc>
                <a:spcPts val="2400"/>
              </a:lnSpc>
            </a:pPr>
            <a:r>
              <a:rPr lang="en-US" sz="1600" dirty="0">
                <a:solidFill>
                  <a:srgbClr val="53565A"/>
                </a:solidFill>
                <a:latin typeface="Calibri" pitchFamily="34" charset="0"/>
                <a:cs typeface="Calibri" pitchFamily="34" charset="0"/>
              </a:rPr>
              <a:t>Cultural</a:t>
            </a:r>
          </a:p>
          <a:p>
            <a:pPr>
              <a:lnSpc>
                <a:spcPts val="2400"/>
              </a:lnSpc>
            </a:pPr>
            <a:r>
              <a:rPr lang="en-US" sz="1600" dirty="0">
                <a:solidFill>
                  <a:srgbClr val="53565A"/>
                </a:solidFill>
                <a:latin typeface="Calibri" pitchFamily="34" charset="0"/>
                <a:cs typeface="Calibri" pitchFamily="34" charset="0"/>
              </a:rPr>
              <a:t>Mixed-Use</a:t>
            </a:r>
          </a:p>
          <a:p>
            <a:pPr>
              <a:lnSpc>
                <a:spcPts val="2400"/>
              </a:lnSpc>
            </a:pPr>
            <a:r>
              <a:rPr lang="en-US" sz="1600" dirty="0">
                <a:solidFill>
                  <a:srgbClr val="53565A"/>
                </a:solidFill>
                <a:latin typeface="Calibri" pitchFamily="34" charset="0"/>
                <a:cs typeface="Calibri" pitchFamily="34" charset="0"/>
              </a:rPr>
              <a:t>Retail &amp; Entertainment</a:t>
            </a:r>
          </a:p>
          <a:p>
            <a:pPr>
              <a:lnSpc>
                <a:spcPts val="2400"/>
              </a:lnSpc>
            </a:pPr>
            <a:r>
              <a:rPr lang="en-US" sz="1600" dirty="0">
                <a:solidFill>
                  <a:srgbClr val="53565A"/>
                </a:solidFill>
                <a:latin typeface="Calibri" pitchFamily="34" charset="0"/>
                <a:cs typeface="Calibri" pitchFamily="34" charset="0"/>
              </a:rPr>
              <a:t>Hospitality</a:t>
            </a:r>
          </a:p>
          <a:p>
            <a:pPr>
              <a:lnSpc>
                <a:spcPts val="2400"/>
              </a:lnSpc>
            </a:pPr>
            <a:r>
              <a:rPr lang="en-US" sz="1600" dirty="0">
                <a:solidFill>
                  <a:srgbClr val="53565A"/>
                </a:solidFill>
                <a:latin typeface="Calibri" pitchFamily="34" charset="0"/>
                <a:cs typeface="Calibri" pitchFamily="34" charset="0"/>
              </a:rPr>
              <a:t>Residential</a:t>
            </a:r>
          </a:p>
          <a:p>
            <a:pPr>
              <a:lnSpc>
                <a:spcPts val="2400"/>
              </a:lnSpc>
            </a:pPr>
            <a:r>
              <a:rPr lang="en-US" sz="1600" dirty="0">
                <a:solidFill>
                  <a:srgbClr val="53565A"/>
                </a:solidFill>
                <a:latin typeface="Calibri" pitchFamily="34" charset="0"/>
                <a:cs typeface="Calibri" pitchFamily="34" charset="0"/>
              </a:rPr>
              <a:t>Planning </a:t>
            </a:r>
            <a:r>
              <a:rPr lang="en-US" sz="1600" dirty="0" smtClean="0">
                <a:solidFill>
                  <a:srgbClr val="53565A"/>
                </a:solidFill>
                <a:latin typeface="Calibri" pitchFamily="34" charset="0"/>
                <a:cs typeface="Calibri" pitchFamily="34" charset="0"/>
              </a:rPr>
              <a:t>and </a:t>
            </a:r>
            <a:r>
              <a:rPr lang="en-US" sz="1600" dirty="0">
                <a:solidFill>
                  <a:srgbClr val="53565A"/>
                </a:solidFill>
                <a:latin typeface="Calibri" pitchFamily="34" charset="0"/>
                <a:cs typeface="Calibri" pitchFamily="34" charset="0"/>
              </a:rPr>
              <a:t>Urban Design</a:t>
            </a:r>
          </a:p>
          <a:p>
            <a:pPr>
              <a:lnSpc>
                <a:spcPts val="2400"/>
              </a:lnSpc>
            </a:pPr>
            <a:r>
              <a:rPr lang="en-US" sz="1600" dirty="0">
                <a:solidFill>
                  <a:srgbClr val="53565A"/>
                </a:solidFill>
                <a:latin typeface="Calibri" pitchFamily="34" charset="0"/>
                <a:cs typeface="Calibri" pitchFamily="34" charset="0"/>
              </a:rPr>
              <a:t>Healthcare</a:t>
            </a:r>
          </a:p>
          <a:p>
            <a:pPr>
              <a:lnSpc>
                <a:spcPts val="2400"/>
              </a:lnSpc>
            </a:pPr>
            <a:r>
              <a:rPr lang="en-US" sz="1600" dirty="0">
                <a:solidFill>
                  <a:srgbClr val="53565A"/>
                </a:solidFill>
                <a:latin typeface="Calibri" pitchFamily="34" charset="0"/>
                <a:cs typeface="Calibri" pitchFamily="34" charset="0"/>
              </a:rPr>
              <a:t>Workplace</a:t>
            </a:r>
          </a:p>
          <a:p>
            <a:pPr>
              <a:lnSpc>
                <a:spcPts val="2400"/>
              </a:lnSpc>
            </a:pPr>
            <a:r>
              <a:rPr lang="en-US" sz="1600" dirty="0">
                <a:solidFill>
                  <a:srgbClr val="53565A"/>
                </a:solidFill>
                <a:latin typeface="Calibri" pitchFamily="34" charset="0"/>
                <a:cs typeface="Calibri" pitchFamily="34" charset="0"/>
              </a:rPr>
              <a:t>Public </a:t>
            </a:r>
            <a:r>
              <a:rPr lang="en-US" sz="1600" dirty="0" smtClean="0">
                <a:solidFill>
                  <a:srgbClr val="53565A"/>
                </a:solidFill>
                <a:latin typeface="Calibri" pitchFamily="34" charset="0"/>
                <a:cs typeface="Calibri" pitchFamily="34" charset="0"/>
              </a:rPr>
              <a:t>and </a:t>
            </a:r>
            <a:r>
              <a:rPr lang="en-US" sz="1600" dirty="0">
                <a:solidFill>
                  <a:srgbClr val="53565A"/>
                </a:solidFill>
                <a:latin typeface="Calibri" pitchFamily="34" charset="0"/>
                <a:cs typeface="Calibri" pitchFamily="34" charset="0"/>
              </a:rPr>
              <a:t>Diplomatic</a:t>
            </a:r>
          </a:p>
          <a:p>
            <a:pPr>
              <a:lnSpc>
                <a:spcPts val="2400"/>
              </a:lnSpc>
            </a:pPr>
            <a:r>
              <a:rPr lang="en-US" sz="1600" dirty="0">
                <a:solidFill>
                  <a:srgbClr val="53565A"/>
                </a:solidFill>
                <a:latin typeface="Calibri" pitchFamily="34" charset="0"/>
                <a:cs typeface="Calibri" pitchFamily="34" charset="0"/>
              </a:rPr>
              <a:t>Academic</a:t>
            </a:r>
          </a:p>
          <a:p>
            <a:pPr>
              <a:lnSpc>
                <a:spcPts val="2400"/>
              </a:lnSpc>
            </a:pPr>
            <a:r>
              <a:rPr lang="en-US" sz="1600" dirty="0">
                <a:solidFill>
                  <a:srgbClr val="53565A"/>
                </a:solidFill>
                <a:latin typeface="Calibri" pitchFamily="34" charset="0"/>
                <a:cs typeface="Calibri" pitchFamily="34" charset="0"/>
              </a:rPr>
              <a:t>Science </a:t>
            </a:r>
            <a:r>
              <a:rPr lang="en-US" sz="1600" dirty="0" smtClean="0">
                <a:solidFill>
                  <a:srgbClr val="53565A"/>
                </a:solidFill>
                <a:latin typeface="Calibri" pitchFamily="34" charset="0"/>
                <a:cs typeface="Calibri" pitchFamily="34" charset="0"/>
              </a:rPr>
              <a:t>and </a:t>
            </a:r>
            <a:r>
              <a:rPr lang="en-US" sz="1600" dirty="0">
                <a:solidFill>
                  <a:srgbClr val="53565A"/>
                </a:solidFill>
                <a:latin typeface="Calibri" pitchFamily="34" charset="0"/>
                <a:cs typeface="Calibri" pitchFamily="34" charset="0"/>
              </a:rPr>
              <a:t>Technology</a:t>
            </a:r>
          </a:p>
          <a:p>
            <a:pPr>
              <a:lnSpc>
                <a:spcPts val="2400"/>
              </a:lnSpc>
            </a:pPr>
            <a:r>
              <a:rPr lang="en-US" sz="1600" dirty="0">
                <a:solidFill>
                  <a:srgbClr val="53565A"/>
                </a:solidFill>
                <a:latin typeface="Calibri" pitchFamily="34" charset="0"/>
                <a:cs typeface="Calibri" pitchFamily="34" charset="0"/>
              </a:rPr>
              <a:t>Mission Critical</a:t>
            </a:r>
          </a:p>
          <a:p>
            <a:pPr>
              <a:lnSpc>
                <a:spcPts val="2400"/>
              </a:lnSpc>
            </a:pPr>
            <a:r>
              <a:rPr lang="en-US" sz="1600" dirty="0">
                <a:solidFill>
                  <a:srgbClr val="53565A"/>
                </a:solidFill>
                <a:latin typeface="Calibri" pitchFamily="34" charset="0"/>
                <a:cs typeface="Calibri" pitchFamily="34" charset="0"/>
              </a:rPr>
              <a:t>Transit Oriented Development</a:t>
            </a:r>
          </a:p>
        </p:txBody>
      </p:sp>
      <p:sp>
        <p:nvSpPr>
          <p:cNvPr id="21" name="TextBox 20"/>
          <p:cNvSpPr txBox="1"/>
          <p:nvPr userDrawn="1"/>
        </p:nvSpPr>
        <p:spPr>
          <a:xfrm>
            <a:off x="142875" y="147638"/>
            <a:ext cx="1960793" cy="720710"/>
          </a:xfrm>
          <a:prstGeom prst="rect">
            <a:avLst/>
          </a:prstGeom>
          <a:noFill/>
        </p:spPr>
        <p:txBody>
          <a:bodyPr wrap="none" rtlCol="0">
            <a:spAutoFit/>
          </a:bodyPr>
          <a:lstStyle/>
          <a:p>
            <a:pPr lvl="0">
              <a:lnSpc>
                <a:spcPts val="2300"/>
              </a:lnSpc>
            </a:pPr>
            <a:r>
              <a:rPr lang="en-US" sz="1400" b="1" cap="all" dirty="0">
                <a:solidFill>
                  <a:srgbClr val="ED8B00"/>
                </a:solidFill>
                <a:latin typeface="Arial" pitchFamily="34" charset="0"/>
                <a:cs typeface="Arial" pitchFamily="34" charset="0"/>
              </a:rPr>
              <a:t>Our</a:t>
            </a:r>
          </a:p>
          <a:p>
            <a:pPr lvl="0">
              <a:lnSpc>
                <a:spcPts val="2600"/>
              </a:lnSpc>
            </a:pPr>
            <a:r>
              <a:rPr lang="en-US" sz="2800" b="1" cap="all" dirty="0">
                <a:solidFill>
                  <a:srgbClr val="ED8B00"/>
                </a:solidFill>
                <a:latin typeface="Arial" pitchFamily="34" charset="0"/>
                <a:cs typeface="Arial" pitchFamily="34" charset="0"/>
              </a:rPr>
              <a:t>markets</a:t>
            </a:r>
          </a:p>
        </p:txBody>
      </p:sp>
      <p:pic>
        <p:nvPicPr>
          <p:cNvPr id="22" name="Picture 2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310355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par>
                          <p:cTn id="8" fill="hold">
                            <p:stCondLst>
                              <p:cond delay="1800"/>
                            </p:stCondLst>
                            <p:childTnLst>
                              <p:par>
                                <p:cTn id="9" presetID="10" presetClass="entr" presetSubtype="0" fill="hold" nodeType="afterEffect">
                                  <p:stCondLst>
                                    <p:cond delay="3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childTnLst>
                                </p:cTn>
                              </p:par>
                            </p:childTnLst>
                          </p:cTn>
                        </p:par>
                        <p:par>
                          <p:cTn id="12" fill="hold">
                            <p:stCondLst>
                              <p:cond delay="3600"/>
                            </p:stCondLst>
                            <p:childTnLst>
                              <p:par>
                                <p:cTn id="13" presetID="10" presetClass="entr" presetSubtype="0" fill="hold" nodeType="afterEffect">
                                  <p:stCondLst>
                                    <p:cond delay="3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500"/>
                                        <p:tgtEl>
                                          <p:spTgt spid="10"/>
                                        </p:tgtEl>
                                      </p:cBhvr>
                                    </p:animEffect>
                                  </p:childTnLst>
                                </p:cTn>
                              </p:par>
                            </p:childTnLst>
                          </p:cTn>
                        </p:par>
                        <p:par>
                          <p:cTn id="16" fill="hold">
                            <p:stCondLst>
                              <p:cond delay="5400"/>
                            </p:stCondLst>
                            <p:childTnLst>
                              <p:par>
                                <p:cTn id="17" presetID="10" presetClass="entr" presetSubtype="0" fill="hold" nodeType="afterEffect">
                                  <p:stCondLst>
                                    <p:cond delay="3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500"/>
                                        <p:tgtEl>
                                          <p:spTgt spid="11"/>
                                        </p:tgtEl>
                                      </p:cBhvr>
                                    </p:animEffect>
                                  </p:childTnLst>
                                </p:cTn>
                              </p:par>
                            </p:childTnLst>
                          </p:cTn>
                        </p:par>
                        <p:par>
                          <p:cTn id="20" fill="hold">
                            <p:stCondLst>
                              <p:cond delay="7200"/>
                            </p:stCondLst>
                            <p:childTnLst>
                              <p:par>
                                <p:cTn id="21" presetID="10" presetClass="entr" presetSubtype="0" fill="hold" nodeType="afterEffect">
                                  <p:stCondLst>
                                    <p:cond delay="3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500"/>
                                        <p:tgtEl>
                                          <p:spTgt spid="12"/>
                                        </p:tgtEl>
                                      </p:cBhvr>
                                    </p:animEffect>
                                  </p:childTnLst>
                                </p:cTn>
                              </p:par>
                            </p:childTnLst>
                          </p:cTn>
                        </p:par>
                        <p:par>
                          <p:cTn id="24" fill="hold">
                            <p:stCondLst>
                              <p:cond delay="9000"/>
                            </p:stCondLst>
                            <p:childTnLst>
                              <p:par>
                                <p:cTn id="25" presetID="10" presetClass="entr" presetSubtype="0" fill="hold" nodeType="afterEffect">
                                  <p:stCondLst>
                                    <p:cond delay="3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500"/>
                                        <p:tgtEl>
                                          <p:spTgt spid="13"/>
                                        </p:tgtEl>
                                      </p:cBhvr>
                                    </p:animEffect>
                                  </p:childTnLst>
                                </p:cTn>
                              </p:par>
                            </p:childTnLst>
                          </p:cTn>
                        </p:par>
                        <p:par>
                          <p:cTn id="28" fill="hold">
                            <p:stCondLst>
                              <p:cond delay="10800"/>
                            </p:stCondLst>
                            <p:childTnLst>
                              <p:par>
                                <p:cTn id="29" presetID="10" presetClass="entr" presetSubtype="0" fill="hold" nodeType="afterEffect">
                                  <p:stCondLst>
                                    <p:cond delay="3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500"/>
                                        <p:tgtEl>
                                          <p:spTgt spid="14"/>
                                        </p:tgtEl>
                                      </p:cBhvr>
                                    </p:animEffect>
                                  </p:childTnLst>
                                </p:cTn>
                              </p:par>
                            </p:childTnLst>
                          </p:cTn>
                        </p:par>
                        <p:par>
                          <p:cTn id="32" fill="hold">
                            <p:stCondLst>
                              <p:cond delay="12600"/>
                            </p:stCondLst>
                            <p:childTnLst>
                              <p:par>
                                <p:cTn id="33" presetID="10" presetClass="entr" presetSubtype="0" fill="hold" nodeType="afterEffect">
                                  <p:stCondLst>
                                    <p:cond delay="3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500"/>
                                        <p:tgtEl>
                                          <p:spTgt spid="15"/>
                                        </p:tgtEl>
                                      </p:cBhvr>
                                    </p:animEffect>
                                  </p:childTnLst>
                                </p:cTn>
                              </p:par>
                            </p:childTnLst>
                          </p:cTn>
                        </p:par>
                        <p:par>
                          <p:cTn id="36" fill="hold">
                            <p:stCondLst>
                              <p:cond delay="14400"/>
                            </p:stCondLst>
                            <p:childTnLst>
                              <p:par>
                                <p:cTn id="37" presetID="10" presetClass="entr" presetSubtype="0" fill="hold" nodeType="afterEffect">
                                  <p:stCondLst>
                                    <p:cond delay="3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500"/>
                                        <p:tgtEl>
                                          <p:spTgt spid="16"/>
                                        </p:tgtEl>
                                      </p:cBhvr>
                                    </p:animEffect>
                                  </p:childTnLst>
                                </p:cTn>
                              </p:par>
                            </p:childTnLst>
                          </p:cTn>
                        </p:par>
                        <p:par>
                          <p:cTn id="40" fill="hold">
                            <p:stCondLst>
                              <p:cond delay="16200"/>
                            </p:stCondLst>
                            <p:childTnLst>
                              <p:par>
                                <p:cTn id="41" presetID="10" presetClass="entr" presetSubtype="0" fill="hold" nodeType="afterEffect">
                                  <p:stCondLst>
                                    <p:cond delay="3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500"/>
                                        <p:tgtEl>
                                          <p:spTgt spid="17"/>
                                        </p:tgtEl>
                                      </p:cBhvr>
                                    </p:animEffect>
                                  </p:childTnLst>
                                </p:cTn>
                              </p:par>
                            </p:childTnLst>
                          </p:cTn>
                        </p:par>
                        <p:par>
                          <p:cTn id="44" fill="hold">
                            <p:stCondLst>
                              <p:cond delay="18000"/>
                            </p:stCondLst>
                            <p:childTnLst>
                              <p:par>
                                <p:cTn id="45" presetID="10" presetClass="entr" presetSubtype="0" fill="hold" nodeType="afterEffect">
                                  <p:stCondLst>
                                    <p:cond delay="30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500"/>
                                        <p:tgtEl>
                                          <p:spTgt spid="18"/>
                                        </p:tgtEl>
                                      </p:cBhvr>
                                    </p:animEffect>
                                  </p:childTnLst>
                                </p:cTn>
                              </p:par>
                            </p:childTnLst>
                          </p:cTn>
                        </p:par>
                        <p:par>
                          <p:cTn id="48" fill="hold">
                            <p:stCondLst>
                              <p:cond delay="19800"/>
                            </p:stCondLst>
                            <p:childTnLst>
                              <p:par>
                                <p:cTn id="49" presetID="10" presetClass="entr" presetSubtype="0" fill="hold" nodeType="afterEffect">
                                  <p:stCondLst>
                                    <p:cond delay="3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53565A"/>
        </a:solidFill>
        <a:effectLst/>
      </p:bgPr>
    </p:bg>
    <p:spTree>
      <p:nvGrpSpPr>
        <p:cNvPr id="1" name=""/>
        <p:cNvGrpSpPr/>
        <p:nvPr/>
      </p:nvGrpSpPr>
      <p:grpSpPr>
        <a:xfrm>
          <a:off x="0" y="0"/>
          <a:ext cx="0" cy="0"/>
          <a:chOff x="0" y="0"/>
          <a:chExt cx="0" cy="0"/>
        </a:xfrm>
      </p:grpSpPr>
      <p:pic>
        <p:nvPicPr>
          <p:cNvPr id="7" name="Picture 2" descr="C:\Users\mhung\Desktop\newjiang296977320_128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225" t="1429" r="14463" b="2143"/>
          <a:stretch/>
        </p:blipFill>
        <p:spPr bwMode="auto">
          <a:xfrm>
            <a:off x="6410200" y="0"/>
            <a:ext cx="273526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mhung\Desktop\LALive200902200336191_1280.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49881" t="550" r="15010" b="377"/>
          <a:stretch/>
        </p:blipFill>
        <p:spPr bwMode="auto">
          <a:xfrm>
            <a:off x="6408739" y="0"/>
            <a:ext cx="2735263" cy="5143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mhung\Desktop\WestfieldS20100928110409_1280.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4177" t="843" r="18907" b="2655"/>
          <a:stretch/>
        </p:blipFill>
        <p:spPr bwMode="auto">
          <a:xfrm>
            <a:off x="6408739" y="-1"/>
            <a:ext cx="2735263"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mhung\Desktop\JWMarriott201105101136165_1280.jp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893" t="863" r="20296" b="377"/>
          <a:stretch/>
        </p:blipFill>
        <p:spPr bwMode="auto">
          <a:xfrm>
            <a:off x="6408739" y="-1"/>
            <a:ext cx="2735263"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hung\Desktop\MonarchCon200811061008048_1280.jp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18224" t="3396" r="13626" b="513"/>
          <a:stretch/>
        </p:blipFill>
        <p:spPr bwMode="auto">
          <a:xfrm>
            <a:off x="6408739" y="0"/>
            <a:ext cx="27352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mhung\Desktop\waigaoqi530571840_1280.jp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52173" t="949" r="12753" b="1231"/>
          <a:stretch/>
        </p:blipFill>
        <p:spPr bwMode="auto">
          <a:xfrm>
            <a:off x="6408739" y="-1"/>
            <a:ext cx="2735263"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mhung\Desktop\CentralDuP201106281035386_1280.jp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l="27835" t="1396" r="4020" b="2524"/>
          <a:stretch/>
        </p:blipFill>
        <p:spPr bwMode="auto">
          <a:xfrm>
            <a:off x="6408739" y="0"/>
            <a:ext cx="27352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mhung\Desktop\EdelmanPub201108290927539_1280.jp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7484" t="1584" r="14563" b="730"/>
          <a:stretch/>
        </p:blipFill>
        <p:spPr bwMode="auto">
          <a:xfrm>
            <a:off x="6408739" y="-1"/>
            <a:ext cx="2735263"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mhung\Desktop\usembass232236570_1280.jp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l="5255" t="653" r="27531" b="893"/>
          <a:stretch/>
        </p:blipFill>
        <p:spPr bwMode="auto">
          <a:xfrm>
            <a:off x="6408739" y="0"/>
            <a:ext cx="27352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mhung\Desktop\GatewayThe201008180924453_1280.jp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l="7160" t="1847" r="15852" b="1679"/>
          <a:stretch/>
        </p:blipFill>
        <p:spPr bwMode="auto">
          <a:xfrm>
            <a:off x="6408740" y="0"/>
            <a:ext cx="273526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1" descr="C:\Users\mhung\Desktop\shanghai726299040_1280.jp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33078" t="184" r="508" b="196"/>
          <a:stretch/>
        </p:blipFill>
        <p:spPr bwMode="auto">
          <a:xfrm>
            <a:off x="6408740" y="-1"/>
            <a:ext cx="2735261"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mhung\Desktop\Wires200805231126273_1280.jp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1153" t="436" r="19156" b="-54"/>
          <a:stretch/>
        </p:blipFill>
        <p:spPr bwMode="auto">
          <a:xfrm>
            <a:off x="6408739" y="0"/>
            <a:ext cx="27352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hung\Desktop\principe275783115_1280.jp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10241" t="866" r="10512" b="-55"/>
          <a:stretch/>
        </p:blipFill>
        <p:spPr bwMode="auto">
          <a:xfrm>
            <a:off x="6408740" y="-1"/>
            <a:ext cx="2735261" cy="514350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142876" y="1743077"/>
            <a:ext cx="5940747" cy="2554545"/>
          </a:xfrm>
          <a:prstGeom prst="rect">
            <a:avLst/>
          </a:prstGeom>
          <a:noFill/>
        </p:spPr>
        <p:txBody>
          <a:bodyPr wrap="square" numCol="2" rtlCol="0">
            <a:spAutoFit/>
          </a:bodyPr>
          <a:lstStyle/>
          <a:p>
            <a:pPr>
              <a:lnSpc>
                <a:spcPts val="2400"/>
              </a:lnSpc>
            </a:pPr>
            <a:r>
              <a:rPr lang="en-US" sz="1600" dirty="0">
                <a:solidFill>
                  <a:schemeClr val="tx2"/>
                </a:solidFill>
                <a:latin typeface="Calibri" pitchFamily="34" charset="0"/>
                <a:cs typeface="Calibri" pitchFamily="34" charset="0"/>
              </a:rPr>
              <a:t>Cultural</a:t>
            </a:r>
          </a:p>
          <a:p>
            <a:pPr>
              <a:lnSpc>
                <a:spcPts val="2400"/>
              </a:lnSpc>
            </a:pPr>
            <a:r>
              <a:rPr lang="en-US" sz="1600" dirty="0">
                <a:solidFill>
                  <a:schemeClr val="tx2"/>
                </a:solidFill>
                <a:latin typeface="Calibri" pitchFamily="34" charset="0"/>
                <a:cs typeface="Calibri" pitchFamily="34" charset="0"/>
              </a:rPr>
              <a:t>Mixed-Use</a:t>
            </a:r>
          </a:p>
          <a:p>
            <a:pPr>
              <a:lnSpc>
                <a:spcPts val="2400"/>
              </a:lnSpc>
            </a:pPr>
            <a:r>
              <a:rPr lang="en-US" sz="1600" dirty="0">
                <a:solidFill>
                  <a:schemeClr val="tx2"/>
                </a:solidFill>
                <a:latin typeface="Calibri" pitchFamily="34" charset="0"/>
                <a:cs typeface="Calibri" pitchFamily="34" charset="0"/>
              </a:rPr>
              <a:t>Retail &amp; Entertainment</a:t>
            </a:r>
          </a:p>
          <a:p>
            <a:pPr>
              <a:lnSpc>
                <a:spcPts val="2400"/>
              </a:lnSpc>
            </a:pPr>
            <a:r>
              <a:rPr lang="en-US" sz="1600" dirty="0">
                <a:solidFill>
                  <a:schemeClr val="tx2"/>
                </a:solidFill>
                <a:latin typeface="Calibri" pitchFamily="34" charset="0"/>
                <a:cs typeface="Calibri" pitchFamily="34" charset="0"/>
              </a:rPr>
              <a:t>Hospitality</a:t>
            </a:r>
          </a:p>
          <a:p>
            <a:pPr>
              <a:lnSpc>
                <a:spcPts val="2400"/>
              </a:lnSpc>
            </a:pPr>
            <a:r>
              <a:rPr lang="en-US" sz="1600" dirty="0">
                <a:solidFill>
                  <a:schemeClr val="tx2"/>
                </a:solidFill>
                <a:latin typeface="Calibri" pitchFamily="34" charset="0"/>
                <a:cs typeface="Calibri" pitchFamily="34" charset="0"/>
              </a:rPr>
              <a:t>Residential</a:t>
            </a:r>
          </a:p>
          <a:p>
            <a:pPr>
              <a:lnSpc>
                <a:spcPts val="2400"/>
              </a:lnSpc>
            </a:pPr>
            <a:r>
              <a:rPr lang="en-US" sz="1600" dirty="0">
                <a:solidFill>
                  <a:schemeClr val="tx2"/>
                </a:solidFill>
                <a:latin typeface="Calibri" pitchFamily="34" charset="0"/>
                <a:cs typeface="Calibri" pitchFamily="34" charset="0"/>
              </a:rPr>
              <a:t>Planning </a:t>
            </a:r>
            <a:r>
              <a:rPr lang="en-US" sz="1600" dirty="0" smtClean="0">
                <a:solidFill>
                  <a:schemeClr val="tx2"/>
                </a:solidFill>
                <a:latin typeface="Calibri" pitchFamily="34" charset="0"/>
                <a:cs typeface="Calibri" pitchFamily="34" charset="0"/>
              </a:rPr>
              <a:t>and </a:t>
            </a:r>
            <a:r>
              <a:rPr lang="en-US" sz="1600" dirty="0">
                <a:solidFill>
                  <a:schemeClr val="tx2"/>
                </a:solidFill>
                <a:latin typeface="Calibri" pitchFamily="34" charset="0"/>
                <a:cs typeface="Calibri" pitchFamily="34" charset="0"/>
              </a:rPr>
              <a:t>Urban Design</a:t>
            </a:r>
          </a:p>
          <a:p>
            <a:pPr>
              <a:lnSpc>
                <a:spcPts val="2400"/>
              </a:lnSpc>
            </a:pPr>
            <a:r>
              <a:rPr lang="en-US" sz="1600" dirty="0">
                <a:solidFill>
                  <a:schemeClr val="tx2"/>
                </a:solidFill>
                <a:latin typeface="Calibri" pitchFamily="34" charset="0"/>
                <a:cs typeface="Calibri" pitchFamily="34" charset="0"/>
              </a:rPr>
              <a:t>Healthcare</a:t>
            </a:r>
          </a:p>
          <a:p>
            <a:pPr>
              <a:lnSpc>
                <a:spcPts val="2400"/>
              </a:lnSpc>
            </a:pPr>
            <a:r>
              <a:rPr lang="en-US" sz="1600" dirty="0">
                <a:solidFill>
                  <a:schemeClr val="tx2"/>
                </a:solidFill>
                <a:latin typeface="Calibri" pitchFamily="34" charset="0"/>
                <a:cs typeface="Calibri" pitchFamily="34" charset="0"/>
              </a:rPr>
              <a:t>Workplace</a:t>
            </a:r>
          </a:p>
          <a:p>
            <a:pPr>
              <a:lnSpc>
                <a:spcPts val="2400"/>
              </a:lnSpc>
            </a:pPr>
            <a:r>
              <a:rPr lang="en-US" sz="1600" dirty="0">
                <a:solidFill>
                  <a:schemeClr val="tx2"/>
                </a:solidFill>
                <a:latin typeface="Calibri" pitchFamily="34" charset="0"/>
                <a:cs typeface="Calibri" pitchFamily="34" charset="0"/>
              </a:rPr>
              <a:t>Public </a:t>
            </a:r>
            <a:r>
              <a:rPr lang="en-US" sz="1600" dirty="0" smtClean="0">
                <a:solidFill>
                  <a:schemeClr val="tx2"/>
                </a:solidFill>
                <a:latin typeface="Calibri" pitchFamily="34" charset="0"/>
                <a:cs typeface="Calibri" pitchFamily="34" charset="0"/>
              </a:rPr>
              <a:t>and </a:t>
            </a:r>
            <a:r>
              <a:rPr lang="en-US" sz="1600" dirty="0">
                <a:solidFill>
                  <a:schemeClr val="tx2"/>
                </a:solidFill>
                <a:latin typeface="Calibri" pitchFamily="34" charset="0"/>
                <a:cs typeface="Calibri" pitchFamily="34" charset="0"/>
              </a:rPr>
              <a:t>Diplomatic</a:t>
            </a:r>
          </a:p>
          <a:p>
            <a:pPr>
              <a:lnSpc>
                <a:spcPts val="2400"/>
              </a:lnSpc>
            </a:pPr>
            <a:r>
              <a:rPr lang="en-US" sz="1600" dirty="0">
                <a:solidFill>
                  <a:schemeClr val="tx2"/>
                </a:solidFill>
                <a:latin typeface="Calibri" pitchFamily="34" charset="0"/>
                <a:cs typeface="Calibri" pitchFamily="34" charset="0"/>
              </a:rPr>
              <a:t>Academic</a:t>
            </a:r>
          </a:p>
          <a:p>
            <a:pPr>
              <a:lnSpc>
                <a:spcPts val="2400"/>
              </a:lnSpc>
            </a:pPr>
            <a:r>
              <a:rPr lang="en-US" sz="1600" dirty="0">
                <a:solidFill>
                  <a:schemeClr val="tx2"/>
                </a:solidFill>
                <a:latin typeface="Calibri" pitchFamily="34" charset="0"/>
                <a:cs typeface="Calibri" pitchFamily="34" charset="0"/>
              </a:rPr>
              <a:t>Science </a:t>
            </a:r>
            <a:r>
              <a:rPr lang="en-US" sz="1600" dirty="0" smtClean="0">
                <a:solidFill>
                  <a:schemeClr val="tx2"/>
                </a:solidFill>
                <a:latin typeface="Calibri" pitchFamily="34" charset="0"/>
                <a:cs typeface="Calibri" pitchFamily="34" charset="0"/>
              </a:rPr>
              <a:t>and </a:t>
            </a:r>
            <a:r>
              <a:rPr lang="en-US" sz="1600" dirty="0">
                <a:solidFill>
                  <a:schemeClr val="tx2"/>
                </a:solidFill>
                <a:latin typeface="Calibri" pitchFamily="34" charset="0"/>
                <a:cs typeface="Calibri" pitchFamily="34" charset="0"/>
              </a:rPr>
              <a:t>Technology</a:t>
            </a:r>
          </a:p>
          <a:p>
            <a:pPr>
              <a:lnSpc>
                <a:spcPts val="2400"/>
              </a:lnSpc>
            </a:pPr>
            <a:r>
              <a:rPr lang="en-US" sz="1600" dirty="0">
                <a:solidFill>
                  <a:schemeClr val="tx2"/>
                </a:solidFill>
                <a:latin typeface="Calibri" pitchFamily="34" charset="0"/>
                <a:cs typeface="Calibri" pitchFamily="34" charset="0"/>
              </a:rPr>
              <a:t>Mission Critical</a:t>
            </a:r>
          </a:p>
          <a:p>
            <a:pPr>
              <a:lnSpc>
                <a:spcPts val="2400"/>
              </a:lnSpc>
            </a:pPr>
            <a:r>
              <a:rPr lang="en-US" sz="1600" dirty="0">
                <a:solidFill>
                  <a:schemeClr val="tx2"/>
                </a:solidFill>
                <a:latin typeface="Calibri" pitchFamily="34" charset="0"/>
                <a:cs typeface="Calibri" pitchFamily="34" charset="0"/>
              </a:rPr>
              <a:t>Transit Oriented Development</a:t>
            </a:r>
          </a:p>
        </p:txBody>
      </p:sp>
      <p:sp>
        <p:nvSpPr>
          <p:cNvPr id="21" name="TextBox 20"/>
          <p:cNvSpPr txBox="1"/>
          <p:nvPr userDrawn="1"/>
        </p:nvSpPr>
        <p:spPr>
          <a:xfrm>
            <a:off x="142875" y="147638"/>
            <a:ext cx="1960793" cy="720710"/>
          </a:xfrm>
          <a:prstGeom prst="rect">
            <a:avLst/>
          </a:prstGeom>
          <a:noFill/>
        </p:spPr>
        <p:txBody>
          <a:bodyPr wrap="none" rtlCol="0">
            <a:spAutoFit/>
          </a:bodyPr>
          <a:lstStyle/>
          <a:p>
            <a:pPr lvl="0">
              <a:lnSpc>
                <a:spcPts val="2300"/>
              </a:lnSpc>
            </a:pPr>
            <a:r>
              <a:rPr lang="en-US" sz="1400" b="1" cap="all" dirty="0">
                <a:solidFill>
                  <a:srgbClr val="ED8B00"/>
                </a:solidFill>
                <a:latin typeface="Arial" pitchFamily="34" charset="0"/>
                <a:cs typeface="Arial" pitchFamily="34" charset="0"/>
              </a:rPr>
              <a:t>Our</a:t>
            </a:r>
          </a:p>
          <a:p>
            <a:pPr lvl="0">
              <a:lnSpc>
                <a:spcPts val="2600"/>
              </a:lnSpc>
            </a:pPr>
            <a:r>
              <a:rPr lang="en-US" sz="2800" b="1" cap="all" dirty="0">
                <a:solidFill>
                  <a:srgbClr val="ED8B00"/>
                </a:solidFill>
                <a:latin typeface="Arial" pitchFamily="34" charset="0"/>
                <a:cs typeface="Arial" pitchFamily="34" charset="0"/>
              </a:rPr>
              <a:t>markets</a:t>
            </a:r>
          </a:p>
        </p:txBody>
      </p:sp>
      <p:pic>
        <p:nvPicPr>
          <p:cNvPr id="22" name="Picture 2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279014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par>
                          <p:cTn id="8" fill="hold">
                            <p:stCondLst>
                              <p:cond delay="1800"/>
                            </p:stCondLst>
                            <p:childTnLst>
                              <p:par>
                                <p:cTn id="9" presetID="10" presetClass="entr" presetSubtype="0" fill="hold" nodeType="afterEffect">
                                  <p:stCondLst>
                                    <p:cond delay="3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childTnLst>
                                </p:cTn>
                              </p:par>
                            </p:childTnLst>
                          </p:cTn>
                        </p:par>
                        <p:par>
                          <p:cTn id="12" fill="hold">
                            <p:stCondLst>
                              <p:cond delay="3600"/>
                            </p:stCondLst>
                            <p:childTnLst>
                              <p:par>
                                <p:cTn id="13" presetID="10" presetClass="entr" presetSubtype="0" fill="hold" nodeType="afterEffect">
                                  <p:stCondLst>
                                    <p:cond delay="3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500"/>
                                        <p:tgtEl>
                                          <p:spTgt spid="10"/>
                                        </p:tgtEl>
                                      </p:cBhvr>
                                    </p:animEffect>
                                  </p:childTnLst>
                                </p:cTn>
                              </p:par>
                            </p:childTnLst>
                          </p:cTn>
                        </p:par>
                        <p:par>
                          <p:cTn id="16" fill="hold">
                            <p:stCondLst>
                              <p:cond delay="5400"/>
                            </p:stCondLst>
                            <p:childTnLst>
                              <p:par>
                                <p:cTn id="17" presetID="10" presetClass="entr" presetSubtype="0" fill="hold" nodeType="afterEffect">
                                  <p:stCondLst>
                                    <p:cond delay="3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500"/>
                                        <p:tgtEl>
                                          <p:spTgt spid="11"/>
                                        </p:tgtEl>
                                      </p:cBhvr>
                                    </p:animEffect>
                                  </p:childTnLst>
                                </p:cTn>
                              </p:par>
                            </p:childTnLst>
                          </p:cTn>
                        </p:par>
                        <p:par>
                          <p:cTn id="20" fill="hold">
                            <p:stCondLst>
                              <p:cond delay="7200"/>
                            </p:stCondLst>
                            <p:childTnLst>
                              <p:par>
                                <p:cTn id="21" presetID="10" presetClass="entr" presetSubtype="0" fill="hold" nodeType="afterEffect">
                                  <p:stCondLst>
                                    <p:cond delay="3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500"/>
                                        <p:tgtEl>
                                          <p:spTgt spid="12"/>
                                        </p:tgtEl>
                                      </p:cBhvr>
                                    </p:animEffect>
                                  </p:childTnLst>
                                </p:cTn>
                              </p:par>
                            </p:childTnLst>
                          </p:cTn>
                        </p:par>
                        <p:par>
                          <p:cTn id="24" fill="hold">
                            <p:stCondLst>
                              <p:cond delay="9000"/>
                            </p:stCondLst>
                            <p:childTnLst>
                              <p:par>
                                <p:cTn id="25" presetID="10" presetClass="entr" presetSubtype="0" fill="hold" nodeType="afterEffect">
                                  <p:stCondLst>
                                    <p:cond delay="3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500"/>
                                        <p:tgtEl>
                                          <p:spTgt spid="13"/>
                                        </p:tgtEl>
                                      </p:cBhvr>
                                    </p:animEffect>
                                  </p:childTnLst>
                                </p:cTn>
                              </p:par>
                            </p:childTnLst>
                          </p:cTn>
                        </p:par>
                        <p:par>
                          <p:cTn id="28" fill="hold">
                            <p:stCondLst>
                              <p:cond delay="10800"/>
                            </p:stCondLst>
                            <p:childTnLst>
                              <p:par>
                                <p:cTn id="29" presetID="10" presetClass="entr" presetSubtype="0" fill="hold" nodeType="afterEffect">
                                  <p:stCondLst>
                                    <p:cond delay="3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500"/>
                                        <p:tgtEl>
                                          <p:spTgt spid="14"/>
                                        </p:tgtEl>
                                      </p:cBhvr>
                                    </p:animEffect>
                                  </p:childTnLst>
                                </p:cTn>
                              </p:par>
                            </p:childTnLst>
                          </p:cTn>
                        </p:par>
                        <p:par>
                          <p:cTn id="32" fill="hold">
                            <p:stCondLst>
                              <p:cond delay="12600"/>
                            </p:stCondLst>
                            <p:childTnLst>
                              <p:par>
                                <p:cTn id="33" presetID="10" presetClass="entr" presetSubtype="0" fill="hold" nodeType="afterEffect">
                                  <p:stCondLst>
                                    <p:cond delay="3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500"/>
                                        <p:tgtEl>
                                          <p:spTgt spid="15"/>
                                        </p:tgtEl>
                                      </p:cBhvr>
                                    </p:animEffect>
                                  </p:childTnLst>
                                </p:cTn>
                              </p:par>
                            </p:childTnLst>
                          </p:cTn>
                        </p:par>
                        <p:par>
                          <p:cTn id="36" fill="hold">
                            <p:stCondLst>
                              <p:cond delay="14400"/>
                            </p:stCondLst>
                            <p:childTnLst>
                              <p:par>
                                <p:cTn id="37" presetID="10" presetClass="entr" presetSubtype="0" fill="hold" nodeType="afterEffect">
                                  <p:stCondLst>
                                    <p:cond delay="3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500"/>
                                        <p:tgtEl>
                                          <p:spTgt spid="16"/>
                                        </p:tgtEl>
                                      </p:cBhvr>
                                    </p:animEffect>
                                  </p:childTnLst>
                                </p:cTn>
                              </p:par>
                            </p:childTnLst>
                          </p:cTn>
                        </p:par>
                        <p:par>
                          <p:cTn id="40" fill="hold">
                            <p:stCondLst>
                              <p:cond delay="16200"/>
                            </p:stCondLst>
                            <p:childTnLst>
                              <p:par>
                                <p:cTn id="41" presetID="10" presetClass="entr" presetSubtype="0" fill="hold" nodeType="afterEffect">
                                  <p:stCondLst>
                                    <p:cond delay="3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500"/>
                                        <p:tgtEl>
                                          <p:spTgt spid="17"/>
                                        </p:tgtEl>
                                      </p:cBhvr>
                                    </p:animEffect>
                                  </p:childTnLst>
                                </p:cTn>
                              </p:par>
                            </p:childTnLst>
                          </p:cTn>
                        </p:par>
                        <p:par>
                          <p:cTn id="44" fill="hold">
                            <p:stCondLst>
                              <p:cond delay="18000"/>
                            </p:stCondLst>
                            <p:childTnLst>
                              <p:par>
                                <p:cTn id="45" presetID="10" presetClass="entr" presetSubtype="0" fill="hold" nodeType="afterEffect">
                                  <p:stCondLst>
                                    <p:cond delay="30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500"/>
                                        <p:tgtEl>
                                          <p:spTgt spid="18"/>
                                        </p:tgtEl>
                                      </p:cBhvr>
                                    </p:animEffect>
                                  </p:childTnLst>
                                </p:cTn>
                              </p:par>
                            </p:childTnLst>
                          </p:cTn>
                        </p:par>
                        <p:par>
                          <p:cTn id="48" fill="hold">
                            <p:stCondLst>
                              <p:cond delay="19800"/>
                            </p:stCondLst>
                            <p:childTnLst>
                              <p:par>
                                <p:cTn id="49" presetID="10" presetClass="entr" presetSubtype="0" fill="hold" nodeType="afterEffect">
                                  <p:stCondLst>
                                    <p:cond delay="3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ur Offices">
    <p:spTree>
      <p:nvGrpSpPr>
        <p:cNvPr id="1" name=""/>
        <p:cNvGrpSpPr/>
        <p:nvPr/>
      </p:nvGrpSpPr>
      <p:grpSpPr>
        <a:xfrm>
          <a:off x="0" y="0"/>
          <a:ext cx="0" cy="0"/>
          <a:chOff x="0" y="0"/>
          <a:chExt cx="0" cy="0"/>
        </a:xfrm>
      </p:grpSpPr>
      <p:sp>
        <p:nvSpPr>
          <p:cNvPr id="63" name="Rectangle 62"/>
          <p:cNvSpPr/>
          <p:nvPr userDrawn="1"/>
        </p:nvSpPr>
        <p:spPr>
          <a:xfrm>
            <a:off x="0" y="0"/>
            <a:ext cx="9144000" cy="5143500"/>
          </a:xfrm>
          <a:prstGeom prst="rect">
            <a:avLst/>
          </a:prstGeom>
          <a:solidFill>
            <a:srgbClr val="C8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pic>
        <p:nvPicPr>
          <p:cNvPr id="64" name="Picture 3" descr="\\Mouse\rtkl-agency\PROJECTS\BRANDToolkit\PresentationTools\IMAGES\RTKL office map_rev-05-05-0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358768"/>
            <a:ext cx="8630372" cy="4782312"/>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userDrawn="1"/>
        </p:nvSpPr>
        <p:spPr>
          <a:xfrm>
            <a:off x="138652" y="141353"/>
            <a:ext cx="5867400" cy="523220"/>
          </a:xfrm>
          <a:prstGeom prst="rect">
            <a:avLst/>
          </a:prstGeom>
          <a:noFill/>
        </p:spPr>
        <p:txBody>
          <a:bodyPr wrap="square" rtlCol="0">
            <a:spAutoFit/>
          </a:bodyPr>
          <a:lstStyle/>
          <a:p>
            <a:r>
              <a:rPr lang="en-US" sz="2800" b="1" cap="all" dirty="0" smtClean="0">
                <a:solidFill>
                  <a:schemeClr val="tx1"/>
                </a:solidFill>
                <a:latin typeface="Arial" pitchFamily="34" charset="0"/>
                <a:cs typeface="Arial" pitchFamily="34" charset="0"/>
              </a:rPr>
              <a:t>Global footprint</a:t>
            </a:r>
            <a:endParaRPr lang="en-US" sz="2800" b="1" cap="all" dirty="0">
              <a:solidFill>
                <a:schemeClr val="tx1"/>
              </a:solidFill>
              <a:latin typeface="Arial" pitchFamily="34" charset="0"/>
              <a:cs typeface="Arial" pitchFamily="34" charset="0"/>
            </a:endParaRPr>
          </a:p>
        </p:txBody>
      </p:sp>
      <p:grpSp>
        <p:nvGrpSpPr>
          <p:cNvPr id="66" name="Group 65"/>
          <p:cNvGrpSpPr/>
          <p:nvPr userDrawn="1"/>
        </p:nvGrpSpPr>
        <p:grpSpPr>
          <a:xfrm>
            <a:off x="6627133" y="2640331"/>
            <a:ext cx="1534703" cy="307777"/>
            <a:chOff x="8228911" y="2018457"/>
            <a:chExt cx="1534702" cy="307777"/>
          </a:xfrm>
        </p:grpSpPr>
        <p:sp>
          <p:nvSpPr>
            <p:cNvPr id="67" name="Text Box 31"/>
            <p:cNvSpPr txBox="1">
              <a:spLocks noChangeArrowheads="1"/>
            </p:cNvSpPr>
            <p:nvPr/>
          </p:nvSpPr>
          <p:spPr bwMode="auto">
            <a:xfrm>
              <a:off x="8304702" y="2018457"/>
              <a:ext cx="14589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l" eaLnBrk="1" hangingPunct="1"/>
              <a:r>
                <a:rPr lang="en-US" altLang="zh-CN" sz="1400" b="1" dirty="0">
                  <a:solidFill>
                    <a:schemeClr val="tx1"/>
                  </a:solidFill>
                  <a:latin typeface="+mn-lt"/>
                  <a:ea typeface="SimSun" pitchFamily="2" charset="-122"/>
                </a:rPr>
                <a:t>Shanghai</a:t>
              </a:r>
              <a:endParaRPr lang="en-US" altLang="zh-CN" sz="1600" b="1" dirty="0">
                <a:solidFill>
                  <a:schemeClr val="tx1"/>
                </a:solidFill>
                <a:latin typeface="+mn-lt"/>
                <a:ea typeface="SimSun" pitchFamily="2" charset="-122"/>
              </a:endParaRPr>
            </a:p>
          </p:txBody>
        </p:sp>
        <p:sp>
          <p:nvSpPr>
            <p:cNvPr id="68" name="Oval 67"/>
            <p:cNvSpPr/>
            <p:nvPr/>
          </p:nvSpPr>
          <p:spPr>
            <a:xfrm>
              <a:off x="8228911" y="2108453"/>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grpSp>
      <p:grpSp>
        <p:nvGrpSpPr>
          <p:cNvPr id="69" name="Group 68"/>
          <p:cNvGrpSpPr/>
          <p:nvPr userDrawn="1"/>
        </p:nvGrpSpPr>
        <p:grpSpPr>
          <a:xfrm>
            <a:off x="5021581" y="2401134"/>
            <a:ext cx="1534195" cy="307777"/>
            <a:chOff x="6489479" y="1650795"/>
            <a:chExt cx="1534195" cy="307777"/>
          </a:xfrm>
        </p:grpSpPr>
        <p:sp>
          <p:nvSpPr>
            <p:cNvPr id="70" name="Text Box 32"/>
            <p:cNvSpPr txBox="1">
              <a:spLocks noChangeArrowheads="1"/>
            </p:cNvSpPr>
            <p:nvPr/>
          </p:nvSpPr>
          <p:spPr bwMode="auto">
            <a:xfrm>
              <a:off x="6489479" y="1650795"/>
              <a:ext cx="1458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r" eaLnBrk="1" hangingPunct="1"/>
              <a:r>
                <a:rPr lang="en-US" altLang="zh-CN" sz="1400" b="1" dirty="0" smtClean="0">
                  <a:solidFill>
                    <a:schemeClr val="tx1"/>
                  </a:solidFill>
                  <a:latin typeface="+mn-lt"/>
                  <a:ea typeface="SimSun" pitchFamily="2" charset="-122"/>
                </a:rPr>
                <a:t>Beijing</a:t>
              </a:r>
              <a:endParaRPr lang="en-US" altLang="zh-CN" sz="1400" b="1" dirty="0">
                <a:solidFill>
                  <a:schemeClr val="tx1"/>
                </a:solidFill>
                <a:latin typeface="+mn-lt"/>
                <a:ea typeface="SimSun" pitchFamily="2" charset="-122"/>
              </a:endParaRPr>
            </a:p>
          </p:txBody>
        </p:sp>
        <p:sp>
          <p:nvSpPr>
            <p:cNvPr id="71" name="Oval 70"/>
            <p:cNvSpPr/>
            <p:nvPr/>
          </p:nvSpPr>
          <p:spPr>
            <a:xfrm>
              <a:off x="7909374" y="1760894"/>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grpSp>
      <p:grpSp>
        <p:nvGrpSpPr>
          <p:cNvPr id="72" name="Group 71"/>
          <p:cNvGrpSpPr/>
          <p:nvPr userDrawn="1"/>
        </p:nvGrpSpPr>
        <p:grpSpPr>
          <a:xfrm>
            <a:off x="5217062" y="2790060"/>
            <a:ext cx="1527492" cy="307777"/>
            <a:chOff x="6324600" y="2265069"/>
            <a:chExt cx="1527492" cy="307777"/>
          </a:xfrm>
        </p:grpSpPr>
        <p:sp>
          <p:nvSpPr>
            <p:cNvPr id="73" name="Text Box 30"/>
            <p:cNvSpPr txBox="1">
              <a:spLocks noChangeArrowheads="1"/>
            </p:cNvSpPr>
            <p:nvPr/>
          </p:nvSpPr>
          <p:spPr bwMode="auto">
            <a:xfrm>
              <a:off x="6393180" y="2265069"/>
              <a:ext cx="1458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l" eaLnBrk="1" hangingPunct="1"/>
              <a:r>
                <a:rPr lang="en-US" altLang="zh-CN" sz="1400" b="1" dirty="0">
                  <a:solidFill>
                    <a:schemeClr val="tx1"/>
                  </a:solidFill>
                  <a:latin typeface="+mn-lt"/>
                  <a:ea typeface="SimSun" pitchFamily="2" charset="-122"/>
                </a:rPr>
                <a:t>Dubai</a:t>
              </a:r>
            </a:p>
          </p:txBody>
        </p:sp>
        <p:sp>
          <p:nvSpPr>
            <p:cNvPr id="74" name="Oval 73"/>
            <p:cNvSpPr/>
            <p:nvPr/>
          </p:nvSpPr>
          <p:spPr>
            <a:xfrm>
              <a:off x="6324600" y="2360904"/>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grpSp>
      <p:grpSp>
        <p:nvGrpSpPr>
          <p:cNvPr id="75" name="Group 74"/>
          <p:cNvGrpSpPr/>
          <p:nvPr userDrawn="1"/>
        </p:nvGrpSpPr>
        <p:grpSpPr>
          <a:xfrm>
            <a:off x="5094288" y="2952751"/>
            <a:ext cx="1458912" cy="375362"/>
            <a:chOff x="6107748" y="2436661"/>
            <a:chExt cx="1458912" cy="375362"/>
          </a:xfrm>
        </p:grpSpPr>
        <p:sp>
          <p:nvSpPr>
            <p:cNvPr id="76" name="Text Box 29"/>
            <p:cNvSpPr txBox="1">
              <a:spLocks noChangeArrowheads="1"/>
            </p:cNvSpPr>
            <p:nvPr/>
          </p:nvSpPr>
          <p:spPr bwMode="auto">
            <a:xfrm>
              <a:off x="6107748" y="2504246"/>
              <a:ext cx="1458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l" eaLnBrk="1" hangingPunct="1"/>
              <a:r>
                <a:rPr lang="en-US" altLang="zh-CN" sz="1400" b="1" dirty="0">
                  <a:solidFill>
                    <a:schemeClr val="tx1"/>
                  </a:solidFill>
                  <a:latin typeface="+mn-lt"/>
                  <a:ea typeface="SimSun" pitchFamily="2" charset="-122"/>
                </a:rPr>
                <a:t>Abu Dhabi</a:t>
              </a:r>
              <a:endParaRPr lang="en-US" altLang="zh-CN" sz="1600" b="1" dirty="0">
                <a:solidFill>
                  <a:schemeClr val="tx1"/>
                </a:solidFill>
                <a:latin typeface="+mn-lt"/>
                <a:ea typeface="SimSun" pitchFamily="2" charset="-122"/>
              </a:endParaRPr>
            </a:p>
          </p:txBody>
        </p:sp>
        <p:sp>
          <p:nvSpPr>
            <p:cNvPr id="77" name="Oval 76"/>
            <p:cNvSpPr/>
            <p:nvPr/>
          </p:nvSpPr>
          <p:spPr>
            <a:xfrm>
              <a:off x="6191250" y="2436661"/>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grpSp>
      <p:grpSp>
        <p:nvGrpSpPr>
          <p:cNvPr id="78" name="Group 77"/>
          <p:cNvGrpSpPr/>
          <p:nvPr userDrawn="1"/>
        </p:nvGrpSpPr>
        <p:grpSpPr>
          <a:xfrm>
            <a:off x="3427492" y="2933887"/>
            <a:ext cx="1544272" cy="307777"/>
            <a:chOff x="4321302" y="2350819"/>
            <a:chExt cx="1544272" cy="307777"/>
          </a:xfrm>
        </p:grpSpPr>
        <p:sp>
          <p:nvSpPr>
            <p:cNvPr id="79" name="Text Box 28"/>
            <p:cNvSpPr txBox="1">
              <a:spLocks noChangeArrowheads="1"/>
            </p:cNvSpPr>
            <p:nvPr/>
          </p:nvSpPr>
          <p:spPr bwMode="auto">
            <a:xfrm>
              <a:off x="4321302" y="2350819"/>
              <a:ext cx="1458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r" eaLnBrk="1" hangingPunct="1"/>
              <a:r>
                <a:rPr lang="en-US" altLang="zh-CN" sz="1400" b="1" dirty="0">
                  <a:solidFill>
                    <a:schemeClr val="tx1"/>
                  </a:solidFill>
                  <a:latin typeface="+mn-lt"/>
                  <a:ea typeface="SimSun" pitchFamily="2" charset="-122"/>
                </a:rPr>
                <a:t>Jeddah</a:t>
              </a:r>
              <a:endParaRPr lang="en-US" altLang="zh-CN" sz="1600" b="1" dirty="0">
                <a:solidFill>
                  <a:schemeClr val="tx1"/>
                </a:solidFill>
                <a:latin typeface="+mn-lt"/>
                <a:ea typeface="SimSun" pitchFamily="2" charset="-122"/>
              </a:endParaRPr>
            </a:p>
          </p:txBody>
        </p:sp>
        <p:sp>
          <p:nvSpPr>
            <p:cNvPr id="80" name="Oval 79"/>
            <p:cNvSpPr/>
            <p:nvPr/>
          </p:nvSpPr>
          <p:spPr>
            <a:xfrm>
              <a:off x="5751274" y="2443133"/>
              <a:ext cx="114300" cy="114300"/>
            </a:xfrm>
            <a:prstGeom prst="ellipse">
              <a:avLst/>
            </a:prstGeom>
            <a:solidFill>
              <a:srgbClr val="F68B1F"/>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grpSp>
      <p:grpSp>
        <p:nvGrpSpPr>
          <p:cNvPr id="81" name="Group 80"/>
          <p:cNvGrpSpPr/>
          <p:nvPr userDrawn="1"/>
        </p:nvGrpSpPr>
        <p:grpSpPr>
          <a:xfrm>
            <a:off x="3975539" y="2097228"/>
            <a:ext cx="1556843" cy="307777"/>
            <a:chOff x="4440446" y="1234940"/>
            <a:chExt cx="1556842" cy="307777"/>
          </a:xfrm>
        </p:grpSpPr>
        <p:sp>
          <p:nvSpPr>
            <p:cNvPr id="82" name="Text Box 27"/>
            <p:cNvSpPr txBox="1">
              <a:spLocks noChangeArrowheads="1"/>
            </p:cNvSpPr>
            <p:nvPr/>
          </p:nvSpPr>
          <p:spPr bwMode="auto">
            <a:xfrm>
              <a:off x="4538375" y="1234940"/>
              <a:ext cx="1458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l" eaLnBrk="1" hangingPunct="1"/>
              <a:r>
                <a:rPr lang="en-US" altLang="zh-CN" sz="1400" b="1" dirty="0">
                  <a:solidFill>
                    <a:schemeClr val="tx1"/>
                  </a:solidFill>
                  <a:latin typeface="+mn-lt"/>
                  <a:ea typeface="SimSun" pitchFamily="2" charset="-122"/>
                </a:rPr>
                <a:t>London</a:t>
              </a:r>
              <a:endParaRPr lang="en-US" altLang="zh-CN" sz="1600" b="1" dirty="0">
                <a:solidFill>
                  <a:schemeClr val="tx1"/>
                </a:solidFill>
                <a:latin typeface="+mn-lt"/>
                <a:ea typeface="SimSun" pitchFamily="2" charset="-122"/>
              </a:endParaRPr>
            </a:p>
          </p:txBody>
        </p:sp>
        <p:sp>
          <p:nvSpPr>
            <p:cNvPr id="83" name="Oval 82"/>
            <p:cNvSpPr/>
            <p:nvPr/>
          </p:nvSpPr>
          <p:spPr>
            <a:xfrm>
              <a:off x="4440446" y="1338445"/>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grpSp>
      <p:grpSp>
        <p:nvGrpSpPr>
          <p:cNvPr id="84" name="Group 83"/>
          <p:cNvGrpSpPr/>
          <p:nvPr userDrawn="1"/>
        </p:nvGrpSpPr>
        <p:grpSpPr>
          <a:xfrm>
            <a:off x="2362200" y="2416374"/>
            <a:ext cx="1523795" cy="307777"/>
            <a:chOff x="2324100" y="1591988"/>
            <a:chExt cx="1523794" cy="307777"/>
          </a:xfrm>
        </p:grpSpPr>
        <p:sp>
          <p:nvSpPr>
            <p:cNvPr id="85" name="Text Box 25"/>
            <p:cNvSpPr txBox="1">
              <a:spLocks noChangeArrowheads="1"/>
            </p:cNvSpPr>
            <p:nvPr/>
          </p:nvSpPr>
          <p:spPr bwMode="auto">
            <a:xfrm>
              <a:off x="2388981" y="1591988"/>
              <a:ext cx="1458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l" eaLnBrk="1" hangingPunct="1"/>
              <a:r>
                <a:rPr lang="en-US" altLang="zh-CN" sz="1400" b="1" dirty="0">
                  <a:solidFill>
                    <a:schemeClr val="tx1"/>
                  </a:solidFill>
                  <a:latin typeface="+mn-lt"/>
                  <a:ea typeface="SimSun" pitchFamily="2" charset="-122"/>
                </a:rPr>
                <a:t>Baltimore</a:t>
              </a:r>
              <a:endParaRPr lang="en-US" altLang="zh-CN" sz="1600" b="1" dirty="0">
                <a:solidFill>
                  <a:schemeClr val="tx1"/>
                </a:solidFill>
                <a:latin typeface="+mn-lt"/>
                <a:ea typeface="SimSun" pitchFamily="2" charset="-122"/>
              </a:endParaRPr>
            </a:p>
          </p:txBody>
        </p:sp>
        <p:sp>
          <p:nvSpPr>
            <p:cNvPr id="86" name="Oval 85"/>
            <p:cNvSpPr/>
            <p:nvPr/>
          </p:nvSpPr>
          <p:spPr>
            <a:xfrm>
              <a:off x="2324100" y="1727494"/>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grpSp>
      <p:grpSp>
        <p:nvGrpSpPr>
          <p:cNvPr id="87" name="Group 86"/>
          <p:cNvGrpSpPr/>
          <p:nvPr userDrawn="1"/>
        </p:nvGrpSpPr>
        <p:grpSpPr>
          <a:xfrm>
            <a:off x="2322105" y="2586160"/>
            <a:ext cx="1805395" cy="351202"/>
            <a:chOff x="2209800" y="1841794"/>
            <a:chExt cx="1805395" cy="351202"/>
          </a:xfrm>
        </p:grpSpPr>
        <p:sp>
          <p:nvSpPr>
            <p:cNvPr id="88" name="Text Box 26"/>
            <p:cNvSpPr txBox="1">
              <a:spLocks noChangeArrowheads="1"/>
            </p:cNvSpPr>
            <p:nvPr/>
          </p:nvSpPr>
          <p:spPr bwMode="auto">
            <a:xfrm>
              <a:off x="2249895" y="1885219"/>
              <a:ext cx="1765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l" eaLnBrk="1" hangingPunct="1"/>
              <a:r>
                <a:rPr lang="en-US" altLang="zh-CN" sz="1400" b="1" dirty="0">
                  <a:solidFill>
                    <a:schemeClr val="tx1"/>
                  </a:solidFill>
                  <a:latin typeface="+mn-lt"/>
                  <a:ea typeface="SimSun" pitchFamily="2" charset="-122"/>
                </a:rPr>
                <a:t>Washington DC</a:t>
              </a:r>
            </a:p>
          </p:txBody>
        </p:sp>
        <p:sp>
          <p:nvSpPr>
            <p:cNvPr id="89" name="Oval 88"/>
            <p:cNvSpPr/>
            <p:nvPr/>
          </p:nvSpPr>
          <p:spPr>
            <a:xfrm>
              <a:off x="2209800" y="1841794"/>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grpSp>
      <p:grpSp>
        <p:nvGrpSpPr>
          <p:cNvPr id="90" name="Group 89"/>
          <p:cNvGrpSpPr/>
          <p:nvPr userDrawn="1"/>
        </p:nvGrpSpPr>
        <p:grpSpPr>
          <a:xfrm>
            <a:off x="2198688" y="2876551"/>
            <a:ext cx="1458912" cy="360593"/>
            <a:chOff x="1830088" y="2303754"/>
            <a:chExt cx="1458912" cy="360593"/>
          </a:xfrm>
        </p:grpSpPr>
        <p:sp>
          <p:nvSpPr>
            <p:cNvPr id="91" name="Text Box 23"/>
            <p:cNvSpPr txBox="1">
              <a:spLocks noChangeArrowheads="1"/>
            </p:cNvSpPr>
            <p:nvPr/>
          </p:nvSpPr>
          <p:spPr bwMode="auto">
            <a:xfrm>
              <a:off x="1830088" y="2356570"/>
              <a:ext cx="1458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l" eaLnBrk="1" hangingPunct="1"/>
              <a:r>
                <a:rPr lang="en-US" altLang="zh-CN" sz="1400" b="1" dirty="0" smtClean="0">
                  <a:solidFill>
                    <a:schemeClr val="tx1"/>
                  </a:solidFill>
                  <a:latin typeface="+mn-lt"/>
                  <a:ea typeface="SimSun" pitchFamily="2" charset="-122"/>
                </a:rPr>
                <a:t>Miami</a:t>
              </a:r>
              <a:endParaRPr lang="en-US" altLang="zh-CN" sz="1400" b="1" dirty="0">
                <a:solidFill>
                  <a:schemeClr val="tx1"/>
                </a:solidFill>
                <a:latin typeface="+mn-lt"/>
                <a:ea typeface="SimSun" pitchFamily="2" charset="-122"/>
              </a:endParaRPr>
            </a:p>
          </p:txBody>
        </p:sp>
        <p:sp>
          <p:nvSpPr>
            <p:cNvPr id="92" name="Oval 91"/>
            <p:cNvSpPr/>
            <p:nvPr/>
          </p:nvSpPr>
          <p:spPr>
            <a:xfrm>
              <a:off x="1943819" y="2303754"/>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grpSp>
      <p:grpSp>
        <p:nvGrpSpPr>
          <p:cNvPr id="93" name="Group 92"/>
          <p:cNvGrpSpPr/>
          <p:nvPr userDrawn="1"/>
        </p:nvGrpSpPr>
        <p:grpSpPr>
          <a:xfrm>
            <a:off x="903288" y="2166642"/>
            <a:ext cx="1458912" cy="363211"/>
            <a:chOff x="620534" y="1454833"/>
            <a:chExt cx="1458912" cy="363211"/>
          </a:xfrm>
        </p:grpSpPr>
        <p:sp>
          <p:nvSpPr>
            <p:cNvPr id="94" name="Text Box 24"/>
            <p:cNvSpPr txBox="1">
              <a:spLocks noChangeArrowheads="1"/>
            </p:cNvSpPr>
            <p:nvPr/>
          </p:nvSpPr>
          <p:spPr bwMode="auto">
            <a:xfrm>
              <a:off x="620534" y="1454833"/>
              <a:ext cx="1458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r" eaLnBrk="1" hangingPunct="1"/>
              <a:r>
                <a:rPr lang="en-US" altLang="zh-CN" sz="1400" b="1" dirty="0">
                  <a:solidFill>
                    <a:schemeClr val="tx1"/>
                  </a:solidFill>
                  <a:latin typeface="+mn-lt"/>
                  <a:ea typeface="SimSun" pitchFamily="2" charset="-122"/>
                </a:rPr>
                <a:t>Chicago</a:t>
              </a:r>
            </a:p>
          </p:txBody>
        </p:sp>
        <p:sp>
          <p:nvSpPr>
            <p:cNvPr id="95" name="Oval 94"/>
            <p:cNvSpPr/>
            <p:nvPr/>
          </p:nvSpPr>
          <p:spPr>
            <a:xfrm>
              <a:off x="1884872" y="1703744"/>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grpSp>
      <p:grpSp>
        <p:nvGrpSpPr>
          <p:cNvPr id="96" name="Group 95"/>
          <p:cNvGrpSpPr/>
          <p:nvPr userDrawn="1"/>
        </p:nvGrpSpPr>
        <p:grpSpPr>
          <a:xfrm>
            <a:off x="1098549" y="2647951"/>
            <a:ext cx="958851" cy="339492"/>
            <a:chOff x="692265" y="2097728"/>
            <a:chExt cx="958850" cy="339492"/>
          </a:xfrm>
        </p:grpSpPr>
        <p:sp>
          <p:nvSpPr>
            <p:cNvPr id="97" name="Text Box 22"/>
            <p:cNvSpPr txBox="1">
              <a:spLocks noChangeArrowheads="1"/>
            </p:cNvSpPr>
            <p:nvPr/>
          </p:nvSpPr>
          <p:spPr bwMode="auto">
            <a:xfrm>
              <a:off x="692265" y="2129443"/>
              <a:ext cx="9588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r" eaLnBrk="1" hangingPunct="1"/>
              <a:r>
                <a:rPr lang="en-US" altLang="zh-CN" sz="1400" b="1" dirty="0">
                  <a:solidFill>
                    <a:schemeClr val="tx1"/>
                  </a:solidFill>
                  <a:latin typeface="+mn-lt"/>
                  <a:ea typeface="SimSun" pitchFamily="2" charset="-122"/>
                </a:rPr>
                <a:t>Dallas</a:t>
              </a:r>
            </a:p>
          </p:txBody>
        </p:sp>
        <p:sp>
          <p:nvSpPr>
            <p:cNvPr id="98" name="Oval 97"/>
            <p:cNvSpPr/>
            <p:nvPr/>
          </p:nvSpPr>
          <p:spPr>
            <a:xfrm>
              <a:off x="1478547" y="2097728"/>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grpSp>
      <p:grpSp>
        <p:nvGrpSpPr>
          <p:cNvPr id="99" name="Group 98"/>
          <p:cNvGrpSpPr/>
          <p:nvPr userDrawn="1"/>
        </p:nvGrpSpPr>
        <p:grpSpPr>
          <a:xfrm>
            <a:off x="-51599" y="2465071"/>
            <a:ext cx="1521740" cy="307777"/>
            <a:chOff x="-569240" y="1772311"/>
            <a:chExt cx="1521740" cy="307777"/>
          </a:xfrm>
        </p:grpSpPr>
        <p:sp>
          <p:nvSpPr>
            <p:cNvPr id="100" name="Text Box 21"/>
            <p:cNvSpPr txBox="1">
              <a:spLocks noChangeArrowheads="1"/>
            </p:cNvSpPr>
            <p:nvPr/>
          </p:nvSpPr>
          <p:spPr bwMode="auto">
            <a:xfrm>
              <a:off x="-569240" y="1772311"/>
              <a:ext cx="1458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r" eaLnBrk="1" hangingPunct="1"/>
              <a:r>
                <a:rPr lang="en-US" altLang="zh-CN" sz="1400" b="1" dirty="0">
                  <a:solidFill>
                    <a:schemeClr val="tx1"/>
                  </a:solidFill>
                  <a:latin typeface="+mn-lt"/>
                  <a:ea typeface="SimSun" pitchFamily="2" charset="-122"/>
                </a:rPr>
                <a:t>Los Angeles</a:t>
              </a:r>
            </a:p>
          </p:txBody>
        </p:sp>
        <p:sp>
          <p:nvSpPr>
            <p:cNvPr id="101" name="Oval 100"/>
            <p:cNvSpPr/>
            <p:nvPr/>
          </p:nvSpPr>
          <p:spPr>
            <a:xfrm>
              <a:off x="838200" y="1881722"/>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p:txBody>
        </p:sp>
      </p:grpSp>
      <p:grpSp>
        <p:nvGrpSpPr>
          <p:cNvPr id="102" name="Group 101"/>
          <p:cNvGrpSpPr/>
          <p:nvPr userDrawn="1"/>
        </p:nvGrpSpPr>
        <p:grpSpPr>
          <a:xfrm>
            <a:off x="2988857" y="3902274"/>
            <a:ext cx="1550921" cy="307777"/>
            <a:chOff x="1943819" y="2201927"/>
            <a:chExt cx="1550921" cy="307777"/>
          </a:xfrm>
        </p:grpSpPr>
        <p:sp>
          <p:nvSpPr>
            <p:cNvPr id="103" name="Text Box 23"/>
            <p:cNvSpPr txBox="1">
              <a:spLocks noChangeArrowheads="1"/>
            </p:cNvSpPr>
            <p:nvPr/>
          </p:nvSpPr>
          <p:spPr bwMode="auto">
            <a:xfrm>
              <a:off x="2035828" y="2201927"/>
              <a:ext cx="1458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l" eaLnBrk="1" hangingPunct="1"/>
              <a:r>
                <a:rPr lang="en-US" altLang="zh-CN" sz="1400" b="1" dirty="0" smtClean="0">
                  <a:solidFill>
                    <a:schemeClr val="tx1"/>
                  </a:solidFill>
                  <a:latin typeface="+mn-lt"/>
                  <a:ea typeface="SimSun" pitchFamily="2" charset="-122"/>
                </a:rPr>
                <a:t>São Paolo</a:t>
              </a:r>
              <a:endParaRPr lang="en-US" altLang="zh-CN" sz="1400" b="1" dirty="0">
                <a:solidFill>
                  <a:schemeClr val="tx1"/>
                </a:solidFill>
                <a:latin typeface="+mn-lt"/>
                <a:ea typeface="SimSun" pitchFamily="2" charset="-122"/>
              </a:endParaRPr>
            </a:p>
          </p:txBody>
        </p:sp>
        <p:sp>
          <p:nvSpPr>
            <p:cNvPr id="104" name="Oval 103"/>
            <p:cNvSpPr/>
            <p:nvPr/>
          </p:nvSpPr>
          <p:spPr>
            <a:xfrm>
              <a:off x="1943819" y="2303754"/>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grpSp>
      <p:pic>
        <p:nvPicPr>
          <p:cNvPr id="62" name="Picture 6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339966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300"/>
                                        <p:tgtEl>
                                          <p:spTgt spid="84"/>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300"/>
                                        <p:tgtEl>
                                          <p:spTgt spid="96"/>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300"/>
                                        <p:tgtEl>
                                          <p:spTgt spid="87"/>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300"/>
                                        <p:tgtEl>
                                          <p:spTgt spid="99"/>
                                        </p:tgtEl>
                                      </p:cBhvr>
                                    </p:animEffect>
                                  </p:childTnLst>
                                </p:cTn>
                              </p:par>
                            </p:childTnLst>
                          </p:cTn>
                        </p:par>
                        <p:par>
                          <p:cTn id="20" fill="hold">
                            <p:stCondLst>
                              <p:cond delay="1200"/>
                            </p:stCondLst>
                            <p:childTnLst>
                              <p:par>
                                <p:cTn id="21" presetID="10" presetClass="entr" presetSubtype="0" fill="hold" nodeType="after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300"/>
                                        <p:tgtEl>
                                          <p:spTgt spid="81"/>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300"/>
                                        <p:tgtEl>
                                          <p:spTgt spid="93"/>
                                        </p:tgtEl>
                                      </p:cBhvr>
                                    </p:animEffect>
                                  </p:childTnLst>
                                </p:cTn>
                              </p:par>
                            </p:childTnLst>
                          </p:cTn>
                        </p:par>
                        <p:par>
                          <p:cTn id="28" fill="hold">
                            <p:stCondLst>
                              <p:cond delay="1800"/>
                            </p:stCondLst>
                            <p:childTnLst>
                              <p:par>
                                <p:cTn id="29" presetID="10" presetClass="entr" presetSubtype="0"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300"/>
                                        <p:tgtEl>
                                          <p:spTgt spid="90"/>
                                        </p:tgtEl>
                                      </p:cBhvr>
                                    </p:animEffect>
                                  </p:childTnLst>
                                </p:cTn>
                              </p:par>
                            </p:childTnLst>
                          </p:cTn>
                        </p:par>
                        <p:par>
                          <p:cTn id="32" fill="hold">
                            <p:stCondLst>
                              <p:cond delay="2100"/>
                            </p:stCondLst>
                            <p:childTnLst>
                              <p:par>
                                <p:cTn id="33" presetID="10" presetClass="entr" presetSubtype="0" fill="hold" nodeType="after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300"/>
                                        <p:tgtEl>
                                          <p:spTgt spid="66"/>
                                        </p:tgtEl>
                                      </p:cBhvr>
                                    </p:animEffect>
                                  </p:childTnLst>
                                </p:cTn>
                              </p:par>
                            </p:childTnLst>
                          </p:cTn>
                        </p:par>
                        <p:par>
                          <p:cTn id="36" fill="hold">
                            <p:stCondLst>
                              <p:cond delay="2400"/>
                            </p:stCondLst>
                            <p:childTnLst>
                              <p:par>
                                <p:cTn id="37" presetID="10" presetClass="entr" presetSubtype="0"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300"/>
                                        <p:tgtEl>
                                          <p:spTgt spid="72"/>
                                        </p:tgtEl>
                                      </p:cBhvr>
                                    </p:animEffect>
                                  </p:childTnLst>
                                </p:cTn>
                              </p:par>
                            </p:childTnLst>
                          </p:cTn>
                        </p:par>
                        <p:par>
                          <p:cTn id="40" fill="hold">
                            <p:stCondLst>
                              <p:cond delay="2700"/>
                            </p:stCondLst>
                            <p:childTnLst>
                              <p:par>
                                <p:cTn id="41" presetID="10" presetClass="entr" presetSubtype="0"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300"/>
                                        <p:tgtEl>
                                          <p:spTgt spid="75"/>
                                        </p:tgtEl>
                                      </p:cBhvr>
                                    </p:animEffect>
                                  </p:childTnLst>
                                </p:cTn>
                              </p:par>
                            </p:childTnLst>
                          </p:cTn>
                        </p:par>
                        <p:par>
                          <p:cTn id="44" fill="hold">
                            <p:stCondLst>
                              <p:cond delay="3000"/>
                            </p:stCondLst>
                            <p:childTnLst>
                              <p:par>
                                <p:cTn id="45" presetID="10" presetClass="entr" presetSubtype="0" fill="hold" nodeType="after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300"/>
                                        <p:tgtEl>
                                          <p:spTgt spid="78"/>
                                        </p:tgtEl>
                                      </p:cBhvr>
                                    </p:animEffect>
                                  </p:childTnLst>
                                </p:cTn>
                              </p:par>
                            </p:childTnLst>
                          </p:cTn>
                        </p:par>
                        <p:par>
                          <p:cTn id="48" fill="hold">
                            <p:stCondLst>
                              <p:cond delay="3300"/>
                            </p:stCondLst>
                            <p:childTnLst>
                              <p:par>
                                <p:cTn id="49" presetID="10" presetClass="entr" presetSubtype="0" fill="hold" nodeType="after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300"/>
                                        <p:tgtEl>
                                          <p:spTgt spid="69"/>
                                        </p:tgtEl>
                                      </p:cBhvr>
                                    </p:animEffect>
                                  </p:childTnLst>
                                </p:cTn>
                              </p:par>
                            </p:childTnLst>
                          </p:cTn>
                        </p:par>
                        <p:par>
                          <p:cTn id="52" fill="hold">
                            <p:stCondLst>
                              <p:cond delay="3600"/>
                            </p:stCondLst>
                            <p:childTnLst>
                              <p:par>
                                <p:cTn id="53" presetID="10" presetClass="entr" presetSubtype="0" fill="hold" nodeType="after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fade">
                                      <p:cBhvr>
                                        <p:cTn id="55" dur="3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ur Regions">
    <p:spTree>
      <p:nvGrpSpPr>
        <p:cNvPr id="1" name=""/>
        <p:cNvGrpSpPr/>
        <p:nvPr/>
      </p:nvGrpSpPr>
      <p:grpSpPr>
        <a:xfrm>
          <a:off x="0" y="0"/>
          <a:ext cx="0" cy="0"/>
          <a:chOff x="0" y="0"/>
          <a:chExt cx="0" cy="0"/>
        </a:xfrm>
      </p:grpSpPr>
      <p:pic>
        <p:nvPicPr>
          <p:cNvPr id="64" name="Picture 2" descr="\\Mouse\rtkl-agency\PROJECTS\BRANDToolkit\PresentationTools\IMAGES\RTKL office map_rev-05-05-0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7" y="358768"/>
            <a:ext cx="8630372" cy="4782312"/>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p:cNvSpPr/>
          <p:nvPr userDrawn="1"/>
        </p:nvSpPr>
        <p:spPr>
          <a:xfrm>
            <a:off x="2988855" y="4004100"/>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63" name="TextBox 62"/>
          <p:cNvSpPr txBox="1"/>
          <p:nvPr userDrawn="1"/>
        </p:nvSpPr>
        <p:spPr>
          <a:xfrm>
            <a:off x="142876" y="147639"/>
            <a:ext cx="4285109" cy="523220"/>
          </a:xfrm>
          <a:prstGeom prst="rect">
            <a:avLst/>
          </a:prstGeom>
          <a:noFill/>
        </p:spPr>
        <p:txBody>
          <a:bodyPr wrap="square" rtlCol="0">
            <a:spAutoFit/>
          </a:bodyPr>
          <a:lstStyle/>
          <a:p>
            <a:pPr lvl="0"/>
            <a:r>
              <a:rPr lang="en-US" sz="2800" b="1" cap="all" dirty="0">
                <a:solidFill>
                  <a:srgbClr val="ED8B00"/>
                </a:solidFill>
                <a:latin typeface="Arial" pitchFamily="34" charset="0"/>
                <a:cs typeface="Arial" pitchFamily="34" charset="0"/>
              </a:rPr>
              <a:t>Global structure</a:t>
            </a:r>
          </a:p>
        </p:txBody>
      </p:sp>
      <p:sp>
        <p:nvSpPr>
          <p:cNvPr id="65" name="Oval 64"/>
          <p:cNvSpPr/>
          <p:nvPr userDrawn="1"/>
        </p:nvSpPr>
        <p:spPr>
          <a:xfrm>
            <a:off x="6627133" y="2730326"/>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800" dirty="0"/>
          </a:p>
        </p:txBody>
      </p:sp>
      <p:sp>
        <p:nvSpPr>
          <p:cNvPr id="66" name="Oval 65"/>
          <p:cNvSpPr/>
          <p:nvPr userDrawn="1"/>
        </p:nvSpPr>
        <p:spPr>
          <a:xfrm>
            <a:off x="6441475" y="2511232"/>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800" dirty="0"/>
          </a:p>
        </p:txBody>
      </p:sp>
      <p:sp>
        <p:nvSpPr>
          <p:cNvPr id="67" name="Oval 66"/>
          <p:cNvSpPr/>
          <p:nvPr userDrawn="1"/>
        </p:nvSpPr>
        <p:spPr>
          <a:xfrm>
            <a:off x="5217062" y="2885894"/>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800" dirty="0"/>
          </a:p>
        </p:txBody>
      </p:sp>
      <p:sp>
        <p:nvSpPr>
          <p:cNvPr id="68" name="Oval 67"/>
          <p:cNvSpPr/>
          <p:nvPr userDrawn="1"/>
        </p:nvSpPr>
        <p:spPr>
          <a:xfrm>
            <a:off x="5111911" y="3022257"/>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800" dirty="0"/>
          </a:p>
        </p:txBody>
      </p:sp>
      <p:sp>
        <p:nvSpPr>
          <p:cNvPr id="69" name="Oval 68"/>
          <p:cNvSpPr/>
          <p:nvPr userDrawn="1"/>
        </p:nvSpPr>
        <p:spPr>
          <a:xfrm>
            <a:off x="4857465" y="3026200"/>
            <a:ext cx="114300" cy="114300"/>
          </a:xfrm>
          <a:prstGeom prst="ellipse">
            <a:avLst/>
          </a:prstGeom>
          <a:solidFill>
            <a:srgbClr val="F68B1F"/>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800" dirty="0"/>
          </a:p>
        </p:txBody>
      </p:sp>
      <p:sp>
        <p:nvSpPr>
          <p:cNvPr id="70" name="Oval 69"/>
          <p:cNvSpPr/>
          <p:nvPr userDrawn="1"/>
        </p:nvSpPr>
        <p:spPr>
          <a:xfrm>
            <a:off x="2403999" y="2478656"/>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800" dirty="0"/>
          </a:p>
        </p:txBody>
      </p:sp>
      <p:sp>
        <p:nvSpPr>
          <p:cNvPr id="71" name="Oval 70"/>
          <p:cNvSpPr/>
          <p:nvPr userDrawn="1"/>
        </p:nvSpPr>
        <p:spPr>
          <a:xfrm>
            <a:off x="2258606" y="2586159"/>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800" dirty="0"/>
          </a:p>
        </p:txBody>
      </p:sp>
      <p:sp>
        <p:nvSpPr>
          <p:cNvPr id="72" name="Oval 71"/>
          <p:cNvSpPr/>
          <p:nvPr userDrawn="1"/>
        </p:nvSpPr>
        <p:spPr>
          <a:xfrm>
            <a:off x="2201455" y="2911900"/>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800" dirty="0"/>
          </a:p>
        </p:txBody>
      </p:sp>
      <p:sp>
        <p:nvSpPr>
          <p:cNvPr id="73" name="Oval 72"/>
          <p:cNvSpPr/>
          <p:nvPr userDrawn="1"/>
        </p:nvSpPr>
        <p:spPr>
          <a:xfrm>
            <a:off x="2079679" y="2467164"/>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800" dirty="0"/>
          </a:p>
        </p:txBody>
      </p:sp>
      <p:sp>
        <p:nvSpPr>
          <p:cNvPr id="74" name="Oval 73"/>
          <p:cNvSpPr/>
          <p:nvPr userDrawn="1"/>
        </p:nvSpPr>
        <p:spPr>
          <a:xfrm>
            <a:off x="1837843" y="2715766"/>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800" dirty="0"/>
          </a:p>
        </p:txBody>
      </p:sp>
      <p:sp>
        <p:nvSpPr>
          <p:cNvPr id="75" name="Oval 74"/>
          <p:cNvSpPr/>
          <p:nvPr userDrawn="1"/>
        </p:nvSpPr>
        <p:spPr>
          <a:xfrm>
            <a:off x="1355841" y="2574481"/>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800" dirty="0"/>
          </a:p>
        </p:txBody>
      </p:sp>
      <p:grpSp>
        <p:nvGrpSpPr>
          <p:cNvPr id="76" name="Group 75"/>
          <p:cNvGrpSpPr/>
          <p:nvPr userDrawn="1"/>
        </p:nvGrpSpPr>
        <p:grpSpPr>
          <a:xfrm>
            <a:off x="3365265" y="664576"/>
            <a:ext cx="2502883" cy="4355449"/>
            <a:chOff x="3365261" y="664573"/>
            <a:chExt cx="2502883" cy="4355449"/>
          </a:xfrm>
        </p:grpSpPr>
        <p:sp>
          <p:nvSpPr>
            <p:cNvPr id="77" name="Oval 76"/>
            <p:cNvSpPr/>
            <p:nvPr/>
          </p:nvSpPr>
          <p:spPr>
            <a:xfrm>
              <a:off x="3365261" y="664573"/>
              <a:ext cx="2502883" cy="4355449"/>
            </a:xfrm>
            <a:prstGeom prst="ellipse">
              <a:avLst/>
            </a:prstGeom>
            <a:solidFill>
              <a:srgbClr val="ED8B00">
                <a:alpha val="60000"/>
              </a:srgbClr>
            </a:solidFill>
            <a:ln w="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mn-lt"/>
              </a:endParaRPr>
            </a:p>
          </p:txBody>
        </p:sp>
        <p:sp>
          <p:nvSpPr>
            <p:cNvPr id="78" name="Text Box 28"/>
            <p:cNvSpPr txBox="1">
              <a:spLocks noChangeArrowheads="1"/>
            </p:cNvSpPr>
            <p:nvPr/>
          </p:nvSpPr>
          <p:spPr bwMode="auto">
            <a:xfrm>
              <a:off x="3905248" y="2465452"/>
              <a:ext cx="1458912" cy="707886"/>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ctr" eaLnBrk="1" hangingPunct="1"/>
              <a:r>
                <a:rPr lang="en-US" altLang="zh-CN" sz="2000" b="1" dirty="0">
                  <a:solidFill>
                    <a:schemeClr val="tx1"/>
                  </a:solidFill>
                  <a:latin typeface="+mn-lt"/>
                  <a:ea typeface="SimSun" pitchFamily="2" charset="-122"/>
                </a:rPr>
                <a:t>Europe and Middle East</a:t>
              </a:r>
            </a:p>
          </p:txBody>
        </p:sp>
      </p:grpSp>
      <p:grpSp>
        <p:nvGrpSpPr>
          <p:cNvPr id="79" name="Group 78"/>
          <p:cNvGrpSpPr/>
          <p:nvPr userDrawn="1"/>
        </p:nvGrpSpPr>
        <p:grpSpPr>
          <a:xfrm>
            <a:off x="864904" y="667604"/>
            <a:ext cx="2502883" cy="4355449"/>
            <a:chOff x="3365261" y="664573"/>
            <a:chExt cx="2502883" cy="4355449"/>
          </a:xfrm>
        </p:grpSpPr>
        <p:sp>
          <p:nvSpPr>
            <p:cNvPr id="80" name="Oval 79"/>
            <p:cNvSpPr/>
            <p:nvPr/>
          </p:nvSpPr>
          <p:spPr>
            <a:xfrm>
              <a:off x="3365261" y="664573"/>
              <a:ext cx="2502883" cy="4355449"/>
            </a:xfrm>
            <a:prstGeom prst="ellipse">
              <a:avLst/>
            </a:prstGeom>
            <a:solidFill>
              <a:srgbClr val="ED8B00">
                <a:alpha val="60000"/>
              </a:srgbClr>
            </a:solidFill>
            <a:ln w="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mn-lt"/>
              </a:endParaRPr>
            </a:p>
          </p:txBody>
        </p:sp>
        <p:sp>
          <p:nvSpPr>
            <p:cNvPr id="81" name="Text Box 28"/>
            <p:cNvSpPr txBox="1">
              <a:spLocks noChangeArrowheads="1"/>
            </p:cNvSpPr>
            <p:nvPr/>
          </p:nvSpPr>
          <p:spPr bwMode="auto">
            <a:xfrm>
              <a:off x="3749978" y="2577590"/>
              <a:ext cx="1640235" cy="400110"/>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ctr" eaLnBrk="1" hangingPunct="1"/>
              <a:r>
                <a:rPr lang="en-US" altLang="zh-CN" sz="2000" b="1" dirty="0">
                  <a:solidFill>
                    <a:schemeClr val="tx1"/>
                  </a:solidFill>
                  <a:latin typeface="+mn-lt"/>
                  <a:ea typeface="SimSun" pitchFamily="2" charset="-122"/>
                  <a:cs typeface="Calibri" pitchFamily="34" charset="0"/>
                </a:rPr>
                <a:t>The Americas</a:t>
              </a:r>
            </a:p>
          </p:txBody>
        </p:sp>
      </p:grpSp>
      <p:grpSp>
        <p:nvGrpSpPr>
          <p:cNvPr id="82" name="Group 81"/>
          <p:cNvGrpSpPr/>
          <p:nvPr userDrawn="1"/>
        </p:nvGrpSpPr>
        <p:grpSpPr>
          <a:xfrm>
            <a:off x="5868145" y="666632"/>
            <a:ext cx="2502883" cy="4355449"/>
            <a:chOff x="3365261" y="664573"/>
            <a:chExt cx="2502883" cy="4355449"/>
          </a:xfrm>
        </p:grpSpPr>
        <p:sp>
          <p:nvSpPr>
            <p:cNvPr id="83" name="Oval 82"/>
            <p:cNvSpPr/>
            <p:nvPr/>
          </p:nvSpPr>
          <p:spPr>
            <a:xfrm>
              <a:off x="3365261" y="664573"/>
              <a:ext cx="2502883" cy="4355449"/>
            </a:xfrm>
            <a:prstGeom prst="ellipse">
              <a:avLst/>
            </a:prstGeom>
            <a:solidFill>
              <a:srgbClr val="ED8B00">
                <a:alpha val="60000"/>
              </a:srgbClr>
            </a:solidFill>
            <a:ln w="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mn-lt"/>
              </a:endParaRPr>
            </a:p>
          </p:txBody>
        </p:sp>
        <p:sp>
          <p:nvSpPr>
            <p:cNvPr id="84" name="Text Box 28"/>
            <p:cNvSpPr txBox="1">
              <a:spLocks noChangeArrowheads="1"/>
            </p:cNvSpPr>
            <p:nvPr/>
          </p:nvSpPr>
          <p:spPr bwMode="auto">
            <a:xfrm>
              <a:off x="3905248" y="2586216"/>
              <a:ext cx="1458912" cy="400110"/>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ctr" eaLnBrk="1" hangingPunct="1"/>
              <a:r>
                <a:rPr lang="en-US" altLang="zh-CN" sz="2000" b="1" dirty="0">
                  <a:solidFill>
                    <a:schemeClr val="tx1"/>
                  </a:solidFill>
                  <a:latin typeface="+mn-lt"/>
                  <a:ea typeface="SimSun" pitchFamily="2" charset="-122"/>
                </a:rPr>
                <a:t>Asia/Pacific</a:t>
              </a:r>
            </a:p>
          </p:txBody>
        </p:sp>
      </p:grpSp>
      <p:sp>
        <p:nvSpPr>
          <p:cNvPr id="85" name="Oval 84"/>
          <p:cNvSpPr/>
          <p:nvPr userDrawn="1"/>
        </p:nvSpPr>
        <p:spPr>
          <a:xfrm>
            <a:off x="3975539" y="2200732"/>
            <a:ext cx="114300" cy="114300"/>
          </a:xfrm>
          <a:prstGeom prst="ellipse">
            <a:avLst/>
          </a:prstGeom>
          <a:solidFill>
            <a:srgbClr val="ED8B00"/>
          </a:solidFill>
          <a:ln>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6" name="Picture 8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235604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500"/>
                                        <p:tgtEl>
                                          <p:spTgt spid="7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ur Parent Company">
    <p:spTree>
      <p:nvGrpSpPr>
        <p:cNvPr id="1" name=""/>
        <p:cNvGrpSpPr/>
        <p:nvPr/>
      </p:nvGrpSpPr>
      <p:grpSpPr>
        <a:xfrm>
          <a:off x="0" y="0"/>
          <a:ext cx="0" cy="0"/>
          <a:chOff x="0" y="0"/>
          <a:chExt cx="0" cy="0"/>
        </a:xfrm>
      </p:grpSpPr>
      <p:pic>
        <p:nvPicPr>
          <p:cNvPr id="26" name="Picture 11" descr="C:\Users\mhung\Desktop\WestfieldS20100928110409_128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2143" b="-1"/>
          <a:stretch/>
        </p:blipFill>
        <p:spPr bwMode="auto">
          <a:xfrm>
            <a:off x="6866626" y="1743076"/>
            <a:ext cx="2277375" cy="26574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Mouse\rtkl-agency\PROJECTS\Arcadis\Review_2010\Images\Case Study Photos from CS\E1\Case study photo_2010_E1_Co2 ladder - train ProRail - [HIGH RES.].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3354" t="4445" r="9853" b="18055"/>
          <a:stretch/>
        </p:blipFill>
        <p:spPr bwMode="auto">
          <a:xfrm>
            <a:off x="4576313" y="1743077"/>
            <a:ext cx="2290313" cy="26574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Mouse\rtkl-agency\PROJECTS\Arcadis\Review_2010\Images\Case Study Photos from CS\I3\Case study photo_2010_I3 - A65 motorway [3].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21668"/>
          <a:stretch/>
        </p:blipFill>
        <p:spPr bwMode="auto">
          <a:xfrm>
            <a:off x="1" y="1743074"/>
            <a:ext cx="2260595" cy="265747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Mouse\rtkl-agency\PROJECTS\Arcadis\Review_2010\Images\Cover\_BJG1375.jp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9465" b="2751"/>
          <a:stretch/>
        </p:blipFill>
        <p:spPr bwMode="auto">
          <a:xfrm>
            <a:off x="2286001" y="1743074"/>
            <a:ext cx="2278227" cy="2657476"/>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p:cNvCxnSpPr/>
          <p:nvPr userDrawn="1"/>
        </p:nvCxnSpPr>
        <p:spPr>
          <a:xfrm>
            <a:off x="2286000" y="-95250"/>
            <a:ext cx="0" cy="533400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576313" y="-95250"/>
            <a:ext cx="0" cy="533400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6866627" y="-95250"/>
            <a:ext cx="0" cy="533400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2" descr="\\Mouse\rtkl-agency\PROJECTS\Arcadis\Logo\English\logo_eng_des_col_sm_png.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8601" y="4593978"/>
            <a:ext cx="1521395" cy="416172"/>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5"/>
          <p:cNvSpPr txBox="1">
            <a:spLocks noChangeArrowheads="1"/>
          </p:cNvSpPr>
          <p:nvPr userDrawn="1"/>
        </p:nvSpPr>
        <p:spPr bwMode="auto">
          <a:xfrm>
            <a:off x="4643438" y="268289"/>
            <a:ext cx="4302191"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r" eaLnBrk="0" fontAlgn="base" hangingPunct="0">
              <a:spcBef>
                <a:spcPct val="0"/>
              </a:spcBef>
              <a:spcAft>
                <a:spcPct val="0"/>
              </a:spcAft>
              <a:defRPr sz="1400">
                <a:solidFill>
                  <a:schemeClr val="tx1"/>
                </a:solidFill>
                <a:latin typeface="Arial" charset="0"/>
                <a:cs typeface="Arial" charset="0"/>
              </a:defRPr>
            </a:lvl6pPr>
            <a:lvl7pPr marL="2971800" indent="-228600" algn="r" eaLnBrk="0" fontAlgn="base" hangingPunct="0">
              <a:spcBef>
                <a:spcPct val="0"/>
              </a:spcBef>
              <a:spcAft>
                <a:spcPct val="0"/>
              </a:spcAft>
              <a:defRPr sz="1400">
                <a:solidFill>
                  <a:schemeClr val="tx1"/>
                </a:solidFill>
                <a:latin typeface="Arial" charset="0"/>
                <a:cs typeface="Arial" charset="0"/>
              </a:defRPr>
            </a:lvl7pPr>
            <a:lvl8pPr marL="3429000" indent="-228600" algn="r" eaLnBrk="0" fontAlgn="base" hangingPunct="0">
              <a:spcBef>
                <a:spcPct val="0"/>
              </a:spcBef>
              <a:spcAft>
                <a:spcPct val="0"/>
              </a:spcAft>
              <a:defRPr sz="1400">
                <a:solidFill>
                  <a:schemeClr val="tx1"/>
                </a:solidFill>
                <a:latin typeface="Arial" charset="0"/>
                <a:cs typeface="Arial" charset="0"/>
              </a:defRPr>
            </a:lvl8pPr>
            <a:lvl9pPr marL="3886200" indent="-228600" algn="r" eaLnBrk="0" fontAlgn="base" hangingPunct="0">
              <a:spcBef>
                <a:spcPct val="0"/>
              </a:spcBef>
              <a:spcAft>
                <a:spcPct val="0"/>
              </a:spcAft>
              <a:defRPr sz="1400">
                <a:solidFill>
                  <a:schemeClr val="tx1"/>
                </a:solidFill>
                <a:latin typeface="Arial" charset="0"/>
                <a:cs typeface="Arial" charset="0"/>
              </a:defRPr>
            </a:lvl9pPr>
          </a:lstStyle>
          <a:p>
            <a:pPr algn="l" eaLnBrk="1" hangingPunct="1">
              <a:spcBef>
                <a:spcPct val="50000"/>
              </a:spcBef>
            </a:pPr>
            <a:r>
              <a:rPr lang="en-US" sz="1400" dirty="0">
                <a:solidFill>
                  <a:srgbClr val="53565A"/>
                </a:solidFill>
                <a:latin typeface="+mn-lt"/>
              </a:rPr>
              <a:t>In July 2007, RTKL joined the ARCADIS network.</a:t>
            </a:r>
          </a:p>
          <a:p>
            <a:pPr algn="l" eaLnBrk="1" hangingPunct="1">
              <a:spcBef>
                <a:spcPct val="50000"/>
              </a:spcBef>
            </a:pPr>
            <a:r>
              <a:rPr lang="en-US" sz="1400" dirty="0">
                <a:solidFill>
                  <a:srgbClr val="53565A"/>
                </a:solidFill>
                <a:latin typeface="+mn-lt"/>
              </a:rPr>
              <a:t>ARCADIS is a global company </a:t>
            </a:r>
            <a:r>
              <a:rPr lang="en-US" sz="1400" dirty="0" smtClean="0">
                <a:solidFill>
                  <a:srgbClr val="53565A"/>
                </a:solidFill>
                <a:latin typeface="+mn-lt"/>
              </a:rPr>
              <a:t>with the goal of enhancing </a:t>
            </a:r>
            <a:r>
              <a:rPr lang="en-US" sz="1400" dirty="0">
                <a:solidFill>
                  <a:srgbClr val="53565A"/>
                </a:solidFill>
                <a:latin typeface="+mn-lt"/>
              </a:rPr>
              <a:t>mobility, sustainability and quality of life by creating balance in the built and natural environment.</a:t>
            </a:r>
          </a:p>
        </p:txBody>
      </p:sp>
      <p:sp>
        <p:nvSpPr>
          <p:cNvPr id="35" name="TextBox 34"/>
          <p:cNvSpPr txBox="1"/>
          <p:nvPr userDrawn="1"/>
        </p:nvSpPr>
        <p:spPr>
          <a:xfrm>
            <a:off x="142876" y="147639"/>
            <a:ext cx="4285109" cy="523220"/>
          </a:xfrm>
          <a:prstGeom prst="rect">
            <a:avLst/>
          </a:prstGeom>
          <a:noFill/>
        </p:spPr>
        <p:txBody>
          <a:bodyPr wrap="square" rtlCol="0">
            <a:spAutoFit/>
          </a:bodyPr>
          <a:lstStyle/>
          <a:p>
            <a:pPr lvl="0"/>
            <a:r>
              <a:rPr lang="en-US" sz="2800" b="1" cap="all" dirty="0">
                <a:solidFill>
                  <a:srgbClr val="ED8B00"/>
                </a:solidFill>
                <a:latin typeface="Arial" pitchFamily="34" charset="0"/>
                <a:cs typeface="Arial" pitchFamily="34" charset="0"/>
              </a:rPr>
              <a:t>Arcadis and RTKL</a:t>
            </a:r>
          </a:p>
        </p:txBody>
      </p:sp>
      <p:sp>
        <p:nvSpPr>
          <p:cNvPr id="36" name="TextBox 35"/>
          <p:cNvSpPr txBox="1"/>
          <p:nvPr userDrawn="1"/>
        </p:nvSpPr>
        <p:spPr>
          <a:xfrm>
            <a:off x="2438400" y="1795922"/>
            <a:ext cx="1981200" cy="307777"/>
          </a:xfrm>
          <a:prstGeom prst="rect">
            <a:avLst/>
          </a:prstGeom>
          <a:noFill/>
        </p:spPr>
        <p:txBody>
          <a:bodyPr wrap="square" rtlCol="0">
            <a:spAutoFit/>
          </a:bodyPr>
          <a:lstStyle/>
          <a:p>
            <a:pPr algn="ctr"/>
            <a:r>
              <a:rPr lang="en-US" sz="1400" b="1" dirty="0" smtClean="0">
                <a:solidFill>
                  <a:srgbClr val="53565A"/>
                </a:solidFill>
                <a:latin typeface="Arial" pitchFamily="34" charset="0"/>
                <a:cs typeface="Arial" pitchFamily="34" charset="0"/>
              </a:rPr>
              <a:t>WATER</a:t>
            </a:r>
            <a:endParaRPr lang="en-US" sz="1400" b="1" dirty="0">
              <a:solidFill>
                <a:srgbClr val="53565A"/>
              </a:solidFill>
              <a:latin typeface="Arial" pitchFamily="34" charset="0"/>
              <a:cs typeface="Arial" pitchFamily="34" charset="0"/>
            </a:endParaRPr>
          </a:p>
        </p:txBody>
      </p:sp>
      <p:sp>
        <p:nvSpPr>
          <p:cNvPr id="37" name="TextBox 36"/>
          <p:cNvSpPr txBox="1"/>
          <p:nvPr userDrawn="1"/>
        </p:nvSpPr>
        <p:spPr>
          <a:xfrm>
            <a:off x="4612258" y="1795922"/>
            <a:ext cx="2205487" cy="307777"/>
          </a:xfrm>
          <a:prstGeom prst="rect">
            <a:avLst/>
          </a:prstGeom>
          <a:noFill/>
        </p:spPr>
        <p:txBody>
          <a:bodyPr wrap="square" rtlCol="0">
            <a:spAutoFit/>
          </a:bodyPr>
          <a:lstStyle/>
          <a:p>
            <a:pPr algn="ctr"/>
            <a:r>
              <a:rPr lang="en-US" sz="1400" b="1" dirty="0" smtClean="0">
                <a:solidFill>
                  <a:schemeClr val="tx1"/>
                </a:solidFill>
                <a:latin typeface="Arial" pitchFamily="34" charset="0"/>
                <a:cs typeface="Arial" pitchFamily="34" charset="0"/>
              </a:rPr>
              <a:t>ENVIRONMENT</a:t>
            </a:r>
            <a:endParaRPr lang="en-US" sz="1400" b="1" dirty="0">
              <a:solidFill>
                <a:schemeClr val="tx1"/>
              </a:solidFill>
              <a:latin typeface="Arial" pitchFamily="34" charset="0"/>
              <a:cs typeface="Arial" pitchFamily="34" charset="0"/>
            </a:endParaRPr>
          </a:p>
        </p:txBody>
      </p:sp>
      <p:sp>
        <p:nvSpPr>
          <p:cNvPr id="38" name="TextBox 37"/>
          <p:cNvSpPr txBox="1"/>
          <p:nvPr userDrawn="1"/>
        </p:nvSpPr>
        <p:spPr>
          <a:xfrm>
            <a:off x="6934200" y="1795922"/>
            <a:ext cx="2209800" cy="307777"/>
          </a:xfrm>
          <a:prstGeom prst="rect">
            <a:avLst/>
          </a:prstGeom>
          <a:noFill/>
        </p:spPr>
        <p:txBody>
          <a:bodyPr wrap="square" rtlCol="0">
            <a:spAutoFit/>
          </a:bodyPr>
          <a:lstStyle/>
          <a:p>
            <a:pPr algn="ctr"/>
            <a:r>
              <a:rPr lang="en-US" sz="1400" b="1" dirty="0" smtClean="0">
                <a:solidFill>
                  <a:schemeClr val="tx1"/>
                </a:solidFill>
                <a:latin typeface="Arial" pitchFamily="34" charset="0"/>
                <a:cs typeface="Arial" pitchFamily="34" charset="0"/>
              </a:rPr>
              <a:t>BUILDINGS</a:t>
            </a:r>
            <a:endParaRPr lang="en-US" sz="1400" b="1" dirty="0">
              <a:solidFill>
                <a:schemeClr val="tx1"/>
              </a:solidFill>
              <a:latin typeface="Arial" pitchFamily="34" charset="0"/>
              <a:cs typeface="Arial" pitchFamily="34" charset="0"/>
            </a:endParaRPr>
          </a:p>
        </p:txBody>
      </p:sp>
      <p:sp>
        <p:nvSpPr>
          <p:cNvPr id="39" name="TextBox 38"/>
          <p:cNvSpPr txBox="1"/>
          <p:nvPr userDrawn="1"/>
        </p:nvSpPr>
        <p:spPr>
          <a:xfrm>
            <a:off x="-1" y="1795921"/>
            <a:ext cx="2199737" cy="307777"/>
          </a:xfrm>
          <a:prstGeom prst="rect">
            <a:avLst/>
          </a:prstGeom>
          <a:noFill/>
        </p:spPr>
        <p:txBody>
          <a:bodyPr wrap="square" rtlCol="0">
            <a:spAutoFit/>
          </a:bodyPr>
          <a:lstStyle/>
          <a:p>
            <a:pPr algn="ctr"/>
            <a:r>
              <a:rPr lang="en-US" sz="1400" b="1" dirty="0" smtClean="0">
                <a:solidFill>
                  <a:schemeClr val="tx1"/>
                </a:solidFill>
                <a:latin typeface="Arial" pitchFamily="34" charset="0"/>
                <a:cs typeface="Arial" pitchFamily="34" charset="0"/>
              </a:rPr>
              <a:t>INFRASTRUCTURE</a:t>
            </a:r>
            <a:endParaRPr lang="en-US" sz="1400" b="1" dirty="0">
              <a:solidFill>
                <a:schemeClr val="tx1"/>
              </a:solidFill>
              <a:latin typeface="Arial" pitchFamily="34" charset="0"/>
              <a:cs typeface="Arial" pitchFamily="34" charset="0"/>
            </a:endParaRPr>
          </a:p>
        </p:txBody>
      </p:sp>
      <p:pic>
        <p:nvPicPr>
          <p:cNvPr id="40" name="Picture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361190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750"/>
                                        <p:tgtEl>
                                          <p:spTgt spid="39"/>
                                        </p:tgtEl>
                                      </p:cBhvr>
                                    </p:animEffect>
                                  </p:childTnLst>
                                </p:cTn>
                              </p:par>
                            </p:childTnLst>
                          </p:cTn>
                        </p:par>
                        <p:par>
                          <p:cTn id="28" fill="hold">
                            <p:stCondLst>
                              <p:cond delay="5750"/>
                            </p:stCondLst>
                            <p:childTnLst>
                              <p:par>
                                <p:cTn id="29" presetID="10" presetClass="entr" presetSubtype="0"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750"/>
                                        <p:tgtEl>
                                          <p:spTgt spid="36"/>
                                        </p:tgtEl>
                                      </p:cBhvr>
                                    </p:animEffect>
                                  </p:childTnLst>
                                </p:cTn>
                              </p:par>
                            </p:childTnLst>
                          </p:cTn>
                        </p:par>
                        <p:par>
                          <p:cTn id="32" fill="hold">
                            <p:stCondLst>
                              <p:cond delay="6500"/>
                            </p:stCondLst>
                            <p:childTnLst>
                              <p:par>
                                <p:cTn id="33" presetID="10"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750"/>
                                        <p:tgtEl>
                                          <p:spTgt spid="37"/>
                                        </p:tgtEl>
                                      </p:cBhvr>
                                    </p:animEffect>
                                  </p:childTnLst>
                                </p:cTn>
                              </p:par>
                            </p:childTnLst>
                          </p:cTn>
                        </p:par>
                        <p:par>
                          <p:cTn id="36" fill="hold">
                            <p:stCondLst>
                              <p:cond delay="7250"/>
                            </p:stCondLst>
                            <p:childTnLst>
                              <p:par>
                                <p:cTn id="37" presetID="10" presetClass="entr" presetSubtype="0"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P spid="38" grpId="0"/>
      <p:bldP spid="39"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ple Cover2">
    <p:spTree>
      <p:nvGrpSpPr>
        <p:cNvPr id="1" name=""/>
        <p:cNvGrpSpPr/>
        <p:nvPr/>
      </p:nvGrpSpPr>
      <p:grpSpPr>
        <a:xfrm>
          <a:off x="0" y="0"/>
          <a:ext cx="0" cy="0"/>
          <a:chOff x="0" y="0"/>
          <a:chExt cx="0" cy="0"/>
        </a:xfrm>
      </p:grpSpPr>
      <p:pic>
        <p:nvPicPr>
          <p:cNvPr id="9" name="Picture 2" descr="C:\Users\mhung\Desktop\ClubIndust200910010641043_1280.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8988" b="6114"/>
          <a:stretch/>
        </p:blipFill>
        <p:spPr bwMode="auto">
          <a:xfrm>
            <a:off x="0" y="0"/>
            <a:ext cx="9144000" cy="51518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17" name="Text Placeholder 14"/>
          <p:cNvSpPr>
            <a:spLocks noGrp="1"/>
          </p:cNvSpPr>
          <p:nvPr>
            <p:ph type="body" sz="quarter" idx="19" hasCustomPrompt="1"/>
          </p:nvPr>
        </p:nvSpPr>
        <p:spPr>
          <a:xfrm>
            <a:off x="6376594" y="341315"/>
            <a:ext cx="2728911" cy="554037"/>
          </a:xfrm>
          <a:prstGeom prst="rect">
            <a:avLst/>
          </a:prstGeom>
        </p:spPr>
        <p:txBody>
          <a:bodyPr/>
          <a:lstStyle>
            <a:lvl1pPr marL="0" indent="0">
              <a:lnSpc>
                <a:spcPts val="4700"/>
              </a:lnSpc>
              <a:spcBef>
                <a:spcPts val="0"/>
              </a:spcBef>
              <a:buNone/>
              <a:defRPr sz="5000" b="1" cap="all" baseline="0">
                <a:solidFill>
                  <a:schemeClr val="tx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Design</a:t>
            </a:r>
          </a:p>
        </p:txBody>
      </p:sp>
      <p:sp>
        <p:nvSpPr>
          <p:cNvPr id="18" name="Text Placeholder 9"/>
          <p:cNvSpPr>
            <a:spLocks noGrp="1"/>
          </p:cNvSpPr>
          <p:nvPr>
            <p:ph type="body" sz="quarter" idx="20" hasCustomPrompt="1"/>
          </p:nvPr>
        </p:nvSpPr>
        <p:spPr>
          <a:xfrm>
            <a:off x="6411913" y="1161404"/>
            <a:ext cx="2184488" cy="304800"/>
          </a:xfrm>
          <a:prstGeom prst="rect">
            <a:avLst/>
          </a:prstGeom>
        </p:spPr>
        <p:txBody>
          <a:bodyPr/>
          <a:lstStyle>
            <a:lvl1pPr marL="0" indent="0">
              <a:buNone/>
              <a:defRPr sz="15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r>
              <a:rPr lang="en-US" dirty="0" smtClean="0"/>
              <a:t>Presenter/ Date</a:t>
            </a:r>
            <a:endParaRPr lang="en-US" dirty="0"/>
          </a:p>
        </p:txBody>
      </p:sp>
      <p:sp>
        <p:nvSpPr>
          <p:cNvPr id="20" name="Text Placeholder 9"/>
          <p:cNvSpPr>
            <a:spLocks noGrp="1"/>
          </p:cNvSpPr>
          <p:nvPr>
            <p:ph type="body" sz="quarter" idx="21" hasCustomPrompt="1"/>
          </p:nvPr>
        </p:nvSpPr>
        <p:spPr>
          <a:xfrm>
            <a:off x="6411913" y="1397754"/>
            <a:ext cx="2184488" cy="304800"/>
          </a:xfrm>
          <a:prstGeom prst="rect">
            <a:avLst/>
          </a:prstGeom>
        </p:spPr>
        <p:txBody>
          <a:bodyPr/>
          <a:lstStyle>
            <a:lvl1pPr marL="0" indent="0">
              <a:buNone/>
              <a:defRPr sz="10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smtClean="0"/>
              <a:t>Title/Subheading</a:t>
            </a:r>
          </a:p>
        </p:txBody>
      </p:sp>
      <p:sp>
        <p:nvSpPr>
          <p:cNvPr id="21" name="Text Placeholder 14"/>
          <p:cNvSpPr>
            <a:spLocks noGrp="1"/>
          </p:cNvSpPr>
          <p:nvPr>
            <p:ph type="body" sz="quarter" idx="22" hasCustomPrompt="1"/>
          </p:nvPr>
        </p:nvSpPr>
        <p:spPr>
          <a:xfrm>
            <a:off x="6411914" y="868228"/>
            <a:ext cx="2695575" cy="381000"/>
          </a:xfrm>
          <a:prstGeom prst="rect">
            <a:avLst/>
          </a:prstGeom>
        </p:spPr>
        <p:txBody>
          <a:bodyPr/>
          <a:lstStyle>
            <a:lvl1pPr marL="0" indent="0">
              <a:lnSpc>
                <a:spcPts val="2400"/>
              </a:lnSpc>
              <a:spcBef>
                <a:spcPts val="0"/>
              </a:spcBef>
              <a:buNone/>
              <a:defRPr sz="2000" b="1" cap="all" baseline="0">
                <a:solidFill>
                  <a:schemeClr val="tx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Matters</a:t>
            </a:r>
          </a:p>
        </p:txBody>
      </p:sp>
      <p:pic>
        <p:nvPicPr>
          <p:cNvPr id="8" name="Picture 7"/>
          <p:cNvPicPr>
            <a:picLocks noChangeAspect="1"/>
          </p:cNvPicPr>
          <p:nvPr userDrawn="1"/>
        </p:nvPicPr>
        <p:blipFill rotWithShape="1">
          <a:blip r:embed="rId4">
            <a:extLst>
              <a:ext uri="{28A0092B-C50C-407E-A947-70E740481C1C}">
                <a14:useLocalDpi xmlns:a14="http://schemas.microsoft.com/office/drawing/2010/main" val="0"/>
              </a:ext>
            </a:extLst>
          </a:blip>
          <a:srcRect t="1" r="47823" b="-1"/>
          <a:stretch/>
        </p:blipFill>
        <p:spPr>
          <a:xfrm>
            <a:off x="8229484" y="4324352"/>
            <a:ext cx="914517" cy="138373"/>
          </a:xfrm>
          <a:prstGeom prst="rect">
            <a:avLst/>
          </a:prstGeom>
        </p:spPr>
      </p:pic>
    </p:spTree>
    <p:extLst>
      <p:ext uri="{BB962C8B-B14F-4D97-AF65-F5344CB8AC3E}">
        <p14:creationId xmlns:p14="http://schemas.microsoft.com/office/powerpoint/2010/main" val="83084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ur Parent Company">
    <p:spTree>
      <p:nvGrpSpPr>
        <p:cNvPr id="1" name=""/>
        <p:cNvGrpSpPr/>
        <p:nvPr/>
      </p:nvGrpSpPr>
      <p:grpSpPr>
        <a:xfrm>
          <a:off x="0" y="0"/>
          <a:ext cx="0" cy="0"/>
          <a:chOff x="0" y="0"/>
          <a:chExt cx="0" cy="0"/>
        </a:xfrm>
      </p:grpSpPr>
      <p:sp>
        <p:nvSpPr>
          <p:cNvPr id="23" name="TextBox 22"/>
          <p:cNvSpPr txBox="1"/>
          <p:nvPr userDrawn="1"/>
        </p:nvSpPr>
        <p:spPr>
          <a:xfrm>
            <a:off x="243840" y="151150"/>
            <a:ext cx="8686800" cy="523220"/>
          </a:xfrm>
          <a:prstGeom prst="rect">
            <a:avLst/>
          </a:prstGeom>
          <a:noFill/>
        </p:spPr>
        <p:txBody>
          <a:bodyPr wrap="square" rtlCol="0">
            <a:spAutoFit/>
          </a:bodyPr>
          <a:lstStyle/>
          <a:p>
            <a:r>
              <a:rPr lang="en-US" sz="2800" b="1" cap="all" dirty="0" smtClean="0">
                <a:solidFill>
                  <a:srgbClr val="ED8B00"/>
                </a:solidFill>
                <a:latin typeface="Arial" pitchFamily="34" charset="0"/>
                <a:cs typeface="Arial" pitchFamily="34" charset="0"/>
              </a:rPr>
              <a:t>Performance-driven</a:t>
            </a:r>
            <a:r>
              <a:rPr lang="en-US" sz="2800" b="1" cap="all" baseline="0" dirty="0" smtClean="0">
                <a:solidFill>
                  <a:srgbClr val="ED8B00"/>
                </a:solidFill>
                <a:latin typeface="Arial" pitchFamily="34" charset="0"/>
                <a:cs typeface="Arial" pitchFamily="34" charset="0"/>
              </a:rPr>
              <a:t> design</a:t>
            </a:r>
            <a:r>
              <a:rPr lang="en-US" sz="1600" b="1" cap="all" baseline="75000" dirty="0" smtClean="0">
                <a:solidFill>
                  <a:srgbClr val="ED8B00"/>
                </a:solidFill>
                <a:latin typeface="Arial" pitchFamily="34" charset="0"/>
                <a:cs typeface="Arial" pitchFamily="34" charset="0"/>
              </a:rPr>
              <a:t>sm</a:t>
            </a:r>
            <a:endParaRPr lang="en-US" sz="1600" b="1" cap="all" baseline="75000" dirty="0">
              <a:solidFill>
                <a:srgbClr val="ED8B00"/>
              </a:solidFill>
              <a:latin typeface="Arial" pitchFamily="34" charset="0"/>
              <a:cs typeface="Arial" pitchFamily="34" charset="0"/>
            </a:endParaRPr>
          </a:p>
        </p:txBody>
      </p:sp>
      <p:sp>
        <p:nvSpPr>
          <p:cNvPr id="3" name="TextBox 2"/>
          <p:cNvSpPr txBox="1"/>
          <p:nvPr userDrawn="1"/>
        </p:nvSpPr>
        <p:spPr>
          <a:xfrm>
            <a:off x="228600" y="1109812"/>
            <a:ext cx="7620000" cy="2862322"/>
          </a:xfrm>
          <a:prstGeom prst="rect">
            <a:avLst/>
          </a:prstGeom>
          <a:noFill/>
        </p:spPr>
        <p:txBody>
          <a:bodyPr wrap="square" rtlCol="0">
            <a:spAutoFit/>
          </a:bodyPr>
          <a:lstStyle/>
          <a:p>
            <a:r>
              <a:rPr lang="en-US" sz="2400" dirty="0" smtClean="0">
                <a:solidFill>
                  <a:srgbClr val="53565A"/>
                </a:solidFill>
                <a:latin typeface="+mn-lt"/>
                <a:cs typeface="Arial" pitchFamily="34" charset="0"/>
              </a:rPr>
              <a:t>Performance-Driven</a:t>
            </a:r>
            <a:r>
              <a:rPr lang="en-US" sz="2400" baseline="0" dirty="0" smtClean="0">
                <a:solidFill>
                  <a:srgbClr val="53565A"/>
                </a:solidFill>
                <a:latin typeface="+mn-lt"/>
                <a:cs typeface="Arial" pitchFamily="34" charset="0"/>
              </a:rPr>
              <a:t> Design</a:t>
            </a:r>
            <a:r>
              <a:rPr lang="en-US" sz="1800" baseline="50000" dirty="0" smtClean="0">
                <a:solidFill>
                  <a:srgbClr val="53565A"/>
                </a:solidFill>
                <a:latin typeface="+mn-lt"/>
                <a:cs typeface="Arial" pitchFamily="34" charset="0"/>
              </a:rPr>
              <a:t>SM</a:t>
            </a:r>
            <a:r>
              <a:rPr lang="en-US" sz="2800" baseline="0" dirty="0" smtClean="0">
                <a:solidFill>
                  <a:srgbClr val="53565A"/>
                </a:solidFill>
                <a:latin typeface="+mn-lt"/>
                <a:cs typeface="Arial" pitchFamily="34" charset="0"/>
              </a:rPr>
              <a:t> </a:t>
            </a:r>
            <a:r>
              <a:rPr lang="en-US" sz="2400" baseline="0" dirty="0" smtClean="0">
                <a:solidFill>
                  <a:srgbClr val="53565A"/>
                </a:solidFill>
                <a:latin typeface="+mn-lt"/>
                <a:cs typeface="Arial" pitchFamily="34" charset="0"/>
              </a:rPr>
              <a:t>(PDD) is a</a:t>
            </a:r>
            <a:r>
              <a:rPr lang="en-US" sz="2400" dirty="0" smtClean="0">
                <a:solidFill>
                  <a:srgbClr val="53565A"/>
                </a:solidFill>
                <a:latin typeface="+mn-lt"/>
                <a:cs typeface="Arial" pitchFamily="34" charset="0"/>
              </a:rPr>
              <a:t> strategy </a:t>
            </a:r>
            <a:br>
              <a:rPr lang="en-US" sz="2400" dirty="0" smtClean="0">
                <a:solidFill>
                  <a:srgbClr val="53565A"/>
                </a:solidFill>
                <a:latin typeface="+mn-lt"/>
                <a:cs typeface="Arial" pitchFamily="34" charset="0"/>
              </a:rPr>
            </a:br>
            <a:r>
              <a:rPr lang="en-US" sz="2400" dirty="0" smtClean="0">
                <a:solidFill>
                  <a:srgbClr val="53565A"/>
                </a:solidFill>
                <a:latin typeface="+mn-lt"/>
                <a:cs typeface="Arial" pitchFamily="34" charset="0"/>
              </a:rPr>
              <a:t>to </a:t>
            </a:r>
            <a:r>
              <a:rPr lang="en-US" sz="2400" b="1" dirty="0" smtClean="0">
                <a:solidFill>
                  <a:srgbClr val="ED8B00"/>
                </a:solidFill>
                <a:latin typeface="+mn-lt"/>
                <a:cs typeface="Arial" pitchFamily="34" charset="0"/>
              </a:rPr>
              <a:t>improve the value of the built environment.</a:t>
            </a:r>
          </a:p>
          <a:p>
            <a:r>
              <a:rPr lang="en-US" sz="3200" i="1" dirty="0" smtClean="0">
                <a:latin typeface="+mn-lt"/>
                <a:cs typeface="Arial" pitchFamily="34" charset="0"/>
              </a:rPr>
              <a:t> </a:t>
            </a:r>
            <a:endParaRPr lang="en-US" sz="3200" dirty="0" smtClean="0">
              <a:latin typeface="+mn-lt"/>
              <a:cs typeface="Arial" pitchFamily="34" charset="0"/>
            </a:endParaRPr>
          </a:p>
          <a:p>
            <a:r>
              <a:rPr lang="en-US" sz="2400" dirty="0" smtClean="0">
                <a:solidFill>
                  <a:srgbClr val="53565A"/>
                </a:solidFill>
                <a:latin typeface="+mn-lt"/>
                <a:cs typeface="Arial" pitchFamily="34" charset="0"/>
              </a:rPr>
              <a:t>By drawing on ample evidence about the social, economic and environmental impact of design, </a:t>
            </a:r>
            <a:r>
              <a:rPr lang="en-US" sz="2400" b="1" dirty="0" smtClean="0">
                <a:solidFill>
                  <a:srgbClr val="ED8B00"/>
                </a:solidFill>
                <a:latin typeface="+mn-lt"/>
                <a:cs typeface="Arial" pitchFamily="34" charset="0"/>
              </a:rPr>
              <a:t>PDD applies the greatest available intelligence to create compelling design with measurable benefits. </a:t>
            </a:r>
            <a:endParaRPr lang="en-US" sz="2400" dirty="0">
              <a:latin typeface="+mn-lt"/>
            </a:endParaRPr>
          </a:p>
        </p:txBody>
      </p:sp>
    </p:spTree>
    <p:extLst>
      <p:ext uri="{BB962C8B-B14F-4D97-AF65-F5344CB8AC3E}">
        <p14:creationId xmlns:p14="http://schemas.microsoft.com/office/powerpoint/2010/main" val="105103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Our Parent Company">
    <p:spTree>
      <p:nvGrpSpPr>
        <p:cNvPr id="1" name=""/>
        <p:cNvGrpSpPr/>
        <p:nvPr/>
      </p:nvGrpSpPr>
      <p:grpSpPr>
        <a:xfrm>
          <a:off x="0" y="0"/>
          <a:ext cx="0" cy="0"/>
          <a:chOff x="0" y="0"/>
          <a:chExt cx="0" cy="0"/>
        </a:xfrm>
      </p:grpSpPr>
      <p:sp>
        <p:nvSpPr>
          <p:cNvPr id="23" name="TextBox 22"/>
          <p:cNvSpPr txBox="1"/>
          <p:nvPr userDrawn="1"/>
        </p:nvSpPr>
        <p:spPr>
          <a:xfrm>
            <a:off x="243840" y="151150"/>
            <a:ext cx="8686800" cy="523220"/>
          </a:xfrm>
          <a:prstGeom prst="rect">
            <a:avLst/>
          </a:prstGeom>
          <a:noFill/>
        </p:spPr>
        <p:txBody>
          <a:bodyPr wrap="square" rtlCol="0">
            <a:spAutoFit/>
          </a:bodyPr>
          <a:lstStyle/>
          <a:p>
            <a:r>
              <a:rPr lang="en-US" sz="2800" b="1" cap="all" dirty="0" smtClean="0">
                <a:solidFill>
                  <a:srgbClr val="ED8B00"/>
                </a:solidFill>
                <a:latin typeface="Arial" pitchFamily="34" charset="0"/>
                <a:cs typeface="Arial" pitchFamily="34" charset="0"/>
              </a:rPr>
              <a:t>Performance wheel</a:t>
            </a:r>
            <a:endParaRPr lang="en-US" sz="2800" b="1" cap="all" baseline="30000" dirty="0">
              <a:solidFill>
                <a:srgbClr val="ED8B00"/>
              </a:solidFill>
              <a:latin typeface="Arial" pitchFamily="34" charset="0"/>
              <a:cs typeface="Arial" pitchFamily="34" charset="0"/>
            </a:endParaRPr>
          </a:p>
        </p:txBody>
      </p:sp>
      <p:sp>
        <p:nvSpPr>
          <p:cNvPr id="31" name="TextBox 30"/>
          <p:cNvSpPr txBox="1"/>
          <p:nvPr userDrawn="1"/>
        </p:nvSpPr>
        <p:spPr>
          <a:xfrm>
            <a:off x="4819650" y="1479144"/>
            <a:ext cx="3638551" cy="877163"/>
          </a:xfrm>
          <a:prstGeom prst="rect">
            <a:avLst/>
          </a:prstGeom>
          <a:noFill/>
        </p:spPr>
        <p:txBody>
          <a:bodyPr wrap="square" rtlCol="0">
            <a:spAutoFit/>
          </a:bodyPr>
          <a:lstStyle/>
          <a:p>
            <a:r>
              <a:rPr lang="en-US" sz="1700" dirty="0" smtClean="0">
                <a:solidFill>
                  <a:srgbClr val="53565A"/>
                </a:solidFill>
              </a:rPr>
              <a:t>Sustainability is the convergence of social, economic and environmental value. PDD seeks to maximize all three. </a:t>
            </a:r>
          </a:p>
        </p:txBody>
      </p:sp>
      <p:pic>
        <p:nvPicPr>
          <p:cNvPr id="30" name="Picture 2" descr="\\10.120.2.120\marketing\PGMarCom\Workplace\Communications\Presentations\Corporate Presentations\10.22.2012_PDD Graphics (Lance Hosey)\Triple_Bottom_Line_Graphic_Final--0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1561" y="959369"/>
            <a:ext cx="4030777" cy="362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58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Our Parent Company">
    <p:spTree>
      <p:nvGrpSpPr>
        <p:cNvPr id="1" name=""/>
        <p:cNvGrpSpPr/>
        <p:nvPr/>
      </p:nvGrpSpPr>
      <p:grpSpPr>
        <a:xfrm>
          <a:off x="0" y="0"/>
          <a:ext cx="0" cy="0"/>
          <a:chOff x="0" y="0"/>
          <a:chExt cx="0" cy="0"/>
        </a:xfrm>
      </p:grpSpPr>
      <p:sp>
        <p:nvSpPr>
          <p:cNvPr id="23" name="TextBox 22"/>
          <p:cNvSpPr txBox="1"/>
          <p:nvPr userDrawn="1"/>
        </p:nvSpPr>
        <p:spPr>
          <a:xfrm>
            <a:off x="243840" y="151150"/>
            <a:ext cx="8686800" cy="523220"/>
          </a:xfrm>
          <a:prstGeom prst="rect">
            <a:avLst/>
          </a:prstGeom>
          <a:noFill/>
        </p:spPr>
        <p:txBody>
          <a:bodyPr wrap="square" rtlCol="0">
            <a:spAutoFit/>
          </a:bodyPr>
          <a:lstStyle/>
          <a:p>
            <a:r>
              <a:rPr lang="en-US" sz="2800" b="1" cap="all" dirty="0" smtClean="0">
                <a:solidFill>
                  <a:srgbClr val="ED8B00"/>
                </a:solidFill>
                <a:latin typeface="Arial" pitchFamily="34" charset="0"/>
                <a:cs typeface="Arial" pitchFamily="34" charset="0"/>
              </a:rPr>
              <a:t>Performance wheel</a:t>
            </a:r>
            <a:endParaRPr lang="en-US" sz="2800" b="1" cap="all" baseline="30000" dirty="0">
              <a:solidFill>
                <a:srgbClr val="ED8B00"/>
              </a:solidFill>
              <a:latin typeface="Arial" pitchFamily="34" charset="0"/>
              <a:cs typeface="Arial" pitchFamily="34" charset="0"/>
            </a:endParaRPr>
          </a:p>
        </p:txBody>
      </p:sp>
      <p:sp>
        <p:nvSpPr>
          <p:cNvPr id="31" name="TextBox 30"/>
          <p:cNvSpPr txBox="1"/>
          <p:nvPr userDrawn="1"/>
        </p:nvSpPr>
        <p:spPr>
          <a:xfrm>
            <a:off x="4819650" y="1479144"/>
            <a:ext cx="4324351" cy="2446824"/>
          </a:xfrm>
          <a:prstGeom prst="rect">
            <a:avLst/>
          </a:prstGeom>
          <a:noFill/>
        </p:spPr>
        <p:txBody>
          <a:bodyPr wrap="square" rtlCol="0">
            <a:spAutoFit/>
          </a:bodyPr>
          <a:lstStyle/>
          <a:p>
            <a:r>
              <a:rPr lang="en-US" sz="1700" dirty="0" smtClean="0">
                <a:solidFill>
                  <a:srgbClr val="53565A"/>
                </a:solidFill>
              </a:rPr>
              <a:t>PDD begins with the client’s goals as opportunities to deliver additional value.</a:t>
            </a:r>
          </a:p>
          <a:p>
            <a:endParaRPr lang="en-US" sz="1700" dirty="0" smtClean="0">
              <a:solidFill>
                <a:srgbClr val="53565A"/>
              </a:solidFill>
            </a:endParaRPr>
          </a:p>
          <a:p>
            <a:r>
              <a:rPr lang="en-US" sz="1700" b="1" dirty="0" smtClean="0">
                <a:solidFill>
                  <a:srgbClr val="53565A"/>
                </a:solidFill>
              </a:rPr>
              <a:t>EXAMPLE</a:t>
            </a:r>
          </a:p>
          <a:p>
            <a:r>
              <a:rPr lang="en-US" sz="1700" b="1" dirty="0" smtClean="0">
                <a:solidFill>
                  <a:srgbClr val="53565A"/>
                </a:solidFill>
              </a:rPr>
              <a:t>GOAL</a:t>
            </a:r>
            <a:r>
              <a:rPr lang="en-US" sz="1700" dirty="0" smtClean="0">
                <a:solidFill>
                  <a:srgbClr val="53565A"/>
                </a:solidFill>
              </a:rPr>
              <a:t>: Reduce operating costs</a:t>
            </a:r>
          </a:p>
          <a:p>
            <a:r>
              <a:rPr lang="en-US" sz="1700" b="1" dirty="0" smtClean="0">
                <a:solidFill>
                  <a:srgbClr val="53565A"/>
                </a:solidFill>
              </a:rPr>
              <a:t>STRATEGY</a:t>
            </a:r>
            <a:r>
              <a:rPr lang="en-US" sz="1700" dirty="0" smtClean="0">
                <a:solidFill>
                  <a:srgbClr val="53565A"/>
                </a:solidFill>
              </a:rPr>
              <a:t>: Daylight and fresh air can save energy (</a:t>
            </a:r>
            <a:r>
              <a:rPr lang="en-US" sz="1700" b="1" dirty="0" smtClean="0">
                <a:solidFill>
                  <a:srgbClr val="EFCD3F"/>
                </a:solidFill>
              </a:rPr>
              <a:t>environmental value</a:t>
            </a:r>
            <a:r>
              <a:rPr lang="en-US" sz="1700" dirty="0" smtClean="0">
                <a:solidFill>
                  <a:srgbClr val="53565A"/>
                </a:solidFill>
              </a:rPr>
              <a:t>),</a:t>
            </a:r>
            <a:r>
              <a:rPr lang="en-US" sz="1700" baseline="0" dirty="0" smtClean="0">
                <a:solidFill>
                  <a:srgbClr val="53565A"/>
                </a:solidFill>
              </a:rPr>
              <a:t> </a:t>
            </a:r>
            <a:r>
              <a:rPr lang="en-US" sz="1700" dirty="0" smtClean="0">
                <a:solidFill>
                  <a:srgbClr val="53565A"/>
                </a:solidFill>
              </a:rPr>
              <a:t>mechanical/</a:t>
            </a:r>
            <a:br>
              <a:rPr lang="en-US" sz="1700" dirty="0" smtClean="0">
                <a:solidFill>
                  <a:srgbClr val="53565A"/>
                </a:solidFill>
              </a:rPr>
            </a:br>
            <a:r>
              <a:rPr lang="en-US" sz="1700" dirty="0" smtClean="0">
                <a:solidFill>
                  <a:srgbClr val="53565A"/>
                </a:solidFill>
              </a:rPr>
              <a:t>electrical costs (</a:t>
            </a:r>
            <a:r>
              <a:rPr lang="en-US" sz="1700" b="1" dirty="0" smtClean="0">
                <a:solidFill>
                  <a:srgbClr val="85CA3A"/>
                </a:solidFill>
              </a:rPr>
              <a:t>economic value</a:t>
            </a:r>
            <a:r>
              <a:rPr lang="en-US" sz="1700" dirty="0" smtClean="0">
                <a:solidFill>
                  <a:srgbClr val="53565A"/>
                </a:solidFill>
              </a:rPr>
              <a:t>) and create </a:t>
            </a:r>
            <a:br>
              <a:rPr lang="en-US" sz="1700" dirty="0" smtClean="0">
                <a:solidFill>
                  <a:srgbClr val="53565A"/>
                </a:solidFill>
              </a:rPr>
            </a:br>
            <a:r>
              <a:rPr lang="en-US" sz="1700" dirty="0" smtClean="0">
                <a:solidFill>
                  <a:srgbClr val="53565A"/>
                </a:solidFill>
              </a:rPr>
              <a:t>a healthy workplace (</a:t>
            </a:r>
            <a:r>
              <a:rPr lang="en-US" sz="1700" b="1" dirty="0" smtClean="0">
                <a:solidFill>
                  <a:srgbClr val="63B1BC"/>
                </a:solidFill>
              </a:rPr>
              <a:t>social value</a:t>
            </a:r>
            <a:r>
              <a:rPr lang="en-US" sz="1700" dirty="0" smtClean="0">
                <a:solidFill>
                  <a:srgbClr val="53565A"/>
                </a:solidFill>
              </a:rPr>
              <a:t>).</a:t>
            </a:r>
          </a:p>
        </p:txBody>
      </p:sp>
      <p:grpSp>
        <p:nvGrpSpPr>
          <p:cNvPr id="32" name="Group 31"/>
          <p:cNvGrpSpPr/>
          <p:nvPr userDrawn="1"/>
        </p:nvGrpSpPr>
        <p:grpSpPr>
          <a:xfrm>
            <a:off x="216546" y="923375"/>
            <a:ext cx="4669779" cy="3908420"/>
            <a:chOff x="1785619" y="652314"/>
            <a:chExt cx="5406342" cy="4524893"/>
          </a:xfrm>
        </p:grpSpPr>
        <p:grpSp>
          <p:nvGrpSpPr>
            <p:cNvPr id="33" name="Group 32"/>
            <p:cNvGrpSpPr/>
            <p:nvPr/>
          </p:nvGrpSpPr>
          <p:grpSpPr>
            <a:xfrm>
              <a:off x="1785619" y="652314"/>
              <a:ext cx="5406342" cy="3724028"/>
              <a:chOff x="2469086" y="1098674"/>
              <a:chExt cx="4128078" cy="2843528"/>
            </a:xfrm>
          </p:grpSpPr>
          <p:pic>
            <p:nvPicPr>
              <p:cNvPr id="43" name="Picture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4747" y="1324843"/>
                <a:ext cx="2421426" cy="2421428"/>
              </a:xfrm>
              <a:prstGeom prst="rect">
                <a:avLst/>
              </a:prstGeom>
            </p:spPr>
          </p:pic>
          <p:grpSp>
            <p:nvGrpSpPr>
              <p:cNvPr id="44" name="Group 43"/>
              <p:cNvGrpSpPr/>
              <p:nvPr/>
            </p:nvGrpSpPr>
            <p:grpSpPr>
              <a:xfrm>
                <a:off x="2469086" y="1098674"/>
                <a:ext cx="4128078" cy="2843528"/>
                <a:chOff x="2481902" y="1153754"/>
                <a:chExt cx="4128078" cy="2843528"/>
              </a:xfrm>
            </p:grpSpPr>
            <p:sp>
              <p:nvSpPr>
                <p:cNvPr id="45" name="TextBox 44"/>
                <p:cNvSpPr txBox="1"/>
                <p:nvPr/>
              </p:nvSpPr>
              <p:spPr>
                <a:xfrm>
                  <a:off x="4120017" y="1153754"/>
                  <a:ext cx="860153" cy="244867"/>
                </a:xfrm>
                <a:prstGeom prst="rect">
                  <a:avLst/>
                </a:prstGeom>
                <a:noFill/>
              </p:spPr>
              <p:txBody>
                <a:bodyPr wrap="square" rtlCol="0">
                  <a:spAutoFit/>
                </a:bodyPr>
                <a:lstStyle/>
                <a:p>
                  <a:pPr algn="ctr"/>
                  <a:r>
                    <a:rPr lang="en-US" sz="600" b="1" cap="all" dirty="0" smtClean="0">
                      <a:latin typeface="Arial" pitchFamily="34" charset="0"/>
                      <a:cs typeface="Arial" pitchFamily="34" charset="0"/>
                    </a:rPr>
                    <a:t>OPERATIONAL EFFICIENCY</a:t>
                  </a:r>
                  <a:endParaRPr lang="en-US" sz="600" b="1" cap="all" dirty="0">
                    <a:latin typeface="Arial" pitchFamily="34" charset="0"/>
                    <a:cs typeface="Arial" pitchFamily="34" charset="0"/>
                  </a:endParaRPr>
                </a:p>
              </p:txBody>
            </p:sp>
            <p:sp>
              <p:nvSpPr>
                <p:cNvPr id="46" name="TextBox 45"/>
                <p:cNvSpPr txBox="1"/>
                <p:nvPr/>
              </p:nvSpPr>
              <p:spPr>
                <a:xfrm>
                  <a:off x="5149855" y="1425365"/>
                  <a:ext cx="860153" cy="163245"/>
                </a:xfrm>
                <a:prstGeom prst="rect">
                  <a:avLst/>
                </a:prstGeom>
                <a:noFill/>
              </p:spPr>
              <p:txBody>
                <a:bodyPr wrap="square" rtlCol="0">
                  <a:spAutoFit/>
                </a:bodyPr>
                <a:lstStyle/>
                <a:p>
                  <a:r>
                    <a:rPr lang="en-US" sz="600" b="1" cap="all" dirty="0" smtClean="0">
                      <a:latin typeface="Arial" pitchFamily="34" charset="0"/>
                      <a:cs typeface="Arial" pitchFamily="34" charset="0"/>
                    </a:rPr>
                    <a:t>COMMUNITY</a:t>
                  </a:r>
                  <a:endParaRPr lang="en-US" sz="600" b="1" cap="all" dirty="0">
                    <a:latin typeface="Arial" pitchFamily="34" charset="0"/>
                    <a:cs typeface="Arial" pitchFamily="34" charset="0"/>
                  </a:endParaRPr>
                </a:p>
              </p:txBody>
            </p:sp>
            <p:sp>
              <p:nvSpPr>
                <p:cNvPr id="47" name="TextBox 46"/>
                <p:cNvSpPr txBox="1"/>
                <p:nvPr/>
              </p:nvSpPr>
              <p:spPr>
                <a:xfrm>
                  <a:off x="5571696" y="1892429"/>
                  <a:ext cx="860153" cy="163245"/>
                </a:xfrm>
                <a:prstGeom prst="rect">
                  <a:avLst/>
                </a:prstGeom>
                <a:noFill/>
              </p:spPr>
              <p:txBody>
                <a:bodyPr wrap="square" rtlCol="0">
                  <a:spAutoFit/>
                </a:bodyPr>
                <a:lstStyle/>
                <a:p>
                  <a:r>
                    <a:rPr lang="en-US" sz="600" b="1" cap="all" dirty="0" smtClean="0">
                      <a:latin typeface="Arial" pitchFamily="34" charset="0"/>
                      <a:cs typeface="Arial" pitchFamily="34" charset="0"/>
                    </a:rPr>
                    <a:t>WELL-BEING</a:t>
                  </a:r>
                  <a:endParaRPr lang="en-US" sz="600" b="1" cap="all" dirty="0">
                    <a:latin typeface="Arial" pitchFamily="34" charset="0"/>
                    <a:cs typeface="Arial" pitchFamily="34" charset="0"/>
                  </a:endParaRPr>
                </a:p>
              </p:txBody>
            </p:sp>
            <p:sp>
              <p:nvSpPr>
                <p:cNvPr id="48" name="TextBox 47"/>
                <p:cNvSpPr txBox="1"/>
                <p:nvPr/>
              </p:nvSpPr>
              <p:spPr>
                <a:xfrm>
                  <a:off x="5749827" y="2518682"/>
                  <a:ext cx="860153" cy="163245"/>
                </a:xfrm>
                <a:prstGeom prst="rect">
                  <a:avLst/>
                </a:prstGeom>
                <a:noFill/>
              </p:spPr>
              <p:txBody>
                <a:bodyPr wrap="square" rtlCol="0">
                  <a:spAutoFit/>
                </a:bodyPr>
                <a:lstStyle/>
                <a:p>
                  <a:r>
                    <a:rPr lang="en-US" sz="600" b="1" cap="all" dirty="0" smtClean="0">
                      <a:latin typeface="Arial" pitchFamily="34" charset="0"/>
                      <a:cs typeface="Arial" pitchFamily="34" charset="0"/>
                    </a:rPr>
                    <a:t>health</a:t>
                  </a:r>
                  <a:endParaRPr lang="en-US" sz="600" b="1" cap="all" dirty="0">
                    <a:latin typeface="Arial" pitchFamily="34" charset="0"/>
                    <a:cs typeface="Arial" pitchFamily="34" charset="0"/>
                  </a:endParaRPr>
                </a:p>
              </p:txBody>
            </p:sp>
            <p:sp>
              <p:nvSpPr>
                <p:cNvPr id="49" name="TextBox 48"/>
                <p:cNvSpPr txBox="1"/>
                <p:nvPr/>
              </p:nvSpPr>
              <p:spPr>
                <a:xfrm>
                  <a:off x="5580904" y="3161325"/>
                  <a:ext cx="860153" cy="244867"/>
                </a:xfrm>
                <a:prstGeom prst="rect">
                  <a:avLst/>
                </a:prstGeom>
                <a:noFill/>
              </p:spPr>
              <p:txBody>
                <a:bodyPr wrap="square" rtlCol="0">
                  <a:spAutoFit/>
                </a:bodyPr>
                <a:lstStyle/>
                <a:p>
                  <a:r>
                    <a:rPr lang="en-US" sz="600" b="1" cap="all" dirty="0" smtClean="0">
                      <a:latin typeface="Arial" pitchFamily="34" charset="0"/>
                      <a:cs typeface="Arial" pitchFamily="34" charset="0"/>
                    </a:rPr>
                    <a:t>PUBLIC</a:t>
                  </a:r>
                  <a:br>
                    <a:rPr lang="en-US" sz="600" b="1" cap="all" dirty="0" smtClean="0">
                      <a:latin typeface="Arial" pitchFamily="34" charset="0"/>
                      <a:cs typeface="Arial" pitchFamily="34" charset="0"/>
                    </a:rPr>
                  </a:br>
                  <a:r>
                    <a:rPr lang="en-US" sz="600" b="1" cap="all" dirty="0" smtClean="0">
                      <a:latin typeface="Arial" pitchFamily="34" charset="0"/>
                      <a:cs typeface="Arial" pitchFamily="34" charset="0"/>
                    </a:rPr>
                    <a:t>HEALTH</a:t>
                  </a:r>
                  <a:endParaRPr lang="en-US" sz="600" b="1" cap="all" dirty="0">
                    <a:latin typeface="Arial" pitchFamily="34" charset="0"/>
                    <a:cs typeface="Arial" pitchFamily="34" charset="0"/>
                  </a:endParaRPr>
                </a:p>
              </p:txBody>
            </p:sp>
            <p:sp>
              <p:nvSpPr>
                <p:cNvPr id="50" name="TextBox 49"/>
                <p:cNvSpPr txBox="1"/>
                <p:nvPr/>
              </p:nvSpPr>
              <p:spPr>
                <a:xfrm>
                  <a:off x="5145942" y="3622347"/>
                  <a:ext cx="860153" cy="163245"/>
                </a:xfrm>
                <a:prstGeom prst="rect">
                  <a:avLst/>
                </a:prstGeom>
                <a:noFill/>
              </p:spPr>
              <p:txBody>
                <a:bodyPr wrap="square" rtlCol="0">
                  <a:spAutoFit/>
                </a:bodyPr>
                <a:lstStyle/>
                <a:p>
                  <a:r>
                    <a:rPr lang="en-US" sz="600" b="1" cap="all" dirty="0" smtClean="0">
                      <a:latin typeface="Arial" pitchFamily="34" charset="0"/>
                      <a:cs typeface="Arial" pitchFamily="34" charset="0"/>
                    </a:rPr>
                    <a:t>CLIMATE</a:t>
                  </a:r>
                  <a:endParaRPr lang="en-US" sz="600" b="1" cap="all" dirty="0">
                    <a:latin typeface="Arial" pitchFamily="34" charset="0"/>
                    <a:cs typeface="Arial" pitchFamily="34" charset="0"/>
                  </a:endParaRPr>
                </a:p>
              </p:txBody>
            </p:sp>
            <p:sp>
              <p:nvSpPr>
                <p:cNvPr id="51" name="TextBox 50"/>
                <p:cNvSpPr txBox="1"/>
                <p:nvPr/>
              </p:nvSpPr>
              <p:spPr>
                <a:xfrm>
                  <a:off x="4119530" y="3834037"/>
                  <a:ext cx="860153" cy="163245"/>
                </a:xfrm>
                <a:prstGeom prst="rect">
                  <a:avLst/>
                </a:prstGeom>
                <a:noFill/>
              </p:spPr>
              <p:txBody>
                <a:bodyPr wrap="square" rtlCol="0">
                  <a:spAutoFit/>
                </a:bodyPr>
                <a:lstStyle/>
                <a:p>
                  <a:pPr algn="ctr"/>
                  <a:r>
                    <a:rPr lang="en-US" sz="600" b="1" cap="all" dirty="0" smtClean="0">
                      <a:latin typeface="Arial" pitchFamily="34" charset="0"/>
                      <a:cs typeface="Arial" pitchFamily="34" charset="0"/>
                    </a:rPr>
                    <a:t>HABITAT</a:t>
                  </a:r>
                  <a:endParaRPr lang="en-US" sz="600" b="1" cap="all" dirty="0">
                    <a:latin typeface="Arial" pitchFamily="34" charset="0"/>
                    <a:cs typeface="Arial" pitchFamily="34" charset="0"/>
                  </a:endParaRPr>
                </a:p>
              </p:txBody>
            </p:sp>
            <p:sp>
              <p:nvSpPr>
                <p:cNvPr id="52" name="TextBox 51"/>
                <p:cNvSpPr txBox="1"/>
                <p:nvPr/>
              </p:nvSpPr>
              <p:spPr>
                <a:xfrm>
                  <a:off x="3092853" y="3622347"/>
                  <a:ext cx="860153" cy="163245"/>
                </a:xfrm>
                <a:prstGeom prst="rect">
                  <a:avLst/>
                </a:prstGeom>
                <a:noFill/>
              </p:spPr>
              <p:txBody>
                <a:bodyPr wrap="square" rtlCol="0">
                  <a:spAutoFit/>
                </a:bodyPr>
                <a:lstStyle/>
                <a:p>
                  <a:pPr algn="r"/>
                  <a:r>
                    <a:rPr lang="en-US" sz="600" b="1" cap="all" dirty="0" smtClean="0">
                      <a:latin typeface="Arial" pitchFamily="34" charset="0"/>
                      <a:cs typeface="Arial" pitchFamily="34" charset="0"/>
                    </a:rPr>
                    <a:t>RESOURCES</a:t>
                  </a:r>
                  <a:endParaRPr lang="en-US" sz="600" b="1" cap="all" dirty="0">
                    <a:latin typeface="Arial" pitchFamily="34" charset="0"/>
                    <a:cs typeface="Arial" pitchFamily="34" charset="0"/>
                  </a:endParaRPr>
                </a:p>
              </p:txBody>
            </p:sp>
            <p:sp>
              <p:nvSpPr>
                <p:cNvPr id="53" name="TextBox 52"/>
                <p:cNvSpPr txBox="1"/>
                <p:nvPr/>
              </p:nvSpPr>
              <p:spPr>
                <a:xfrm>
                  <a:off x="2652812" y="3139633"/>
                  <a:ext cx="860153" cy="163245"/>
                </a:xfrm>
                <a:prstGeom prst="rect">
                  <a:avLst/>
                </a:prstGeom>
                <a:noFill/>
              </p:spPr>
              <p:txBody>
                <a:bodyPr wrap="square" rtlCol="0">
                  <a:spAutoFit/>
                </a:bodyPr>
                <a:lstStyle/>
                <a:p>
                  <a:pPr algn="r"/>
                  <a:r>
                    <a:rPr lang="en-US" sz="600" b="1" cap="all" dirty="0" smtClean="0">
                      <a:latin typeface="Arial" pitchFamily="34" charset="0"/>
                      <a:cs typeface="Arial" pitchFamily="34" charset="0"/>
                    </a:rPr>
                    <a:t>COMPLIANCE</a:t>
                  </a:r>
                  <a:endParaRPr lang="en-US" sz="600" b="1" cap="all" dirty="0">
                    <a:latin typeface="Arial" pitchFamily="34" charset="0"/>
                    <a:cs typeface="Arial" pitchFamily="34" charset="0"/>
                  </a:endParaRPr>
                </a:p>
              </p:txBody>
            </p:sp>
            <p:sp>
              <p:nvSpPr>
                <p:cNvPr id="54" name="TextBox 53"/>
                <p:cNvSpPr txBox="1"/>
                <p:nvPr/>
              </p:nvSpPr>
              <p:spPr>
                <a:xfrm>
                  <a:off x="2481902" y="2489059"/>
                  <a:ext cx="860153" cy="244867"/>
                </a:xfrm>
                <a:prstGeom prst="rect">
                  <a:avLst/>
                </a:prstGeom>
                <a:noFill/>
              </p:spPr>
              <p:txBody>
                <a:bodyPr wrap="square" rtlCol="0">
                  <a:spAutoFit/>
                </a:bodyPr>
                <a:lstStyle/>
                <a:p>
                  <a:pPr algn="r"/>
                  <a:r>
                    <a:rPr lang="en-US" sz="600" b="1" cap="all" dirty="0" smtClean="0">
                      <a:latin typeface="Arial" pitchFamily="34" charset="0"/>
                      <a:cs typeface="Arial" pitchFamily="34" charset="0"/>
                    </a:rPr>
                    <a:t>Operating</a:t>
                  </a:r>
                  <a:br>
                    <a:rPr lang="en-US" sz="600" b="1" cap="all" dirty="0" smtClean="0">
                      <a:latin typeface="Arial" pitchFamily="34" charset="0"/>
                      <a:cs typeface="Arial" pitchFamily="34" charset="0"/>
                    </a:rPr>
                  </a:br>
                  <a:r>
                    <a:rPr lang="en-US" sz="600" b="1" cap="all" dirty="0" smtClean="0">
                      <a:latin typeface="Arial" pitchFamily="34" charset="0"/>
                      <a:cs typeface="Arial" pitchFamily="34" charset="0"/>
                    </a:rPr>
                    <a:t>COSTS</a:t>
                  </a:r>
                  <a:endParaRPr lang="en-US" sz="600" b="1" cap="all" dirty="0">
                    <a:latin typeface="Arial" pitchFamily="34" charset="0"/>
                    <a:cs typeface="Arial" pitchFamily="34" charset="0"/>
                  </a:endParaRPr>
                </a:p>
              </p:txBody>
            </p:sp>
            <p:sp>
              <p:nvSpPr>
                <p:cNvPr id="55" name="TextBox 54"/>
                <p:cNvSpPr txBox="1"/>
                <p:nvPr/>
              </p:nvSpPr>
              <p:spPr>
                <a:xfrm>
                  <a:off x="2682309" y="1892429"/>
                  <a:ext cx="860153" cy="163245"/>
                </a:xfrm>
                <a:prstGeom prst="rect">
                  <a:avLst/>
                </a:prstGeom>
                <a:noFill/>
              </p:spPr>
              <p:txBody>
                <a:bodyPr wrap="square" rtlCol="0">
                  <a:spAutoFit/>
                </a:bodyPr>
                <a:lstStyle/>
                <a:p>
                  <a:pPr algn="r"/>
                  <a:r>
                    <a:rPr lang="en-US" sz="600" b="1" cap="all" dirty="0" smtClean="0">
                      <a:latin typeface="Arial" pitchFamily="34" charset="0"/>
                      <a:cs typeface="Arial" pitchFamily="34" charset="0"/>
                    </a:rPr>
                    <a:t>FIRST COSTS</a:t>
                  </a:r>
                  <a:endParaRPr lang="en-US" sz="600" b="1" cap="all" dirty="0">
                    <a:latin typeface="Arial" pitchFamily="34" charset="0"/>
                    <a:cs typeface="Arial" pitchFamily="34" charset="0"/>
                  </a:endParaRPr>
                </a:p>
              </p:txBody>
            </p:sp>
            <p:sp>
              <p:nvSpPr>
                <p:cNvPr id="56" name="TextBox 55"/>
                <p:cNvSpPr txBox="1"/>
                <p:nvPr/>
              </p:nvSpPr>
              <p:spPr>
                <a:xfrm>
                  <a:off x="3104357" y="1423541"/>
                  <a:ext cx="860153" cy="163245"/>
                </a:xfrm>
                <a:prstGeom prst="rect">
                  <a:avLst/>
                </a:prstGeom>
                <a:noFill/>
              </p:spPr>
              <p:txBody>
                <a:bodyPr wrap="square" rtlCol="0">
                  <a:spAutoFit/>
                </a:bodyPr>
                <a:lstStyle/>
                <a:p>
                  <a:pPr algn="r"/>
                  <a:r>
                    <a:rPr lang="en-US" sz="600" b="1" cap="all" dirty="0" smtClean="0">
                      <a:latin typeface="Arial" pitchFamily="34" charset="0"/>
                      <a:cs typeface="Arial" pitchFamily="34" charset="0"/>
                    </a:rPr>
                    <a:t>HR COSTS</a:t>
                  </a:r>
                  <a:endParaRPr lang="en-US" sz="600" b="1" cap="all" dirty="0">
                    <a:latin typeface="Arial" pitchFamily="34" charset="0"/>
                    <a:cs typeface="Arial" pitchFamily="34" charset="0"/>
                  </a:endParaRPr>
                </a:p>
              </p:txBody>
            </p:sp>
          </p:grpSp>
        </p:grpSp>
        <p:grpSp>
          <p:nvGrpSpPr>
            <p:cNvPr id="34" name="Group 33"/>
            <p:cNvGrpSpPr/>
            <p:nvPr/>
          </p:nvGrpSpPr>
          <p:grpSpPr>
            <a:xfrm>
              <a:off x="6419918" y="956775"/>
              <a:ext cx="605377" cy="664915"/>
              <a:chOff x="7238731" y="998380"/>
              <a:chExt cx="605377" cy="664915"/>
            </a:xfrm>
          </p:grpSpPr>
          <p:sp>
            <p:nvSpPr>
              <p:cNvPr id="41" name="Rectangle 40"/>
              <p:cNvSpPr/>
              <p:nvPr/>
            </p:nvSpPr>
            <p:spPr>
              <a:xfrm>
                <a:off x="7238731" y="1306973"/>
                <a:ext cx="605377" cy="35632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cap="all" dirty="0" smtClean="0">
                    <a:solidFill>
                      <a:srgbClr val="53565A"/>
                    </a:solidFill>
                    <a:latin typeface="Arial" pitchFamily="34" charset="0"/>
                    <a:cs typeface="Arial" pitchFamily="34" charset="0"/>
                  </a:rPr>
                  <a:t>SOCIAL</a:t>
                </a:r>
                <a:br>
                  <a:rPr lang="en-US" sz="700" b="1" cap="all" dirty="0" smtClean="0">
                    <a:solidFill>
                      <a:srgbClr val="53565A"/>
                    </a:solidFill>
                    <a:latin typeface="Arial" pitchFamily="34" charset="0"/>
                    <a:cs typeface="Arial" pitchFamily="34" charset="0"/>
                  </a:rPr>
                </a:br>
                <a:r>
                  <a:rPr lang="en-US" sz="700" b="1" cap="all" dirty="0" smtClean="0">
                    <a:solidFill>
                      <a:srgbClr val="53565A"/>
                    </a:solidFill>
                    <a:latin typeface="Arial" pitchFamily="34" charset="0"/>
                    <a:cs typeface="Arial" pitchFamily="34" charset="0"/>
                  </a:rPr>
                  <a:t>value</a:t>
                </a:r>
                <a:endParaRPr lang="en-US" sz="700" dirty="0">
                  <a:solidFill>
                    <a:srgbClr val="53565A"/>
                  </a:solidFill>
                </a:endParaRP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6684" y="998380"/>
                <a:ext cx="320492" cy="332243"/>
              </a:xfrm>
              <a:prstGeom prst="rect">
                <a:avLst/>
              </a:prstGeom>
            </p:spPr>
          </p:pic>
        </p:grpSp>
        <p:grpSp>
          <p:nvGrpSpPr>
            <p:cNvPr id="35" name="Group 34"/>
            <p:cNvGrpSpPr/>
            <p:nvPr/>
          </p:nvGrpSpPr>
          <p:grpSpPr>
            <a:xfrm>
              <a:off x="3947117" y="4489623"/>
              <a:ext cx="1115733" cy="687584"/>
              <a:chOff x="3947117" y="4489623"/>
              <a:chExt cx="1115733" cy="687584"/>
            </a:xfrm>
          </p:grpSpPr>
          <p:sp>
            <p:nvSpPr>
              <p:cNvPr id="39" name="Rectangle 38"/>
              <p:cNvSpPr/>
              <p:nvPr/>
            </p:nvSpPr>
            <p:spPr>
              <a:xfrm>
                <a:off x="3947117" y="4820884"/>
                <a:ext cx="1115733" cy="35632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cap="all" dirty="0" smtClean="0">
                    <a:solidFill>
                      <a:srgbClr val="53565A"/>
                    </a:solidFill>
                    <a:latin typeface="Arial" pitchFamily="34" charset="0"/>
                    <a:cs typeface="Arial" pitchFamily="34" charset="0"/>
                  </a:rPr>
                  <a:t>ENVIRONMENTAL</a:t>
                </a:r>
              </a:p>
              <a:p>
                <a:pPr algn="ctr"/>
                <a:r>
                  <a:rPr lang="en-US" sz="700" b="1" cap="all" dirty="0" smtClean="0">
                    <a:solidFill>
                      <a:srgbClr val="53565A"/>
                    </a:solidFill>
                    <a:latin typeface="Arial" pitchFamily="34" charset="0"/>
                    <a:cs typeface="Arial" pitchFamily="34" charset="0"/>
                  </a:rPr>
                  <a:t>value</a:t>
                </a:r>
                <a:endParaRPr lang="en-US" sz="400" dirty="0">
                  <a:solidFill>
                    <a:srgbClr val="53565A"/>
                  </a:solidFill>
                </a:endParaRPr>
              </a:p>
            </p:txBody>
          </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5909" y="4489623"/>
                <a:ext cx="320492" cy="320492"/>
              </a:xfrm>
              <a:prstGeom prst="rect">
                <a:avLst/>
              </a:prstGeom>
            </p:spPr>
          </p:pic>
        </p:grpSp>
        <p:grpSp>
          <p:nvGrpSpPr>
            <p:cNvPr id="36" name="Group 35"/>
            <p:cNvGrpSpPr/>
            <p:nvPr/>
          </p:nvGrpSpPr>
          <p:grpSpPr>
            <a:xfrm>
              <a:off x="1819161" y="1012579"/>
              <a:ext cx="785393" cy="609111"/>
              <a:chOff x="1242811" y="1004015"/>
              <a:chExt cx="785393" cy="609111"/>
            </a:xfrm>
          </p:grpSpPr>
          <p:sp>
            <p:nvSpPr>
              <p:cNvPr id="37" name="Rectangle 36"/>
              <p:cNvSpPr/>
              <p:nvPr/>
            </p:nvSpPr>
            <p:spPr>
              <a:xfrm>
                <a:off x="1242811" y="1256804"/>
                <a:ext cx="785393" cy="35632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cap="all" dirty="0" smtClean="0">
                    <a:solidFill>
                      <a:srgbClr val="53565A"/>
                    </a:solidFill>
                    <a:latin typeface="Arial" pitchFamily="34" charset="0"/>
                    <a:cs typeface="Arial" pitchFamily="34" charset="0"/>
                  </a:rPr>
                  <a:t>ECONOMIC</a:t>
                </a:r>
                <a:br>
                  <a:rPr lang="en-US" sz="700" b="1" cap="all" dirty="0" smtClean="0">
                    <a:solidFill>
                      <a:srgbClr val="53565A"/>
                    </a:solidFill>
                    <a:latin typeface="Arial" pitchFamily="34" charset="0"/>
                    <a:cs typeface="Arial" pitchFamily="34" charset="0"/>
                  </a:rPr>
                </a:br>
                <a:r>
                  <a:rPr lang="en-US" sz="700" b="1" cap="all" dirty="0" smtClean="0">
                    <a:solidFill>
                      <a:srgbClr val="53565A"/>
                    </a:solidFill>
                    <a:latin typeface="Arial" pitchFamily="34" charset="0"/>
                    <a:cs typeface="Arial" pitchFamily="34" charset="0"/>
                  </a:rPr>
                  <a:t>value</a:t>
                </a:r>
                <a:endParaRPr lang="en-US" sz="700" dirty="0">
                  <a:solidFill>
                    <a:srgbClr val="53565A"/>
                  </a:solidFill>
                </a:endParaRPr>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4599" y="1004015"/>
                <a:ext cx="482679" cy="249595"/>
              </a:xfrm>
              <a:prstGeom prst="rect">
                <a:avLst/>
              </a:prstGeom>
            </p:spPr>
          </p:pic>
        </p:grpSp>
      </p:grpSp>
    </p:spTree>
    <p:extLst>
      <p:ext uri="{BB962C8B-B14F-4D97-AF65-F5344CB8AC3E}">
        <p14:creationId xmlns:p14="http://schemas.microsoft.com/office/powerpoint/2010/main" val="271294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101" name="Group 100"/>
          <p:cNvGrpSpPr/>
          <p:nvPr userDrawn="1"/>
        </p:nvGrpSpPr>
        <p:grpSpPr>
          <a:xfrm>
            <a:off x="381001" y="1366778"/>
            <a:ext cx="9193033" cy="1569410"/>
            <a:chOff x="381000" y="1366777"/>
            <a:chExt cx="9193033" cy="1569410"/>
          </a:xfrm>
        </p:grpSpPr>
        <p:grpSp>
          <p:nvGrpSpPr>
            <p:cNvPr id="102" name="Group 101"/>
            <p:cNvGrpSpPr/>
            <p:nvPr/>
          </p:nvGrpSpPr>
          <p:grpSpPr>
            <a:xfrm>
              <a:off x="381000" y="1366777"/>
              <a:ext cx="2855407" cy="1225826"/>
              <a:chOff x="381000" y="612397"/>
              <a:chExt cx="2855407" cy="1225826"/>
            </a:xfrm>
          </p:grpSpPr>
          <p:grpSp>
            <p:nvGrpSpPr>
              <p:cNvPr id="116" name="Group 115"/>
              <p:cNvGrpSpPr/>
              <p:nvPr/>
            </p:nvGrpSpPr>
            <p:grpSpPr>
              <a:xfrm>
                <a:off x="381000" y="1152423"/>
                <a:ext cx="2855407" cy="685800"/>
                <a:chOff x="381000" y="1152423"/>
                <a:chExt cx="2855407" cy="685800"/>
              </a:xfrm>
            </p:grpSpPr>
            <p:sp>
              <p:nvSpPr>
                <p:cNvPr id="118" name="Chevron 117"/>
                <p:cNvSpPr/>
                <p:nvPr/>
              </p:nvSpPr>
              <p:spPr>
                <a:xfrm>
                  <a:off x="381000" y="1152423"/>
                  <a:ext cx="2855407" cy="68580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solidFill>
                      <a:prstClr val="black"/>
                    </a:solidFill>
                  </a:endParaRPr>
                </a:p>
              </p:txBody>
            </p:sp>
            <p:sp>
              <p:nvSpPr>
                <p:cNvPr id="119" name="TextBox 21"/>
                <p:cNvSpPr txBox="1"/>
                <p:nvPr/>
              </p:nvSpPr>
              <p:spPr>
                <a:xfrm>
                  <a:off x="385751" y="1364518"/>
                  <a:ext cx="2845904" cy="2540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1" b="1" dirty="0" smtClean="0">
                      <a:solidFill>
                        <a:schemeClr val="tx1"/>
                      </a:solidFill>
                      <a:latin typeface="Arial" pitchFamily="34" charset="0"/>
                      <a:cs typeface="Arial" pitchFamily="34" charset="0"/>
                    </a:rPr>
                    <a:t>WHAT DO WE WANT TO DO?</a:t>
                  </a:r>
                  <a:endParaRPr lang="en-US" sz="1051" b="1" dirty="0">
                    <a:solidFill>
                      <a:schemeClr val="tx1"/>
                    </a:solidFill>
                    <a:latin typeface="Arial" pitchFamily="34" charset="0"/>
                    <a:cs typeface="Arial" pitchFamily="34" charset="0"/>
                  </a:endParaRPr>
                </a:p>
              </p:txBody>
            </p:sp>
          </p:grpSp>
          <p:sp>
            <p:nvSpPr>
              <p:cNvPr id="117" name="TextBox 29"/>
              <p:cNvSpPr txBox="1"/>
              <p:nvPr/>
            </p:nvSpPr>
            <p:spPr>
              <a:xfrm>
                <a:off x="382437" y="612397"/>
                <a:ext cx="249792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smtClean="0">
                    <a:solidFill>
                      <a:schemeClr val="bg1"/>
                    </a:solidFill>
                    <a:latin typeface="Arial" pitchFamily="34" charset="0"/>
                    <a:cs typeface="Arial" pitchFamily="34" charset="0"/>
                  </a:rPr>
                  <a:t>GOALS</a:t>
                </a:r>
                <a:endParaRPr lang="en-US" sz="2800" b="1" dirty="0">
                  <a:solidFill>
                    <a:schemeClr val="bg1"/>
                  </a:solidFill>
                  <a:latin typeface="Arial" pitchFamily="34" charset="0"/>
                  <a:cs typeface="Arial" pitchFamily="34" charset="0"/>
                </a:endParaRPr>
              </a:p>
            </p:txBody>
          </p:sp>
        </p:grpSp>
        <p:grpSp>
          <p:nvGrpSpPr>
            <p:cNvPr id="103" name="Group 102"/>
            <p:cNvGrpSpPr/>
            <p:nvPr/>
          </p:nvGrpSpPr>
          <p:grpSpPr>
            <a:xfrm>
              <a:off x="3038781" y="1366777"/>
              <a:ext cx="2862469" cy="1225826"/>
              <a:chOff x="3034747" y="612397"/>
              <a:chExt cx="2862469" cy="1225826"/>
            </a:xfrm>
          </p:grpSpPr>
          <p:grpSp>
            <p:nvGrpSpPr>
              <p:cNvPr id="112" name="Group 111"/>
              <p:cNvGrpSpPr/>
              <p:nvPr/>
            </p:nvGrpSpPr>
            <p:grpSpPr>
              <a:xfrm>
                <a:off x="3034747" y="1152423"/>
                <a:ext cx="2862469" cy="685800"/>
                <a:chOff x="3034747" y="1152423"/>
                <a:chExt cx="2862469" cy="685800"/>
              </a:xfrm>
            </p:grpSpPr>
            <p:sp>
              <p:nvSpPr>
                <p:cNvPr id="114" name="Chevron 113"/>
                <p:cNvSpPr/>
                <p:nvPr/>
              </p:nvSpPr>
              <p:spPr>
                <a:xfrm>
                  <a:off x="3038278" y="1152423"/>
                  <a:ext cx="2855407" cy="68580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solidFill>
                      <a:prstClr val="black"/>
                    </a:solidFill>
                  </a:endParaRPr>
                </a:p>
              </p:txBody>
            </p:sp>
            <p:sp>
              <p:nvSpPr>
                <p:cNvPr id="115" name="TextBox 22"/>
                <p:cNvSpPr txBox="1"/>
                <p:nvPr/>
              </p:nvSpPr>
              <p:spPr>
                <a:xfrm>
                  <a:off x="3034747" y="1368365"/>
                  <a:ext cx="2862469" cy="2540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1" b="1" dirty="0" smtClean="0">
                      <a:solidFill>
                        <a:schemeClr val="tx1"/>
                      </a:solidFill>
                      <a:latin typeface="Arial" pitchFamily="34" charset="0"/>
                      <a:cs typeface="Arial" pitchFamily="34" charset="0"/>
                    </a:rPr>
                    <a:t>HOW CAN WE DO IT?</a:t>
                  </a:r>
                  <a:endParaRPr lang="en-US" sz="1051" b="1" dirty="0">
                    <a:solidFill>
                      <a:schemeClr val="tx1"/>
                    </a:solidFill>
                    <a:latin typeface="Arial" pitchFamily="34" charset="0"/>
                    <a:cs typeface="Arial" pitchFamily="34" charset="0"/>
                  </a:endParaRPr>
                </a:p>
              </p:txBody>
            </p:sp>
          </p:grpSp>
          <p:sp>
            <p:nvSpPr>
              <p:cNvPr id="113" name="TextBox 30"/>
              <p:cNvSpPr txBox="1"/>
              <p:nvPr/>
            </p:nvSpPr>
            <p:spPr>
              <a:xfrm>
                <a:off x="3044687" y="612397"/>
                <a:ext cx="251387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smtClean="0">
                    <a:solidFill>
                      <a:schemeClr val="bg1"/>
                    </a:solidFill>
                    <a:latin typeface="Arial" pitchFamily="34" charset="0"/>
                    <a:cs typeface="Arial" pitchFamily="34" charset="0"/>
                  </a:rPr>
                  <a:t>STRATEGIES</a:t>
                </a:r>
                <a:endParaRPr lang="en-US" sz="2800" b="1" dirty="0">
                  <a:solidFill>
                    <a:schemeClr val="bg1"/>
                  </a:solidFill>
                  <a:latin typeface="Arial" pitchFamily="34" charset="0"/>
                  <a:cs typeface="Arial" pitchFamily="34" charset="0"/>
                </a:endParaRPr>
              </a:p>
            </p:txBody>
          </p:sp>
        </p:grpSp>
        <p:grpSp>
          <p:nvGrpSpPr>
            <p:cNvPr id="104" name="Group 103"/>
            <p:cNvGrpSpPr/>
            <p:nvPr/>
          </p:nvGrpSpPr>
          <p:grpSpPr>
            <a:xfrm>
              <a:off x="5703623" y="1366777"/>
              <a:ext cx="2855407" cy="1225826"/>
              <a:chOff x="5703623" y="612397"/>
              <a:chExt cx="2855407" cy="1225826"/>
            </a:xfrm>
          </p:grpSpPr>
          <p:grpSp>
            <p:nvGrpSpPr>
              <p:cNvPr id="108" name="Group 107"/>
              <p:cNvGrpSpPr/>
              <p:nvPr/>
            </p:nvGrpSpPr>
            <p:grpSpPr>
              <a:xfrm>
                <a:off x="5703623" y="1152423"/>
                <a:ext cx="2855407" cy="685800"/>
                <a:chOff x="5701748" y="1152423"/>
                <a:chExt cx="2855407" cy="685800"/>
              </a:xfrm>
            </p:grpSpPr>
            <p:sp>
              <p:nvSpPr>
                <p:cNvPr id="110" name="Chevron 109"/>
                <p:cNvSpPr/>
                <p:nvPr/>
              </p:nvSpPr>
              <p:spPr>
                <a:xfrm>
                  <a:off x="5701748" y="1152423"/>
                  <a:ext cx="2855407" cy="68580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solidFill>
                      <a:prstClr val="black"/>
                    </a:solidFill>
                  </a:endParaRPr>
                </a:p>
              </p:txBody>
            </p:sp>
            <p:sp>
              <p:nvSpPr>
                <p:cNvPr id="111" name="TextBox 23"/>
                <p:cNvSpPr txBox="1"/>
                <p:nvPr/>
              </p:nvSpPr>
              <p:spPr>
                <a:xfrm>
                  <a:off x="5850396" y="1368365"/>
                  <a:ext cx="2693724" cy="2540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1" b="1" dirty="0" smtClean="0">
                      <a:solidFill>
                        <a:schemeClr val="tx1"/>
                      </a:solidFill>
                      <a:latin typeface="Arial" pitchFamily="34" charset="0"/>
                      <a:cs typeface="Arial" pitchFamily="34" charset="0"/>
                    </a:rPr>
                    <a:t>DID WE DO IT?</a:t>
                  </a:r>
                  <a:endParaRPr lang="en-US" sz="1051" b="1" dirty="0">
                    <a:solidFill>
                      <a:schemeClr val="tx1"/>
                    </a:solidFill>
                    <a:latin typeface="Arial" pitchFamily="34" charset="0"/>
                    <a:cs typeface="Arial" pitchFamily="34" charset="0"/>
                  </a:endParaRPr>
                </a:p>
              </p:txBody>
            </p:sp>
          </p:grpSp>
          <p:sp>
            <p:nvSpPr>
              <p:cNvPr id="109" name="TextBox 31"/>
              <p:cNvSpPr txBox="1"/>
              <p:nvPr/>
            </p:nvSpPr>
            <p:spPr>
              <a:xfrm>
                <a:off x="5711687" y="612397"/>
                <a:ext cx="247981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smtClean="0">
                    <a:solidFill>
                      <a:schemeClr val="bg1"/>
                    </a:solidFill>
                    <a:latin typeface="Arial" pitchFamily="34" charset="0"/>
                    <a:cs typeface="Arial" pitchFamily="34" charset="0"/>
                  </a:rPr>
                  <a:t>OUTCOME</a:t>
                </a:r>
                <a:endParaRPr lang="en-US" sz="2800" b="1" dirty="0">
                  <a:solidFill>
                    <a:schemeClr val="bg1"/>
                  </a:solidFill>
                  <a:latin typeface="Arial" pitchFamily="34" charset="0"/>
                  <a:cs typeface="Arial" pitchFamily="34" charset="0"/>
                </a:endParaRPr>
              </a:p>
            </p:txBody>
          </p:sp>
        </p:grpSp>
        <p:sp>
          <p:nvSpPr>
            <p:cNvPr id="105" name="TextBox 21"/>
            <p:cNvSpPr txBox="1"/>
            <p:nvPr/>
          </p:nvSpPr>
          <p:spPr>
            <a:xfrm>
              <a:off x="7039341" y="2597633"/>
              <a:ext cx="2534692"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rgbClr val="ED8B00"/>
                  </a:solidFill>
                  <a:latin typeface="Arial" pitchFamily="34" charset="0"/>
                  <a:cs typeface="Arial" pitchFamily="34" charset="0"/>
                </a:rPr>
                <a:t>FEEDBACK</a:t>
              </a:r>
            </a:p>
          </p:txBody>
        </p:sp>
        <p:sp>
          <p:nvSpPr>
            <p:cNvPr id="106" name="TextBox 21"/>
            <p:cNvSpPr txBox="1"/>
            <p:nvPr/>
          </p:nvSpPr>
          <p:spPr>
            <a:xfrm>
              <a:off x="4564491" y="2597633"/>
              <a:ext cx="215204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rgbClr val="ED8B00"/>
                  </a:solidFill>
                  <a:latin typeface="Arial" pitchFamily="34" charset="0"/>
                  <a:cs typeface="Arial" pitchFamily="34" charset="0"/>
                </a:rPr>
                <a:t>DESIGN</a:t>
              </a:r>
              <a:endParaRPr lang="en-US" sz="1600" b="1" dirty="0">
                <a:solidFill>
                  <a:prstClr val="black">
                    <a:lumMod val="85000"/>
                    <a:lumOff val="15000"/>
                  </a:prstClr>
                </a:solidFill>
                <a:latin typeface="Arial" pitchFamily="34" charset="0"/>
                <a:cs typeface="Arial" pitchFamily="34" charset="0"/>
              </a:endParaRPr>
            </a:p>
          </p:txBody>
        </p:sp>
        <p:sp>
          <p:nvSpPr>
            <p:cNvPr id="107" name="TextBox 21"/>
            <p:cNvSpPr txBox="1"/>
            <p:nvPr/>
          </p:nvSpPr>
          <p:spPr>
            <a:xfrm>
              <a:off x="1912731" y="2597633"/>
              <a:ext cx="215204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rgbClr val="ED8B00"/>
                  </a:solidFill>
                  <a:latin typeface="Arial" pitchFamily="34" charset="0"/>
                  <a:cs typeface="Arial" pitchFamily="34" charset="0"/>
                </a:rPr>
                <a:t>RESEARCH</a:t>
              </a:r>
              <a:endParaRPr lang="en-US" sz="1600" b="1" dirty="0">
                <a:solidFill>
                  <a:srgbClr val="ED8B00"/>
                </a:solidFill>
                <a:latin typeface="Arial" pitchFamily="34" charset="0"/>
                <a:cs typeface="Arial" pitchFamily="34" charset="0"/>
              </a:endParaRPr>
            </a:p>
          </p:txBody>
        </p:sp>
      </p:grpSp>
    </p:spTree>
    <p:extLst>
      <p:ext uri="{BB962C8B-B14F-4D97-AF65-F5344CB8AC3E}">
        <p14:creationId xmlns:p14="http://schemas.microsoft.com/office/powerpoint/2010/main" val="323082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37162" y="144780"/>
            <a:ext cx="8653463" cy="514350"/>
          </a:xfrm>
          <a:prstGeom prst="rect">
            <a:avLst/>
          </a:prstGeom>
        </p:spPr>
        <p:txBody>
          <a:bodyPr/>
          <a:lstStyle>
            <a:lvl1pPr algn="l">
              <a:defRPr sz="2800" b="1" cap="all" baseline="0">
                <a:solidFill>
                  <a:srgbClr val="ED8B00"/>
                </a:solidFill>
                <a:latin typeface="Arial" pitchFamily="34" charset="0"/>
                <a:cs typeface="Arial" pitchFamily="34" charset="0"/>
              </a:defRPr>
            </a:lvl1pPr>
          </a:lstStyle>
          <a:p>
            <a:r>
              <a:rPr lang="en-US" dirty="0" smtClean="0"/>
              <a:t>title</a:t>
            </a:r>
            <a:endParaRPr lang="en-US" dirty="0"/>
          </a:p>
        </p:txBody>
      </p:sp>
    </p:spTree>
    <p:extLst>
      <p:ext uri="{BB962C8B-B14F-4D97-AF65-F5344CB8AC3E}">
        <p14:creationId xmlns:p14="http://schemas.microsoft.com/office/powerpoint/2010/main" val="302952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37162" y="144780"/>
            <a:ext cx="8653463" cy="514350"/>
          </a:xfrm>
          <a:prstGeom prst="rect">
            <a:avLst/>
          </a:prstGeom>
        </p:spPr>
        <p:txBody>
          <a:bodyPr/>
          <a:lstStyle>
            <a:lvl1pPr algn="l">
              <a:defRPr sz="2800" b="1" cap="all" baseline="0">
                <a:solidFill>
                  <a:srgbClr val="ED8B00"/>
                </a:solidFill>
                <a:latin typeface="Arial" pitchFamily="34" charset="0"/>
                <a:cs typeface="Arial" pitchFamily="34" charset="0"/>
              </a:defRPr>
            </a:lvl1pPr>
          </a:lstStyle>
          <a:p>
            <a:r>
              <a:rPr lang="en-US" dirty="0" smtClean="0"/>
              <a:t>title</a:t>
            </a:r>
            <a:endParaRPr lang="en-US" dirty="0"/>
          </a:p>
        </p:txBody>
      </p:sp>
      <p:sp>
        <p:nvSpPr>
          <p:cNvPr id="6" name="Text Placeholder 15"/>
          <p:cNvSpPr>
            <a:spLocks noGrp="1"/>
          </p:cNvSpPr>
          <p:nvPr>
            <p:ph type="body" sz="quarter" idx="10" hasCustomPrompt="1"/>
          </p:nvPr>
        </p:nvSpPr>
        <p:spPr>
          <a:xfrm>
            <a:off x="153034" y="582930"/>
            <a:ext cx="8670927" cy="304800"/>
          </a:xfrm>
          <a:prstGeom prst="rect">
            <a:avLst/>
          </a:prstGeom>
        </p:spPr>
        <p:txBody>
          <a:bodyPr/>
          <a:lstStyle>
            <a:lvl1pPr marL="0" indent="0">
              <a:buFont typeface="+mj-lt"/>
              <a:buNone/>
              <a:defRPr sz="1400" b="1" i="0" cap="all" baseline="0">
                <a:solidFill>
                  <a:srgbClr val="97999B"/>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377141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37162" y="144780"/>
            <a:ext cx="8653463" cy="514350"/>
          </a:xfrm>
          <a:prstGeom prst="rect">
            <a:avLst/>
          </a:prstGeom>
        </p:spPr>
        <p:txBody>
          <a:bodyPr/>
          <a:lstStyle>
            <a:lvl1pPr algn="l">
              <a:defRPr sz="2800" b="1" cap="all" baseline="0">
                <a:solidFill>
                  <a:srgbClr val="ED8B00"/>
                </a:solidFill>
                <a:latin typeface="Arial" pitchFamily="34" charset="0"/>
                <a:cs typeface="Arial" pitchFamily="34" charset="0"/>
              </a:defRPr>
            </a:lvl1pPr>
          </a:lstStyle>
          <a:p>
            <a:r>
              <a:rPr lang="en-US" dirty="0" smtClean="0"/>
              <a:t>title</a:t>
            </a:r>
            <a:endParaRPr lang="en-US" dirty="0"/>
          </a:p>
        </p:txBody>
      </p:sp>
      <p:sp>
        <p:nvSpPr>
          <p:cNvPr id="6" name="Text Placeholder 15"/>
          <p:cNvSpPr>
            <a:spLocks noGrp="1"/>
          </p:cNvSpPr>
          <p:nvPr>
            <p:ph type="body" sz="quarter" idx="10" hasCustomPrompt="1"/>
          </p:nvPr>
        </p:nvSpPr>
        <p:spPr>
          <a:xfrm>
            <a:off x="153034" y="582930"/>
            <a:ext cx="8670927" cy="304800"/>
          </a:xfrm>
          <a:prstGeom prst="rect">
            <a:avLst/>
          </a:prstGeom>
        </p:spPr>
        <p:txBody>
          <a:bodyPr/>
          <a:lstStyle>
            <a:lvl1pPr marL="0" indent="0">
              <a:buFont typeface="+mj-lt"/>
              <a:buNone/>
              <a:defRPr sz="1400" b="1" i="0" cap="all" baseline="0">
                <a:solidFill>
                  <a:srgbClr val="97999B"/>
                </a:solidFill>
                <a:latin typeface="+mj-lt"/>
              </a:defRPr>
            </a:lvl1pPr>
          </a:lstStyle>
          <a:p>
            <a:pPr lvl="0"/>
            <a:r>
              <a:rPr lang="en-US" dirty="0" smtClean="0"/>
              <a:t>subtitle</a:t>
            </a:r>
            <a:endParaRPr lang="en-US" dirty="0"/>
          </a:p>
        </p:txBody>
      </p:sp>
      <p:sp>
        <p:nvSpPr>
          <p:cNvPr id="4" name="Text Placeholder 2"/>
          <p:cNvSpPr>
            <a:spLocks noGrp="1"/>
          </p:cNvSpPr>
          <p:nvPr>
            <p:ph type="body" sz="quarter" idx="11" hasCustomPrompt="1"/>
          </p:nvPr>
        </p:nvSpPr>
        <p:spPr>
          <a:xfrm>
            <a:off x="228600" y="971550"/>
            <a:ext cx="7239000" cy="3810000"/>
          </a:xfrm>
          <a:prstGeom prst="rect">
            <a:avLst/>
          </a:prstGeom>
        </p:spPr>
        <p:txBody>
          <a:bodyPr/>
          <a:lstStyle>
            <a:lvl1pPr marL="0" indent="0">
              <a:spcBef>
                <a:spcPts val="1200"/>
              </a:spcBef>
              <a:buNone/>
              <a:defRPr sz="1600" baseline="0">
                <a:solidFill>
                  <a:srgbClr val="53565A"/>
                </a:solidFill>
                <a:latin typeface="Calibri" pitchFamily="34" charset="0"/>
              </a:defRPr>
            </a:lvl1pPr>
            <a:lvl2pPr marL="560057" indent="0">
              <a:buNone/>
              <a:defRPr sz="1400">
                <a:solidFill>
                  <a:srgbClr val="53565A"/>
                </a:solidFill>
                <a:latin typeface="Calibri" pitchFamily="34" charset="0"/>
              </a:defRPr>
            </a:lvl2pPr>
            <a:lvl3pPr marL="960096" indent="0">
              <a:buNone/>
              <a:defRPr sz="1200">
                <a:solidFill>
                  <a:srgbClr val="53565A"/>
                </a:solidFill>
                <a:latin typeface="Calibri" pitchFamily="34" charset="0"/>
              </a:defRPr>
            </a:lvl3pPr>
            <a:lvl4pPr marL="1417285" indent="0">
              <a:buNone/>
              <a:defRPr sz="1100">
                <a:solidFill>
                  <a:srgbClr val="53565A"/>
                </a:solidFill>
                <a:latin typeface="Calibri" pitchFamily="34" charset="0"/>
              </a:defRPr>
            </a:lvl4pPr>
            <a:lvl5pPr marL="1874473" indent="0">
              <a:buNone/>
              <a:defRPr sz="1100">
                <a:solidFill>
                  <a:srgbClr val="53565A"/>
                </a:solidFill>
                <a:latin typeface="Calibri" pitchFamily="34" charset="0"/>
              </a:defRPr>
            </a:lvl5pPr>
          </a:lstStyle>
          <a:p>
            <a:pPr lvl="0"/>
            <a:r>
              <a:rPr lang="en-US" dirty="0" smtClean="0"/>
              <a:t>Click to add no-bullet list (can replace bulleted list)</a:t>
            </a:r>
          </a:p>
        </p:txBody>
      </p:sp>
    </p:spTree>
    <p:extLst>
      <p:ext uri="{BB962C8B-B14F-4D97-AF65-F5344CB8AC3E}">
        <p14:creationId xmlns:p14="http://schemas.microsoft.com/office/powerpoint/2010/main" val="14971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37162" y="144780"/>
            <a:ext cx="8653463" cy="514350"/>
          </a:xfrm>
          <a:prstGeom prst="rect">
            <a:avLst/>
          </a:prstGeom>
        </p:spPr>
        <p:txBody>
          <a:bodyPr/>
          <a:lstStyle>
            <a:lvl1pPr algn="l">
              <a:defRPr sz="2800" b="1" cap="all" baseline="0">
                <a:solidFill>
                  <a:srgbClr val="ED8B00"/>
                </a:solidFill>
                <a:latin typeface="Arial" pitchFamily="34" charset="0"/>
                <a:cs typeface="Arial" pitchFamily="34" charset="0"/>
              </a:defRPr>
            </a:lvl1pPr>
          </a:lstStyle>
          <a:p>
            <a:r>
              <a:rPr lang="en-US" dirty="0" smtClean="0"/>
              <a:t>title</a:t>
            </a:r>
            <a:endParaRPr lang="en-US" dirty="0"/>
          </a:p>
        </p:txBody>
      </p:sp>
      <p:sp>
        <p:nvSpPr>
          <p:cNvPr id="6" name="Text Placeholder 15"/>
          <p:cNvSpPr>
            <a:spLocks noGrp="1"/>
          </p:cNvSpPr>
          <p:nvPr>
            <p:ph type="body" sz="quarter" idx="10" hasCustomPrompt="1"/>
          </p:nvPr>
        </p:nvSpPr>
        <p:spPr>
          <a:xfrm>
            <a:off x="153034" y="582930"/>
            <a:ext cx="8670927" cy="304800"/>
          </a:xfrm>
          <a:prstGeom prst="rect">
            <a:avLst/>
          </a:prstGeom>
        </p:spPr>
        <p:txBody>
          <a:bodyPr/>
          <a:lstStyle>
            <a:lvl1pPr marL="0" indent="0">
              <a:buFont typeface="+mj-lt"/>
              <a:buNone/>
              <a:defRPr sz="1400" b="1" i="0" cap="all" baseline="0">
                <a:solidFill>
                  <a:srgbClr val="97999B"/>
                </a:solidFill>
                <a:latin typeface="+mj-lt"/>
              </a:defRPr>
            </a:lvl1pPr>
          </a:lstStyle>
          <a:p>
            <a:pPr lvl="0"/>
            <a:r>
              <a:rPr lang="en-US" dirty="0" smtClean="0"/>
              <a:t>subtitle</a:t>
            </a:r>
            <a:endParaRPr lang="en-US" dirty="0"/>
          </a:p>
        </p:txBody>
      </p:sp>
      <p:sp>
        <p:nvSpPr>
          <p:cNvPr id="8" name="Text Placeholder 2"/>
          <p:cNvSpPr>
            <a:spLocks noGrp="1"/>
          </p:cNvSpPr>
          <p:nvPr>
            <p:ph type="body" sz="quarter" idx="12"/>
          </p:nvPr>
        </p:nvSpPr>
        <p:spPr>
          <a:xfrm>
            <a:off x="228600" y="971550"/>
            <a:ext cx="7239000" cy="3810000"/>
          </a:xfrm>
          <a:prstGeom prst="rect">
            <a:avLst/>
          </a:prstGeom>
        </p:spPr>
        <p:txBody>
          <a:bodyPr/>
          <a:lstStyle>
            <a:lvl1pPr marL="182875" indent="-182875">
              <a:spcBef>
                <a:spcPts val="451"/>
              </a:spcBef>
              <a:defRPr sz="1600">
                <a:solidFill>
                  <a:srgbClr val="53565A"/>
                </a:solidFill>
                <a:latin typeface="Calibri" pitchFamily="34" charset="0"/>
              </a:defRPr>
            </a:lvl1pPr>
            <a:lvl2pPr indent="-182875">
              <a:spcBef>
                <a:spcPts val="451"/>
              </a:spcBef>
              <a:defRPr sz="1400">
                <a:solidFill>
                  <a:srgbClr val="53565A"/>
                </a:solidFill>
                <a:latin typeface="Calibri" pitchFamily="34" charset="0"/>
              </a:defRPr>
            </a:lvl2pPr>
            <a:lvl3pPr indent="-182875">
              <a:spcBef>
                <a:spcPts val="451"/>
              </a:spcBef>
              <a:defRPr sz="1200">
                <a:solidFill>
                  <a:srgbClr val="53565A"/>
                </a:solidFill>
                <a:latin typeface="Calibri" pitchFamily="34" charset="0"/>
              </a:defRPr>
            </a:lvl3pPr>
            <a:lvl4pPr indent="-182875">
              <a:spcBef>
                <a:spcPts val="451"/>
              </a:spcBef>
              <a:defRPr sz="1100">
                <a:solidFill>
                  <a:srgbClr val="53565A"/>
                </a:solidFill>
                <a:latin typeface="Calibri" pitchFamily="34" charset="0"/>
              </a:defRPr>
            </a:lvl4pPr>
            <a:lvl5pPr indent="-182875">
              <a:spcBef>
                <a:spcPts val="451"/>
              </a:spcBef>
              <a:defRPr sz="1100">
                <a:solidFill>
                  <a:srgbClr val="53565A"/>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7778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0" y="0"/>
            <a:ext cx="9144000" cy="5143500"/>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2" name="Title 1"/>
          <p:cNvSpPr>
            <a:spLocks noGrp="1"/>
          </p:cNvSpPr>
          <p:nvPr>
            <p:ph type="ctrTitle" hasCustomPrompt="1"/>
          </p:nvPr>
        </p:nvSpPr>
        <p:spPr>
          <a:xfrm>
            <a:off x="7159626" y="147895"/>
            <a:ext cx="1755775" cy="269357"/>
          </a:xfrm>
          <a:prstGeom prst="rect">
            <a:avLst/>
          </a:prstGeom>
        </p:spPr>
        <p:txBody>
          <a:bodyPr tIns="0" bIns="0"/>
          <a:lstStyle>
            <a:lvl1pPr algn="l">
              <a:lnSpc>
                <a:spcPts val="2300"/>
              </a:lnSpc>
              <a:defRPr sz="1600" b="1" cap="all" baseline="0">
                <a:solidFill>
                  <a:srgbClr val="53565A"/>
                </a:solidFill>
                <a:latin typeface="Univers LT Std 47 Cn Lt"/>
                <a:cs typeface="Univers LT Std 47 Cn Lt"/>
              </a:defRPr>
            </a:lvl1pPr>
          </a:lstStyle>
          <a:p>
            <a:r>
              <a:rPr lang="en-US" dirty="0" smtClean="0"/>
              <a:t>Small text</a:t>
            </a:r>
            <a:endParaRPr lang="en-US" dirty="0"/>
          </a:p>
        </p:txBody>
      </p:sp>
      <p:sp>
        <p:nvSpPr>
          <p:cNvPr id="3" name="Subtitle 2"/>
          <p:cNvSpPr>
            <a:spLocks noGrp="1"/>
          </p:cNvSpPr>
          <p:nvPr>
            <p:ph type="subTitle" idx="1" hasCustomPrompt="1"/>
          </p:nvPr>
        </p:nvSpPr>
        <p:spPr>
          <a:xfrm>
            <a:off x="7150748" y="429273"/>
            <a:ext cx="1764653" cy="685800"/>
          </a:xfrm>
          <a:prstGeom prst="rect">
            <a:avLst/>
          </a:prstGeom>
        </p:spPr>
        <p:txBody>
          <a:bodyPr/>
          <a:lstStyle>
            <a:lvl1pPr marL="0" indent="0" algn="l">
              <a:lnSpc>
                <a:spcPts val="2700"/>
              </a:lnSpc>
              <a:spcBef>
                <a:spcPts val="200"/>
              </a:spcBef>
              <a:buNone/>
              <a:defRPr sz="2800" b="1" cap="all" baseline="0">
                <a:solidFill>
                  <a:srgbClr val="53565A"/>
                </a:solidFill>
                <a:latin typeface="Univers LT Std 47 Cn Lt"/>
                <a:cs typeface="Univers LT Std 47 Cn 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7159626" y="1147687"/>
            <a:ext cx="1755775" cy="281065"/>
          </a:xfrm>
          <a:prstGeom prst="rect">
            <a:avLst/>
          </a:prstGeom>
        </p:spPr>
        <p:txBody>
          <a:bodyPr tIns="0" bIns="0"/>
          <a:lstStyle>
            <a:lvl1pPr marL="0" indent="0">
              <a:lnSpc>
                <a:spcPts val="1500"/>
              </a:lnSpc>
              <a:spcBef>
                <a:spcPts val="0"/>
              </a:spcBef>
              <a:buNone/>
              <a:defRPr sz="1000" cap="all" baseline="0">
                <a:solidFill>
                  <a:srgbClr val="53565A"/>
                </a:solidFill>
                <a:latin typeface="Univers LT Std 47 Cn Lt"/>
                <a:cs typeface="Univers LT Std 47 Cn Lt"/>
              </a:defRPr>
            </a:lvl1pPr>
            <a:lvl2pPr marL="457189" indent="0">
              <a:buNone/>
              <a:defRPr sz="1000">
                <a:latin typeface="Arial" pitchFamily="34" charset="0"/>
                <a:cs typeface="Arial" pitchFamily="34" charset="0"/>
              </a:defRPr>
            </a:lvl2pPr>
            <a:lvl3pPr marL="914377" indent="0">
              <a:buNone/>
              <a:defRPr sz="1000">
                <a:latin typeface="Arial" pitchFamily="34" charset="0"/>
                <a:cs typeface="Arial" pitchFamily="34" charset="0"/>
              </a:defRPr>
            </a:lvl3pPr>
            <a:lvl4pPr marL="1371566" indent="0">
              <a:buNone/>
              <a:defRPr sz="1000">
                <a:latin typeface="Arial" pitchFamily="34" charset="0"/>
                <a:cs typeface="Arial" pitchFamily="34" charset="0"/>
              </a:defRPr>
            </a:lvl4pPr>
            <a:lvl5pPr marL="1828754" indent="0">
              <a:buNone/>
              <a:defRPr sz="1000">
                <a:latin typeface="Arial" pitchFamily="34" charset="0"/>
                <a:cs typeface="Arial" pitchFamily="34" charset="0"/>
              </a:defRPr>
            </a:lvl5pPr>
          </a:lstStyle>
          <a:p>
            <a:pPr lvl="0"/>
            <a:r>
              <a:rPr lang="en-US" dirty="0" smtClean="0"/>
              <a:t>location</a:t>
            </a:r>
          </a:p>
        </p:txBody>
      </p:sp>
    </p:spTree>
    <p:extLst>
      <p:ext uri="{BB962C8B-B14F-4D97-AF65-F5344CB8AC3E}">
        <p14:creationId xmlns:p14="http://schemas.microsoft.com/office/powerpoint/2010/main" val="214008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37162" y="144780"/>
            <a:ext cx="8653463" cy="514350"/>
          </a:xfrm>
          <a:prstGeom prst="rect">
            <a:avLst/>
          </a:prstGeom>
        </p:spPr>
        <p:txBody>
          <a:bodyPr/>
          <a:lstStyle>
            <a:lvl1pPr algn="l">
              <a:defRPr sz="2800" b="1" cap="all" baseline="0">
                <a:solidFill>
                  <a:srgbClr val="ED8B00"/>
                </a:solidFill>
                <a:latin typeface="Arial" pitchFamily="34" charset="0"/>
                <a:cs typeface="Arial" pitchFamily="34" charset="0"/>
              </a:defRPr>
            </a:lvl1pPr>
          </a:lstStyle>
          <a:p>
            <a:r>
              <a:rPr lang="en-US" dirty="0" smtClean="0"/>
              <a:t>title</a:t>
            </a:r>
            <a:endParaRPr lang="en-US" dirty="0"/>
          </a:p>
        </p:txBody>
      </p:sp>
      <p:sp>
        <p:nvSpPr>
          <p:cNvPr id="6" name="Text Placeholder 15"/>
          <p:cNvSpPr>
            <a:spLocks noGrp="1"/>
          </p:cNvSpPr>
          <p:nvPr>
            <p:ph type="body" sz="quarter" idx="10" hasCustomPrompt="1"/>
          </p:nvPr>
        </p:nvSpPr>
        <p:spPr>
          <a:xfrm>
            <a:off x="153034" y="582930"/>
            <a:ext cx="8670927" cy="304800"/>
          </a:xfrm>
          <a:prstGeom prst="rect">
            <a:avLst/>
          </a:prstGeom>
        </p:spPr>
        <p:txBody>
          <a:bodyPr/>
          <a:lstStyle>
            <a:lvl1pPr marL="0" indent="0">
              <a:buFont typeface="+mj-lt"/>
              <a:buNone/>
              <a:defRPr sz="1400" b="1" i="0" cap="all" baseline="0">
                <a:solidFill>
                  <a:srgbClr val="97999B"/>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14587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mple Cover 3">
    <p:spTree>
      <p:nvGrpSpPr>
        <p:cNvPr id="1" name=""/>
        <p:cNvGrpSpPr/>
        <p:nvPr/>
      </p:nvGrpSpPr>
      <p:grpSpPr>
        <a:xfrm>
          <a:off x="0" y="0"/>
          <a:ext cx="0" cy="0"/>
          <a:chOff x="0" y="0"/>
          <a:chExt cx="0" cy="0"/>
        </a:xfrm>
      </p:grpSpPr>
      <p:pic>
        <p:nvPicPr>
          <p:cNvPr id="8" name="Picture 2" descr="C:\Users\mhung\Desktop\NGANationa20120126104633_1280.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56" t="39284" b="23476"/>
          <a:stretch/>
        </p:blipFill>
        <p:spPr bwMode="auto">
          <a:xfrm>
            <a:off x="1292"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4"/>
          <p:cNvSpPr>
            <a:spLocks noGrp="1"/>
          </p:cNvSpPr>
          <p:nvPr>
            <p:ph type="body" sz="quarter" idx="18" hasCustomPrompt="1"/>
          </p:nvPr>
        </p:nvSpPr>
        <p:spPr>
          <a:xfrm>
            <a:off x="244475" y="341315"/>
            <a:ext cx="2728911" cy="554037"/>
          </a:xfrm>
          <a:prstGeom prst="rect">
            <a:avLst/>
          </a:prstGeom>
        </p:spPr>
        <p:txBody>
          <a:bodyPr/>
          <a:lstStyle>
            <a:lvl1pPr marL="0" indent="0">
              <a:lnSpc>
                <a:spcPts val="4700"/>
              </a:lnSpc>
              <a:spcBef>
                <a:spcPts val="0"/>
              </a:spcBef>
              <a:buNone/>
              <a:defRPr sz="5000" b="1" cap="all" baseline="0">
                <a:solidFill>
                  <a:schemeClr val="tx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Design</a:t>
            </a:r>
          </a:p>
        </p:txBody>
      </p:sp>
      <p:sp>
        <p:nvSpPr>
          <p:cNvPr id="11" name="Text Placeholder 9"/>
          <p:cNvSpPr>
            <a:spLocks noGrp="1"/>
          </p:cNvSpPr>
          <p:nvPr>
            <p:ph type="body" sz="quarter" idx="14" hasCustomPrompt="1"/>
          </p:nvPr>
        </p:nvSpPr>
        <p:spPr>
          <a:xfrm>
            <a:off x="279795" y="1161404"/>
            <a:ext cx="2184488" cy="304800"/>
          </a:xfrm>
          <a:prstGeom prst="rect">
            <a:avLst/>
          </a:prstGeom>
        </p:spPr>
        <p:txBody>
          <a:bodyPr/>
          <a:lstStyle>
            <a:lvl1pPr marL="0" indent="0">
              <a:buNone/>
              <a:defRPr sz="15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r>
              <a:rPr lang="en-US" dirty="0" smtClean="0"/>
              <a:t>Presenter/ Date</a:t>
            </a:r>
            <a:endParaRPr lang="en-US" dirty="0"/>
          </a:p>
        </p:txBody>
      </p:sp>
      <p:sp>
        <p:nvSpPr>
          <p:cNvPr id="10" name="Text Placeholder 9"/>
          <p:cNvSpPr>
            <a:spLocks noGrp="1"/>
          </p:cNvSpPr>
          <p:nvPr>
            <p:ph type="body" sz="quarter" idx="13" hasCustomPrompt="1"/>
          </p:nvPr>
        </p:nvSpPr>
        <p:spPr>
          <a:xfrm>
            <a:off x="279795" y="1397754"/>
            <a:ext cx="2184488" cy="304800"/>
          </a:xfrm>
          <a:prstGeom prst="rect">
            <a:avLst/>
          </a:prstGeom>
        </p:spPr>
        <p:txBody>
          <a:bodyPr/>
          <a:lstStyle>
            <a:lvl1pPr marL="0" indent="0">
              <a:buNone/>
              <a:defRPr sz="10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smtClean="0"/>
              <a:t>Title/Subheading</a:t>
            </a:r>
          </a:p>
        </p:txBody>
      </p:sp>
      <p:sp>
        <p:nvSpPr>
          <p:cNvPr id="15" name="Text Placeholder 14"/>
          <p:cNvSpPr>
            <a:spLocks noGrp="1"/>
          </p:cNvSpPr>
          <p:nvPr>
            <p:ph type="body" sz="quarter" idx="16" hasCustomPrompt="1"/>
          </p:nvPr>
        </p:nvSpPr>
        <p:spPr>
          <a:xfrm>
            <a:off x="279797" y="868228"/>
            <a:ext cx="2695575" cy="381000"/>
          </a:xfrm>
          <a:prstGeom prst="rect">
            <a:avLst/>
          </a:prstGeom>
        </p:spPr>
        <p:txBody>
          <a:bodyPr/>
          <a:lstStyle>
            <a:lvl1pPr marL="0" indent="0">
              <a:lnSpc>
                <a:spcPts val="2400"/>
              </a:lnSpc>
              <a:spcBef>
                <a:spcPts val="0"/>
              </a:spcBef>
              <a:buNone/>
              <a:defRPr sz="2000" b="1" cap="all" baseline="0">
                <a:solidFill>
                  <a:schemeClr val="tx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Matters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t="1" r="47823" b="-1"/>
          <a:stretch/>
        </p:blipFill>
        <p:spPr>
          <a:xfrm>
            <a:off x="8229484" y="4324352"/>
            <a:ext cx="914517" cy="138373"/>
          </a:xfrm>
          <a:prstGeom prst="rect">
            <a:avLst/>
          </a:prstGeom>
        </p:spPr>
      </p:pic>
    </p:spTree>
    <p:extLst>
      <p:ext uri="{BB962C8B-B14F-4D97-AF65-F5344CB8AC3E}">
        <p14:creationId xmlns:p14="http://schemas.microsoft.com/office/powerpoint/2010/main" val="219240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0" y="0"/>
            <a:ext cx="9144000" cy="5143500"/>
          </a:xfrm>
          <a:prstGeom prst="rect">
            <a:avLst/>
          </a:prstGeom>
        </p:spPr>
        <p:txBody>
          <a:bodyPr anchor="ctr"/>
          <a:lstStyle>
            <a:lvl1pPr marL="0" indent="0" algn="ctr">
              <a:buNone/>
              <a:defRPr sz="900">
                <a:solidFill>
                  <a:schemeClr val="bg1"/>
                </a:solidFill>
              </a:defRPr>
            </a:lvl1pPr>
          </a:lstStyle>
          <a:p>
            <a:r>
              <a:rPr lang="en-US" dirty="0" smtClean="0"/>
              <a:t>Click icon to insert image</a:t>
            </a:r>
            <a:endParaRPr lang="en-US" dirty="0"/>
          </a:p>
        </p:txBody>
      </p:sp>
      <p:sp>
        <p:nvSpPr>
          <p:cNvPr id="2" name="Title 1"/>
          <p:cNvSpPr>
            <a:spLocks noGrp="1"/>
          </p:cNvSpPr>
          <p:nvPr>
            <p:ph type="ctrTitle" hasCustomPrompt="1"/>
          </p:nvPr>
        </p:nvSpPr>
        <p:spPr>
          <a:xfrm>
            <a:off x="7159626" y="147895"/>
            <a:ext cx="1755775" cy="269357"/>
          </a:xfrm>
          <a:prstGeom prst="rect">
            <a:avLst/>
          </a:prstGeom>
        </p:spPr>
        <p:txBody>
          <a:bodyPr tIns="0" bIns="0"/>
          <a:lstStyle>
            <a:lvl1pPr algn="l">
              <a:lnSpc>
                <a:spcPts val="1725"/>
              </a:lnSpc>
              <a:defRPr sz="1200" b="1" cap="all" baseline="0">
                <a:solidFill>
                  <a:srgbClr val="53565A"/>
                </a:solidFill>
                <a:latin typeface="Univers LT Std 47 Cn Lt"/>
                <a:cs typeface="Univers LT Std 47 Cn Lt"/>
              </a:defRPr>
            </a:lvl1pPr>
          </a:lstStyle>
          <a:p>
            <a:r>
              <a:rPr lang="en-US" dirty="0" smtClean="0"/>
              <a:t>Small text</a:t>
            </a:r>
            <a:endParaRPr lang="en-US" dirty="0"/>
          </a:p>
        </p:txBody>
      </p:sp>
      <p:sp>
        <p:nvSpPr>
          <p:cNvPr id="3" name="Subtitle 2"/>
          <p:cNvSpPr>
            <a:spLocks noGrp="1"/>
          </p:cNvSpPr>
          <p:nvPr>
            <p:ph type="subTitle" idx="1" hasCustomPrompt="1"/>
          </p:nvPr>
        </p:nvSpPr>
        <p:spPr>
          <a:xfrm>
            <a:off x="7150748" y="429273"/>
            <a:ext cx="1764653" cy="685800"/>
          </a:xfrm>
          <a:prstGeom prst="rect">
            <a:avLst/>
          </a:prstGeom>
        </p:spPr>
        <p:txBody>
          <a:bodyPr/>
          <a:lstStyle>
            <a:lvl1pPr marL="0" indent="0" algn="l">
              <a:lnSpc>
                <a:spcPts val="2025"/>
              </a:lnSpc>
              <a:spcBef>
                <a:spcPts val="150"/>
              </a:spcBef>
              <a:buNone/>
              <a:defRPr sz="2100" b="1" cap="all" baseline="0">
                <a:solidFill>
                  <a:srgbClr val="53565A"/>
                </a:solidFill>
                <a:latin typeface="Univers LT Std 47 Cn Lt"/>
                <a:cs typeface="Univers LT Std 47 Cn 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7159626" y="1147687"/>
            <a:ext cx="1755775" cy="281065"/>
          </a:xfrm>
          <a:prstGeom prst="rect">
            <a:avLst/>
          </a:prstGeom>
        </p:spPr>
        <p:txBody>
          <a:bodyPr tIns="0" bIns="0"/>
          <a:lstStyle>
            <a:lvl1pPr marL="0" indent="0">
              <a:lnSpc>
                <a:spcPts val="1125"/>
              </a:lnSpc>
              <a:spcBef>
                <a:spcPts val="0"/>
              </a:spcBef>
              <a:buNone/>
              <a:defRPr sz="750" cap="all" baseline="0">
                <a:solidFill>
                  <a:srgbClr val="53565A"/>
                </a:solidFill>
                <a:latin typeface="Univers LT Std 47 Cn Lt"/>
                <a:cs typeface="Univers LT Std 47 Cn Lt"/>
              </a:defRPr>
            </a:lvl1pPr>
            <a:lvl2pPr marL="342900" indent="0">
              <a:buNone/>
              <a:defRPr sz="750">
                <a:latin typeface="Arial" pitchFamily="34" charset="0"/>
                <a:cs typeface="Arial" pitchFamily="34" charset="0"/>
              </a:defRPr>
            </a:lvl2pPr>
            <a:lvl3pPr marL="685800" indent="0">
              <a:buNone/>
              <a:defRPr sz="750">
                <a:latin typeface="Arial" pitchFamily="34" charset="0"/>
                <a:cs typeface="Arial" pitchFamily="34" charset="0"/>
              </a:defRPr>
            </a:lvl3pPr>
            <a:lvl4pPr marL="1028700" indent="0">
              <a:buNone/>
              <a:defRPr sz="750">
                <a:latin typeface="Arial" pitchFamily="34" charset="0"/>
                <a:cs typeface="Arial" pitchFamily="34" charset="0"/>
              </a:defRPr>
            </a:lvl4pPr>
            <a:lvl5pPr marL="1371600" indent="0">
              <a:buNone/>
              <a:defRPr sz="750">
                <a:latin typeface="Arial" pitchFamily="34" charset="0"/>
                <a:cs typeface="Arial" pitchFamily="34" charset="0"/>
              </a:defRPr>
            </a:lvl5pPr>
          </a:lstStyle>
          <a:p>
            <a:pPr lvl="0"/>
            <a:r>
              <a:rPr lang="en-US" dirty="0" smtClean="0"/>
              <a:t>location</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7" y="4476750"/>
            <a:ext cx="978223" cy="713232"/>
          </a:xfrm>
          <a:prstGeom prst="rect">
            <a:avLst/>
          </a:prstGeom>
        </p:spPr>
      </p:pic>
    </p:spTree>
    <p:extLst>
      <p:ext uri="{BB962C8B-B14F-4D97-AF65-F5344CB8AC3E}">
        <p14:creationId xmlns:p14="http://schemas.microsoft.com/office/powerpoint/2010/main" val="44522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ustom Layout_with bullets">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142875" y="147638"/>
            <a:ext cx="4357688" cy="4849812"/>
          </a:xfrm>
          <a:prstGeom prst="rect">
            <a:avLst/>
          </a:prstGeom>
        </p:spPr>
        <p:txBody>
          <a:bodyPr anchor="ctr"/>
          <a:lstStyle>
            <a:lvl1pPr marL="0" indent="0" algn="ctr">
              <a:buNone/>
              <a:defRPr sz="900">
                <a:solidFill>
                  <a:schemeClr val="bg1"/>
                </a:solidFill>
              </a:defRPr>
            </a:lvl1pPr>
          </a:lstStyle>
          <a:p>
            <a:r>
              <a:rPr lang="en-US" dirty="0" smtClean="0"/>
              <a:t>Click icon to insert image</a:t>
            </a:r>
            <a:endParaRPr lang="en-US" dirty="0"/>
          </a:p>
        </p:txBody>
      </p:sp>
      <p:sp>
        <p:nvSpPr>
          <p:cNvPr id="2" name="Title 1"/>
          <p:cNvSpPr>
            <a:spLocks noGrp="1"/>
          </p:cNvSpPr>
          <p:nvPr>
            <p:ph type="title" hasCustomPrompt="1"/>
          </p:nvPr>
        </p:nvSpPr>
        <p:spPr>
          <a:xfrm>
            <a:off x="4892677" y="218829"/>
            <a:ext cx="4005263" cy="233844"/>
          </a:xfrm>
          <a:prstGeom prst="rect">
            <a:avLst/>
          </a:prstGeom>
        </p:spPr>
        <p:txBody>
          <a:bodyPr/>
          <a:lstStyle>
            <a:lvl1pPr algn="l">
              <a:defRPr lang="en-US" sz="1050" b="1" kern="1200" cap="all" dirty="0">
                <a:solidFill>
                  <a:srgbClr val="53565A"/>
                </a:solidFill>
                <a:latin typeface="Arial" pitchFamily="34" charset="0"/>
                <a:ea typeface="+mn-ea"/>
                <a:cs typeface="Arial" pitchFamily="34" charset="0"/>
              </a:defRPr>
            </a:lvl1pPr>
          </a:lstStyle>
          <a:p>
            <a:r>
              <a:rPr lang="en-US" dirty="0" smtClean="0"/>
              <a:t>Small text</a:t>
            </a:r>
            <a:endParaRPr lang="en-US" dirty="0"/>
          </a:p>
        </p:txBody>
      </p:sp>
      <p:sp>
        <p:nvSpPr>
          <p:cNvPr id="9" name="Text Placeholder 8"/>
          <p:cNvSpPr>
            <a:spLocks noGrp="1"/>
          </p:cNvSpPr>
          <p:nvPr>
            <p:ph type="body" sz="quarter" idx="11" hasCustomPrompt="1"/>
          </p:nvPr>
        </p:nvSpPr>
        <p:spPr>
          <a:xfrm>
            <a:off x="4892677" y="461656"/>
            <a:ext cx="4005263" cy="914400"/>
          </a:xfrm>
          <a:prstGeom prst="rect">
            <a:avLst/>
          </a:prstGeom>
        </p:spPr>
        <p:txBody>
          <a:bodyPr/>
          <a:lstStyle>
            <a:lvl1pPr marL="0" indent="0">
              <a:lnSpc>
                <a:spcPts val="2025"/>
              </a:lnSpc>
              <a:spcBef>
                <a:spcPts val="0"/>
              </a:spcBef>
              <a:buNone/>
              <a:defRPr lang="en-US" sz="2100" b="1" kern="1200" cap="all" dirty="0" smtClean="0">
                <a:solidFill>
                  <a:srgbClr val="ED8B00"/>
                </a:solidFill>
                <a:latin typeface="Arial" pitchFamily="34" charset="0"/>
                <a:ea typeface="+mn-ea"/>
                <a:cs typeface="Arial" pitchFamily="34" charset="0"/>
              </a:defRPr>
            </a:lvl1pPr>
            <a:lvl2pPr marL="342900" indent="0">
              <a:buNone/>
              <a:defRPr lang="en-US" sz="2100" b="1" kern="1200" cap="all" dirty="0" smtClean="0">
                <a:solidFill>
                  <a:srgbClr val="ED8B00"/>
                </a:solidFill>
                <a:latin typeface="Arial" pitchFamily="34" charset="0"/>
                <a:ea typeface="+mn-ea"/>
                <a:cs typeface="Arial" pitchFamily="34" charset="0"/>
              </a:defRPr>
            </a:lvl2pPr>
            <a:lvl3pPr marL="685800" indent="0">
              <a:buNone/>
              <a:defRPr lang="en-US" sz="2100" b="1" kern="1200" cap="all" dirty="0" smtClean="0">
                <a:solidFill>
                  <a:srgbClr val="ED8B00"/>
                </a:solidFill>
                <a:latin typeface="Arial" pitchFamily="34" charset="0"/>
                <a:ea typeface="+mn-ea"/>
                <a:cs typeface="Arial" pitchFamily="34" charset="0"/>
              </a:defRPr>
            </a:lvl3pPr>
            <a:lvl4pPr marL="1028700" indent="0">
              <a:buNone/>
              <a:defRPr lang="en-US" sz="2100" b="1" kern="1200" cap="all" dirty="0" smtClean="0">
                <a:solidFill>
                  <a:srgbClr val="ED8B00"/>
                </a:solidFill>
                <a:latin typeface="Arial" pitchFamily="34" charset="0"/>
                <a:ea typeface="+mn-ea"/>
                <a:cs typeface="Arial" pitchFamily="34" charset="0"/>
              </a:defRPr>
            </a:lvl4pPr>
            <a:lvl5pPr marL="1371600" indent="0">
              <a:buNone/>
              <a:defRPr lang="en-US" sz="2100" b="1" kern="1200" cap="all" dirty="0">
                <a:solidFill>
                  <a:srgbClr val="ED8B00"/>
                </a:solidFill>
                <a:latin typeface="Arial" pitchFamily="34" charset="0"/>
                <a:ea typeface="+mn-ea"/>
                <a:cs typeface="Arial" pitchFamily="34" charset="0"/>
              </a:defRPr>
            </a:lvl5pPr>
          </a:lstStyle>
          <a:p>
            <a:pPr lvl="0"/>
            <a:r>
              <a:rPr lang="en-US" dirty="0" smtClean="0"/>
              <a:t>Big Text</a:t>
            </a:r>
          </a:p>
        </p:txBody>
      </p:sp>
      <p:sp>
        <p:nvSpPr>
          <p:cNvPr id="4" name="Text Placeholder 3"/>
          <p:cNvSpPr>
            <a:spLocks noGrp="1"/>
          </p:cNvSpPr>
          <p:nvPr>
            <p:ph type="body" sz="quarter" idx="12" hasCustomPrompt="1"/>
          </p:nvPr>
        </p:nvSpPr>
        <p:spPr>
          <a:xfrm>
            <a:off x="4892677" y="1736726"/>
            <a:ext cx="4005263" cy="2694169"/>
          </a:xfrm>
          <a:prstGeom prst="rect">
            <a:avLst/>
          </a:prstGeom>
        </p:spPr>
        <p:txBody>
          <a:bodyPr/>
          <a:lstStyle>
            <a:lvl1pPr marL="214313" indent="-214313">
              <a:spcBef>
                <a:spcPts val="450"/>
              </a:spcBef>
              <a:buFont typeface="Arial" pitchFamily="34" charset="0"/>
              <a:buChar char="•"/>
              <a:defRPr lang="en-US" sz="1200" kern="1200" dirty="0" smtClean="0">
                <a:solidFill>
                  <a:srgbClr val="53565A"/>
                </a:solidFill>
                <a:latin typeface="+mn-lt"/>
                <a:ea typeface="+mn-ea"/>
                <a:cs typeface="+mn-cs"/>
              </a:defRPr>
            </a:lvl1pPr>
            <a:lvl2pPr>
              <a:defRPr lang="en-US" sz="1200" kern="1200" dirty="0" smtClean="0">
                <a:solidFill>
                  <a:srgbClr val="53565A"/>
                </a:solidFill>
                <a:latin typeface="+mn-lt"/>
                <a:ea typeface="+mn-ea"/>
                <a:cs typeface="+mn-cs"/>
              </a:defRPr>
            </a:lvl2pPr>
            <a:lvl3pPr>
              <a:defRPr lang="en-US" sz="1200" kern="1200" dirty="0" smtClean="0">
                <a:solidFill>
                  <a:srgbClr val="53565A"/>
                </a:solidFill>
                <a:latin typeface="+mn-lt"/>
                <a:ea typeface="+mn-ea"/>
                <a:cs typeface="+mn-cs"/>
              </a:defRPr>
            </a:lvl3pPr>
            <a:lvl4pPr>
              <a:defRPr lang="en-US" sz="1200" kern="1200" dirty="0" smtClean="0">
                <a:solidFill>
                  <a:srgbClr val="53565A"/>
                </a:solidFill>
                <a:latin typeface="+mn-lt"/>
                <a:ea typeface="+mn-ea"/>
                <a:cs typeface="+mn-cs"/>
              </a:defRPr>
            </a:lvl4pPr>
            <a:lvl5pPr>
              <a:defRPr lang="en-US" sz="1200" kern="1200" dirty="0">
                <a:solidFill>
                  <a:srgbClr val="53565A"/>
                </a:solidFill>
                <a:latin typeface="+mn-lt"/>
                <a:ea typeface="+mn-ea"/>
                <a:cs typeface="+mn-cs"/>
              </a:defRPr>
            </a:lvl5pPr>
          </a:lstStyle>
          <a:p>
            <a:pPr lvl="0"/>
            <a:r>
              <a:rPr lang="en-US" dirty="0" smtClean="0"/>
              <a:t>Click to add bullet points</a:t>
            </a:r>
          </a:p>
          <a:p>
            <a:pPr lvl="0"/>
            <a:endParaRPr lang="en-US" dirty="0" smtClean="0"/>
          </a:p>
        </p:txBody>
      </p:sp>
      <p:sp>
        <p:nvSpPr>
          <p:cNvPr id="12" name="Text Placeholder 18"/>
          <p:cNvSpPr>
            <a:spLocks noGrp="1"/>
          </p:cNvSpPr>
          <p:nvPr>
            <p:ph type="body" sz="quarter" idx="14" hasCustomPrompt="1"/>
          </p:nvPr>
        </p:nvSpPr>
        <p:spPr>
          <a:xfrm>
            <a:off x="142875" y="4610100"/>
            <a:ext cx="4352925" cy="387856"/>
          </a:xfrm>
          <a:prstGeom prst="rect">
            <a:avLst/>
          </a:prstGeom>
        </p:spPr>
        <p:txBody>
          <a:bodyPr/>
          <a:lstStyle>
            <a:lvl1pPr marL="0" indent="0">
              <a:spcBef>
                <a:spcPts val="0"/>
              </a:spcBef>
              <a:buNone/>
              <a:defRPr lang="en-US" sz="750" kern="1200" baseline="0" dirty="0" smtClean="0">
                <a:solidFill>
                  <a:srgbClr val="53565A"/>
                </a:solidFill>
                <a:latin typeface="+mn-lt"/>
                <a:ea typeface="+mn-ea"/>
                <a:cs typeface="+mn-cs"/>
              </a:defRPr>
            </a:lvl1pPr>
            <a:lvl2pPr marL="342900" indent="0">
              <a:buNone/>
              <a:defRPr lang="en-US" sz="750" kern="1200" dirty="0" smtClean="0">
                <a:solidFill>
                  <a:srgbClr val="0070C0"/>
                </a:solidFill>
                <a:latin typeface="+mn-lt"/>
                <a:ea typeface="+mn-ea"/>
                <a:cs typeface="+mn-cs"/>
              </a:defRPr>
            </a:lvl2pPr>
            <a:lvl3pPr marL="685800" indent="0">
              <a:buNone/>
              <a:defRPr lang="en-US" sz="750" kern="1200" dirty="0" smtClean="0">
                <a:solidFill>
                  <a:srgbClr val="0070C0"/>
                </a:solidFill>
                <a:latin typeface="+mn-lt"/>
                <a:ea typeface="+mn-ea"/>
                <a:cs typeface="+mn-cs"/>
              </a:defRPr>
            </a:lvl3pPr>
            <a:lvl4pPr marL="1028700" indent="0">
              <a:buNone/>
              <a:defRPr lang="en-US" sz="750" kern="1200" dirty="0" smtClean="0">
                <a:solidFill>
                  <a:srgbClr val="0070C0"/>
                </a:solidFill>
                <a:latin typeface="+mn-lt"/>
                <a:ea typeface="+mn-ea"/>
                <a:cs typeface="+mn-cs"/>
              </a:defRPr>
            </a:lvl4pPr>
            <a:lvl5pPr marL="1371600" indent="0">
              <a:buNone/>
              <a:defRPr lang="en-US" sz="750" kern="1200" dirty="0">
                <a:solidFill>
                  <a:srgbClr val="0070C0"/>
                </a:solidFill>
                <a:latin typeface="+mn-lt"/>
                <a:ea typeface="+mn-ea"/>
                <a:cs typeface="+mn-cs"/>
              </a:defRPr>
            </a:lvl5pPr>
          </a:lstStyle>
          <a:p>
            <a:pPr lvl="0"/>
            <a:r>
              <a:rPr lang="en-US" dirty="0" smtClean="0"/>
              <a:t>Project Name</a:t>
            </a:r>
          </a:p>
          <a:p>
            <a:pPr lvl="0"/>
            <a:r>
              <a:rPr lang="en-US" dirty="0" smtClean="0"/>
              <a:t>Project Location</a:t>
            </a:r>
          </a:p>
        </p:txBody>
      </p:sp>
    </p:spTree>
    <p:extLst>
      <p:ext uri="{BB962C8B-B14F-4D97-AF65-F5344CB8AC3E}">
        <p14:creationId xmlns:p14="http://schemas.microsoft.com/office/powerpoint/2010/main" val="160834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11746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142875" y="147638"/>
            <a:ext cx="4357688" cy="4849812"/>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11" name="Picture Placeholder 10"/>
          <p:cNvSpPr>
            <a:spLocks noGrp="1"/>
          </p:cNvSpPr>
          <p:nvPr>
            <p:ph type="pic" sz="quarter" idx="12" hasCustomPrompt="1"/>
          </p:nvPr>
        </p:nvSpPr>
        <p:spPr>
          <a:xfrm>
            <a:off x="4892675" y="1738315"/>
            <a:ext cx="4005263" cy="1290637"/>
          </a:xfrm>
          <a:prstGeom prst="rect">
            <a:avLst/>
          </a:prstGeom>
        </p:spPr>
        <p:txBody>
          <a:bodyPr anchor="ctr"/>
          <a:lstStyle>
            <a:lvl1pPr marL="0" indent="0" algn="ctr">
              <a:buNone/>
              <a:defRPr lang="en-US" sz="1200" kern="1200" dirty="0">
                <a:solidFill>
                  <a:schemeClr val="bg1"/>
                </a:solidFill>
                <a:latin typeface="+mn-lt"/>
                <a:ea typeface="+mn-ea"/>
                <a:cs typeface="+mn-cs"/>
              </a:defRPr>
            </a:lvl1pPr>
          </a:lstStyle>
          <a:p>
            <a:r>
              <a:rPr lang="en-US" dirty="0" smtClean="0"/>
              <a:t>Click icon to insert infographic</a:t>
            </a:r>
            <a:endParaRPr lang="en-US" dirty="0"/>
          </a:p>
        </p:txBody>
      </p:sp>
      <p:sp>
        <p:nvSpPr>
          <p:cNvPr id="16" name="Picture Placeholder 10"/>
          <p:cNvSpPr>
            <a:spLocks noGrp="1"/>
          </p:cNvSpPr>
          <p:nvPr>
            <p:ph type="pic" sz="quarter" idx="13" hasCustomPrompt="1"/>
          </p:nvPr>
        </p:nvSpPr>
        <p:spPr>
          <a:xfrm>
            <a:off x="4892675" y="3141601"/>
            <a:ext cx="4005263" cy="1290637"/>
          </a:xfrm>
          <a:prstGeom prst="rect">
            <a:avLst/>
          </a:prstGeom>
        </p:spPr>
        <p:txBody>
          <a:bodyPr anchor="ctr"/>
          <a:lstStyle>
            <a:lvl1pPr marL="0" indent="0" algn="ctr">
              <a:buNone/>
              <a:defRPr lang="en-US" sz="1200" kern="1200" dirty="0">
                <a:solidFill>
                  <a:schemeClr val="bg1"/>
                </a:solidFill>
                <a:latin typeface="+mn-lt"/>
                <a:ea typeface="+mn-ea"/>
                <a:cs typeface="+mn-cs"/>
              </a:defRPr>
            </a:lvl1pPr>
          </a:lstStyle>
          <a:p>
            <a:r>
              <a:rPr lang="en-US" dirty="0" smtClean="0"/>
              <a:t>Click icon to insert infographic</a:t>
            </a:r>
            <a:endParaRPr lang="en-US" dirty="0"/>
          </a:p>
        </p:txBody>
      </p:sp>
      <p:sp>
        <p:nvSpPr>
          <p:cNvPr id="19" name="Text Placeholder 18"/>
          <p:cNvSpPr>
            <a:spLocks noGrp="1"/>
          </p:cNvSpPr>
          <p:nvPr>
            <p:ph type="body" sz="quarter" idx="14" hasCustomPrompt="1"/>
          </p:nvPr>
        </p:nvSpPr>
        <p:spPr>
          <a:xfrm>
            <a:off x="142875" y="4610100"/>
            <a:ext cx="4352925" cy="387856"/>
          </a:xfrm>
          <a:prstGeom prst="rect">
            <a:avLst/>
          </a:prstGeom>
        </p:spPr>
        <p:txBody>
          <a:bodyPr/>
          <a:lstStyle>
            <a:lvl1pPr marL="0" indent="0">
              <a:spcBef>
                <a:spcPts val="0"/>
              </a:spcBef>
              <a:buNone/>
              <a:defRPr lang="en-US" sz="1000" kern="1200" baseline="0" dirty="0" smtClean="0">
                <a:solidFill>
                  <a:srgbClr val="53565A"/>
                </a:solidFill>
                <a:latin typeface="+mn-lt"/>
                <a:ea typeface="+mn-ea"/>
                <a:cs typeface="+mn-cs"/>
              </a:defRPr>
            </a:lvl1pPr>
            <a:lvl2pPr marL="457189" indent="0">
              <a:buNone/>
              <a:defRPr lang="en-US" sz="1000" kern="1200" dirty="0" smtClean="0">
                <a:solidFill>
                  <a:srgbClr val="0070C0"/>
                </a:solidFill>
                <a:latin typeface="+mn-lt"/>
                <a:ea typeface="+mn-ea"/>
                <a:cs typeface="+mn-cs"/>
              </a:defRPr>
            </a:lvl2pPr>
            <a:lvl3pPr marL="914377" indent="0">
              <a:buNone/>
              <a:defRPr lang="en-US" sz="1000" kern="1200" dirty="0" smtClean="0">
                <a:solidFill>
                  <a:srgbClr val="0070C0"/>
                </a:solidFill>
                <a:latin typeface="+mn-lt"/>
                <a:ea typeface="+mn-ea"/>
                <a:cs typeface="+mn-cs"/>
              </a:defRPr>
            </a:lvl3pPr>
            <a:lvl4pPr marL="1371566" indent="0">
              <a:buNone/>
              <a:defRPr lang="en-US" sz="1000" kern="1200" dirty="0" smtClean="0">
                <a:solidFill>
                  <a:srgbClr val="0070C0"/>
                </a:solidFill>
                <a:latin typeface="+mn-lt"/>
                <a:ea typeface="+mn-ea"/>
                <a:cs typeface="+mn-cs"/>
              </a:defRPr>
            </a:lvl4pPr>
            <a:lvl5pPr marL="1828754" indent="0">
              <a:buNone/>
              <a:defRPr lang="en-US" sz="1000" kern="1200" dirty="0">
                <a:solidFill>
                  <a:srgbClr val="0070C0"/>
                </a:solidFill>
                <a:latin typeface="+mn-lt"/>
                <a:ea typeface="+mn-ea"/>
                <a:cs typeface="+mn-cs"/>
              </a:defRPr>
            </a:lvl5pPr>
          </a:lstStyle>
          <a:p>
            <a:pPr lvl="0"/>
            <a:r>
              <a:rPr lang="en-US" dirty="0" smtClean="0"/>
              <a:t>Project Name</a:t>
            </a:r>
          </a:p>
          <a:p>
            <a:pPr lvl="0"/>
            <a:r>
              <a:rPr lang="en-US" dirty="0" smtClean="0"/>
              <a:t>Project Location</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12" name="Title 1"/>
          <p:cNvSpPr>
            <a:spLocks noGrp="1"/>
          </p:cNvSpPr>
          <p:nvPr>
            <p:ph type="title" hasCustomPrompt="1"/>
          </p:nvPr>
        </p:nvSpPr>
        <p:spPr>
          <a:xfrm>
            <a:off x="4892677" y="218829"/>
            <a:ext cx="4005263" cy="233844"/>
          </a:xfrm>
          <a:prstGeom prst="rect">
            <a:avLst/>
          </a:prstGeom>
        </p:spPr>
        <p:txBody>
          <a:bodyPr/>
          <a:lstStyle>
            <a:lvl1pPr algn="l">
              <a:defRPr lang="en-US" sz="1400" b="1" kern="1200" cap="all" dirty="0">
                <a:solidFill>
                  <a:srgbClr val="53565A"/>
                </a:solidFill>
                <a:latin typeface="Arial" pitchFamily="34" charset="0"/>
                <a:ea typeface="+mn-ea"/>
                <a:cs typeface="Arial" pitchFamily="34" charset="0"/>
              </a:defRPr>
            </a:lvl1pPr>
          </a:lstStyle>
          <a:p>
            <a:r>
              <a:rPr lang="en-US" dirty="0" smtClean="0"/>
              <a:t>Small text</a:t>
            </a:r>
            <a:endParaRPr lang="en-US" dirty="0"/>
          </a:p>
        </p:txBody>
      </p:sp>
      <p:sp>
        <p:nvSpPr>
          <p:cNvPr id="13" name="Text Placeholder 8"/>
          <p:cNvSpPr>
            <a:spLocks noGrp="1"/>
          </p:cNvSpPr>
          <p:nvPr>
            <p:ph type="body" sz="quarter" idx="11" hasCustomPrompt="1"/>
          </p:nvPr>
        </p:nvSpPr>
        <p:spPr>
          <a:xfrm>
            <a:off x="4892677" y="461656"/>
            <a:ext cx="4005263" cy="914400"/>
          </a:xfrm>
          <a:prstGeom prst="rect">
            <a:avLst/>
          </a:prstGeom>
        </p:spPr>
        <p:txBody>
          <a:bodyPr/>
          <a:lstStyle>
            <a:lvl1pPr marL="0" indent="0">
              <a:lnSpc>
                <a:spcPts val="2700"/>
              </a:lnSpc>
              <a:spcBef>
                <a:spcPts val="0"/>
              </a:spcBef>
              <a:buNone/>
              <a:defRPr lang="en-US" sz="2800" b="1" kern="1200" cap="all" dirty="0" smtClean="0">
                <a:solidFill>
                  <a:srgbClr val="ED8B00"/>
                </a:solidFill>
                <a:latin typeface="Arial" pitchFamily="34" charset="0"/>
                <a:ea typeface="+mn-ea"/>
                <a:cs typeface="Arial" pitchFamily="34" charset="0"/>
              </a:defRPr>
            </a:lvl1pPr>
            <a:lvl2pPr marL="457189" indent="0">
              <a:buNone/>
              <a:defRPr lang="en-US" sz="2800" b="1" kern="1200" cap="all" dirty="0" smtClean="0">
                <a:solidFill>
                  <a:srgbClr val="ED8B00"/>
                </a:solidFill>
                <a:latin typeface="Arial" pitchFamily="34" charset="0"/>
                <a:ea typeface="+mn-ea"/>
                <a:cs typeface="Arial" pitchFamily="34" charset="0"/>
              </a:defRPr>
            </a:lvl2pPr>
            <a:lvl3pPr marL="914377" indent="0">
              <a:buNone/>
              <a:defRPr lang="en-US" sz="2800" b="1" kern="1200" cap="all" dirty="0" smtClean="0">
                <a:solidFill>
                  <a:srgbClr val="ED8B00"/>
                </a:solidFill>
                <a:latin typeface="Arial" pitchFamily="34" charset="0"/>
                <a:ea typeface="+mn-ea"/>
                <a:cs typeface="Arial" pitchFamily="34" charset="0"/>
              </a:defRPr>
            </a:lvl3pPr>
            <a:lvl4pPr marL="1371566" indent="0">
              <a:buNone/>
              <a:defRPr lang="en-US" sz="2800" b="1" kern="1200" cap="all" dirty="0" smtClean="0">
                <a:solidFill>
                  <a:srgbClr val="ED8B00"/>
                </a:solidFill>
                <a:latin typeface="Arial" pitchFamily="34" charset="0"/>
                <a:ea typeface="+mn-ea"/>
                <a:cs typeface="Arial" pitchFamily="34" charset="0"/>
              </a:defRPr>
            </a:lvl4pPr>
            <a:lvl5pPr marL="1828754" indent="0">
              <a:buNone/>
              <a:defRPr lang="en-US" sz="2800" b="1" kern="1200" cap="all" dirty="0">
                <a:solidFill>
                  <a:srgbClr val="ED8B00"/>
                </a:solidFill>
                <a:latin typeface="Arial" pitchFamily="34" charset="0"/>
                <a:ea typeface="+mn-ea"/>
                <a:cs typeface="Arial" pitchFamily="34" charset="0"/>
              </a:defRPr>
            </a:lvl5pPr>
          </a:lstStyle>
          <a:p>
            <a:pPr lvl="0"/>
            <a:r>
              <a:rPr lang="en-US" dirty="0" smtClean="0"/>
              <a:t>Big Text</a:t>
            </a:r>
          </a:p>
        </p:txBody>
      </p:sp>
    </p:spTree>
    <p:extLst>
      <p:ext uri="{BB962C8B-B14F-4D97-AF65-F5344CB8AC3E}">
        <p14:creationId xmlns:p14="http://schemas.microsoft.com/office/powerpoint/2010/main" val="2461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142875" y="147638"/>
            <a:ext cx="4357688" cy="4849812"/>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2" name="Title 1"/>
          <p:cNvSpPr>
            <a:spLocks noGrp="1"/>
          </p:cNvSpPr>
          <p:nvPr>
            <p:ph type="title" hasCustomPrompt="1"/>
          </p:nvPr>
        </p:nvSpPr>
        <p:spPr>
          <a:xfrm>
            <a:off x="4892677" y="218829"/>
            <a:ext cx="4005263" cy="233844"/>
          </a:xfrm>
          <a:prstGeom prst="rect">
            <a:avLst/>
          </a:prstGeom>
        </p:spPr>
        <p:txBody>
          <a:bodyPr/>
          <a:lstStyle>
            <a:lvl1pPr algn="l">
              <a:defRPr lang="en-US" sz="1400" b="1" kern="1200" cap="all" dirty="0">
                <a:solidFill>
                  <a:srgbClr val="53565A"/>
                </a:solidFill>
                <a:latin typeface="Arial" pitchFamily="34" charset="0"/>
                <a:ea typeface="+mn-ea"/>
                <a:cs typeface="Arial" pitchFamily="34" charset="0"/>
              </a:defRPr>
            </a:lvl1pPr>
          </a:lstStyle>
          <a:p>
            <a:r>
              <a:rPr lang="en-US" dirty="0" smtClean="0"/>
              <a:t>Small text</a:t>
            </a:r>
            <a:endParaRPr lang="en-US" dirty="0"/>
          </a:p>
        </p:txBody>
      </p:sp>
      <p:sp>
        <p:nvSpPr>
          <p:cNvPr id="9" name="Text Placeholder 8"/>
          <p:cNvSpPr>
            <a:spLocks noGrp="1"/>
          </p:cNvSpPr>
          <p:nvPr>
            <p:ph type="body" sz="quarter" idx="11" hasCustomPrompt="1"/>
          </p:nvPr>
        </p:nvSpPr>
        <p:spPr>
          <a:xfrm>
            <a:off x="4892677" y="461656"/>
            <a:ext cx="4005263" cy="914400"/>
          </a:xfrm>
          <a:prstGeom prst="rect">
            <a:avLst/>
          </a:prstGeom>
        </p:spPr>
        <p:txBody>
          <a:bodyPr/>
          <a:lstStyle>
            <a:lvl1pPr marL="0" indent="0">
              <a:lnSpc>
                <a:spcPts val="2700"/>
              </a:lnSpc>
              <a:spcBef>
                <a:spcPts val="0"/>
              </a:spcBef>
              <a:buNone/>
              <a:defRPr lang="en-US" sz="2800" b="1" kern="1200" cap="all" dirty="0" smtClean="0">
                <a:solidFill>
                  <a:srgbClr val="ED8B00"/>
                </a:solidFill>
                <a:latin typeface="Arial" pitchFamily="34" charset="0"/>
                <a:ea typeface="+mn-ea"/>
                <a:cs typeface="Arial" pitchFamily="34" charset="0"/>
              </a:defRPr>
            </a:lvl1pPr>
            <a:lvl2pPr marL="457189" indent="0">
              <a:buNone/>
              <a:defRPr lang="en-US" sz="2800" b="1" kern="1200" cap="all" dirty="0" smtClean="0">
                <a:solidFill>
                  <a:srgbClr val="ED8B00"/>
                </a:solidFill>
                <a:latin typeface="Arial" pitchFamily="34" charset="0"/>
                <a:ea typeface="+mn-ea"/>
                <a:cs typeface="Arial" pitchFamily="34" charset="0"/>
              </a:defRPr>
            </a:lvl2pPr>
            <a:lvl3pPr marL="914377" indent="0">
              <a:buNone/>
              <a:defRPr lang="en-US" sz="2800" b="1" kern="1200" cap="all" dirty="0" smtClean="0">
                <a:solidFill>
                  <a:srgbClr val="ED8B00"/>
                </a:solidFill>
                <a:latin typeface="Arial" pitchFamily="34" charset="0"/>
                <a:ea typeface="+mn-ea"/>
                <a:cs typeface="Arial" pitchFamily="34" charset="0"/>
              </a:defRPr>
            </a:lvl3pPr>
            <a:lvl4pPr marL="1371566" indent="0">
              <a:buNone/>
              <a:defRPr lang="en-US" sz="2800" b="1" kern="1200" cap="all" dirty="0" smtClean="0">
                <a:solidFill>
                  <a:srgbClr val="ED8B00"/>
                </a:solidFill>
                <a:latin typeface="Arial" pitchFamily="34" charset="0"/>
                <a:ea typeface="+mn-ea"/>
                <a:cs typeface="Arial" pitchFamily="34" charset="0"/>
              </a:defRPr>
            </a:lvl4pPr>
            <a:lvl5pPr marL="1828754" indent="0">
              <a:buNone/>
              <a:defRPr lang="en-US" sz="2800" b="1" kern="1200" cap="all" dirty="0">
                <a:solidFill>
                  <a:srgbClr val="ED8B00"/>
                </a:solidFill>
                <a:latin typeface="Arial" pitchFamily="34" charset="0"/>
                <a:ea typeface="+mn-ea"/>
                <a:cs typeface="Arial" pitchFamily="34" charset="0"/>
              </a:defRPr>
            </a:lvl5pPr>
          </a:lstStyle>
          <a:p>
            <a:pPr lvl="0"/>
            <a:r>
              <a:rPr lang="en-US" dirty="0" smtClean="0"/>
              <a:t>Big Text</a:t>
            </a:r>
          </a:p>
        </p:txBody>
      </p:sp>
      <p:sp>
        <p:nvSpPr>
          <p:cNvPr id="4" name="Text Placeholder 3"/>
          <p:cNvSpPr>
            <a:spLocks noGrp="1"/>
          </p:cNvSpPr>
          <p:nvPr>
            <p:ph type="body" sz="quarter" idx="12" hasCustomPrompt="1"/>
          </p:nvPr>
        </p:nvSpPr>
        <p:spPr>
          <a:xfrm>
            <a:off x="4892677" y="1736726"/>
            <a:ext cx="4005263" cy="2694169"/>
          </a:xfrm>
          <a:prstGeom prst="rect">
            <a:avLst/>
          </a:prstGeom>
        </p:spPr>
        <p:txBody>
          <a:bodyPr/>
          <a:lstStyle>
            <a:lvl1pPr marL="0" indent="0">
              <a:spcBef>
                <a:spcPts val="600"/>
              </a:spcBef>
              <a:buNone/>
              <a:defRPr lang="en-US" sz="1600" kern="1200" dirty="0" smtClean="0">
                <a:solidFill>
                  <a:srgbClr val="53565A"/>
                </a:solidFill>
                <a:latin typeface="+mn-lt"/>
                <a:ea typeface="+mn-ea"/>
                <a:cs typeface="+mn-cs"/>
              </a:defRPr>
            </a:lvl1pPr>
            <a:lvl2pPr>
              <a:defRPr lang="en-US" sz="1600" kern="1200" dirty="0" smtClean="0">
                <a:solidFill>
                  <a:srgbClr val="53565A"/>
                </a:solidFill>
                <a:latin typeface="+mn-lt"/>
                <a:ea typeface="+mn-ea"/>
                <a:cs typeface="+mn-cs"/>
              </a:defRPr>
            </a:lvl2pPr>
            <a:lvl3pPr>
              <a:defRPr lang="en-US" sz="1600" kern="1200" dirty="0" smtClean="0">
                <a:solidFill>
                  <a:srgbClr val="53565A"/>
                </a:solidFill>
                <a:latin typeface="+mn-lt"/>
                <a:ea typeface="+mn-ea"/>
                <a:cs typeface="+mn-cs"/>
              </a:defRPr>
            </a:lvl3pPr>
            <a:lvl4pPr>
              <a:defRPr lang="en-US" sz="1600" kern="1200" dirty="0" smtClean="0">
                <a:solidFill>
                  <a:srgbClr val="53565A"/>
                </a:solidFill>
                <a:latin typeface="+mn-lt"/>
                <a:ea typeface="+mn-ea"/>
                <a:cs typeface="+mn-cs"/>
              </a:defRPr>
            </a:lvl4pPr>
            <a:lvl5pPr>
              <a:defRPr lang="en-US" sz="1600" kern="1200" dirty="0">
                <a:solidFill>
                  <a:srgbClr val="53565A"/>
                </a:solidFill>
                <a:latin typeface="+mn-lt"/>
                <a:ea typeface="+mn-ea"/>
                <a:cs typeface="+mn-cs"/>
              </a:defRPr>
            </a:lvl5pPr>
          </a:lstStyle>
          <a:p>
            <a:pPr lvl="0"/>
            <a:r>
              <a:rPr lang="en-US" dirty="0" smtClean="0"/>
              <a:t>Click to add body text</a:t>
            </a:r>
          </a:p>
        </p:txBody>
      </p:sp>
      <p:sp>
        <p:nvSpPr>
          <p:cNvPr id="12" name="Text Placeholder 18"/>
          <p:cNvSpPr>
            <a:spLocks noGrp="1"/>
          </p:cNvSpPr>
          <p:nvPr>
            <p:ph type="body" sz="quarter" idx="14" hasCustomPrompt="1"/>
          </p:nvPr>
        </p:nvSpPr>
        <p:spPr>
          <a:xfrm>
            <a:off x="142875" y="4610100"/>
            <a:ext cx="4352925" cy="387856"/>
          </a:xfrm>
          <a:prstGeom prst="rect">
            <a:avLst/>
          </a:prstGeom>
        </p:spPr>
        <p:txBody>
          <a:bodyPr/>
          <a:lstStyle>
            <a:lvl1pPr marL="0" indent="0">
              <a:spcBef>
                <a:spcPts val="0"/>
              </a:spcBef>
              <a:buNone/>
              <a:defRPr lang="en-US" sz="1000" kern="1200" baseline="0" dirty="0" smtClean="0">
                <a:solidFill>
                  <a:srgbClr val="53565A"/>
                </a:solidFill>
                <a:latin typeface="+mn-lt"/>
                <a:ea typeface="+mn-ea"/>
                <a:cs typeface="+mn-cs"/>
              </a:defRPr>
            </a:lvl1pPr>
            <a:lvl2pPr marL="457189" indent="0">
              <a:buNone/>
              <a:defRPr lang="en-US" sz="1000" kern="1200" dirty="0" smtClean="0">
                <a:solidFill>
                  <a:srgbClr val="0070C0"/>
                </a:solidFill>
                <a:latin typeface="+mn-lt"/>
                <a:ea typeface="+mn-ea"/>
                <a:cs typeface="+mn-cs"/>
              </a:defRPr>
            </a:lvl2pPr>
            <a:lvl3pPr marL="914377" indent="0">
              <a:buNone/>
              <a:defRPr lang="en-US" sz="1000" kern="1200" dirty="0" smtClean="0">
                <a:solidFill>
                  <a:srgbClr val="0070C0"/>
                </a:solidFill>
                <a:latin typeface="+mn-lt"/>
                <a:ea typeface="+mn-ea"/>
                <a:cs typeface="+mn-cs"/>
              </a:defRPr>
            </a:lvl3pPr>
            <a:lvl4pPr marL="1371566" indent="0">
              <a:buNone/>
              <a:defRPr lang="en-US" sz="1000" kern="1200" dirty="0" smtClean="0">
                <a:solidFill>
                  <a:srgbClr val="0070C0"/>
                </a:solidFill>
                <a:latin typeface="+mn-lt"/>
                <a:ea typeface="+mn-ea"/>
                <a:cs typeface="+mn-cs"/>
              </a:defRPr>
            </a:lvl4pPr>
            <a:lvl5pPr marL="1828754" indent="0">
              <a:buNone/>
              <a:defRPr lang="en-US" sz="1000" kern="1200" dirty="0">
                <a:solidFill>
                  <a:srgbClr val="0070C0"/>
                </a:solidFill>
                <a:latin typeface="+mn-lt"/>
                <a:ea typeface="+mn-ea"/>
                <a:cs typeface="+mn-cs"/>
              </a:defRPr>
            </a:lvl5pPr>
          </a:lstStyle>
          <a:p>
            <a:pPr lvl="0"/>
            <a:r>
              <a:rPr lang="en-US" dirty="0" smtClean="0"/>
              <a:t>Project Name</a:t>
            </a:r>
          </a:p>
          <a:p>
            <a:pPr lvl="0"/>
            <a:r>
              <a:rPr lang="en-US" dirty="0" smtClean="0"/>
              <a:t>Project Location</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256209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_with bullets">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142875" y="147638"/>
            <a:ext cx="4357688" cy="4849812"/>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2" name="Title 1"/>
          <p:cNvSpPr>
            <a:spLocks noGrp="1"/>
          </p:cNvSpPr>
          <p:nvPr>
            <p:ph type="title" hasCustomPrompt="1"/>
          </p:nvPr>
        </p:nvSpPr>
        <p:spPr>
          <a:xfrm>
            <a:off x="4892677" y="218829"/>
            <a:ext cx="4005263" cy="233844"/>
          </a:xfrm>
          <a:prstGeom prst="rect">
            <a:avLst/>
          </a:prstGeom>
        </p:spPr>
        <p:txBody>
          <a:bodyPr/>
          <a:lstStyle>
            <a:lvl1pPr algn="l">
              <a:defRPr lang="en-US" sz="1400" b="1" kern="1200" cap="all" dirty="0">
                <a:solidFill>
                  <a:srgbClr val="53565A"/>
                </a:solidFill>
                <a:latin typeface="Arial" pitchFamily="34" charset="0"/>
                <a:ea typeface="+mn-ea"/>
                <a:cs typeface="Arial" pitchFamily="34" charset="0"/>
              </a:defRPr>
            </a:lvl1pPr>
          </a:lstStyle>
          <a:p>
            <a:r>
              <a:rPr lang="en-US" dirty="0" smtClean="0"/>
              <a:t>Small text</a:t>
            </a:r>
            <a:endParaRPr lang="en-US" dirty="0"/>
          </a:p>
        </p:txBody>
      </p:sp>
      <p:sp>
        <p:nvSpPr>
          <p:cNvPr id="9" name="Text Placeholder 8"/>
          <p:cNvSpPr>
            <a:spLocks noGrp="1"/>
          </p:cNvSpPr>
          <p:nvPr>
            <p:ph type="body" sz="quarter" idx="11" hasCustomPrompt="1"/>
          </p:nvPr>
        </p:nvSpPr>
        <p:spPr>
          <a:xfrm>
            <a:off x="4892677" y="461656"/>
            <a:ext cx="4005263" cy="914400"/>
          </a:xfrm>
          <a:prstGeom prst="rect">
            <a:avLst/>
          </a:prstGeom>
        </p:spPr>
        <p:txBody>
          <a:bodyPr/>
          <a:lstStyle>
            <a:lvl1pPr marL="0" indent="0">
              <a:lnSpc>
                <a:spcPts val="2700"/>
              </a:lnSpc>
              <a:spcBef>
                <a:spcPts val="0"/>
              </a:spcBef>
              <a:buNone/>
              <a:defRPr lang="en-US" sz="2800" b="1" kern="1200" cap="all" dirty="0" smtClean="0">
                <a:solidFill>
                  <a:srgbClr val="ED8B00"/>
                </a:solidFill>
                <a:latin typeface="Arial" pitchFamily="34" charset="0"/>
                <a:ea typeface="+mn-ea"/>
                <a:cs typeface="Arial" pitchFamily="34" charset="0"/>
              </a:defRPr>
            </a:lvl1pPr>
            <a:lvl2pPr marL="457189" indent="0">
              <a:buNone/>
              <a:defRPr lang="en-US" sz="2800" b="1" kern="1200" cap="all" dirty="0" smtClean="0">
                <a:solidFill>
                  <a:srgbClr val="ED8B00"/>
                </a:solidFill>
                <a:latin typeface="Arial" pitchFamily="34" charset="0"/>
                <a:ea typeface="+mn-ea"/>
                <a:cs typeface="Arial" pitchFamily="34" charset="0"/>
              </a:defRPr>
            </a:lvl2pPr>
            <a:lvl3pPr marL="914377" indent="0">
              <a:buNone/>
              <a:defRPr lang="en-US" sz="2800" b="1" kern="1200" cap="all" dirty="0" smtClean="0">
                <a:solidFill>
                  <a:srgbClr val="ED8B00"/>
                </a:solidFill>
                <a:latin typeface="Arial" pitchFamily="34" charset="0"/>
                <a:ea typeface="+mn-ea"/>
                <a:cs typeface="Arial" pitchFamily="34" charset="0"/>
              </a:defRPr>
            </a:lvl3pPr>
            <a:lvl4pPr marL="1371566" indent="0">
              <a:buNone/>
              <a:defRPr lang="en-US" sz="2800" b="1" kern="1200" cap="all" dirty="0" smtClean="0">
                <a:solidFill>
                  <a:srgbClr val="ED8B00"/>
                </a:solidFill>
                <a:latin typeface="Arial" pitchFamily="34" charset="0"/>
                <a:ea typeface="+mn-ea"/>
                <a:cs typeface="Arial" pitchFamily="34" charset="0"/>
              </a:defRPr>
            </a:lvl4pPr>
            <a:lvl5pPr marL="1828754" indent="0">
              <a:buNone/>
              <a:defRPr lang="en-US" sz="2800" b="1" kern="1200" cap="all" dirty="0">
                <a:solidFill>
                  <a:srgbClr val="ED8B00"/>
                </a:solidFill>
                <a:latin typeface="Arial" pitchFamily="34" charset="0"/>
                <a:ea typeface="+mn-ea"/>
                <a:cs typeface="Arial" pitchFamily="34" charset="0"/>
              </a:defRPr>
            </a:lvl5pPr>
          </a:lstStyle>
          <a:p>
            <a:pPr lvl="0"/>
            <a:r>
              <a:rPr lang="en-US" dirty="0" smtClean="0"/>
              <a:t>Big Text</a:t>
            </a:r>
          </a:p>
        </p:txBody>
      </p:sp>
      <p:sp>
        <p:nvSpPr>
          <p:cNvPr id="4" name="Text Placeholder 3"/>
          <p:cNvSpPr>
            <a:spLocks noGrp="1"/>
          </p:cNvSpPr>
          <p:nvPr>
            <p:ph type="body" sz="quarter" idx="12" hasCustomPrompt="1"/>
          </p:nvPr>
        </p:nvSpPr>
        <p:spPr>
          <a:xfrm>
            <a:off x="4892677" y="1736726"/>
            <a:ext cx="4005263" cy="2694169"/>
          </a:xfrm>
          <a:prstGeom prst="rect">
            <a:avLst/>
          </a:prstGeom>
        </p:spPr>
        <p:txBody>
          <a:bodyPr/>
          <a:lstStyle>
            <a:lvl1pPr marL="285744" indent="-285744">
              <a:spcBef>
                <a:spcPts val="600"/>
              </a:spcBef>
              <a:buFont typeface="Arial" pitchFamily="34" charset="0"/>
              <a:buChar char="•"/>
              <a:defRPr lang="en-US" sz="1600" kern="1200" dirty="0" smtClean="0">
                <a:solidFill>
                  <a:srgbClr val="53565A"/>
                </a:solidFill>
                <a:latin typeface="+mn-lt"/>
                <a:ea typeface="+mn-ea"/>
                <a:cs typeface="+mn-cs"/>
              </a:defRPr>
            </a:lvl1pPr>
            <a:lvl2pPr>
              <a:defRPr lang="en-US" sz="1600" kern="1200" dirty="0" smtClean="0">
                <a:solidFill>
                  <a:srgbClr val="53565A"/>
                </a:solidFill>
                <a:latin typeface="+mn-lt"/>
                <a:ea typeface="+mn-ea"/>
                <a:cs typeface="+mn-cs"/>
              </a:defRPr>
            </a:lvl2pPr>
            <a:lvl3pPr>
              <a:defRPr lang="en-US" sz="1600" kern="1200" dirty="0" smtClean="0">
                <a:solidFill>
                  <a:srgbClr val="53565A"/>
                </a:solidFill>
                <a:latin typeface="+mn-lt"/>
                <a:ea typeface="+mn-ea"/>
                <a:cs typeface="+mn-cs"/>
              </a:defRPr>
            </a:lvl3pPr>
            <a:lvl4pPr>
              <a:defRPr lang="en-US" sz="1600" kern="1200" dirty="0" smtClean="0">
                <a:solidFill>
                  <a:srgbClr val="53565A"/>
                </a:solidFill>
                <a:latin typeface="+mn-lt"/>
                <a:ea typeface="+mn-ea"/>
                <a:cs typeface="+mn-cs"/>
              </a:defRPr>
            </a:lvl4pPr>
            <a:lvl5pPr>
              <a:defRPr lang="en-US" sz="1600" kern="1200" dirty="0">
                <a:solidFill>
                  <a:srgbClr val="53565A"/>
                </a:solidFill>
                <a:latin typeface="+mn-lt"/>
                <a:ea typeface="+mn-ea"/>
                <a:cs typeface="+mn-cs"/>
              </a:defRPr>
            </a:lvl5pPr>
          </a:lstStyle>
          <a:p>
            <a:pPr lvl="0"/>
            <a:r>
              <a:rPr lang="en-US" dirty="0" smtClean="0"/>
              <a:t>Click to add bullet points</a:t>
            </a:r>
          </a:p>
          <a:p>
            <a:pPr lvl="0"/>
            <a:endParaRPr lang="en-US" dirty="0" smtClean="0"/>
          </a:p>
        </p:txBody>
      </p:sp>
      <p:sp>
        <p:nvSpPr>
          <p:cNvPr id="12" name="Text Placeholder 18"/>
          <p:cNvSpPr>
            <a:spLocks noGrp="1"/>
          </p:cNvSpPr>
          <p:nvPr>
            <p:ph type="body" sz="quarter" idx="14" hasCustomPrompt="1"/>
          </p:nvPr>
        </p:nvSpPr>
        <p:spPr>
          <a:xfrm>
            <a:off x="142875" y="4610100"/>
            <a:ext cx="4352925" cy="387856"/>
          </a:xfrm>
          <a:prstGeom prst="rect">
            <a:avLst/>
          </a:prstGeom>
        </p:spPr>
        <p:txBody>
          <a:bodyPr/>
          <a:lstStyle>
            <a:lvl1pPr marL="0" indent="0">
              <a:spcBef>
                <a:spcPts val="0"/>
              </a:spcBef>
              <a:buNone/>
              <a:defRPr lang="en-US" sz="1000" kern="1200" baseline="0" dirty="0" smtClean="0">
                <a:solidFill>
                  <a:srgbClr val="53565A"/>
                </a:solidFill>
                <a:latin typeface="+mn-lt"/>
                <a:ea typeface="+mn-ea"/>
                <a:cs typeface="+mn-cs"/>
              </a:defRPr>
            </a:lvl1pPr>
            <a:lvl2pPr marL="457189" indent="0">
              <a:buNone/>
              <a:defRPr lang="en-US" sz="1000" kern="1200" dirty="0" smtClean="0">
                <a:solidFill>
                  <a:srgbClr val="0070C0"/>
                </a:solidFill>
                <a:latin typeface="+mn-lt"/>
                <a:ea typeface="+mn-ea"/>
                <a:cs typeface="+mn-cs"/>
              </a:defRPr>
            </a:lvl2pPr>
            <a:lvl3pPr marL="914377" indent="0">
              <a:buNone/>
              <a:defRPr lang="en-US" sz="1000" kern="1200" dirty="0" smtClean="0">
                <a:solidFill>
                  <a:srgbClr val="0070C0"/>
                </a:solidFill>
                <a:latin typeface="+mn-lt"/>
                <a:ea typeface="+mn-ea"/>
                <a:cs typeface="+mn-cs"/>
              </a:defRPr>
            </a:lvl3pPr>
            <a:lvl4pPr marL="1371566" indent="0">
              <a:buNone/>
              <a:defRPr lang="en-US" sz="1000" kern="1200" dirty="0" smtClean="0">
                <a:solidFill>
                  <a:srgbClr val="0070C0"/>
                </a:solidFill>
                <a:latin typeface="+mn-lt"/>
                <a:ea typeface="+mn-ea"/>
                <a:cs typeface="+mn-cs"/>
              </a:defRPr>
            </a:lvl4pPr>
            <a:lvl5pPr marL="1828754" indent="0">
              <a:buNone/>
              <a:defRPr lang="en-US" sz="1000" kern="1200" dirty="0">
                <a:solidFill>
                  <a:srgbClr val="0070C0"/>
                </a:solidFill>
                <a:latin typeface="+mn-lt"/>
                <a:ea typeface="+mn-ea"/>
                <a:cs typeface="+mn-cs"/>
              </a:defRPr>
            </a:lvl5pPr>
          </a:lstStyle>
          <a:p>
            <a:pPr lvl="0"/>
            <a:r>
              <a:rPr lang="en-US" dirty="0" smtClean="0"/>
              <a:t>Project Name</a:t>
            </a:r>
          </a:p>
          <a:p>
            <a:pPr lvl="0"/>
            <a:r>
              <a:rPr lang="en-US" dirty="0" smtClean="0"/>
              <a:t>Project Location</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222223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0" y="0"/>
            <a:ext cx="9144000" cy="5143500"/>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2" name="Title 1"/>
          <p:cNvSpPr>
            <a:spLocks noGrp="1"/>
          </p:cNvSpPr>
          <p:nvPr>
            <p:ph type="ctrTitle" hasCustomPrompt="1"/>
          </p:nvPr>
        </p:nvSpPr>
        <p:spPr>
          <a:xfrm>
            <a:off x="7159626" y="147895"/>
            <a:ext cx="1755775" cy="269357"/>
          </a:xfrm>
          <a:prstGeom prst="rect">
            <a:avLst/>
          </a:prstGeom>
        </p:spPr>
        <p:txBody>
          <a:bodyPr tIns="0" bIns="0"/>
          <a:lstStyle>
            <a:lvl1pPr algn="l">
              <a:lnSpc>
                <a:spcPts val="2300"/>
              </a:lnSpc>
              <a:defRPr sz="1600" b="1" cap="all" baseline="0">
                <a:solidFill>
                  <a:srgbClr val="53565A"/>
                </a:solidFill>
                <a:latin typeface="Arial" pitchFamily="34" charset="0"/>
                <a:cs typeface="Arial" pitchFamily="34" charset="0"/>
              </a:defRPr>
            </a:lvl1pPr>
          </a:lstStyle>
          <a:p>
            <a:r>
              <a:rPr lang="en-US" dirty="0" smtClean="0"/>
              <a:t>Small text</a:t>
            </a:r>
            <a:endParaRPr lang="en-US" dirty="0"/>
          </a:p>
        </p:txBody>
      </p:sp>
      <p:sp>
        <p:nvSpPr>
          <p:cNvPr id="3" name="Subtitle 2"/>
          <p:cNvSpPr>
            <a:spLocks noGrp="1"/>
          </p:cNvSpPr>
          <p:nvPr>
            <p:ph type="subTitle" idx="1" hasCustomPrompt="1"/>
          </p:nvPr>
        </p:nvSpPr>
        <p:spPr>
          <a:xfrm>
            <a:off x="7150748" y="429273"/>
            <a:ext cx="1764653" cy="685800"/>
          </a:xfrm>
          <a:prstGeom prst="rect">
            <a:avLst/>
          </a:prstGeom>
        </p:spPr>
        <p:txBody>
          <a:bodyPr/>
          <a:lstStyle>
            <a:lvl1pPr marL="0" indent="0" algn="l">
              <a:lnSpc>
                <a:spcPts val="2700"/>
              </a:lnSpc>
              <a:spcBef>
                <a:spcPts val="200"/>
              </a:spcBef>
              <a:buNone/>
              <a:defRPr sz="2800" b="1" cap="all" baseline="0">
                <a:solidFill>
                  <a:srgbClr val="53565A"/>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7159626" y="1147687"/>
            <a:ext cx="1755775" cy="281065"/>
          </a:xfrm>
          <a:prstGeom prst="rect">
            <a:avLst/>
          </a:prstGeom>
        </p:spPr>
        <p:txBody>
          <a:bodyPr tIns="0" bIns="0"/>
          <a:lstStyle>
            <a:lvl1pPr marL="0" indent="0">
              <a:lnSpc>
                <a:spcPts val="1500"/>
              </a:lnSpc>
              <a:spcBef>
                <a:spcPts val="0"/>
              </a:spcBef>
              <a:buNone/>
              <a:defRPr sz="1000" cap="all" baseline="0">
                <a:solidFill>
                  <a:srgbClr val="53565A"/>
                </a:solidFill>
                <a:latin typeface="Arial" pitchFamily="34" charset="0"/>
                <a:cs typeface="Arial" pitchFamily="34" charset="0"/>
              </a:defRPr>
            </a:lvl1pPr>
            <a:lvl2pPr marL="457189" indent="0">
              <a:buNone/>
              <a:defRPr sz="1000">
                <a:latin typeface="Arial" pitchFamily="34" charset="0"/>
                <a:cs typeface="Arial" pitchFamily="34" charset="0"/>
              </a:defRPr>
            </a:lvl2pPr>
            <a:lvl3pPr marL="914377" indent="0">
              <a:buNone/>
              <a:defRPr sz="1000">
                <a:latin typeface="Arial" pitchFamily="34" charset="0"/>
                <a:cs typeface="Arial" pitchFamily="34" charset="0"/>
              </a:defRPr>
            </a:lvl3pPr>
            <a:lvl4pPr marL="1371566" indent="0">
              <a:buNone/>
              <a:defRPr sz="1000">
                <a:latin typeface="Arial" pitchFamily="34" charset="0"/>
                <a:cs typeface="Arial" pitchFamily="34" charset="0"/>
              </a:defRPr>
            </a:lvl4pPr>
            <a:lvl5pPr marL="1828754" indent="0">
              <a:buNone/>
              <a:defRPr sz="1000">
                <a:latin typeface="Arial" pitchFamily="34" charset="0"/>
                <a:cs typeface="Arial" pitchFamily="34" charset="0"/>
              </a:defRPr>
            </a:lvl5pPr>
          </a:lstStyle>
          <a:p>
            <a:pPr lvl="0"/>
            <a:r>
              <a:rPr lang="en-US" dirty="0" smtClean="0"/>
              <a:t>location</a:t>
            </a:r>
          </a:p>
        </p:txBody>
      </p:sp>
    </p:spTree>
    <p:extLst>
      <p:ext uri="{BB962C8B-B14F-4D97-AF65-F5344CB8AC3E}">
        <p14:creationId xmlns:p14="http://schemas.microsoft.com/office/powerpoint/2010/main" val="279739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142875" y="147640"/>
            <a:ext cx="6121400" cy="4846637"/>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2" name="Title 1"/>
          <p:cNvSpPr>
            <a:spLocks noGrp="1"/>
          </p:cNvSpPr>
          <p:nvPr>
            <p:ph type="ctrTitle" hasCustomPrompt="1"/>
          </p:nvPr>
        </p:nvSpPr>
        <p:spPr>
          <a:xfrm>
            <a:off x="6850065" y="147895"/>
            <a:ext cx="1755775" cy="269357"/>
          </a:xfrm>
          <a:prstGeom prst="rect">
            <a:avLst/>
          </a:prstGeom>
        </p:spPr>
        <p:txBody>
          <a:bodyPr tIns="0" bIns="0"/>
          <a:lstStyle>
            <a:lvl1pPr algn="l">
              <a:lnSpc>
                <a:spcPts val="2300"/>
              </a:lnSpc>
              <a:defRPr sz="1600" b="1" cap="all" baseline="0">
                <a:solidFill>
                  <a:srgbClr val="ED8B00"/>
                </a:solidFill>
                <a:latin typeface="Arial" pitchFamily="34" charset="0"/>
                <a:cs typeface="Arial" pitchFamily="34" charset="0"/>
              </a:defRPr>
            </a:lvl1pPr>
          </a:lstStyle>
          <a:p>
            <a:r>
              <a:rPr lang="en-US" dirty="0" smtClean="0"/>
              <a:t>Small text</a:t>
            </a:r>
            <a:endParaRPr lang="en-US" dirty="0"/>
          </a:p>
        </p:txBody>
      </p:sp>
      <p:sp>
        <p:nvSpPr>
          <p:cNvPr id="3" name="Subtitle 2"/>
          <p:cNvSpPr>
            <a:spLocks noGrp="1"/>
          </p:cNvSpPr>
          <p:nvPr>
            <p:ph type="subTitle" idx="1" hasCustomPrompt="1"/>
          </p:nvPr>
        </p:nvSpPr>
        <p:spPr>
          <a:xfrm>
            <a:off x="6841186" y="429273"/>
            <a:ext cx="1764653" cy="685800"/>
          </a:xfrm>
          <a:prstGeom prst="rect">
            <a:avLst/>
          </a:prstGeom>
        </p:spPr>
        <p:txBody>
          <a:bodyPr/>
          <a:lstStyle>
            <a:lvl1pPr marL="0" indent="0" algn="l">
              <a:lnSpc>
                <a:spcPts val="2700"/>
              </a:lnSpc>
              <a:spcBef>
                <a:spcPts val="200"/>
              </a:spcBef>
              <a:buNone/>
              <a:defRPr sz="2800" b="1" cap="all" baseline="0">
                <a:solidFill>
                  <a:srgbClr val="ED8B00"/>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6850065" y="1147687"/>
            <a:ext cx="1755775" cy="281065"/>
          </a:xfrm>
          <a:prstGeom prst="rect">
            <a:avLst/>
          </a:prstGeom>
        </p:spPr>
        <p:txBody>
          <a:bodyPr tIns="0" bIns="0"/>
          <a:lstStyle>
            <a:lvl1pPr marL="0" indent="0">
              <a:lnSpc>
                <a:spcPts val="1500"/>
              </a:lnSpc>
              <a:spcBef>
                <a:spcPts val="0"/>
              </a:spcBef>
              <a:buNone/>
              <a:defRPr sz="1000" cap="all" baseline="0">
                <a:solidFill>
                  <a:srgbClr val="53565A"/>
                </a:solidFill>
                <a:latin typeface="Arial" pitchFamily="34" charset="0"/>
                <a:cs typeface="Arial" pitchFamily="34" charset="0"/>
              </a:defRPr>
            </a:lvl1pPr>
            <a:lvl2pPr marL="457189" indent="0">
              <a:buNone/>
              <a:defRPr sz="1000">
                <a:latin typeface="Arial" pitchFamily="34" charset="0"/>
                <a:cs typeface="Arial" pitchFamily="34" charset="0"/>
              </a:defRPr>
            </a:lvl2pPr>
            <a:lvl3pPr marL="914377" indent="0">
              <a:buNone/>
              <a:defRPr sz="1000">
                <a:latin typeface="Arial" pitchFamily="34" charset="0"/>
                <a:cs typeface="Arial" pitchFamily="34" charset="0"/>
              </a:defRPr>
            </a:lvl3pPr>
            <a:lvl4pPr marL="1371566" indent="0">
              <a:buNone/>
              <a:defRPr sz="1000">
                <a:latin typeface="Arial" pitchFamily="34" charset="0"/>
                <a:cs typeface="Arial" pitchFamily="34" charset="0"/>
              </a:defRPr>
            </a:lvl4pPr>
            <a:lvl5pPr marL="1828754" indent="0">
              <a:buNone/>
              <a:defRPr sz="1000">
                <a:latin typeface="Arial" pitchFamily="34" charset="0"/>
                <a:cs typeface="Arial" pitchFamily="34" charset="0"/>
              </a:defRPr>
            </a:lvl5pPr>
          </a:lstStyle>
          <a:p>
            <a:pPr lvl="0"/>
            <a:r>
              <a:rPr lang="en-US" dirty="0" smtClean="0"/>
              <a:t>location</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5" name="Text Placeholder 4"/>
          <p:cNvSpPr>
            <a:spLocks noGrp="1"/>
          </p:cNvSpPr>
          <p:nvPr>
            <p:ph type="body" sz="quarter" idx="17" hasCustomPrompt="1"/>
          </p:nvPr>
        </p:nvSpPr>
        <p:spPr>
          <a:xfrm>
            <a:off x="6850063" y="1738313"/>
            <a:ext cx="2144712" cy="2692400"/>
          </a:xfrm>
          <a:prstGeom prst="rect">
            <a:avLst/>
          </a:prstGeom>
        </p:spPr>
        <p:txBody>
          <a:bodyPr/>
          <a:lstStyle>
            <a:lvl1pPr marL="0" indent="0">
              <a:spcBef>
                <a:spcPts val="0"/>
              </a:spcBef>
              <a:buNone/>
              <a:defRPr lang="en-US" sz="1400" kern="1200" baseline="0" dirty="0">
                <a:solidFill>
                  <a:srgbClr val="53565A"/>
                </a:solidFill>
                <a:latin typeface="+mn-lt"/>
                <a:ea typeface="+mn-ea"/>
                <a:cs typeface="+mn-cs"/>
              </a:defRPr>
            </a:lvl1pPr>
          </a:lstStyle>
          <a:p>
            <a:pPr lvl="0"/>
            <a:r>
              <a:rPr lang="en-US" dirty="0" smtClean="0"/>
              <a:t>Click here to add quick facts, keep short</a:t>
            </a:r>
            <a:endParaRPr lang="en-US" dirty="0"/>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t="1" r="47823" b="-1"/>
          <a:stretch/>
        </p:blipFill>
        <p:spPr>
          <a:xfrm>
            <a:off x="8229484" y="4324352"/>
            <a:ext cx="914517" cy="138373"/>
          </a:xfrm>
          <a:prstGeom prst="rect">
            <a:avLst/>
          </a:prstGeom>
        </p:spPr>
      </p:pic>
    </p:spTree>
    <p:extLst>
      <p:ext uri="{BB962C8B-B14F-4D97-AF65-F5344CB8AC3E}">
        <p14:creationId xmlns:p14="http://schemas.microsoft.com/office/powerpoint/2010/main" val="289239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9525" y="0"/>
            <a:ext cx="7315200" cy="5143500"/>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2" name="Title 1"/>
          <p:cNvSpPr>
            <a:spLocks noGrp="1"/>
          </p:cNvSpPr>
          <p:nvPr>
            <p:ph type="ctrTitle" hasCustomPrompt="1"/>
          </p:nvPr>
        </p:nvSpPr>
        <p:spPr>
          <a:xfrm>
            <a:off x="159153" y="3729295"/>
            <a:ext cx="4718543" cy="269357"/>
          </a:xfrm>
          <a:prstGeom prst="rect">
            <a:avLst/>
          </a:prstGeom>
        </p:spPr>
        <p:txBody>
          <a:bodyPr tIns="0" bIns="0"/>
          <a:lstStyle>
            <a:lvl1pPr algn="l">
              <a:lnSpc>
                <a:spcPts val="2300"/>
              </a:lnSpc>
              <a:defRPr sz="1600" b="1" cap="all" baseline="0">
                <a:solidFill>
                  <a:schemeClr val="bg1"/>
                </a:solidFill>
                <a:latin typeface="Arial" pitchFamily="34" charset="0"/>
                <a:cs typeface="Arial" pitchFamily="34" charset="0"/>
              </a:defRPr>
            </a:lvl1pPr>
          </a:lstStyle>
          <a:p>
            <a:r>
              <a:rPr lang="en-US" dirty="0" smtClean="0"/>
              <a:t>Small text</a:t>
            </a:r>
            <a:endParaRPr lang="en-US" dirty="0"/>
          </a:p>
        </p:txBody>
      </p:sp>
      <p:sp>
        <p:nvSpPr>
          <p:cNvPr id="3" name="Subtitle 2"/>
          <p:cNvSpPr>
            <a:spLocks noGrp="1"/>
          </p:cNvSpPr>
          <p:nvPr>
            <p:ph type="subTitle" idx="1" hasCustomPrompt="1"/>
          </p:nvPr>
        </p:nvSpPr>
        <p:spPr>
          <a:xfrm>
            <a:off x="150273" y="4010673"/>
            <a:ext cx="4742403" cy="685800"/>
          </a:xfrm>
          <a:prstGeom prst="rect">
            <a:avLst/>
          </a:prstGeom>
        </p:spPr>
        <p:txBody>
          <a:bodyPr/>
          <a:lstStyle>
            <a:lvl1pPr marL="0" indent="0" algn="l">
              <a:lnSpc>
                <a:spcPts val="2700"/>
              </a:lnSpc>
              <a:spcBef>
                <a:spcPts val="200"/>
              </a:spcBef>
              <a:buNone/>
              <a:defRPr sz="2800" b="1" cap="all" baseline="0">
                <a:solidFill>
                  <a:schemeClr val="bg1"/>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159153" y="4729087"/>
            <a:ext cx="4718543" cy="281065"/>
          </a:xfrm>
          <a:prstGeom prst="rect">
            <a:avLst/>
          </a:prstGeom>
        </p:spPr>
        <p:txBody>
          <a:bodyPr tIns="0" bIns="0"/>
          <a:lstStyle>
            <a:lvl1pPr marL="0" indent="0">
              <a:lnSpc>
                <a:spcPts val="1500"/>
              </a:lnSpc>
              <a:spcBef>
                <a:spcPts val="0"/>
              </a:spcBef>
              <a:buNone/>
              <a:defRPr sz="1000" cap="all" baseline="0">
                <a:solidFill>
                  <a:schemeClr val="bg1"/>
                </a:solidFill>
                <a:latin typeface="Arial" pitchFamily="34" charset="0"/>
                <a:cs typeface="Arial" pitchFamily="34" charset="0"/>
              </a:defRPr>
            </a:lvl1pPr>
            <a:lvl2pPr marL="457189" indent="0">
              <a:buNone/>
              <a:defRPr sz="1000">
                <a:latin typeface="Arial" pitchFamily="34" charset="0"/>
                <a:cs typeface="Arial" pitchFamily="34" charset="0"/>
              </a:defRPr>
            </a:lvl2pPr>
            <a:lvl3pPr marL="914377" indent="0">
              <a:buNone/>
              <a:defRPr sz="1000">
                <a:latin typeface="Arial" pitchFamily="34" charset="0"/>
                <a:cs typeface="Arial" pitchFamily="34" charset="0"/>
              </a:defRPr>
            </a:lvl3pPr>
            <a:lvl4pPr marL="1371566" indent="0">
              <a:buNone/>
              <a:defRPr sz="1000">
                <a:latin typeface="Arial" pitchFamily="34" charset="0"/>
                <a:cs typeface="Arial" pitchFamily="34" charset="0"/>
              </a:defRPr>
            </a:lvl4pPr>
            <a:lvl5pPr marL="1828754" indent="0">
              <a:buNone/>
              <a:defRPr sz="1000">
                <a:latin typeface="Arial" pitchFamily="34" charset="0"/>
                <a:cs typeface="Arial" pitchFamily="34" charset="0"/>
              </a:defRPr>
            </a:lvl5pPr>
          </a:lstStyle>
          <a:p>
            <a:pPr lvl="0"/>
            <a:r>
              <a:rPr lang="en-US" dirty="0" smtClean="0"/>
              <a:t>location</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6" name="Picture Placeholder 5"/>
          <p:cNvSpPr>
            <a:spLocks noGrp="1"/>
          </p:cNvSpPr>
          <p:nvPr>
            <p:ph type="pic" sz="quarter" idx="17" hasCustomPrompt="1"/>
          </p:nvPr>
        </p:nvSpPr>
        <p:spPr>
          <a:xfrm>
            <a:off x="7467602" y="152400"/>
            <a:ext cx="1527175" cy="4248150"/>
          </a:xfrm>
          <a:prstGeom prst="rect">
            <a:avLst/>
          </a:prstGeom>
        </p:spPr>
        <p:txBody>
          <a:bodyPr anchor="ctr"/>
          <a:lstStyle>
            <a:lvl1pPr marL="0" indent="0" algn="ctr">
              <a:buNone/>
              <a:defRPr sz="1200">
                <a:solidFill>
                  <a:schemeClr val="bg1"/>
                </a:solidFill>
              </a:defRPr>
            </a:lvl1pPr>
          </a:lstStyle>
          <a:p>
            <a:r>
              <a:rPr lang="en-US" dirty="0" smtClean="0"/>
              <a:t>Click here to insert infographic</a:t>
            </a:r>
            <a:endParaRPr lang="en-US" dirty="0"/>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t="1" r="47823" b="-1"/>
          <a:stretch/>
        </p:blipFill>
        <p:spPr>
          <a:xfrm>
            <a:off x="8229484" y="4324352"/>
            <a:ext cx="914517" cy="138373"/>
          </a:xfrm>
          <a:prstGeom prst="rect">
            <a:avLst/>
          </a:prstGeom>
        </p:spPr>
      </p:pic>
    </p:spTree>
    <p:extLst>
      <p:ext uri="{BB962C8B-B14F-4D97-AF65-F5344CB8AC3E}">
        <p14:creationId xmlns:p14="http://schemas.microsoft.com/office/powerpoint/2010/main" val="79508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Picture Placeholder 12"/>
          <p:cNvSpPr>
            <a:spLocks noGrp="1"/>
          </p:cNvSpPr>
          <p:nvPr>
            <p:ph type="pic" sz="quarter" idx="18" hasCustomPrompt="1"/>
          </p:nvPr>
        </p:nvSpPr>
        <p:spPr>
          <a:xfrm>
            <a:off x="3280570" y="147639"/>
            <a:ext cx="2989263" cy="3596226"/>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13" name="Picture Placeholder 12"/>
          <p:cNvSpPr>
            <a:spLocks noGrp="1"/>
          </p:cNvSpPr>
          <p:nvPr>
            <p:ph type="pic" sz="quarter" idx="13" hasCustomPrompt="1"/>
          </p:nvPr>
        </p:nvSpPr>
        <p:spPr>
          <a:xfrm>
            <a:off x="142877" y="147639"/>
            <a:ext cx="2989263" cy="3596226"/>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2" name="Title 1"/>
          <p:cNvSpPr>
            <a:spLocks noGrp="1"/>
          </p:cNvSpPr>
          <p:nvPr>
            <p:ph type="ctrTitle" hasCustomPrompt="1"/>
          </p:nvPr>
        </p:nvSpPr>
        <p:spPr>
          <a:xfrm>
            <a:off x="6409677" y="525911"/>
            <a:ext cx="2581923" cy="269357"/>
          </a:xfrm>
          <a:prstGeom prst="rect">
            <a:avLst/>
          </a:prstGeom>
        </p:spPr>
        <p:txBody>
          <a:bodyPr tIns="0" bIns="0"/>
          <a:lstStyle>
            <a:lvl1pPr algn="l">
              <a:lnSpc>
                <a:spcPts val="2300"/>
              </a:lnSpc>
              <a:defRPr sz="1600" b="1" cap="all" baseline="0">
                <a:solidFill>
                  <a:schemeClr val="bg1"/>
                </a:solidFill>
                <a:latin typeface="Arial" pitchFamily="34" charset="0"/>
                <a:cs typeface="Arial" pitchFamily="34" charset="0"/>
              </a:defRPr>
            </a:lvl1pPr>
          </a:lstStyle>
          <a:p>
            <a:r>
              <a:rPr lang="en-US" dirty="0" smtClean="0"/>
              <a:t>Small text</a:t>
            </a:r>
            <a:endParaRPr lang="en-US" dirty="0"/>
          </a:p>
        </p:txBody>
      </p:sp>
      <p:sp>
        <p:nvSpPr>
          <p:cNvPr id="3" name="Subtitle 2"/>
          <p:cNvSpPr>
            <a:spLocks noGrp="1"/>
          </p:cNvSpPr>
          <p:nvPr>
            <p:ph type="subTitle" idx="1" hasCustomPrompt="1"/>
          </p:nvPr>
        </p:nvSpPr>
        <p:spPr>
          <a:xfrm>
            <a:off x="6400800" y="209550"/>
            <a:ext cx="2590800" cy="304800"/>
          </a:xfrm>
          <a:prstGeom prst="rect">
            <a:avLst/>
          </a:prstGeom>
        </p:spPr>
        <p:txBody>
          <a:bodyPr/>
          <a:lstStyle>
            <a:lvl1pPr marL="0" indent="0" algn="l">
              <a:lnSpc>
                <a:spcPts val="2700"/>
              </a:lnSpc>
              <a:spcBef>
                <a:spcPts val="200"/>
              </a:spcBef>
              <a:buNone/>
              <a:defRPr sz="2800" b="1" cap="all" baseline="0">
                <a:solidFill>
                  <a:schemeClr val="bg1"/>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6409677" y="785032"/>
            <a:ext cx="2581923" cy="281065"/>
          </a:xfrm>
          <a:prstGeom prst="rect">
            <a:avLst/>
          </a:prstGeom>
        </p:spPr>
        <p:txBody>
          <a:bodyPr tIns="0" bIns="0"/>
          <a:lstStyle>
            <a:lvl1pPr marL="0" indent="0">
              <a:lnSpc>
                <a:spcPts val="1500"/>
              </a:lnSpc>
              <a:spcBef>
                <a:spcPts val="0"/>
              </a:spcBef>
              <a:buNone/>
              <a:defRPr sz="1000" cap="all" baseline="0">
                <a:solidFill>
                  <a:schemeClr val="bg1"/>
                </a:solidFill>
                <a:latin typeface="Arial" pitchFamily="34" charset="0"/>
                <a:cs typeface="Arial" pitchFamily="34" charset="0"/>
              </a:defRPr>
            </a:lvl1pPr>
            <a:lvl2pPr marL="457189" indent="0">
              <a:buNone/>
              <a:defRPr sz="1000">
                <a:latin typeface="Arial" pitchFamily="34" charset="0"/>
                <a:cs typeface="Arial" pitchFamily="34" charset="0"/>
              </a:defRPr>
            </a:lvl2pPr>
            <a:lvl3pPr marL="914377" indent="0">
              <a:buNone/>
              <a:defRPr sz="1000">
                <a:latin typeface="Arial" pitchFamily="34" charset="0"/>
                <a:cs typeface="Arial" pitchFamily="34" charset="0"/>
              </a:defRPr>
            </a:lvl3pPr>
            <a:lvl4pPr marL="1371566" indent="0">
              <a:buNone/>
              <a:defRPr sz="1000">
                <a:latin typeface="Arial" pitchFamily="34" charset="0"/>
                <a:cs typeface="Arial" pitchFamily="34" charset="0"/>
              </a:defRPr>
            </a:lvl4pPr>
            <a:lvl5pPr marL="1828754" indent="0">
              <a:buNone/>
              <a:defRPr sz="1000">
                <a:latin typeface="Arial" pitchFamily="34" charset="0"/>
                <a:cs typeface="Arial" pitchFamily="34" charset="0"/>
              </a:defRPr>
            </a:lvl5pPr>
          </a:lstStyle>
          <a:p>
            <a:pPr lvl="0"/>
            <a:r>
              <a:rPr lang="en-US" dirty="0" smtClean="0"/>
              <a:t>location</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5" name="Text Placeholder 4"/>
          <p:cNvSpPr>
            <a:spLocks noGrp="1"/>
          </p:cNvSpPr>
          <p:nvPr>
            <p:ph type="body" sz="quarter" idx="17" hasCustomPrompt="1"/>
          </p:nvPr>
        </p:nvSpPr>
        <p:spPr>
          <a:xfrm>
            <a:off x="6409677" y="1738313"/>
            <a:ext cx="2581923" cy="2692400"/>
          </a:xfrm>
          <a:prstGeom prst="rect">
            <a:avLst/>
          </a:prstGeom>
        </p:spPr>
        <p:txBody>
          <a:bodyPr/>
          <a:lstStyle>
            <a:lvl1pPr marL="0" indent="0">
              <a:spcBef>
                <a:spcPts val="0"/>
              </a:spcBef>
              <a:buNone/>
              <a:defRPr lang="en-US" sz="2000" kern="1200" baseline="0" dirty="0">
                <a:solidFill>
                  <a:schemeClr val="bg1"/>
                </a:solidFill>
                <a:latin typeface="+mn-lt"/>
                <a:ea typeface="+mn-ea"/>
                <a:cs typeface="+mn-cs"/>
              </a:defRPr>
            </a:lvl1pPr>
          </a:lstStyle>
          <a:p>
            <a:pPr lvl="0"/>
            <a:r>
              <a:rPr lang="en-US" dirty="0" smtClean="0"/>
              <a:t>Add Key Words Only</a:t>
            </a:r>
            <a:endParaRPr lang="en-US" dirty="0"/>
          </a:p>
        </p:txBody>
      </p:sp>
      <p:sp>
        <p:nvSpPr>
          <p:cNvPr id="6" name="Picture Placeholder 5"/>
          <p:cNvSpPr>
            <a:spLocks noGrp="1"/>
          </p:cNvSpPr>
          <p:nvPr>
            <p:ph type="pic" sz="quarter" idx="19" hasCustomPrompt="1"/>
          </p:nvPr>
        </p:nvSpPr>
        <p:spPr>
          <a:xfrm>
            <a:off x="152401" y="3867150"/>
            <a:ext cx="6124113" cy="1123950"/>
          </a:xfrm>
          <a:prstGeom prst="rect">
            <a:avLst/>
          </a:prstGeom>
        </p:spPr>
        <p:txBody>
          <a:bodyPr anchor="ctr"/>
          <a:lstStyle>
            <a:lvl1pPr marL="0" indent="0" algn="ctr">
              <a:buNone/>
              <a:defRPr sz="1200">
                <a:solidFill>
                  <a:schemeClr val="bg1"/>
                </a:solidFill>
              </a:defRPr>
            </a:lvl1pPr>
          </a:lstStyle>
          <a:p>
            <a:r>
              <a:rPr lang="en-US" dirty="0" smtClean="0"/>
              <a:t>Infographic could go here</a:t>
            </a:r>
            <a:endParaRPr lang="en-US" dirty="0"/>
          </a:p>
        </p:txBody>
      </p:sp>
    </p:spTree>
    <p:extLst>
      <p:ext uri="{BB962C8B-B14F-4D97-AF65-F5344CB8AC3E}">
        <p14:creationId xmlns:p14="http://schemas.microsoft.com/office/powerpoint/2010/main" val="316761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ample Cover 4">
    <p:spTree>
      <p:nvGrpSpPr>
        <p:cNvPr id="1" name=""/>
        <p:cNvGrpSpPr/>
        <p:nvPr/>
      </p:nvGrpSpPr>
      <p:grpSpPr>
        <a:xfrm>
          <a:off x="0" y="0"/>
          <a:ext cx="0" cy="0"/>
          <a:chOff x="0" y="0"/>
          <a:chExt cx="0" cy="0"/>
        </a:xfrm>
      </p:grpSpPr>
      <p:pic>
        <p:nvPicPr>
          <p:cNvPr id="8" name="Picture 3" descr="C:\Users\mhung\Desktop\DolceVitaT20100621044356_1280.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788" b="7788"/>
          <a:stretch/>
        </p:blipFill>
        <p:spPr bwMode="auto">
          <a:xfrm>
            <a:off x="1650" y="0"/>
            <a:ext cx="914235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17" name="Text Placeholder 14"/>
          <p:cNvSpPr>
            <a:spLocks noGrp="1"/>
          </p:cNvSpPr>
          <p:nvPr>
            <p:ph type="body" sz="quarter" idx="19" hasCustomPrompt="1"/>
          </p:nvPr>
        </p:nvSpPr>
        <p:spPr>
          <a:xfrm>
            <a:off x="6376594" y="341315"/>
            <a:ext cx="2728911" cy="554037"/>
          </a:xfrm>
          <a:prstGeom prst="rect">
            <a:avLst/>
          </a:prstGeom>
        </p:spPr>
        <p:txBody>
          <a:bodyPr/>
          <a:lstStyle>
            <a:lvl1pPr marL="0" indent="0">
              <a:lnSpc>
                <a:spcPts val="4700"/>
              </a:lnSpc>
              <a:spcBef>
                <a:spcPts val="0"/>
              </a:spcBef>
              <a:buNone/>
              <a:defRPr sz="5000" b="1" cap="all" baseline="0">
                <a:solidFill>
                  <a:schemeClr val="tx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Design</a:t>
            </a:r>
          </a:p>
        </p:txBody>
      </p:sp>
      <p:sp>
        <p:nvSpPr>
          <p:cNvPr id="18" name="Text Placeholder 9"/>
          <p:cNvSpPr>
            <a:spLocks noGrp="1"/>
          </p:cNvSpPr>
          <p:nvPr>
            <p:ph type="body" sz="quarter" idx="20" hasCustomPrompt="1"/>
          </p:nvPr>
        </p:nvSpPr>
        <p:spPr>
          <a:xfrm>
            <a:off x="6411913" y="1161404"/>
            <a:ext cx="2184488" cy="304800"/>
          </a:xfrm>
          <a:prstGeom prst="rect">
            <a:avLst/>
          </a:prstGeom>
        </p:spPr>
        <p:txBody>
          <a:bodyPr/>
          <a:lstStyle>
            <a:lvl1pPr marL="0" indent="0">
              <a:buNone/>
              <a:defRPr sz="15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r>
              <a:rPr lang="en-US" dirty="0" smtClean="0"/>
              <a:t>Presenter/ Date</a:t>
            </a:r>
            <a:endParaRPr lang="en-US" dirty="0"/>
          </a:p>
        </p:txBody>
      </p:sp>
      <p:sp>
        <p:nvSpPr>
          <p:cNvPr id="20" name="Text Placeholder 9"/>
          <p:cNvSpPr>
            <a:spLocks noGrp="1"/>
          </p:cNvSpPr>
          <p:nvPr>
            <p:ph type="body" sz="quarter" idx="21" hasCustomPrompt="1"/>
          </p:nvPr>
        </p:nvSpPr>
        <p:spPr>
          <a:xfrm>
            <a:off x="6411913" y="1397754"/>
            <a:ext cx="2184488" cy="304800"/>
          </a:xfrm>
          <a:prstGeom prst="rect">
            <a:avLst/>
          </a:prstGeom>
        </p:spPr>
        <p:txBody>
          <a:bodyPr/>
          <a:lstStyle>
            <a:lvl1pPr marL="0" indent="0">
              <a:buNone/>
              <a:defRPr sz="10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smtClean="0"/>
              <a:t>Title/Subheading</a:t>
            </a:r>
          </a:p>
        </p:txBody>
      </p:sp>
      <p:sp>
        <p:nvSpPr>
          <p:cNvPr id="21" name="Text Placeholder 14"/>
          <p:cNvSpPr>
            <a:spLocks noGrp="1"/>
          </p:cNvSpPr>
          <p:nvPr>
            <p:ph type="body" sz="quarter" idx="22" hasCustomPrompt="1"/>
          </p:nvPr>
        </p:nvSpPr>
        <p:spPr>
          <a:xfrm>
            <a:off x="6411914" y="868228"/>
            <a:ext cx="2695575" cy="381000"/>
          </a:xfrm>
          <a:prstGeom prst="rect">
            <a:avLst/>
          </a:prstGeom>
        </p:spPr>
        <p:txBody>
          <a:bodyPr/>
          <a:lstStyle>
            <a:lvl1pPr marL="0" indent="0">
              <a:lnSpc>
                <a:spcPts val="2400"/>
              </a:lnSpc>
              <a:spcBef>
                <a:spcPts val="0"/>
              </a:spcBef>
              <a:buNone/>
              <a:defRPr sz="2000" b="1" cap="all" baseline="0">
                <a:solidFill>
                  <a:schemeClr val="tx1"/>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Matters</a:t>
            </a:r>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t="1" r="47823" b="-1"/>
          <a:stretch/>
        </p:blipFill>
        <p:spPr>
          <a:xfrm>
            <a:off x="8229484" y="4324352"/>
            <a:ext cx="914517" cy="138373"/>
          </a:xfrm>
          <a:prstGeom prst="rect">
            <a:avLst/>
          </a:prstGeom>
        </p:spPr>
      </p:pic>
    </p:spTree>
    <p:extLst>
      <p:ext uri="{BB962C8B-B14F-4D97-AF65-F5344CB8AC3E}">
        <p14:creationId xmlns:p14="http://schemas.microsoft.com/office/powerpoint/2010/main" val="344207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0" name="Picture Placeholder 12"/>
          <p:cNvSpPr>
            <a:spLocks noGrp="1"/>
          </p:cNvSpPr>
          <p:nvPr>
            <p:ph type="pic" sz="quarter" idx="18" hasCustomPrompt="1"/>
          </p:nvPr>
        </p:nvSpPr>
        <p:spPr>
          <a:xfrm>
            <a:off x="3280570" y="147639"/>
            <a:ext cx="2989263" cy="4846636"/>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13" name="Picture Placeholder 12"/>
          <p:cNvSpPr>
            <a:spLocks noGrp="1"/>
          </p:cNvSpPr>
          <p:nvPr>
            <p:ph type="pic" sz="quarter" idx="13" hasCustomPrompt="1"/>
          </p:nvPr>
        </p:nvSpPr>
        <p:spPr>
          <a:xfrm>
            <a:off x="142877" y="147638"/>
            <a:ext cx="2989263" cy="4862511"/>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2" name="Title 1"/>
          <p:cNvSpPr>
            <a:spLocks noGrp="1"/>
          </p:cNvSpPr>
          <p:nvPr>
            <p:ph type="ctrTitle" hasCustomPrompt="1"/>
          </p:nvPr>
        </p:nvSpPr>
        <p:spPr>
          <a:xfrm>
            <a:off x="6409677" y="525911"/>
            <a:ext cx="2581923" cy="269357"/>
          </a:xfrm>
          <a:prstGeom prst="rect">
            <a:avLst/>
          </a:prstGeom>
        </p:spPr>
        <p:txBody>
          <a:bodyPr tIns="0" bIns="0"/>
          <a:lstStyle>
            <a:lvl1pPr algn="l">
              <a:lnSpc>
                <a:spcPts val="2300"/>
              </a:lnSpc>
              <a:defRPr sz="1600" b="1" cap="all" baseline="0">
                <a:solidFill>
                  <a:schemeClr val="bg1"/>
                </a:solidFill>
                <a:latin typeface="Arial" pitchFamily="34" charset="0"/>
                <a:cs typeface="Arial" pitchFamily="34" charset="0"/>
              </a:defRPr>
            </a:lvl1pPr>
          </a:lstStyle>
          <a:p>
            <a:r>
              <a:rPr lang="en-US" dirty="0" smtClean="0"/>
              <a:t>Small text</a:t>
            </a:r>
            <a:endParaRPr lang="en-US" dirty="0"/>
          </a:p>
        </p:txBody>
      </p:sp>
      <p:sp>
        <p:nvSpPr>
          <p:cNvPr id="3" name="Subtitle 2"/>
          <p:cNvSpPr>
            <a:spLocks noGrp="1"/>
          </p:cNvSpPr>
          <p:nvPr>
            <p:ph type="subTitle" idx="1" hasCustomPrompt="1"/>
          </p:nvPr>
        </p:nvSpPr>
        <p:spPr>
          <a:xfrm>
            <a:off x="6400800" y="209550"/>
            <a:ext cx="2590800" cy="304800"/>
          </a:xfrm>
          <a:prstGeom prst="rect">
            <a:avLst/>
          </a:prstGeom>
        </p:spPr>
        <p:txBody>
          <a:bodyPr/>
          <a:lstStyle>
            <a:lvl1pPr marL="0" indent="0" algn="l">
              <a:lnSpc>
                <a:spcPts val="2700"/>
              </a:lnSpc>
              <a:spcBef>
                <a:spcPts val="200"/>
              </a:spcBef>
              <a:buNone/>
              <a:defRPr sz="2800" b="1" cap="all" baseline="0">
                <a:solidFill>
                  <a:schemeClr val="bg1"/>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6409677" y="785032"/>
            <a:ext cx="2581923" cy="281065"/>
          </a:xfrm>
          <a:prstGeom prst="rect">
            <a:avLst/>
          </a:prstGeom>
        </p:spPr>
        <p:txBody>
          <a:bodyPr tIns="0" bIns="0"/>
          <a:lstStyle>
            <a:lvl1pPr marL="0" indent="0">
              <a:lnSpc>
                <a:spcPts val="1500"/>
              </a:lnSpc>
              <a:spcBef>
                <a:spcPts val="0"/>
              </a:spcBef>
              <a:buNone/>
              <a:defRPr sz="1000" cap="all" baseline="0">
                <a:solidFill>
                  <a:schemeClr val="bg1"/>
                </a:solidFill>
                <a:latin typeface="Arial" pitchFamily="34" charset="0"/>
                <a:cs typeface="Arial" pitchFamily="34" charset="0"/>
              </a:defRPr>
            </a:lvl1pPr>
            <a:lvl2pPr marL="457189" indent="0">
              <a:buNone/>
              <a:defRPr sz="1000">
                <a:latin typeface="Arial" pitchFamily="34" charset="0"/>
                <a:cs typeface="Arial" pitchFamily="34" charset="0"/>
              </a:defRPr>
            </a:lvl2pPr>
            <a:lvl3pPr marL="914377" indent="0">
              <a:buNone/>
              <a:defRPr sz="1000">
                <a:latin typeface="Arial" pitchFamily="34" charset="0"/>
                <a:cs typeface="Arial" pitchFamily="34" charset="0"/>
              </a:defRPr>
            </a:lvl3pPr>
            <a:lvl4pPr marL="1371566" indent="0">
              <a:buNone/>
              <a:defRPr sz="1000">
                <a:latin typeface="Arial" pitchFamily="34" charset="0"/>
                <a:cs typeface="Arial" pitchFamily="34" charset="0"/>
              </a:defRPr>
            </a:lvl4pPr>
            <a:lvl5pPr marL="1828754" indent="0">
              <a:buNone/>
              <a:defRPr sz="1000">
                <a:latin typeface="Arial" pitchFamily="34" charset="0"/>
                <a:cs typeface="Arial" pitchFamily="34" charset="0"/>
              </a:defRPr>
            </a:lvl5pPr>
          </a:lstStyle>
          <a:p>
            <a:pPr lvl="0"/>
            <a:r>
              <a:rPr lang="en-US" dirty="0" smtClean="0"/>
              <a:t>location</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5" name="Text Placeholder 4"/>
          <p:cNvSpPr>
            <a:spLocks noGrp="1"/>
          </p:cNvSpPr>
          <p:nvPr>
            <p:ph type="body" sz="quarter" idx="17" hasCustomPrompt="1"/>
          </p:nvPr>
        </p:nvSpPr>
        <p:spPr>
          <a:xfrm>
            <a:off x="6409677" y="1738313"/>
            <a:ext cx="2581923" cy="2692400"/>
          </a:xfrm>
          <a:prstGeom prst="rect">
            <a:avLst/>
          </a:prstGeom>
        </p:spPr>
        <p:txBody>
          <a:bodyPr/>
          <a:lstStyle>
            <a:lvl1pPr marL="0" indent="0">
              <a:spcBef>
                <a:spcPts val="0"/>
              </a:spcBef>
              <a:buNone/>
              <a:defRPr lang="en-US" sz="2000" kern="1200" baseline="0" dirty="0">
                <a:solidFill>
                  <a:schemeClr val="bg1"/>
                </a:solidFill>
                <a:latin typeface="+mn-lt"/>
                <a:ea typeface="+mn-ea"/>
                <a:cs typeface="+mn-cs"/>
              </a:defRPr>
            </a:lvl1pPr>
          </a:lstStyle>
          <a:p>
            <a:pPr lvl="0"/>
            <a:r>
              <a:rPr lang="en-US" dirty="0" smtClean="0"/>
              <a:t>Add Key Words Only</a:t>
            </a:r>
            <a:endParaRPr lang="en-US" dirty="0"/>
          </a:p>
        </p:txBody>
      </p:sp>
    </p:spTree>
    <p:extLst>
      <p:ext uri="{BB962C8B-B14F-4D97-AF65-F5344CB8AC3E}">
        <p14:creationId xmlns:p14="http://schemas.microsoft.com/office/powerpoint/2010/main" val="359147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2"/>
          <p:cNvSpPr>
            <a:spLocks noGrp="1"/>
          </p:cNvSpPr>
          <p:nvPr>
            <p:ph type="pic" sz="quarter" idx="19" hasCustomPrompt="1"/>
          </p:nvPr>
        </p:nvSpPr>
        <p:spPr>
          <a:xfrm>
            <a:off x="3280570" y="2643187"/>
            <a:ext cx="2989263" cy="2352674"/>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10" name="Picture Placeholder 12"/>
          <p:cNvSpPr>
            <a:spLocks noGrp="1"/>
          </p:cNvSpPr>
          <p:nvPr>
            <p:ph type="pic" sz="quarter" idx="18" hasCustomPrompt="1"/>
          </p:nvPr>
        </p:nvSpPr>
        <p:spPr>
          <a:xfrm>
            <a:off x="3280570" y="147639"/>
            <a:ext cx="2989263" cy="2352674"/>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13" name="Picture Placeholder 12"/>
          <p:cNvSpPr>
            <a:spLocks noGrp="1"/>
          </p:cNvSpPr>
          <p:nvPr>
            <p:ph type="pic" sz="quarter" idx="13" hasCustomPrompt="1"/>
          </p:nvPr>
        </p:nvSpPr>
        <p:spPr>
          <a:xfrm>
            <a:off x="142877" y="147638"/>
            <a:ext cx="2989263" cy="4862511"/>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2" name="Title 1"/>
          <p:cNvSpPr>
            <a:spLocks noGrp="1"/>
          </p:cNvSpPr>
          <p:nvPr>
            <p:ph type="ctrTitle" hasCustomPrompt="1"/>
          </p:nvPr>
        </p:nvSpPr>
        <p:spPr>
          <a:xfrm>
            <a:off x="6409677" y="525911"/>
            <a:ext cx="2581923" cy="269357"/>
          </a:xfrm>
          <a:prstGeom prst="rect">
            <a:avLst/>
          </a:prstGeom>
        </p:spPr>
        <p:txBody>
          <a:bodyPr tIns="0" bIns="0"/>
          <a:lstStyle>
            <a:lvl1pPr algn="l">
              <a:lnSpc>
                <a:spcPts val="2300"/>
              </a:lnSpc>
              <a:defRPr sz="1600" b="1" cap="all" baseline="0">
                <a:solidFill>
                  <a:schemeClr val="bg1"/>
                </a:solidFill>
                <a:latin typeface="Arial" pitchFamily="34" charset="0"/>
                <a:cs typeface="Arial" pitchFamily="34" charset="0"/>
              </a:defRPr>
            </a:lvl1pPr>
          </a:lstStyle>
          <a:p>
            <a:r>
              <a:rPr lang="en-US" dirty="0" smtClean="0"/>
              <a:t>Small text</a:t>
            </a:r>
            <a:endParaRPr lang="en-US" dirty="0"/>
          </a:p>
        </p:txBody>
      </p:sp>
      <p:sp>
        <p:nvSpPr>
          <p:cNvPr id="3" name="Subtitle 2"/>
          <p:cNvSpPr>
            <a:spLocks noGrp="1"/>
          </p:cNvSpPr>
          <p:nvPr>
            <p:ph type="subTitle" idx="1" hasCustomPrompt="1"/>
          </p:nvPr>
        </p:nvSpPr>
        <p:spPr>
          <a:xfrm>
            <a:off x="6400800" y="209550"/>
            <a:ext cx="2590800" cy="304800"/>
          </a:xfrm>
          <a:prstGeom prst="rect">
            <a:avLst/>
          </a:prstGeom>
        </p:spPr>
        <p:txBody>
          <a:bodyPr/>
          <a:lstStyle>
            <a:lvl1pPr marL="0" indent="0" algn="l">
              <a:lnSpc>
                <a:spcPts val="2700"/>
              </a:lnSpc>
              <a:spcBef>
                <a:spcPts val="200"/>
              </a:spcBef>
              <a:buNone/>
              <a:defRPr sz="2800" b="1" cap="all" baseline="0">
                <a:solidFill>
                  <a:schemeClr val="bg1"/>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6409677" y="785032"/>
            <a:ext cx="2581923" cy="281065"/>
          </a:xfrm>
          <a:prstGeom prst="rect">
            <a:avLst/>
          </a:prstGeom>
        </p:spPr>
        <p:txBody>
          <a:bodyPr tIns="0" bIns="0"/>
          <a:lstStyle>
            <a:lvl1pPr marL="0" indent="0">
              <a:lnSpc>
                <a:spcPts val="1500"/>
              </a:lnSpc>
              <a:spcBef>
                <a:spcPts val="0"/>
              </a:spcBef>
              <a:buNone/>
              <a:defRPr sz="1000" cap="all" baseline="0">
                <a:solidFill>
                  <a:schemeClr val="bg1"/>
                </a:solidFill>
                <a:latin typeface="Arial" pitchFamily="34" charset="0"/>
                <a:cs typeface="Arial" pitchFamily="34" charset="0"/>
              </a:defRPr>
            </a:lvl1pPr>
            <a:lvl2pPr marL="457189" indent="0">
              <a:buNone/>
              <a:defRPr sz="1000">
                <a:latin typeface="Arial" pitchFamily="34" charset="0"/>
                <a:cs typeface="Arial" pitchFamily="34" charset="0"/>
              </a:defRPr>
            </a:lvl2pPr>
            <a:lvl3pPr marL="914377" indent="0">
              <a:buNone/>
              <a:defRPr sz="1000">
                <a:latin typeface="Arial" pitchFamily="34" charset="0"/>
                <a:cs typeface="Arial" pitchFamily="34" charset="0"/>
              </a:defRPr>
            </a:lvl3pPr>
            <a:lvl4pPr marL="1371566" indent="0">
              <a:buNone/>
              <a:defRPr sz="1000">
                <a:latin typeface="Arial" pitchFamily="34" charset="0"/>
                <a:cs typeface="Arial" pitchFamily="34" charset="0"/>
              </a:defRPr>
            </a:lvl4pPr>
            <a:lvl5pPr marL="1828754" indent="0">
              <a:buNone/>
              <a:defRPr sz="1000">
                <a:latin typeface="Arial" pitchFamily="34" charset="0"/>
                <a:cs typeface="Arial" pitchFamily="34" charset="0"/>
              </a:defRPr>
            </a:lvl5pPr>
          </a:lstStyle>
          <a:p>
            <a:pPr lvl="0"/>
            <a:r>
              <a:rPr lang="en-US" dirty="0" smtClean="0"/>
              <a:t>location</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5" name="Text Placeholder 4"/>
          <p:cNvSpPr>
            <a:spLocks noGrp="1"/>
          </p:cNvSpPr>
          <p:nvPr>
            <p:ph type="body" sz="quarter" idx="17" hasCustomPrompt="1"/>
          </p:nvPr>
        </p:nvSpPr>
        <p:spPr>
          <a:xfrm>
            <a:off x="6409677" y="1738313"/>
            <a:ext cx="2581923" cy="2692400"/>
          </a:xfrm>
          <a:prstGeom prst="rect">
            <a:avLst/>
          </a:prstGeom>
        </p:spPr>
        <p:txBody>
          <a:bodyPr/>
          <a:lstStyle>
            <a:lvl1pPr marL="0" indent="0">
              <a:spcBef>
                <a:spcPts val="0"/>
              </a:spcBef>
              <a:buNone/>
              <a:defRPr lang="en-US" sz="1400" kern="1200" baseline="0" dirty="0">
                <a:solidFill>
                  <a:schemeClr val="bg1"/>
                </a:solidFill>
                <a:latin typeface="+mn-lt"/>
                <a:ea typeface="+mn-ea"/>
                <a:cs typeface="+mn-cs"/>
              </a:defRPr>
            </a:lvl1pPr>
          </a:lstStyle>
          <a:p>
            <a:pPr lvl="0"/>
            <a:r>
              <a:rPr lang="en-US" dirty="0" smtClean="0"/>
              <a:t>Quick facts, keep a small paragraph</a:t>
            </a:r>
            <a:endParaRPr lang="en-US" dirty="0"/>
          </a:p>
        </p:txBody>
      </p:sp>
    </p:spTree>
    <p:extLst>
      <p:ext uri="{BB962C8B-B14F-4D97-AF65-F5344CB8AC3E}">
        <p14:creationId xmlns:p14="http://schemas.microsoft.com/office/powerpoint/2010/main" val="269968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4836" y="1"/>
            <a:ext cx="4505399" cy="5143499"/>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5" name="Text Placeholder 4"/>
          <p:cNvSpPr>
            <a:spLocks noGrp="1"/>
          </p:cNvSpPr>
          <p:nvPr>
            <p:ph type="body" sz="quarter" idx="17" hasCustomPrompt="1"/>
          </p:nvPr>
        </p:nvSpPr>
        <p:spPr>
          <a:xfrm>
            <a:off x="4643439" y="971550"/>
            <a:ext cx="4254500" cy="3352800"/>
          </a:xfrm>
          <a:prstGeom prst="rect">
            <a:avLst/>
          </a:prstGeom>
        </p:spPr>
        <p:txBody>
          <a:bodyPr/>
          <a:lstStyle>
            <a:lvl1pPr marL="0" indent="0" algn="l">
              <a:lnSpc>
                <a:spcPct val="100000"/>
              </a:lnSpc>
              <a:spcBef>
                <a:spcPts val="0"/>
              </a:spcBef>
              <a:buNone/>
              <a:defRPr lang="en-US" sz="2000" kern="1200" baseline="0" dirty="0">
                <a:solidFill>
                  <a:srgbClr val="ED8B00"/>
                </a:solidFill>
                <a:latin typeface="+mn-lt"/>
                <a:ea typeface="+mn-ea"/>
                <a:cs typeface="+mn-cs"/>
              </a:defRPr>
            </a:lvl1pPr>
          </a:lstStyle>
          <a:p>
            <a:pPr lvl="0"/>
            <a:r>
              <a:rPr lang="en-US" dirty="0" smtClean="0"/>
              <a:t>A general overall statement or fact.</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158429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146050" y="152400"/>
            <a:ext cx="4354513" cy="4838700"/>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5" name="Text Placeholder 4"/>
          <p:cNvSpPr>
            <a:spLocks noGrp="1"/>
          </p:cNvSpPr>
          <p:nvPr>
            <p:ph type="body" sz="quarter" idx="17" hasCustomPrompt="1"/>
          </p:nvPr>
        </p:nvSpPr>
        <p:spPr>
          <a:xfrm>
            <a:off x="4643439" y="971550"/>
            <a:ext cx="4254500" cy="3352800"/>
          </a:xfrm>
          <a:prstGeom prst="rect">
            <a:avLst/>
          </a:prstGeom>
        </p:spPr>
        <p:txBody>
          <a:bodyPr/>
          <a:lstStyle>
            <a:lvl1pPr marL="0" indent="0" algn="l">
              <a:spcBef>
                <a:spcPts val="0"/>
              </a:spcBef>
              <a:buNone/>
              <a:defRPr lang="en-US" sz="2000" kern="1200" baseline="0" dirty="0">
                <a:solidFill>
                  <a:srgbClr val="53565A"/>
                </a:solidFill>
                <a:latin typeface="+mn-lt"/>
                <a:ea typeface="+mn-ea"/>
                <a:cs typeface="+mn-cs"/>
              </a:defRPr>
            </a:lvl1pPr>
          </a:lstStyle>
          <a:p>
            <a:pPr lvl="0"/>
            <a:r>
              <a:rPr lang="en-US" dirty="0" smtClean="0"/>
              <a:t>A general overall statement or fact.</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420018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12"/>
          <p:cNvSpPr>
            <a:spLocks noGrp="1"/>
          </p:cNvSpPr>
          <p:nvPr>
            <p:ph type="pic" sz="quarter" idx="18" hasCustomPrompt="1"/>
          </p:nvPr>
        </p:nvSpPr>
        <p:spPr>
          <a:xfrm>
            <a:off x="6848477" y="-1"/>
            <a:ext cx="2293937" cy="5143501"/>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13" name="Picture Placeholder 12"/>
          <p:cNvSpPr>
            <a:spLocks noGrp="1"/>
          </p:cNvSpPr>
          <p:nvPr>
            <p:ph type="pic" sz="quarter" idx="13" hasCustomPrompt="1"/>
          </p:nvPr>
        </p:nvSpPr>
        <p:spPr>
          <a:xfrm>
            <a:off x="-4835" y="1"/>
            <a:ext cx="2298773" cy="5143499"/>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5" name="Text Placeholder 4"/>
          <p:cNvSpPr>
            <a:spLocks noGrp="1"/>
          </p:cNvSpPr>
          <p:nvPr>
            <p:ph type="body" sz="quarter" idx="17" hasCustomPrompt="1"/>
          </p:nvPr>
        </p:nvSpPr>
        <p:spPr>
          <a:xfrm>
            <a:off x="2438400" y="1209026"/>
            <a:ext cx="4265613" cy="3669362"/>
          </a:xfrm>
          <a:prstGeom prst="rect">
            <a:avLst/>
          </a:prstGeom>
        </p:spPr>
        <p:txBody>
          <a:bodyPr/>
          <a:lstStyle>
            <a:lvl1pPr marL="0" indent="0" algn="ctr">
              <a:lnSpc>
                <a:spcPts val="3500"/>
              </a:lnSpc>
              <a:spcBef>
                <a:spcPts val="0"/>
              </a:spcBef>
              <a:buNone/>
              <a:defRPr lang="en-US" sz="2000" kern="1200" baseline="0" dirty="0">
                <a:solidFill>
                  <a:srgbClr val="ED8B00"/>
                </a:solidFill>
                <a:latin typeface="+mn-lt"/>
                <a:ea typeface="+mn-ea"/>
                <a:cs typeface="+mn-cs"/>
              </a:defRPr>
            </a:lvl1pPr>
          </a:lstStyle>
          <a:p>
            <a:pPr lvl="0"/>
            <a:r>
              <a:rPr lang="en-US" dirty="0" smtClean="0"/>
              <a:t>A general overall statement or fact. </a:t>
            </a: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34211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4835" y="2357537"/>
            <a:ext cx="9148835" cy="2785965"/>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5" name="Text Placeholder 4"/>
          <p:cNvSpPr>
            <a:spLocks noGrp="1"/>
          </p:cNvSpPr>
          <p:nvPr>
            <p:ph type="body" sz="quarter" idx="17" hasCustomPrompt="1"/>
          </p:nvPr>
        </p:nvSpPr>
        <p:spPr>
          <a:xfrm>
            <a:off x="244477" y="294409"/>
            <a:ext cx="8653463" cy="524742"/>
          </a:xfrm>
          <a:prstGeom prst="rect">
            <a:avLst/>
          </a:prstGeom>
        </p:spPr>
        <p:txBody>
          <a:bodyPr/>
          <a:lstStyle>
            <a:lvl1pPr marL="0" indent="0" algn="l">
              <a:lnSpc>
                <a:spcPts val="3500"/>
              </a:lnSpc>
              <a:spcBef>
                <a:spcPts val="0"/>
              </a:spcBef>
              <a:buNone/>
              <a:defRPr lang="en-US" sz="2000" kern="1200" baseline="0" dirty="0">
                <a:solidFill>
                  <a:srgbClr val="ED8B00"/>
                </a:solidFill>
                <a:latin typeface="+mn-lt"/>
                <a:ea typeface="+mn-ea"/>
                <a:cs typeface="+mn-cs"/>
              </a:defRPr>
            </a:lvl1pPr>
          </a:lstStyle>
          <a:p>
            <a:pPr lvl="0"/>
            <a:r>
              <a:rPr lang="en-US" dirty="0" smtClean="0"/>
              <a:t>A general overall statement or fact. </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3" name="Text Placeholder 2"/>
          <p:cNvSpPr>
            <a:spLocks noGrp="1"/>
          </p:cNvSpPr>
          <p:nvPr>
            <p:ph type="body" sz="quarter" idx="18" hasCustomPrompt="1"/>
          </p:nvPr>
        </p:nvSpPr>
        <p:spPr>
          <a:xfrm>
            <a:off x="244477" y="1276350"/>
            <a:ext cx="8653463" cy="914400"/>
          </a:xfrm>
          <a:prstGeom prst="rect">
            <a:avLst/>
          </a:prstGeom>
        </p:spPr>
        <p:txBody>
          <a:bodyPr/>
          <a:lstStyle>
            <a:lvl1pPr marL="0" indent="0" eaLnBrk="0" hangingPunct="0">
              <a:spcBef>
                <a:spcPts val="800"/>
              </a:spcBef>
              <a:buClr>
                <a:srgbClr val="555559"/>
              </a:buClr>
              <a:buFontTx/>
              <a:buNone/>
              <a:defRPr lang="en-US" sz="1400" kern="1200" dirty="0" smtClean="0">
                <a:solidFill>
                  <a:srgbClr val="53565A"/>
                </a:solidFill>
                <a:latin typeface="+mn-lt"/>
                <a:ea typeface="+mn-ea"/>
                <a:cs typeface="+mn-cs"/>
              </a:defRPr>
            </a:lvl1pPr>
            <a:lvl2pPr>
              <a:defRPr lang="en-US" sz="1400" kern="1200" dirty="0" smtClean="0">
                <a:solidFill>
                  <a:schemeClr val="tx1"/>
                </a:solidFill>
                <a:latin typeface="+mn-lt"/>
                <a:ea typeface="+mn-ea"/>
                <a:cs typeface="+mn-cs"/>
              </a:defRPr>
            </a:lvl2pPr>
            <a:lvl3pPr>
              <a:defRPr lang="en-US" sz="1400" kern="1200" dirty="0" smtClean="0">
                <a:solidFill>
                  <a:schemeClr val="tx1"/>
                </a:solidFill>
                <a:latin typeface="+mn-lt"/>
                <a:ea typeface="+mn-ea"/>
                <a:cs typeface="+mn-cs"/>
              </a:defRPr>
            </a:lvl3pPr>
            <a:lvl4pPr>
              <a:defRPr lang="en-US"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eaLnBrk="0" hangingPunct="0">
              <a:spcBef>
                <a:spcPts val="600"/>
              </a:spcBef>
              <a:buClr>
                <a:srgbClr val="555559"/>
              </a:buClr>
            </a:pPr>
            <a:r>
              <a:rPr lang="en-US" sz="1400" dirty="0" smtClean="0"/>
              <a:t>Quick facts, keep short</a:t>
            </a:r>
            <a:endParaRPr lang="en-US" sz="2800" dirty="0">
              <a:solidFill>
                <a:srgbClr val="53565A"/>
              </a:solidFill>
            </a:endParaRPr>
          </a:p>
        </p:txBody>
      </p:sp>
    </p:spTree>
    <p:extLst>
      <p:ext uri="{BB962C8B-B14F-4D97-AF65-F5344CB8AC3E}">
        <p14:creationId xmlns:p14="http://schemas.microsoft.com/office/powerpoint/2010/main" val="275538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4835" y="1"/>
            <a:ext cx="9148835" cy="5143500"/>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12" name="Content Placeholder 11"/>
          <p:cNvSpPr>
            <a:spLocks noGrp="1"/>
          </p:cNvSpPr>
          <p:nvPr>
            <p:ph sz="quarter" idx="19" hasCustomPrompt="1"/>
          </p:nvPr>
        </p:nvSpPr>
        <p:spPr>
          <a:xfrm>
            <a:off x="469902" y="393700"/>
            <a:ext cx="3548063" cy="1493838"/>
          </a:xfrm>
          <a:prstGeom prst="rect">
            <a:avLst/>
          </a:prstGeom>
          <a:solidFill>
            <a:srgbClr val="ED8B00"/>
          </a:solidFill>
        </p:spPr>
        <p:txBody>
          <a:bodyPr anchor="ctr"/>
          <a:lstStyle>
            <a:lvl1pPr marL="0" indent="0" algn="ctr">
              <a:buNone/>
              <a:defRPr sz="1200" baseline="0">
                <a:solidFill>
                  <a:schemeClr val="bg1"/>
                </a:solidFill>
              </a:defRPr>
            </a:lvl1pPr>
          </a:lstStyle>
          <a:p>
            <a:pPr lvl="0"/>
            <a:r>
              <a:rPr lang="en-US" sz="1200" dirty="0" smtClean="0"/>
              <a:t>Background must be orange.</a:t>
            </a: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4" name="Text Placeholder 3"/>
          <p:cNvSpPr>
            <a:spLocks noGrp="1"/>
          </p:cNvSpPr>
          <p:nvPr userDrawn="1">
            <p:ph type="body" sz="quarter" idx="18" hasCustomPrompt="1"/>
          </p:nvPr>
        </p:nvSpPr>
        <p:spPr>
          <a:xfrm>
            <a:off x="548257" y="1428750"/>
            <a:ext cx="3414145" cy="342900"/>
          </a:xfrm>
          <a:prstGeom prst="rect">
            <a:avLst/>
          </a:prstGeom>
        </p:spPr>
        <p:txBody>
          <a:bodyPr/>
          <a:lstStyle>
            <a:lvl1pPr marL="0" indent="0">
              <a:buNone/>
              <a:defRPr lang="en-US" sz="900" kern="1200" dirty="0" smtClean="0">
                <a:solidFill>
                  <a:schemeClr val="tx1"/>
                </a:solidFill>
                <a:latin typeface="+mn-lt"/>
                <a:ea typeface="+mn-ea"/>
                <a:cs typeface="+mn-cs"/>
              </a:defRPr>
            </a:lvl1pPr>
            <a:lvl2pPr marL="457189" indent="0">
              <a:buNone/>
              <a:defRPr lang="en-US" sz="900" kern="1200" dirty="0" smtClean="0">
                <a:solidFill>
                  <a:schemeClr val="bg1"/>
                </a:solidFill>
                <a:latin typeface="+mn-lt"/>
                <a:ea typeface="+mn-ea"/>
                <a:cs typeface="+mn-cs"/>
              </a:defRPr>
            </a:lvl2pPr>
            <a:lvl3pPr marL="914377" indent="0">
              <a:buNone/>
              <a:defRPr lang="en-US" sz="900" kern="1200" dirty="0" smtClean="0">
                <a:solidFill>
                  <a:schemeClr val="bg1"/>
                </a:solidFill>
                <a:latin typeface="+mn-lt"/>
                <a:ea typeface="+mn-ea"/>
                <a:cs typeface="+mn-cs"/>
              </a:defRPr>
            </a:lvl3pPr>
            <a:lvl4pPr marL="1371566" indent="0">
              <a:buNone/>
              <a:defRPr lang="en-US" sz="900" kern="1200" dirty="0" smtClean="0">
                <a:solidFill>
                  <a:schemeClr val="bg1"/>
                </a:solidFill>
                <a:latin typeface="+mn-lt"/>
                <a:ea typeface="+mn-ea"/>
                <a:cs typeface="+mn-cs"/>
              </a:defRPr>
            </a:lvl4pPr>
            <a:lvl5pPr marL="1828754" indent="0">
              <a:buNone/>
              <a:defRPr lang="en-US" sz="900" kern="1200" dirty="0">
                <a:solidFill>
                  <a:schemeClr val="bg1"/>
                </a:solidFill>
                <a:latin typeface="+mn-lt"/>
                <a:ea typeface="+mn-ea"/>
                <a:cs typeface="+mn-cs"/>
              </a:defRPr>
            </a:lvl5pPr>
          </a:lstStyle>
          <a:p>
            <a:pPr lvl="0"/>
            <a:r>
              <a:rPr lang="en-US" dirty="0" smtClean="0"/>
              <a:t>Name, Position</a:t>
            </a:r>
          </a:p>
        </p:txBody>
      </p:sp>
      <p:sp>
        <p:nvSpPr>
          <p:cNvPr id="5" name="Text Placeholder 4"/>
          <p:cNvSpPr>
            <a:spLocks noGrp="1"/>
          </p:cNvSpPr>
          <p:nvPr userDrawn="1">
            <p:ph type="body" sz="quarter" idx="17" hasCustomPrompt="1"/>
          </p:nvPr>
        </p:nvSpPr>
        <p:spPr>
          <a:xfrm>
            <a:off x="543594" y="513772"/>
            <a:ext cx="3403791" cy="914074"/>
          </a:xfrm>
          <a:prstGeom prst="rect">
            <a:avLst/>
          </a:prstGeom>
        </p:spPr>
        <p:txBody>
          <a:bodyPr/>
          <a:lstStyle>
            <a:lvl1pPr marL="0" indent="0" algn="l">
              <a:lnSpc>
                <a:spcPts val="2200"/>
              </a:lnSpc>
              <a:spcBef>
                <a:spcPts val="0"/>
              </a:spcBef>
              <a:buNone/>
              <a:defRPr lang="en-US" sz="1800" kern="1200" baseline="0" dirty="0">
                <a:solidFill>
                  <a:schemeClr val="tx1"/>
                </a:solidFill>
                <a:latin typeface="+mn-lt"/>
                <a:ea typeface="+mn-ea"/>
                <a:cs typeface="+mn-cs"/>
              </a:defRPr>
            </a:lvl1pPr>
          </a:lstStyle>
          <a:p>
            <a:pPr lvl="0"/>
            <a:r>
              <a:rPr lang="en-US" dirty="0" smtClean="0"/>
              <a:t>“A quote.”</a:t>
            </a:r>
          </a:p>
        </p:txBody>
      </p:sp>
      <p:sp>
        <p:nvSpPr>
          <p:cNvPr id="15" name="Content Placeholder 14"/>
          <p:cNvSpPr>
            <a:spLocks noGrp="1"/>
          </p:cNvSpPr>
          <p:nvPr>
            <p:ph sz="quarter" idx="20"/>
          </p:nvPr>
        </p:nvSpPr>
        <p:spPr>
          <a:xfrm rot="5400000" flipV="1">
            <a:off x="481014" y="1873257"/>
            <a:ext cx="298450" cy="320675"/>
          </a:xfrm>
          <a:prstGeom prst="rtTriangle">
            <a:avLst/>
          </a:prstGeom>
          <a:solidFill>
            <a:srgbClr val="ED8B00">
              <a:alpha val="70000"/>
            </a:srgbClr>
          </a:solidFill>
        </p:spPr>
        <p:txBody>
          <a:bodyPr/>
          <a:lstStyle>
            <a:lvl1pPr marL="0" indent="0">
              <a:buNone/>
              <a:defRPr lang="en-US" sz="133" kern="1200" baseline="0" dirty="0">
                <a:solidFill>
                  <a:schemeClr val="tx1"/>
                </a:solidFill>
                <a:latin typeface="+mn-lt"/>
                <a:ea typeface="+mn-ea"/>
                <a:cs typeface="+mn-cs"/>
              </a:defRPr>
            </a:lvl1pPr>
          </a:lstStyle>
          <a:p>
            <a:pPr lvl="0"/>
            <a:endParaRPr lang="en-US" dirty="0"/>
          </a:p>
        </p:txBody>
      </p:sp>
    </p:spTree>
    <p:extLst>
      <p:ext uri="{BB962C8B-B14F-4D97-AF65-F5344CB8AC3E}">
        <p14:creationId xmlns:p14="http://schemas.microsoft.com/office/powerpoint/2010/main" val="106806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2" name="Content Placeholder 11"/>
          <p:cNvSpPr>
            <a:spLocks noGrp="1"/>
          </p:cNvSpPr>
          <p:nvPr>
            <p:ph sz="quarter" idx="19" hasCustomPrompt="1"/>
          </p:nvPr>
        </p:nvSpPr>
        <p:spPr>
          <a:xfrm>
            <a:off x="653957" y="562710"/>
            <a:ext cx="7776684" cy="3529353"/>
          </a:xfrm>
          <a:prstGeom prst="rect">
            <a:avLst/>
          </a:prstGeom>
          <a:solidFill>
            <a:srgbClr val="ED8B00"/>
          </a:solidFill>
        </p:spPr>
        <p:txBody>
          <a:bodyPr anchor="ctr"/>
          <a:lstStyle>
            <a:lvl1pPr marL="0" indent="0" algn="ctr">
              <a:buNone/>
              <a:tabLst>
                <a:tab pos="2460564" algn="l"/>
              </a:tabLst>
              <a:defRPr sz="1200" baseline="0">
                <a:solidFill>
                  <a:schemeClr val="bg1"/>
                </a:solidFill>
              </a:defRPr>
            </a:lvl1pPr>
          </a:lstStyle>
          <a:p>
            <a:pPr lvl="0"/>
            <a:r>
              <a:rPr lang="en-US" sz="1200" dirty="0" smtClean="0"/>
              <a:t>Background must be orange.</a:t>
            </a:r>
            <a:endParaRPr lang="en-US" dirty="0"/>
          </a:p>
        </p:txBody>
      </p:sp>
      <p:sp>
        <p:nvSpPr>
          <p:cNvPr id="4" name="Text Placeholder 3"/>
          <p:cNvSpPr>
            <a:spLocks noGrp="1"/>
          </p:cNvSpPr>
          <p:nvPr userDrawn="1">
            <p:ph type="body" sz="quarter" idx="18" hasCustomPrompt="1"/>
          </p:nvPr>
        </p:nvSpPr>
        <p:spPr>
          <a:xfrm>
            <a:off x="1310257" y="3028950"/>
            <a:ext cx="3414145" cy="304800"/>
          </a:xfrm>
          <a:prstGeom prst="rect">
            <a:avLst/>
          </a:prstGeom>
        </p:spPr>
        <p:txBody>
          <a:bodyPr/>
          <a:lstStyle>
            <a:lvl1pPr marL="0" indent="0">
              <a:buNone/>
              <a:defRPr lang="en-US" sz="1600" b="1" kern="1200" dirty="0" smtClean="0">
                <a:solidFill>
                  <a:schemeClr val="tx1"/>
                </a:solidFill>
                <a:latin typeface="+mn-lt"/>
                <a:ea typeface="+mn-ea"/>
                <a:cs typeface="+mn-cs"/>
              </a:defRPr>
            </a:lvl1pPr>
            <a:lvl2pPr marL="457189" indent="0">
              <a:buNone/>
              <a:defRPr lang="en-US" sz="900" kern="1200" dirty="0" smtClean="0">
                <a:solidFill>
                  <a:schemeClr val="bg1"/>
                </a:solidFill>
                <a:latin typeface="+mn-lt"/>
                <a:ea typeface="+mn-ea"/>
                <a:cs typeface="+mn-cs"/>
              </a:defRPr>
            </a:lvl2pPr>
            <a:lvl3pPr marL="914377" indent="0">
              <a:buNone/>
              <a:defRPr lang="en-US" sz="900" kern="1200" dirty="0" smtClean="0">
                <a:solidFill>
                  <a:schemeClr val="bg1"/>
                </a:solidFill>
                <a:latin typeface="+mn-lt"/>
                <a:ea typeface="+mn-ea"/>
                <a:cs typeface="+mn-cs"/>
              </a:defRPr>
            </a:lvl3pPr>
            <a:lvl4pPr marL="1371566" indent="0">
              <a:buNone/>
              <a:defRPr lang="en-US" sz="900" kern="1200" dirty="0" smtClean="0">
                <a:solidFill>
                  <a:schemeClr val="bg1"/>
                </a:solidFill>
                <a:latin typeface="+mn-lt"/>
                <a:ea typeface="+mn-ea"/>
                <a:cs typeface="+mn-cs"/>
              </a:defRPr>
            </a:lvl4pPr>
            <a:lvl5pPr marL="1828754" indent="0">
              <a:buNone/>
              <a:defRPr lang="en-US" sz="900" kern="1200" dirty="0">
                <a:solidFill>
                  <a:schemeClr val="bg1"/>
                </a:solidFill>
                <a:latin typeface="+mn-lt"/>
                <a:ea typeface="+mn-ea"/>
                <a:cs typeface="+mn-cs"/>
              </a:defRPr>
            </a:lvl5pPr>
          </a:lstStyle>
          <a:p>
            <a:pPr lvl="0"/>
            <a:r>
              <a:rPr lang="en-US" dirty="0" smtClean="0"/>
              <a:t>Name</a:t>
            </a:r>
          </a:p>
        </p:txBody>
      </p:sp>
      <p:sp>
        <p:nvSpPr>
          <p:cNvPr id="5" name="Text Placeholder 4"/>
          <p:cNvSpPr>
            <a:spLocks noGrp="1"/>
          </p:cNvSpPr>
          <p:nvPr userDrawn="1">
            <p:ph type="body" sz="quarter" idx="17" hasCustomPrompt="1"/>
          </p:nvPr>
        </p:nvSpPr>
        <p:spPr>
          <a:xfrm>
            <a:off x="1295419" y="971549"/>
            <a:ext cx="6805504" cy="2075010"/>
          </a:xfrm>
          <a:prstGeom prst="rect">
            <a:avLst/>
          </a:prstGeom>
        </p:spPr>
        <p:txBody>
          <a:bodyPr/>
          <a:lstStyle>
            <a:lvl1pPr marL="0" indent="0" algn="l">
              <a:lnSpc>
                <a:spcPts val="5000"/>
              </a:lnSpc>
              <a:spcBef>
                <a:spcPts val="0"/>
              </a:spcBef>
              <a:buNone/>
              <a:defRPr lang="en-US" sz="4000" b="1" kern="1200" baseline="0" dirty="0">
                <a:solidFill>
                  <a:schemeClr val="tx1"/>
                </a:solidFill>
                <a:latin typeface="+mn-lt"/>
                <a:ea typeface="+mn-ea"/>
                <a:cs typeface="+mn-cs"/>
              </a:defRPr>
            </a:lvl1pPr>
          </a:lstStyle>
          <a:p>
            <a:pPr lvl="0"/>
            <a:r>
              <a:rPr lang="en-US" dirty="0" smtClean="0"/>
              <a:t>Add a quote.</a:t>
            </a:r>
          </a:p>
        </p:txBody>
      </p:sp>
      <p:sp>
        <p:nvSpPr>
          <p:cNvPr id="15" name="Content Placeholder 14"/>
          <p:cNvSpPr>
            <a:spLocks noGrp="1"/>
          </p:cNvSpPr>
          <p:nvPr>
            <p:ph sz="quarter" idx="20"/>
          </p:nvPr>
        </p:nvSpPr>
        <p:spPr>
          <a:xfrm rot="5400000" flipV="1">
            <a:off x="651003" y="4116581"/>
            <a:ext cx="694824" cy="645787"/>
          </a:xfrm>
          <a:prstGeom prst="rtTriangle">
            <a:avLst/>
          </a:prstGeom>
          <a:solidFill>
            <a:srgbClr val="ED8B00">
              <a:alpha val="70000"/>
            </a:srgbClr>
          </a:solidFill>
        </p:spPr>
        <p:txBody>
          <a:bodyPr/>
          <a:lstStyle>
            <a:lvl1pPr marL="0" indent="0">
              <a:buNone/>
              <a:defRPr lang="en-US" sz="133" kern="1200" baseline="0" dirty="0">
                <a:solidFill>
                  <a:schemeClr val="tx1"/>
                </a:solidFill>
                <a:latin typeface="+mn-lt"/>
                <a:ea typeface="+mn-ea"/>
                <a:cs typeface="+mn-cs"/>
              </a:defRPr>
            </a:lvl1pPr>
          </a:lstStyle>
          <a:p>
            <a:pPr lvl="0"/>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3" name="Text Placeholder 2"/>
          <p:cNvSpPr>
            <a:spLocks noGrp="1"/>
          </p:cNvSpPr>
          <p:nvPr>
            <p:ph type="body" sz="quarter" idx="21" hasCustomPrompt="1"/>
          </p:nvPr>
        </p:nvSpPr>
        <p:spPr>
          <a:xfrm>
            <a:off x="7482777" y="2333248"/>
            <a:ext cx="746825" cy="924302"/>
          </a:xfrm>
          <a:prstGeom prst="rect">
            <a:avLst/>
          </a:prstGeom>
        </p:spPr>
        <p:txBody>
          <a:bodyPr/>
          <a:lstStyle>
            <a:lvl1pPr marL="0" indent="0" algn="l" defTabSz="914377" rtl="0" eaLnBrk="1" latinLnBrk="0" hangingPunct="1">
              <a:buNone/>
              <a:defRPr lang="en-US" sz="7000" b="1" kern="1200" dirty="0" smtClean="0">
                <a:solidFill>
                  <a:schemeClr val="tx1"/>
                </a:solidFill>
                <a:latin typeface="Arial" pitchFamily="34" charset="0"/>
                <a:ea typeface="+mn-ea"/>
                <a:cs typeface="Arial" pitchFamily="34" charset="0"/>
              </a:defRPr>
            </a:lvl1pPr>
            <a:lvl2pPr marL="0" algn="l" defTabSz="914377" rtl="0" eaLnBrk="1" latinLnBrk="0" hangingPunct="1">
              <a:defRPr lang="en-US" sz="7000" b="1" kern="1200" dirty="0" smtClean="0">
                <a:solidFill>
                  <a:schemeClr val="bg1"/>
                </a:solidFill>
                <a:latin typeface="Arial" pitchFamily="34" charset="0"/>
                <a:ea typeface="+mn-ea"/>
                <a:cs typeface="Arial" pitchFamily="34" charset="0"/>
              </a:defRPr>
            </a:lvl2pPr>
            <a:lvl3pPr marL="0" algn="l" defTabSz="914377" rtl="0" eaLnBrk="1" latinLnBrk="0" hangingPunct="1">
              <a:defRPr lang="en-US" sz="7000" b="1" kern="1200" dirty="0" smtClean="0">
                <a:solidFill>
                  <a:schemeClr val="bg1"/>
                </a:solidFill>
                <a:latin typeface="Arial" pitchFamily="34" charset="0"/>
                <a:ea typeface="+mn-ea"/>
                <a:cs typeface="Arial" pitchFamily="34" charset="0"/>
              </a:defRPr>
            </a:lvl3pPr>
            <a:lvl4pPr marL="0" algn="l" defTabSz="914377" rtl="0" eaLnBrk="1" latinLnBrk="0" hangingPunct="1">
              <a:defRPr lang="en-US" sz="7000" b="1" kern="1200" dirty="0" smtClean="0">
                <a:solidFill>
                  <a:schemeClr val="bg1"/>
                </a:solidFill>
                <a:latin typeface="Arial" pitchFamily="34" charset="0"/>
                <a:ea typeface="+mn-ea"/>
                <a:cs typeface="Arial" pitchFamily="34" charset="0"/>
              </a:defRPr>
            </a:lvl4pPr>
            <a:lvl5pPr marL="0" algn="l" defTabSz="914377" rtl="0" eaLnBrk="1" latinLnBrk="0" hangingPunct="1">
              <a:defRPr lang="en-US" sz="7000" b="1" kern="1200" dirty="0">
                <a:solidFill>
                  <a:schemeClr val="bg1"/>
                </a:solidFill>
                <a:latin typeface="Arial" pitchFamily="34" charset="0"/>
                <a:ea typeface="+mn-ea"/>
                <a:cs typeface="Arial" pitchFamily="34" charset="0"/>
              </a:defRPr>
            </a:lvl5pPr>
          </a:lstStyle>
          <a:p>
            <a:pPr lvl="0"/>
            <a:r>
              <a:rPr lang="en-US" dirty="0" smtClean="0"/>
              <a:t>”</a:t>
            </a:r>
            <a:endParaRPr lang="en-US" dirty="0"/>
          </a:p>
        </p:txBody>
      </p:sp>
      <p:sp>
        <p:nvSpPr>
          <p:cNvPr id="7" name="Text Placeholder 6"/>
          <p:cNvSpPr>
            <a:spLocks noGrp="1"/>
          </p:cNvSpPr>
          <p:nvPr>
            <p:ph type="body" sz="quarter" idx="22" hasCustomPrompt="1"/>
          </p:nvPr>
        </p:nvSpPr>
        <p:spPr>
          <a:xfrm>
            <a:off x="1305763" y="3302349"/>
            <a:ext cx="3418637" cy="412403"/>
          </a:xfrm>
          <a:prstGeom prst="rect">
            <a:avLst/>
          </a:prstGeom>
        </p:spPr>
        <p:txBody>
          <a:bodyPr/>
          <a:lstStyle>
            <a:lvl1pPr marL="0" indent="0">
              <a:buFontTx/>
              <a:buNone/>
              <a:defRPr sz="1200">
                <a:solidFill>
                  <a:schemeClr val="tx1"/>
                </a:solidFill>
              </a:defRPr>
            </a:lvl1pPr>
            <a:lvl2pPr>
              <a:defRPr sz="1200"/>
            </a:lvl2pPr>
            <a:lvl3pPr>
              <a:defRPr sz="1200"/>
            </a:lvl3pPr>
            <a:lvl4pPr>
              <a:defRPr sz="1200"/>
            </a:lvl4pPr>
            <a:lvl5pPr>
              <a:defRPr sz="1200"/>
            </a:lvl5pPr>
          </a:lstStyle>
          <a:p>
            <a:pPr lvl="0"/>
            <a:r>
              <a:rPr lang="en-US" dirty="0" smtClean="0"/>
              <a:t>Position and Company</a:t>
            </a:r>
            <a:endParaRPr lang="en-US" dirty="0"/>
          </a:p>
        </p:txBody>
      </p:sp>
      <p:sp>
        <p:nvSpPr>
          <p:cNvPr id="20" name="Text Placeholder 2"/>
          <p:cNvSpPr>
            <a:spLocks noGrp="1"/>
          </p:cNvSpPr>
          <p:nvPr>
            <p:ph type="body" sz="quarter" idx="23" hasCustomPrompt="1"/>
          </p:nvPr>
        </p:nvSpPr>
        <p:spPr>
          <a:xfrm>
            <a:off x="838201" y="809248"/>
            <a:ext cx="746825" cy="924302"/>
          </a:xfrm>
          <a:prstGeom prst="rect">
            <a:avLst/>
          </a:prstGeom>
        </p:spPr>
        <p:txBody>
          <a:bodyPr/>
          <a:lstStyle>
            <a:lvl1pPr marL="0" indent="0" algn="l" defTabSz="914377" rtl="0" eaLnBrk="1" latinLnBrk="0" hangingPunct="1">
              <a:buNone/>
              <a:defRPr lang="en-US" sz="7000" b="1" kern="1200" dirty="0" smtClean="0">
                <a:solidFill>
                  <a:schemeClr val="tx1"/>
                </a:solidFill>
                <a:latin typeface="Arial" pitchFamily="34" charset="0"/>
                <a:ea typeface="+mn-ea"/>
                <a:cs typeface="Arial" pitchFamily="34" charset="0"/>
              </a:defRPr>
            </a:lvl1pPr>
            <a:lvl2pPr marL="0" algn="l" defTabSz="914377" rtl="0" eaLnBrk="1" latinLnBrk="0" hangingPunct="1">
              <a:defRPr lang="en-US" sz="7000" b="1" kern="1200" dirty="0" smtClean="0">
                <a:solidFill>
                  <a:schemeClr val="bg1"/>
                </a:solidFill>
                <a:latin typeface="Arial" pitchFamily="34" charset="0"/>
                <a:ea typeface="+mn-ea"/>
                <a:cs typeface="Arial" pitchFamily="34" charset="0"/>
              </a:defRPr>
            </a:lvl2pPr>
            <a:lvl3pPr marL="0" algn="l" defTabSz="914377" rtl="0" eaLnBrk="1" latinLnBrk="0" hangingPunct="1">
              <a:defRPr lang="en-US" sz="7000" b="1" kern="1200" dirty="0" smtClean="0">
                <a:solidFill>
                  <a:schemeClr val="bg1"/>
                </a:solidFill>
                <a:latin typeface="Arial" pitchFamily="34" charset="0"/>
                <a:ea typeface="+mn-ea"/>
                <a:cs typeface="Arial" pitchFamily="34" charset="0"/>
              </a:defRPr>
            </a:lvl3pPr>
            <a:lvl4pPr marL="0" algn="l" defTabSz="914377" rtl="0" eaLnBrk="1" latinLnBrk="0" hangingPunct="1">
              <a:defRPr lang="en-US" sz="7000" b="1" kern="1200" dirty="0" smtClean="0">
                <a:solidFill>
                  <a:schemeClr val="bg1"/>
                </a:solidFill>
                <a:latin typeface="Arial" pitchFamily="34" charset="0"/>
                <a:ea typeface="+mn-ea"/>
                <a:cs typeface="Arial" pitchFamily="34" charset="0"/>
              </a:defRPr>
            </a:lvl4pPr>
            <a:lvl5pPr marL="0" algn="l" defTabSz="914377" rtl="0" eaLnBrk="1" latinLnBrk="0" hangingPunct="1">
              <a:defRPr lang="en-US" sz="7000" b="1" kern="1200" dirty="0">
                <a:solidFill>
                  <a:schemeClr val="bg1"/>
                </a:solidFill>
                <a:latin typeface="Arial" pitchFamily="34" charset="0"/>
                <a:ea typeface="+mn-ea"/>
                <a:cs typeface="Arial" pitchFamily="34" charset="0"/>
              </a:defRPr>
            </a:lvl5pPr>
          </a:lstStyle>
          <a:p>
            <a:pPr lvl="0"/>
            <a:r>
              <a:rPr lang="en-US" dirty="0" smtClean="0"/>
              <a:t>“</a:t>
            </a:r>
            <a:endParaRPr lang="en-US" dirty="0"/>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t="1" r="47823" b="-1"/>
          <a:stretch/>
        </p:blipFill>
        <p:spPr>
          <a:xfrm>
            <a:off x="8229484" y="4324352"/>
            <a:ext cx="914517" cy="138373"/>
          </a:xfrm>
          <a:prstGeom prst="rect">
            <a:avLst/>
          </a:prstGeom>
        </p:spPr>
      </p:pic>
    </p:spTree>
    <p:extLst>
      <p:ext uri="{BB962C8B-B14F-4D97-AF65-F5344CB8AC3E}">
        <p14:creationId xmlns:p14="http://schemas.microsoft.com/office/powerpoint/2010/main" val="165918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Text Placeholder 3"/>
          <p:cNvSpPr>
            <a:spLocks noGrp="1"/>
          </p:cNvSpPr>
          <p:nvPr userDrawn="1">
            <p:ph type="body" sz="quarter" idx="18" hasCustomPrompt="1"/>
          </p:nvPr>
        </p:nvSpPr>
        <p:spPr>
          <a:xfrm>
            <a:off x="1310257" y="3028950"/>
            <a:ext cx="3414145" cy="304800"/>
          </a:xfrm>
          <a:prstGeom prst="rect">
            <a:avLst/>
          </a:prstGeom>
        </p:spPr>
        <p:txBody>
          <a:bodyPr/>
          <a:lstStyle>
            <a:lvl1pPr marL="0" indent="0">
              <a:buNone/>
              <a:defRPr lang="en-US" sz="1600" b="1" kern="1200" dirty="0" smtClean="0">
                <a:solidFill>
                  <a:srgbClr val="ED8B00"/>
                </a:solidFill>
                <a:latin typeface="+mn-lt"/>
                <a:ea typeface="+mn-ea"/>
                <a:cs typeface="+mn-cs"/>
              </a:defRPr>
            </a:lvl1pPr>
            <a:lvl2pPr marL="457189" indent="0">
              <a:buNone/>
              <a:defRPr lang="en-US" sz="900" kern="1200" dirty="0" smtClean="0">
                <a:solidFill>
                  <a:schemeClr val="bg1"/>
                </a:solidFill>
                <a:latin typeface="+mn-lt"/>
                <a:ea typeface="+mn-ea"/>
                <a:cs typeface="+mn-cs"/>
              </a:defRPr>
            </a:lvl2pPr>
            <a:lvl3pPr marL="914377" indent="0">
              <a:buNone/>
              <a:defRPr lang="en-US" sz="900" kern="1200" dirty="0" smtClean="0">
                <a:solidFill>
                  <a:schemeClr val="bg1"/>
                </a:solidFill>
                <a:latin typeface="+mn-lt"/>
                <a:ea typeface="+mn-ea"/>
                <a:cs typeface="+mn-cs"/>
              </a:defRPr>
            </a:lvl3pPr>
            <a:lvl4pPr marL="1371566" indent="0">
              <a:buNone/>
              <a:defRPr lang="en-US" sz="900" kern="1200" dirty="0" smtClean="0">
                <a:solidFill>
                  <a:schemeClr val="bg1"/>
                </a:solidFill>
                <a:latin typeface="+mn-lt"/>
                <a:ea typeface="+mn-ea"/>
                <a:cs typeface="+mn-cs"/>
              </a:defRPr>
            </a:lvl4pPr>
            <a:lvl5pPr marL="1828754" indent="0">
              <a:buNone/>
              <a:defRPr lang="en-US" sz="900" kern="1200" dirty="0">
                <a:solidFill>
                  <a:schemeClr val="bg1"/>
                </a:solidFill>
                <a:latin typeface="+mn-lt"/>
                <a:ea typeface="+mn-ea"/>
                <a:cs typeface="+mn-cs"/>
              </a:defRPr>
            </a:lvl5pPr>
          </a:lstStyle>
          <a:p>
            <a:pPr lvl="0"/>
            <a:r>
              <a:rPr lang="en-US" dirty="0" smtClean="0"/>
              <a:t>Name</a:t>
            </a:r>
          </a:p>
        </p:txBody>
      </p:sp>
      <p:sp>
        <p:nvSpPr>
          <p:cNvPr id="5" name="Text Placeholder 4"/>
          <p:cNvSpPr>
            <a:spLocks noGrp="1"/>
          </p:cNvSpPr>
          <p:nvPr userDrawn="1">
            <p:ph type="body" sz="quarter" idx="17" hasCustomPrompt="1"/>
          </p:nvPr>
        </p:nvSpPr>
        <p:spPr>
          <a:xfrm>
            <a:off x="1295419" y="971549"/>
            <a:ext cx="6805504" cy="2075010"/>
          </a:xfrm>
          <a:prstGeom prst="rect">
            <a:avLst/>
          </a:prstGeom>
        </p:spPr>
        <p:txBody>
          <a:bodyPr/>
          <a:lstStyle>
            <a:lvl1pPr marL="0" indent="0" algn="l">
              <a:lnSpc>
                <a:spcPts val="5000"/>
              </a:lnSpc>
              <a:spcBef>
                <a:spcPts val="0"/>
              </a:spcBef>
              <a:buNone/>
              <a:defRPr lang="en-US" sz="4000" b="1" kern="1200" baseline="0" dirty="0">
                <a:solidFill>
                  <a:srgbClr val="53565A"/>
                </a:solidFill>
                <a:latin typeface="+mn-lt"/>
                <a:ea typeface="+mn-ea"/>
                <a:cs typeface="+mn-cs"/>
              </a:defRPr>
            </a:lvl1pPr>
          </a:lstStyle>
          <a:p>
            <a:pPr lvl="0"/>
            <a:r>
              <a:rPr lang="en-US" dirty="0" smtClean="0"/>
              <a:t>Add a quote.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3" name="Text Placeholder 2"/>
          <p:cNvSpPr>
            <a:spLocks noGrp="1"/>
          </p:cNvSpPr>
          <p:nvPr>
            <p:ph type="body" sz="quarter" idx="21" hasCustomPrompt="1"/>
          </p:nvPr>
        </p:nvSpPr>
        <p:spPr>
          <a:xfrm>
            <a:off x="7482777" y="2333248"/>
            <a:ext cx="746825" cy="924302"/>
          </a:xfrm>
          <a:prstGeom prst="rect">
            <a:avLst/>
          </a:prstGeom>
        </p:spPr>
        <p:txBody>
          <a:bodyPr/>
          <a:lstStyle>
            <a:lvl1pPr marL="0" indent="0" algn="l" defTabSz="914377" rtl="0" eaLnBrk="1" latinLnBrk="0" hangingPunct="1">
              <a:buNone/>
              <a:defRPr lang="en-US" sz="7000" b="1" kern="1200" dirty="0" smtClean="0">
                <a:solidFill>
                  <a:srgbClr val="53565A"/>
                </a:solidFill>
                <a:latin typeface="Arial" pitchFamily="34" charset="0"/>
                <a:ea typeface="+mn-ea"/>
                <a:cs typeface="Arial" pitchFamily="34" charset="0"/>
              </a:defRPr>
            </a:lvl1pPr>
            <a:lvl2pPr marL="0" algn="l" defTabSz="914377" rtl="0" eaLnBrk="1" latinLnBrk="0" hangingPunct="1">
              <a:defRPr lang="en-US" sz="7000" b="1" kern="1200" dirty="0" smtClean="0">
                <a:solidFill>
                  <a:schemeClr val="bg1"/>
                </a:solidFill>
                <a:latin typeface="Arial" pitchFamily="34" charset="0"/>
                <a:ea typeface="+mn-ea"/>
                <a:cs typeface="Arial" pitchFamily="34" charset="0"/>
              </a:defRPr>
            </a:lvl2pPr>
            <a:lvl3pPr marL="0" algn="l" defTabSz="914377" rtl="0" eaLnBrk="1" latinLnBrk="0" hangingPunct="1">
              <a:defRPr lang="en-US" sz="7000" b="1" kern="1200" dirty="0" smtClean="0">
                <a:solidFill>
                  <a:schemeClr val="bg1"/>
                </a:solidFill>
                <a:latin typeface="Arial" pitchFamily="34" charset="0"/>
                <a:ea typeface="+mn-ea"/>
                <a:cs typeface="Arial" pitchFamily="34" charset="0"/>
              </a:defRPr>
            </a:lvl3pPr>
            <a:lvl4pPr marL="0" algn="l" defTabSz="914377" rtl="0" eaLnBrk="1" latinLnBrk="0" hangingPunct="1">
              <a:defRPr lang="en-US" sz="7000" b="1" kern="1200" dirty="0" smtClean="0">
                <a:solidFill>
                  <a:schemeClr val="bg1"/>
                </a:solidFill>
                <a:latin typeface="Arial" pitchFamily="34" charset="0"/>
                <a:ea typeface="+mn-ea"/>
                <a:cs typeface="Arial" pitchFamily="34" charset="0"/>
              </a:defRPr>
            </a:lvl4pPr>
            <a:lvl5pPr marL="0" algn="l" defTabSz="914377" rtl="0" eaLnBrk="1" latinLnBrk="0" hangingPunct="1">
              <a:defRPr lang="en-US" sz="7000" b="1" kern="1200" dirty="0">
                <a:solidFill>
                  <a:schemeClr val="bg1"/>
                </a:solidFill>
                <a:latin typeface="Arial" pitchFamily="34" charset="0"/>
                <a:ea typeface="+mn-ea"/>
                <a:cs typeface="Arial" pitchFamily="34" charset="0"/>
              </a:defRPr>
            </a:lvl5pPr>
          </a:lstStyle>
          <a:p>
            <a:pPr lvl="0"/>
            <a:r>
              <a:rPr lang="en-US" dirty="0" smtClean="0"/>
              <a:t>”</a:t>
            </a:r>
            <a:endParaRPr lang="en-US" dirty="0"/>
          </a:p>
        </p:txBody>
      </p:sp>
      <p:sp>
        <p:nvSpPr>
          <p:cNvPr id="7" name="Text Placeholder 6"/>
          <p:cNvSpPr>
            <a:spLocks noGrp="1"/>
          </p:cNvSpPr>
          <p:nvPr>
            <p:ph type="body" sz="quarter" idx="22" hasCustomPrompt="1"/>
          </p:nvPr>
        </p:nvSpPr>
        <p:spPr>
          <a:xfrm>
            <a:off x="1305763" y="3302349"/>
            <a:ext cx="3418637" cy="412403"/>
          </a:xfrm>
          <a:prstGeom prst="rect">
            <a:avLst/>
          </a:prstGeom>
        </p:spPr>
        <p:txBody>
          <a:bodyPr/>
          <a:lstStyle>
            <a:lvl1pPr marL="0" indent="0">
              <a:buFontTx/>
              <a:buNone/>
              <a:defRPr sz="1200">
                <a:solidFill>
                  <a:srgbClr val="53565A"/>
                </a:solidFill>
              </a:defRPr>
            </a:lvl1pPr>
            <a:lvl2pPr>
              <a:defRPr sz="1200"/>
            </a:lvl2pPr>
            <a:lvl3pPr>
              <a:defRPr sz="1200"/>
            </a:lvl3pPr>
            <a:lvl4pPr>
              <a:defRPr sz="1200"/>
            </a:lvl4pPr>
            <a:lvl5pPr>
              <a:defRPr sz="1200"/>
            </a:lvl5pPr>
          </a:lstStyle>
          <a:p>
            <a:pPr lvl="0"/>
            <a:r>
              <a:rPr lang="en-US" dirty="0" smtClean="0"/>
              <a:t>Position and Company</a:t>
            </a:r>
            <a:endParaRPr lang="en-US" dirty="0"/>
          </a:p>
        </p:txBody>
      </p:sp>
      <p:sp>
        <p:nvSpPr>
          <p:cNvPr id="20" name="Text Placeholder 2"/>
          <p:cNvSpPr>
            <a:spLocks noGrp="1"/>
          </p:cNvSpPr>
          <p:nvPr>
            <p:ph type="body" sz="quarter" idx="23" hasCustomPrompt="1"/>
          </p:nvPr>
        </p:nvSpPr>
        <p:spPr>
          <a:xfrm>
            <a:off x="838201" y="809248"/>
            <a:ext cx="746825" cy="924302"/>
          </a:xfrm>
          <a:prstGeom prst="rect">
            <a:avLst/>
          </a:prstGeom>
        </p:spPr>
        <p:txBody>
          <a:bodyPr/>
          <a:lstStyle>
            <a:lvl1pPr marL="0" indent="0" algn="l" defTabSz="914377" rtl="0" eaLnBrk="1" latinLnBrk="0" hangingPunct="1">
              <a:buNone/>
              <a:defRPr lang="en-US" sz="7000" b="1" kern="1200" dirty="0" smtClean="0">
                <a:solidFill>
                  <a:srgbClr val="53565A"/>
                </a:solidFill>
                <a:latin typeface="Arial" pitchFamily="34" charset="0"/>
                <a:ea typeface="+mn-ea"/>
                <a:cs typeface="Arial" pitchFamily="34" charset="0"/>
              </a:defRPr>
            </a:lvl1pPr>
            <a:lvl2pPr marL="0" algn="l" defTabSz="914377" rtl="0" eaLnBrk="1" latinLnBrk="0" hangingPunct="1">
              <a:defRPr lang="en-US" sz="7000" b="1" kern="1200" dirty="0" smtClean="0">
                <a:solidFill>
                  <a:schemeClr val="bg1"/>
                </a:solidFill>
                <a:latin typeface="Arial" pitchFamily="34" charset="0"/>
                <a:ea typeface="+mn-ea"/>
                <a:cs typeface="Arial" pitchFamily="34" charset="0"/>
              </a:defRPr>
            </a:lvl2pPr>
            <a:lvl3pPr marL="0" algn="l" defTabSz="914377" rtl="0" eaLnBrk="1" latinLnBrk="0" hangingPunct="1">
              <a:defRPr lang="en-US" sz="7000" b="1" kern="1200" dirty="0" smtClean="0">
                <a:solidFill>
                  <a:schemeClr val="bg1"/>
                </a:solidFill>
                <a:latin typeface="Arial" pitchFamily="34" charset="0"/>
                <a:ea typeface="+mn-ea"/>
                <a:cs typeface="Arial" pitchFamily="34" charset="0"/>
              </a:defRPr>
            </a:lvl3pPr>
            <a:lvl4pPr marL="0" algn="l" defTabSz="914377" rtl="0" eaLnBrk="1" latinLnBrk="0" hangingPunct="1">
              <a:defRPr lang="en-US" sz="7000" b="1" kern="1200" dirty="0" smtClean="0">
                <a:solidFill>
                  <a:schemeClr val="bg1"/>
                </a:solidFill>
                <a:latin typeface="Arial" pitchFamily="34" charset="0"/>
                <a:ea typeface="+mn-ea"/>
                <a:cs typeface="Arial" pitchFamily="34" charset="0"/>
              </a:defRPr>
            </a:lvl4pPr>
            <a:lvl5pPr marL="0" algn="l" defTabSz="914377" rtl="0" eaLnBrk="1" latinLnBrk="0" hangingPunct="1">
              <a:defRPr lang="en-US" sz="7000" b="1" kern="1200" dirty="0">
                <a:solidFill>
                  <a:schemeClr val="bg1"/>
                </a:solidFill>
                <a:latin typeface="Arial" pitchFamily="34" charset="0"/>
                <a:ea typeface="+mn-ea"/>
                <a:cs typeface="Arial" pitchFamily="34" charset="0"/>
              </a:defRPr>
            </a:lvl5pPr>
          </a:lstStyle>
          <a:p>
            <a:pPr lvl="0"/>
            <a:r>
              <a:rPr lang="en-US" dirty="0" smtClean="0"/>
              <a:t>“</a:t>
            </a:r>
            <a:endParaRPr lang="en-US" dirty="0"/>
          </a:p>
        </p:txBody>
      </p:sp>
    </p:spTree>
    <p:extLst>
      <p:ext uri="{BB962C8B-B14F-4D97-AF65-F5344CB8AC3E}">
        <p14:creationId xmlns:p14="http://schemas.microsoft.com/office/powerpoint/2010/main" val="267008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rgbClr val="53565A"/>
        </a:solidFill>
        <a:effectLst/>
      </p:bgPr>
    </p:bg>
    <p:spTree>
      <p:nvGrpSpPr>
        <p:cNvPr id="1" name=""/>
        <p:cNvGrpSpPr/>
        <p:nvPr/>
      </p:nvGrpSpPr>
      <p:grpSpPr>
        <a:xfrm>
          <a:off x="0" y="0"/>
          <a:ext cx="0" cy="0"/>
          <a:chOff x="0" y="0"/>
          <a:chExt cx="0" cy="0"/>
        </a:xfrm>
      </p:grpSpPr>
      <p:sp>
        <p:nvSpPr>
          <p:cNvPr id="4" name="Text Placeholder 3"/>
          <p:cNvSpPr>
            <a:spLocks noGrp="1"/>
          </p:cNvSpPr>
          <p:nvPr userDrawn="1">
            <p:ph type="body" sz="quarter" idx="18" hasCustomPrompt="1"/>
          </p:nvPr>
        </p:nvSpPr>
        <p:spPr>
          <a:xfrm>
            <a:off x="1310257" y="3028950"/>
            <a:ext cx="3414145" cy="304800"/>
          </a:xfrm>
          <a:prstGeom prst="rect">
            <a:avLst/>
          </a:prstGeom>
        </p:spPr>
        <p:txBody>
          <a:bodyPr/>
          <a:lstStyle>
            <a:lvl1pPr marL="0" indent="0">
              <a:buNone/>
              <a:defRPr lang="en-US" sz="1600" b="1" kern="1200" dirty="0" smtClean="0">
                <a:solidFill>
                  <a:srgbClr val="ED8B00"/>
                </a:solidFill>
                <a:latin typeface="+mn-lt"/>
                <a:ea typeface="+mn-ea"/>
                <a:cs typeface="+mn-cs"/>
              </a:defRPr>
            </a:lvl1pPr>
            <a:lvl2pPr marL="457189" indent="0">
              <a:buNone/>
              <a:defRPr lang="en-US" sz="900" kern="1200" dirty="0" smtClean="0">
                <a:solidFill>
                  <a:schemeClr val="bg1"/>
                </a:solidFill>
                <a:latin typeface="+mn-lt"/>
                <a:ea typeface="+mn-ea"/>
                <a:cs typeface="+mn-cs"/>
              </a:defRPr>
            </a:lvl2pPr>
            <a:lvl3pPr marL="914377" indent="0">
              <a:buNone/>
              <a:defRPr lang="en-US" sz="900" kern="1200" dirty="0" smtClean="0">
                <a:solidFill>
                  <a:schemeClr val="bg1"/>
                </a:solidFill>
                <a:latin typeface="+mn-lt"/>
                <a:ea typeface="+mn-ea"/>
                <a:cs typeface="+mn-cs"/>
              </a:defRPr>
            </a:lvl3pPr>
            <a:lvl4pPr marL="1371566" indent="0">
              <a:buNone/>
              <a:defRPr lang="en-US" sz="900" kern="1200" dirty="0" smtClean="0">
                <a:solidFill>
                  <a:schemeClr val="bg1"/>
                </a:solidFill>
                <a:latin typeface="+mn-lt"/>
                <a:ea typeface="+mn-ea"/>
                <a:cs typeface="+mn-cs"/>
              </a:defRPr>
            </a:lvl4pPr>
            <a:lvl5pPr marL="1828754" indent="0">
              <a:buNone/>
              <a:defRPr lang="en-US" sz="900" kern="1200" dirty="0">
                <a:solidFill>
                  <a:schemeClr val="bg1"/>
                </a:solidFill>
                <a:latin typeface="+mn-lt"/>
                <a:ea typeface="+mn-ea"/>
                <a:cs typeface="+mn-cs"/>
              </a:defRPr>
            </a:lvl5pPr>
          </a:lstStyle>
          <a:p>
            <a:pPr lvl="0"/>
            <a:r>
              <a:rPr lang="en-US" dirty="0" smtClean="0"/>
              <a:t>Name</a:t>
            </a:r>
          </a:p>
        </p:txBody>
      </p:sp>
      <p:sp>
        <p:nvSpPr>
          <p:cNvPr id="5" name="Text Placeholder 4"/>
          <p:cNvSpPr>
            <a:spLocks noGrp="1"/>
          </p:cNvSpPr>
          <p:nvPr userDrawn="1">
            <p:ph type="body" sz="quarter" idx="17" hasCustomPrompt="1"/>
          </p:nvPr>
        </p:nvSpPr>
        <p:spPr>
          <a:xfrm>
            <a:off x="1295419" y="971549"/>
            <a:ext cx="6805504" cy="2075010"/>
          </a:xfrm>
          <a:prstGeom prst="rect">
            <a:avLst/>
          </a:prstGeom>
        </p:spPr>
        <p:txBody>
          <a:bodyPr/>
          <a:lstStyle>
            <a:lvl1pPr marL="0" indent="0" algn="l">
              <a:lnSpc>
                <a:spcPts val="5000"/>
              </a:lnSpc>
              <a:spcBef>
                <a:spcPts val="0"/>
              </a:spcBef>
              <a:buNone/>
              <a:defRPr lang="en-US" sz="4000" b="1" kern="1200" baseline="0" dirty="0">
                <a:solidFill>
                  <a:schemeClr val="tx1"/>
                </a:solidFill>
                <a:latin typeface="+mn-lt"/>
                <a:ea typeface="+mn-ea"/>
                <a:cs typeface="+mn-cs"/>
              </a:defRPr>
            </a:lvl1pPr>
          </a:lstStyle>
          <a:p>
            <a:pPr lvl="0"/>
            <a:r>
              <a:rPr lang="en-US" dirty="0" smtClean="0"/>
              <a:t>Add a quote.</a:t>
            </a:r>
          </a:p>
        </p:txBody>
      </p:sp>
      <p:sp>
        <p:nvSpPr>
          <p:cNvPr id="3" name="Text Placeholder 2"/>
          <p:cNvSpPr>
            <a:spLocks noGrp="1"/>
          </p:cNvSpPr>
          <p:nvPr>
            <p:ph type="body" sz="quarter" idx="21" hasCustomPrompt="1"/>
          </p:nvPr>
        </p:nvSpPr>
        <p:spPr>
          <a:xfrm>
            <a:off x="7482777" y="2333248"/>
            <a:ext cx="746825" cy="924302"/>
          </a:xfrm>
          <a:prstGeom prst="rect">
            <a:avLst/>
          </a:prstGeom>
        </p:spPr>
        <p:txBody>
          <a:bodyPr/>
          <a:lstStyle>
            <a:lvl1pPr marL="0" indent="0" algn="l" defTabSz="914377" rtl="0" eaLnBrk="1" latinLnBrk="0" hangingPunct="1">
              <a:buNone/>
              <a:defRPr lang="en-US" sz="7000" b="1" kern="1200" dirty="0" smtClean="0">
                <a:solidFill>
                  <a:schemeClr val="tx1"/>
                </a:solidFill>
                <a:latin typeface="Arial" pitchFamily="34" charset="0"/>
                <a:ea typeface="+mn-ea"/>
                <a:cs typeface="Arial" pitchFamily="34" charset="0"/>
              </a:defRPr>
            </a:lvl1pPr>
            <a:lvl2pPr marL="0" algn="l" defTabSz="914377" rtl="0" eaLnBrk="1" latinLnBrk="0" hangingPunct="1">
              <a:defRPr lang="en-US" sz="7000" b="1" kern="1200" dirty="0" smtClean="0">
                <a:solidFill>
                  <a:schemeClr val="bg1"/>
                </a:solidFill>
                <a:latin typeface="Arial" pitchFamily="34" charset="0"/>
                <a:ea typeface="+mn-ea"/>
                <a:cs typeface="Arial" pitchFamily="34" charset="0"/>
              </a:defRPr>
            </a:lvl2pPr>
            <a:lvl3pPr marL="0" algn="l" defTabSz="914377" rtl="0" eaLnBrk="1" latinLnBrk="0" hangingPunct="1">
              <a:defRPr lang="en-US" sz="7000" b="1" kern="1200" dirty="0" smtClean="0">
                <a:solidFill>
                  <a:schemeClr val="bg1"/>
                </a:solidFill>
                <a:latin typeface="Arial" pitchFamily="34" charset="0"/>
                <a:ea typeface="+mn-ea"/>
                <a:cs typeface="Arial" pitchFamily="34" charset="0"/>
              </a:defRPr>
            </a:lvl3pPr>
            <a:lvl4pPr marL="0" algn="l" defTabSz="914377" rtl="0" eaLnBrk="1" latinLnBrk="0" hangingPunct="1">
              <a:defRPr lang="en-US" sz="7000" b="1" kern="1200" dirty="0" smtClean="0">
                <a:solidFill>
                  <a:schemeClr val="bg1"/>
                </a:solidFill>
                <a:latin typeface="Arial" pitchFamily="34" charset="0"/>
                <a:ea typeface="+mn-ea"/>
                <a:cs typeface="Arial" pitchFamily="34" charset="0"/>
              </a:defRPr>
            </a:lvl4pPr>
            <a:lvl5pPr marL="0" algn="l" defTabSz="914377" rtl="0" eaLnBrk="1" latinLnBrk="0" hangingPunct="1">
              <a:defRPr lang="en-US" sz="7000" b="1" kern="1200" dirty="0">
                <a:solidFill>
                  <a:schemeClr val="bg1"/>
                </a:solidFill>
                <a:latin typeface="Arial" pitchFamily="34" charset="0"/>
                <a:ea typeface="+mn-ea"/>
                <a:cs typeface="Arial" pitchFamily="34" charset="0"/>
              </a:defRPr>
            </a:lvl5pPr>
          </a:lstStyle>
          <a:p>
            <a:pPr lvl="0"/>
            <a:r>
              <a:rPr lang="en-US" dirty="0" smtClean="0"/>
              <a:t>”</a:t>
            </a:r>
            <a:endParaRPr lang="en-US" dirty="0"/>
          </a:p>
        </p:txBody>
      </p:sp>
      <p:sp>
        <p:nvSpPr>
          <p:cNvPr id="7" name="Text Placeholder 6"/>
          <p:cNvSpPr>
            <a:spLocks noGrp="1"/>
          </p:cNvSpPr>
          <p:nvPr>
            <p:ph type="body" sz="quarter" idx="22" hasCustomPrompt="1"/>
          </p:nvPr>
        </p:nvSpPr>
        <p:spPr>
          <a:xfrm>
            <a:off x="1305763" y="3302349"/>
            <a:ext cx="3418637" cy="412403"/>
          </a:xfrm>
          <a:prstGeom prst="rect">
            <a:avLst/>
          </a:prstGeom>
        </p:spPr>
        <p:txBody>
          <a:bodyPr/>
          <a:lstStyle>
            <a:lvl1pPr marL="0" indent="0">
              <a:buFontTx/>
              <a:buNone/>
              <a:defRPr sz="1200">
                <a:solidFill>
                  <a:schemeClr val="tx1"/>
                </a:solidFill>
              </a:defRPr>
            </a:lvl1pPr>
            <a:lvl2pPr>
              <a:defRPr sz="1200"/>
            </a:lvl2pPr>
            <a:lvl3pPr>
              <a:defRPr sz="1200"/>
            </a:lvl3pPr>
            <a:lvl4pPr>
              <a:defRPr sz="1200"/>
            </a:lvl4pPr>
            <a:lvl5pPr>
              <a:defRPr sz="1200"/>
            </a:lvl5pPr>
          </a:lstStyle>
          <a:p>
            <a:pPr lvl="0"/>
            <a:r>
              <a:rPr lang="en-US" dirty="0" smtClean="0"/>
              <a:t>Position and Company</a:t>
            </a:r>
            <a:endParaRPr lang="en-US" dirty="0"/>
          </a:p>
        </p:txBody>
      </p:sp>
      <p:sp>
        <p:nvSpPr>
          <p:cNvPr id="20" name="Text Placeholder 2"/>
          <p:cNvSpPr>
            <a:spLocks noGrp="1"/>
          </p:cNvSpPr>
          <p:nvPr>
            <p:ph type="body" sz="quarter" idx="23" hasCustomPrompt="1"/>
          </p:nvPr>
        </p:nvSpPr>
        <p:spPr>
          <a:xfrm>
            <a:off x="838201" y="809248"/>
            <a:ext cx="746825" cy="924302"/>
          </a:xfrm>
          <a:prstGeom prst="rect">
            <a:avLst/>
          </a:prstGeom>
        </p:spPr>
        <p:txBody>
          <a:bodyPr/>
          <a:lstStyle>
            <a:lvl1pPr marL="0" indent="0" algn="l" defTabSz="914377" rtl="0" eaLnBrk="1" latinLnBrk="0" hangingPunct="1">
              <a:buNone/>
              <a:defRPr lang="en-US" sz="7000" b="1" kern="1200" dirty="0" smtClean="0">
                <a:solidFill>
                  <a:schemeClr val="tx1"/>
                </a:solidFill>
                <a:latin typeface="Arial" pitchFamily="34" charset="0"/>
                <a:ea typeface="+mn-ea"/>
                <a:cs typeface="Arial" pitchFamily="34" charset="0"/>
              </a:defRPr>
            </a:lvl1pPr>
            <a:lvl2pPr marL="0" algn="l" defTabSz="914377" rtl="0" eaLnBrk="1" latinLnBrk="0" hangingPunct="1">
              <a:defRPr lang="en-US" sz="7000" b="1" kern="1200" dirty="0" smtClean="0">
                <a:solidFill>
                  <a:schemeClr val="bg1"/>
                </a:solidFill>
                <a:latin typeface="Arial" pitchFamily="34" charset="0"/>
                <a:ea typeface="+mn-ea"/>
                <a:cs typeface="Arial" pitchFamily="34" charset="0"/>
              </a:defRPr>
            </a:lvl2pPr>
            <a:lvl3pPr marL="0" algn="l" defTabSz="914377" rtl="0" eaLnBrk="1" latinLnBrk="0" hangingPunct="1">
              <a:defRPr lang="en-US" sz="7000" b="1" kern="1200" dirty="0" smtClean="0">
                <a:solidFill>
                  <a:schemeClr val="bg1"/>
                </a:solidFill>
                <a:latin typeface="Arial" pitchFamily="34" charset="0"/>
                <a:ea typeface="+mn-ea"/>
                <a:cs typeface="Arial" pitchFamily="34" charset="0"/>
              </a:defRPr>
            </a:lvl3pPr>
            <a:lvl4pPr marL="0" algn="l" defTabSz="914377" rtl="0" eaLnBrk="1" latinLnBrk="0" hangingPunct="1">
              <a:defRPr lang="en-US" sz="7000" b="1" kern="1200" dirty="0" smtClean="0">
                <a:solidFill>
                  <a:schemeClr val="bg1"/>
                </a:solidFill>
                <a:latin typeface="Arial" pitchFamily="34" charset="0"/>
                <a:ea typeface="+mn-ea"/>
                <a:cs typeface="Arial" pitchFamily="34" charset="0"/>
              </a:defRPr>
            </a:lvl4pPr>
            <a:lvl5pPr marL="0" algn="l" defTabSz="914377" rtl="0" eaLnBrk="1" latinLnBrk="0" hangingPunct="1">
              <a:defRPr lang="en-US" sz="7000" b="1" kern="1200" dirty="0">
                <a:solidFill>
                  <a:schemeClr val="bg1"/>
                </a:solidFill>
                <a:latin typeface="Arial" pitchFamily="34" charset="0"/>
                <a:ea typeface="+mn-ea"/>
                <a:cs typeface="Arial" pitchFamily="34" charset="0"/>
              </a:defRPr>
            </a:lvl5pPr>
          </a:lstStyle>
          <a:p>
            <a:pPr lvl="0"/>
            <a:r>
              <a:rPr lang="en-US" dirty="0" smtClean="0"/>
              <a:t>“</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146018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mple Cover 5">
    <p:spTree>
      <p:nvGrpSpPr>
        <p:cNvPr id="1" name=""/>
        <p:cNvGrpSpPr/>
        <p:nvPr/>
      </p:nvGrpSpPr>
      <p:grpSpPr>
        <a:xfrm>
          <a:off x="0" y="0"/>
          <a:ext cx="0" cy="0"/>
          <a:chOff x="0" y="0"/>
          <a:chExt cx="0" cy="0"/>
        </a:xfrm>
      </p:grpSpPr>
      <p:pic>
        <p:nvPicPr>
          <p:cNvPr id="9" name="Picture 5" descr="C:\Users\mhung\Desktop\infographics-04.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18886"/>
          <a:stretch/>
        </p:blipFill>
        <p:spPr bwMode="auto">
          <a:xfrm>
            <a:off x="2627277" y="-202285"/>
            <a:ext cx="6516724" cy="5345785"/>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4"/>
          <p:cNvSpPr>
            <a:spLocks noGrp="1"/>
          </p:cNvSpPr>
          <p:nvPr>
            <p:ph type="body" sz="quarter" idx="18" hasCustomPrompt="1"/>
          </p:nvPr>
        </p:nvSpPr>
        <p:spPr>
          <a:xfrm>
            <a:off x="244475" y="341315"/>
            <a:ext cx="2728911" cy="554037"/>
          </a:xfrm>
          <a:prstGeom prst="rect">
            <a:avLst/>
          </a:prstGeom>
        </p:spPr>
        <p:txBody>
          <a:bodyPr/>
          <a:lstStyle>
            <a:lvl1pPr marL="0" indent="0">
              <a:lnSpc>
                <a:spcPts val="4700"/>
              </a:lnSpc>
              <a:spcBef>
                <a:spcPts val="0"/>
              </a:spcBef>
              <a:buNone/>
              <a:defRPr sz="5000" b="1" cap="all" baseline="0">
                <a:solidFill>
                  <a:srgbClr val="53565A"/>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Design</a:t>
            </a:r>
          </a:p>
        </p:txBody>
      </p:sp>
      <p:sp>
        <p:nvSpPr>
          <p:cNvPr id="11" name="Text Placeholder 9"/>
          <p:cNvSpPr>
            <a:spLocks noGrp="1"/>
          </p:cNvSpPr>
          <p:nvPr>
            <p:ph type="body" sz="quarter" idx="14" hasCustomPrompt="1"/>
          </p:nvPr>
        </p:nvSpPr>
        <p:spPr>
          <a:xfrm>
            <a:off x="279795" y="4469000"/>
            <a:ext cx="2184488" cy="304800"/>
          </a:xfrm>
          <a:prstGeom prst="rect">
            <a:avLst/>
          </a:prstGeom>
        </p:spPr>
        <p:txBody>
          <a:bodyPr/>
          <a:lstStyle>
            <a:lvl1pPr marL="0" indent="0">
              <a:buNone/>
              <a:defRPr sz="1500">
                <a:solidFill>
                  <a:srgbClr val="53565A"/>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r>
              <a:rPr lang="en-US" dirty="0" smtClean="0"/>
              <a:t>Presenter/ Date</a:t>
            </a:r>
            <a:endParaRPr lang="en-US" dirty="0"/>
          </a:p>
        </p:txBody>
      </p:sp>
      <p:sp>
        <p:nvSpPr>
          <p:cNvPr id="10" name="Text Placeholder 9"/>
          <p:cNvSpPr>
            <a:spLocks noGrp="1"/>
          </p:cNvSpPr>
          <p:nvPr>
            <p:ph type="body" sz="quarter" idx="13" hasCustomPrompt="1"/>
          </p:nvPr>
        </p:nvSpPr>
        <p:spPr>
          <a:xfrm>
            <a:off x="279795" y="4705350"/>
            <a:ext cx="2184488" cy="304800"/>
          </a:xfrm>
          <a:prstGeom prst="rect">
            <a:avLst/>
          </a:prstGeom>
        </p:spPr>
        <p:txBody>
          <a:bodyPr/>
          <a:lstStyle>
            <a:lvl1pPr marL="0" indent="0">
              <a:buNone/>
              <a:defRPr sz="1000">
                <a:solidFill>
                  <a:srgbClr val="53565A"/>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smtClean="0"/>
              <a:t>Title/Subheading</a:t>
            </a:r>
          </a:p>
        </p:txBody>
      </p:sp>
      <p:sp>
        <p:nvSpPr>
          <p:cNvPr id="15" name="Text Placeholder 14"/>
          <p:cNvSpPr>
            <a:spLocks noGrp="1"/>
          </p:cNvSpPr>
          <p:nvPr>
            <p:ph type="body" sz="quarter" idx="16" hasCustomPrompt="1"/>
          </p:nvPr>
        </p:nvSpPr>
        <p:spPr>
          <a:xfrm>
            <a:off x="279797" y="868228"/>
            <a:ext cx="2695575" cy="381000"/>
          </a:xfrm>
          <a:prstGeom prst="rect">
            <a:avLst/>
          </a:prstGeom>
        </p:spPr>
        <p:txBody>
          <a:bodyPr/>
          <a:lstStyle>
            <a:lvl1pPr marL="0" indent="0">
              <a:lnSpc>
                <a:spcPts val="2400"/>
              </a:lnSpc>
              <a:spcBef>
                <a:spcPts val="0"/>
              </a:spcBef>
              <a:buNone/>
              <a:defRPr sz="2000" b="1" cap="all" baseline="0">
                <a:solidFill>
                  <a:srgbClr val="53565A"/>
                </a:solidFill>
                <a:latin typeface="Arial" pitchFamily="34" charset="0"/>
                <a:cs typeface="Arial" pitchFamily="34" charset="0"/>
              </a:defRPr>
            </a:lvl1pPr>
            <a:lvl2pPr marL="457189" indent="0">
              <a:buNone/>
              <a:defRPr sz="2000">
                <a:latin typeface="Arial" pitchFamily="34" charset="0"/>
                <a:cs typeface="Arial" pitchFamily="34" charset="0"/>
              </a:defRPr>
            </a:lvl2pPr>
            <a:lvl3pPr marL="914377" indent="0">
              <a:buNone/>
              <a:defRPr sz="2000">
                <a:latin typeface="Arial" pitchFamily="34" charset="0"/>
                <a:cs typeface="Arial" pitchFamily="34" charset="0"/>
              </a:defRPr>
            </a:lvl3pPr>
            <a:lvl4pPr marL="1371566" indent="0">
              <a:buNone/>
              <a:defRPr sz="2000">
                <a:latin typeface="Arial" pitchFamily="34" charset="0"/>
                <a:cs typeface="Arial" pitchFamily="34" charset="0"/>
              </a:defRPr>
            </a:lvl4pPr>
            <a:lvl5pPr marL="1828754" indent="0">
              <a:buNone/>
              <a:defRPr sz="2000">
                <a:latin typeface="Arial" pitchFamily="34" charset="0"/>
                <a:cs typeface="Arial" pitchFamily="34" charset="0"/>
              </a:defRPr>
            </a:lvl5pPr>
          </a:lstStyle>
          <a:p>
            <a:pPr lvl="0"/>
            <a:r>
              <a:rPr lang="en-US" dirty="0" smtClean="0"/>
              <a:t>Matters</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78736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59626" y="147895"/>
            <a:ext cx="1755775" cy="269357"/>
          </a:xfrm>
          <a:prstGeom prst="rect">
            <a:avLst/>
          </a:prstGeom>
        </p:spPr>
        <p:txBody>
          <a:bodyPr tIns="0" bIns="0"/>
          <a:lstStyle>
            <a:lvl1pPr algn="l">
              <a:lnSpc>
                <a:spcPts val="1725"/>
              </a:lnSpc>
              <a:defRPr sz="1200" b="1" cap="all" baseline="0">
                <a:solidFill>
                  <a:srgbClr val="53565A"/>
                </a:solidFill>
                <a:latin typeface="Univers LT Std 47 Cn Lt"/>
                <a:cs typeface="Univers LT Std 47 Cn Lt"/>
              </a:defRPr>
            </a:lvl1pPr>
          </a:lstStyle>
          <a:p>
            <a:r>
              <a:rPr lang="en-US" dirty="0" smtClean="0"/>
              <a:t>Small text</a:t>
            </a:r>
            <a:endParaRPr lang="en-US" dirty="0"/>
          </a:p>
        </p:txBody>
      </p:sp>
      <p:sp>
        <p:nvSpPr>
          <p:cNvPr id="3" name="Subtitle 2"/>
          <p:cNvSpPr>
            <a:spLocks noGrp="1"/>
          </p:cNvSpPr>
          <p:nvPr>
            <p:ph type="subTitle" idx="1" hasCustomPrompt="1"/>
          </p:nvPr>
        </p:nvSpPr>
        <p:spPr>
          <a:xfrm>
            <a:off x="7150748" y="429273"/>
            <a:ext cx="1764653" cy="685800"/>
          </a:xfrm>
          <a:prstGeom prst="rect">
            <a:avLst/>
          </a:prstGeom>
        </p:spPr>
        <p:txBody>
          <a:bodyPr/>
          <a:lstStyle>
            <a:lvl1pPr marL="0" indent="0" algn="l">
              <a:lnSpc>
                <a:spcPts val="2025"/>
              </a:lnSpc>
              <a:spcBef>
                <a:spcPts val="150"/>
              </a:spcBef>
              <a:buNone/>
              <a:defRPr sz="2100" b="1" cap="all" baseline="0">
                <a:solidFill>
                  <a:srgbClr val="53565A"/>
                </a:solidFill>
                <a:latin typeface="Univers LT Std 47 Cn Lt"/>
                <a:cs typeface="Univers LT Std 47 Cn 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7159626" y="1147687"/>
            <a:ext cx="1755775" cy="281065"/>
          </a:xfrm>
          <a:prstGeom prst="rect">
            <a:avLst/>
          </a:prstGeom>
        </p:spPr>
        <p:txBody>
          <a:bodyPr tIns="0" bIns="0"/>
          <a:lstStyle>
            <a:lvl1pPr marL="0" indent="0">
              <a:lnSpc>
                <a:spcPts val="1125"/>
              </a:lnSpc>
              <a:spcBef>
                <a:spcPts val="0"/>
              </a:spcBef>
              <a:buNone/>
              <a:defRPr sz="750" cap="all" baseline="0">
                <a:solidFill>
                  <a:srgbClr val="53565A"/>
                </a:solidFill>
                <a:latin typeface="Univers LT Std 47 Cn Lt"/>
                <a:cs typeface="Univers LT Std 47 Cn Lt"/>
              </a:defRPr>
            </a:lvl1pPr>
            <a:lvl2pPr marL="342900" indent="0">
              <a:buNone/>
              <a:defRPr sz="750">
                <a:latin typeface="Arial" pitchFamily="34" charset="0"/>
                <a:cs typeface="Arial" pitchFamily="34" charset="0"/>
              </a:defRPr>
            </a:lvl2pPr>
            <a:lvl3pPr marL="685800" indent="0">
              <a:buNone/>
              <a:defRPr sz="750">
                <a:latin typeface="Arial" pitchFamily="34" charset="0"/>
                <a:cs typeface="Arial" pitchFamily="34" charset="0"/>
              </a:defRPr>
            </a:lvl3pPr>
            <a:lvl4pPr marL="1028700" indent="0">
              <a:buNone/>
              <a:defRPr sz="750">
                <a:latin typeface="Arial" pitchFamily="34" charset="0"/>
                <a:cs typeface="Arial" pitchFamily="34" charset="0"/>
              </a:defRPr>
            </a:lvl4pPr>
            <a:lvl5pPr marL="1371600" indent="0">
              <a:buNone/>
              <a:defRPr sz="750">
                <a:latin typeface="Arial" pitchFamily="34" charset="0"/>
                <a:cs typeface="Arial" pitchFamily="34" charset="0"/>
              </a:defRPr>
            </a:lvl5pPr>
          </a:lstStyle>
          <a:p>
            <a:pPr lvl="0"/>
            <a:r>
              <a:rPr lang="en-US" dirty="0" smtClean="0"/>
              <a:t>location</a:t>
            </a:r>
          </a:p>
        </p:txBody>
      </p:sp>
    </p:spTree>
    <p:extLst>
      <p:ext uri="{BB962C8B-B14F-4D97-AF65-F5344CB8AC3E}">
        <p14:creationId xmlns:p14="http://schemas.microsoft.com/office/powerpoint/2010/main" val="283231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428750"/>
            <a:ext cx="7772400" cy="30861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377366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909363"/>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142875" y="147638"/>
            <a:ext cx="6121400" cy="4846637"/>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2" name="Title 1"/>
          <p:cNvSpPr>
            <a:spLocks noGrp="1"/>
          </p:cNvSpPr>
          <p:nvPr>
            <p:ph type="ctrTitle" hasCustomPrompt="1"/>
          </p:nvPr>
        </p:nvSpPr>
        <p:spPr>
          <a:xfrm>
            <a:off x="6850063" y="147893"/>
            <a:ext cx="1755775" cy="269357"/>
          </a:xfrm>
          <a:prstGeom prst="rect">
            <a:avLst/>
          </a:prstGeom>
        </p:spPr>
        <p:txBody>
          <a:bodyPr tIns="0" bIns="0"/>
          <a:lstStyle>
            <a:lvl1pPr algn="l">
              <a:lnSpc>
                <a:spcPts val="2300"/>
              </a:lnSpc>
              <a:defRPr sz="1600" b="1" cap="all" baseline="0">
                <a:solidFill>
                  <a:srgbClr val="ED8B00"/>
                </a:solidFill>
                <a:latin typeface="Arial" pitchFamily="34" charset="0"/>
                <a:cs typeface="Arial" pitchFamily="34" charset="0"/>
              </a:defRPr>
            </a:lvl1pPr>
          </a:lstStyle>
          <a:p>
            <a:r>
              <a:rPr lang="en-US" dirty="0" smtClean="0"/>
              <a:t>Small text</a:t>
            </a:r>
            <a:endParaRPr lang="en-US" dirty="0"/>
          </a:p>
        </p:txBody>
      </p:sp>
      <p:sp>
        <p:nvSpPr>
          <p:cNvPr id="3" name="Subtitle 2"/>
          <p:cNvSpPr>
            <a:spLocks noGrp="1"/>
          </p:cNvSpPr>
          <p:nvPr>
            <p:ph type="subTitle" idx="1" hasCustomPrompt="1"/>
          </p:nvPr>
        </p:nvSpPr>
        <p:spPr>
          <a:xfrm>
            <a:off x="6841185" y="429273"/>
            <a:ext cx="1764653" cy="685800"/>
          </a:xfrm>
          <a:prstGeom prst="rect">
            <a:avLst/>
          </a:prstGeom>
        </p:spPr>
        <p:txBody>
          <a:bodyPr/>
          <a:lstStyle>
            <a:lvl1pPr marL="0" indent="0" algn="l">
              <a:lnSpc>
                <a:spcPts val="2700"/>
              </a:lnSpc>
              <a:spcBef>
                <a:spcPts val="200"/>
              </a:spcBef>
              <a:buNone/>
              <a:defRPr sz="2800" b="1" cap="all" baseline="0">
                <a:solidFill>
                  <a:srgbClr val="ED8B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6850063" y="1147685"/>
            <a:ext cx="1755775" cy="281065"/>
          </a:xfrm>
          <a:prstGeom prst="rect">
            <a:avLst/>
          </a:prstGeom>
        </p:spPr>
        <p:txBody>
          <a:bodyPr tIns="0" bIns="0"/>
          <a:lstStyle>
            <a:lvl1pPr marL="0" indent="0">
              <a:lnSpc>
                <a:spcPts val="1500"/>
              </a:lnSpc>
              <a:spcBef>
                <a:spcPts val="0"/>
              </a:spcBef>
              <a:buNone/>
              <a:defRPr sz="1000" cap="all" baseline="0">
                <a:solidFill>
                  <a:srgbClr val="53565A"/>
                </a:solidFill>
                <a:latin typeface="Arial" pitchFamily="34" charset="0"/>
                <a:cs typeface="Arial" pitchFamily="34" charset="0"/>
              </a:defRPr>
            </a:lvl1pPr>
            <a:lvl2pPr marL="457200" indent="0">
              <a:buNone/>
              <a:defRPr sz="1000">
                <a:latin typeface="Arial" pitchFamily="34" charset="0"/>
                <a:cs typeface="Arial" pitchFamily="34" charset="0"/>
              </a:defRPr>
            </a:lvl2pPr>
            <a:lvl3pPr marL="914400" indent="0">
              <a:buNone/>
              <a:defRPr sz="1000">
                <a:latin typeface="Arial" pitchFamily="34" charset="0"/>
                <a:cs typeface="Arial" pitchFamily="34" charset="0"/>
              </a:defRPr>
            </a:lvl3pPr>
            <a:lvl4pPr marL="1371600" indent="0">
              <a:buNone/>
              <a:defRPr sz="1000">
                <a:latin typeface="Arial" pitchFamily="34" charset="0"/>
                <a:cs typeface="Arial" pitchFamily="34" charset="0"/>
              </a:defRPr>
            </a:lvl4pPr>
            <a:lvl5pPr marL="1828800" indent="0">
              <a:buNone/>
              <a:defRPr sz="1000">
                <a:latin typeface="Arial" pitchFamily="34" charset="0"/>
                <a:cs typeface="Arial" pitchFamily="34" charset="0"/>
              </a:defRPr>
            </a:lvl5pPr>
          </a:lstStyle>
          <a:p>
            <a:pPr lvl="0"/>
            <a:r>
              <a:rPr lang="en-US" dirty="0" smtClean="0"/>
              <a:t>location</a:t>
            </a:r>
          </a:p>
        </p:txBody>
      </p:sp>
      <p:sp>
        <p:nvSpPr>
          <p:cNvPr id="5" name="Text Placeholder 4"/>
          <p:cNvSpPr>
            <a:spLocks noGrp="1"/>
          </p:cNvSpPr>
          <p:nvPr>
            <p:ph type="body" sz="quarter" idx="17" hasCustomPrompt="1"/>
          </p:nvPr>
        </p:nvSpPr>
        <p:spPr>
          <a:xfrm>
            <a:off x="6850063" y="1738313"/>
            <a:ext cx="2144712" cy="2692400"/>
          </a:xfrm>
          <a:prstGeom prst="rect">
            <a:avLst/>
          </a:prstGeom>
        </p:spPr>
        <p:txBody>
          <a:bodyPr/>
          <a:lstStyle>
            <a:lvl1pPr marL="0" indent="0">
              <a:spcBef>
                <a:spcPts val="0"/>
              </a:spcBef>
              <a:buNone/>
              <a:defRPr lang="en-US" sz="1400" kern="1200" baseline="0" dirty="0">
                <a:solidFill>
                  <a:srgbClr val="53565A"/>
                </a:solidFill>
                <a:latin typeface="+mn-lt"/>
                <a:ea typeface="+mn-ea"/>
                <a:cs typeface="+mn-cs"/>
              </a:defRPr>
            </a:lvl1pPr>
          </a:lstStyle>
          <a:p>
            <a:pPr lvl="0"/>
            <a:r>
              <a:rPr lang="en-US" dirty="0" smtClean="0"/>
              <a:t>Click here to add quick facts, keep short</a:t>
            </a:r>
            <a:endParaRPr lang="en-US" dirty="0"/>
          </a:p>
        </p:txBody>
      </p:sp>
    </p:spTree>
    <p:extLst>
      <p:ext uri="{BB962C8B-B14F-4D97-AF65-F5344CB8AC3E}">
        <p14:creationId xmlns:p14="http://schemas.microsoft.com/office/powerpoint/2010/main" val="170595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428750"/>
            <a:ext cx="3810000" cy="30861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428750"/>
            <a:ext cx="3810000" cy="30861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2624173"/>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142875" y="147638"/>
            <a:ext cx="6121400" cy="4846637"/>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2" name="Title 1"/>
          <p:cNvSpPr>
            <a:spLocks noGrp="1"/>
          </p:cNvSpPr>
          <p:nvPr>
            <p:ph type="ctrTitle" hasCustomPrompt="1"/>
          </p:nvPr>
        </p:nvSpPr>
        <p:spPr>
          <a:xfrm>
            <a:off x="6850063" y="147893"/>
            <a:ext cx="1755775" cy="269357"/>
          </a:xfrm>
          <a:prstGeom prst="rect">
            <a:avLst/>
          </a:prstGeom>
        </p:spPr>
        <p:txBody>
          <a:bodyPr tIns="0" bIns="0"/>
          <a:lstStyle>
            <a:lvl1pPr algn="l">
              <a:lnSpc>
                <a:spcPts val="2300"/>
              </a:lnSpc>
              <a:defRPr sz="1600" b="1" cap="all" baseline="0">
                <a:solidFill>
                  <a:srgbClr val="ED8B00"/>
                </a:solidFill>
                <a:latin typeface="Arial" pitchFamily="34" charset="0"/>
                <a:cs typeface="Arial" pitchFamily="34" charset="0"/>
              </a:defRPr>
            </a:lvl1pPr>
          </a:lstStyle>
          <a:p>
            <a:r>
              <a:rPr lang="en-US" dirty="0" smtClean="0"/>
              <a:t>Small text</a:t>
            </a:r>
            <a:endParaRPr lang="en-US" dirty="0"/>
          </a:p>
        </p:txBody>
      </p:sp>
      <p:sp>
        <p:nvSpPr>
          <p:cNvPr id="3" name="Subtitle 2"/>
          <p:cNvSpPr>
            <a:spLocks noGrp="1"/>
          </p:cNvSpPr>
          <p:nvPr>
            <p:ph type="subTitle" idx="1" hasCustomPrompt="1"/>
          </p:nvPr>
        </p:nvSpPr>
        <p:spPr>
          <a:xfrm>
            <a:off x="6841185" y="429273"/>
            <a:ext cx="1764653" cy="685800"/>
          </a:xfrm>
          <a:prstGeom prst="rect">
            <a:avLst/>
          </a:prstGeom>
        </p:spPr>
        <p:txBody>
          <a:bodyPr/>
          <a:lstStyle>
            <a:lvl1pPr marL="0" indent="0" algn="l">
              <a:lnSpc>
                <a:spcPts val="2700"/>
              </a:lnSpc>
              <a:spcBef>
                <a:spcPts val="200"/>
              </a:spcBef>
              <a:buNone/>
              <a:defRPr sz="2800" b="1" cap="all" baseline="0">
                <a:solidFill>
                  <a:srgbClr val="ED8B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6850063" y="1147685"/>
            <a:ext cx="1755775" cy="281065"/>
          </a:xfrm>
          <a:prstGeom prst="rect">
            <a:avLst/>
          </a:prstGeom>
        </p:spPr>
        <p:txBody>
          <a:bodyPr tIns="0" bIns="0"/>
          <a:lstStyle>
            <a:lvl1pPr marL="0" indent="0">
              <a:lnSpc>
                <a:spcPts val="1500"/>
              </a:lnSpc>
              <a:spcBef>
                <a:spcPts val="0"/>
              </a:spcBef>
              <a:buNone/>
              <a:defRPr sz="1000" cap="all" baseline="0">
                <a:solidFill>
                  <a:srgbClr val="53565A"/>
                </a:solidFill>
                <a:latin typeface="Arial" pitchFamily="34" charset="0"/>
                <a:cs typeface="Arial" pitchFamily="34" charset="0"/>
              </a:defRPr>
            </a:lvl1pPr>
            <a:lvl2pPr marL="457200" indent="0">
              <a:buNone/>
              <a:defRPr sz="1000">
                <a:latin typeface="Arial" pitchFamily="34" charset="0"/>
                <a:cs typeface="Arial" pitchFamily="34" charset="0"/>
              </a:defRPr>
            </a:lvl2pPr>
            <a:lvl3pPr marL="914400" indent="0">
              <a:buNone/>
              <a:defRPr sz="1000">
                <a:latin typeface="Arial" pitchFamily="34" charset="0"/>
                <a:cs typeface="Arial" pitchFamily="34" charset="0"/>
              </a:defRPr>
            </a:lvl3pPr>
            <a:lvl4pPr marL="1371600" indent="0">
              <a:buNone/>
              <a:defRPr sz="1000">
                <a:latin typeface="Arial" pitchFamily="34" charset="0"/>
                <a:cs typeface="Arial" pitchFamily="34" charset="0"/>
              </a:defRPr>
            </a:lvl4pPr>
            <a:lvl5pPr marL="1828800" indent="0">
              <a:buNone/>
              <a:defRPr sz="1000">
                <a:latin typeface="Arial" pitchFamily="34" charset="0"/>
                <a:cs typeface="Arial" pitchFamily="34" charset="0"/>
              </a:defRPr>
            </a:lvl5pPr>
          </a:lstStyle>
          <a:p>
            <a:pPr lvl="0"/>
            <a:r>
              <a:rPr lang="en-US" dirty="0" smtClean="0"/>
              <a:t>location</a:t>
            </a:r>
          </a:p>
        </p:txBody>
      </p:sp>
      <p:sp>
        <p:nvSpPr>
          <p:cNvPr id="5" name="Text Placeholder 4"/>
          <p:cNvSpPr>
            <a:spLocks noGrp="1"/>
          </p:cNvSpPr>
          <p:nvPr>
            <p:ph type="body" sz="quarter" idx="17" hasCustomPrompt="1"/>
          </p:nvPr>
        </p:nvSpPr>
        <p:spPr>
          <a:xfrm>
            <a:off x="6850063" y="1738313"/>
            <a:ext cx="2144712" cy="2692400"/>
          </a:xfrm>
          <a:prstGeom prst="rect">
            <a:avLst/>
          </a:prstGeom>
        </p:spPr>
        <p:txBody>
          <a:bodyPr/>
          <a:lstStyle>
            <a:lvl1pPr marL="0" indent="0">
              <a:spcBef>
                <a:spcPts val="0"/>
              </a:spcBef>
              <a:buNone/>
              <a:defRPr lang="en-US" sz="1400" kern="1200" baseline="0" dirty="0">
                <a:solidFill>
                  <a:srgbClr val="53565A"/>
                </a:solidFill>
                <a:latin typeface="+mn-lt"/>
                <a:ea typeface="+mn-ea"/>
                <a:cs typeface="+mn-cs"/>
              </a:defRPr>
            </a:lvl1pPr>
          </a:lstStyle>
          <a:p>
            <a:pPr lvl="0"/>
            <a:r>
              <a:rPr lang="en-US" dirty="0" smtClean="0"/>
              <a:t>Click here to add quick facts, keep short</a:t>
            </a:r>
            <a:endParaRPr lang="en-US" dirty="0"/>
          </a:p>
        </p:txBody>
      </p:sp>
    </p:spTree>
    <p:extLst>
      <p:ext uri="{BB962C8B-B14F-4D97-AF65-F5344CB8AC3E}">
        <p14:creationId xmlns:p14="http://schemas.microsoft.com/office/powerpoint/2010/main" val="41105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142875" y="147638"/>
            <a:ext cx="6121400" cy="4846637"/>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2" name="Title 1"/>
          <p:cNvSpPr>
            <a:spLocks noGrp="1"/>
          </p:cNvSpPr>
          <p:nvPr>
            <p:ph type="ctrTitle" hasCustomPrompt="1"/>
          </p:nvPr>
        </p:nvSpPr>
        <p:spPr>
          <a:xfrm>
            <a:off x="6850063" y="147893"/>
            <a:ext cx="1755775" cy="269357"/>
          </a:xfrm>
          <a:prstGeom prst="rect">
            <a:avLst/>
          </a:prstGeom>
        </p:spPr>
        <p:txBody>
          <a:bodyPr tIns="0" bIns="0"/>
          <a:lstStyle>
            <a:lvl1pPr algn="l">
              <a:lnSpc>
                <a:spcPts val="2300"/>
              </a:lnSpc>
              <a:defRPr sz="1600" b="1" cap="all" baseline="0">
                <a:solidFill>
                  <a:srgbClr val="ED8B00"/>
                </a:solidFill>
                <a:latin typeface="Arial" pitchFamily="34" charset="0"/>
                <a:cs typeface="Arial" pitchFamily="34" charset="0"/>
              </a:defRPr>
            </a:lvl1pPr>
          </a:lstStyle>
          <a:p>
            <a:r>
              <a:rPr lang="en-US" dirty="0" smtClean="0"/>
              <a:t>Small text</a:t>
            </a:r>
            <a:endParaRPr lang="en-US" dirty="0"/>
          </a:p>
        </p:txBody>
      </p:sp>
      <p:sp>
        <p:nvSpPr>
          <p:cNvPr id="3" name="Subtitle 2"/>
          <p:cNvSpPr>
            <a:spLocks noGrp="1"/>
          </p:cNvSpPr>
          <p:nvPr>
            <p:ph type="subTitle" idx="1" hasCustomPrompt="1"/>
          </p:nvPr>
        </p:nvSpPr>
        <p:spPr>
          <a:xfrm>
            <a:off x="6841185" y="429273"/>
            <a:ext cx="1764653" cy="685800"/>
          </a:xfrm>
          <a:prstGeom prst="rect">
            <a:avLst/>
          </a:prstGeom>
        </p:spPr>
        <p:txBody>
          <a:bodyPr/>
          <a:lstStyle>
            <a:lvl1pPr marL="0" indent="0" algn="l">
              <a:lnSpc>
                <a:spcPts val="2700"/>
              </a:lnSpc>
              <a:spcBef>
                <a:spcPts val="200"/>
              </a:spcBef>
              <a:buNone/>
              <a:defRPr sz="2800" b="1" cap="all" baseline="0">
                <a:solidFill>
                  <a:srgbClr val="ED8B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6850063" y="1147685"/>
            <a:ext cx="1755775" cy="281065"/>
          </a:xfrm>
          <a:prstGeom prst="rect">
            <a:avLst/>
          </a:prstGeom>
        </p:spPr>
        <p:txBody>
          <a:bodyPr tIns="0" bIns="0"/>
          <a:lstStyle>
            <a:lvl1pPr marL="0" indent="0">
              <a:lnSpc>
                <a:spcPts val="1500"/>
              </a:lnSpc>
              <a:spcBef>
                <a:spcPts val="0"/>
              </a:spcBef>
              <a:buNone/>
              <a:defRPr sz="1000" cap="all" baseline="0">
                <a:solidFill>
                  <a:srgbClr val="53565A"/>
                </a:solidFill>
                <a:latin typeface="Arial" pitchFamily="34" charset="0"/>
                <a:cs typeface="Arial" pitchFamily="34" charset="0"/>
              </a:defRPr>
            </a:lvl1pPr>
            <a:lvl2pPr marL="457200" indent="0">
              <a:buNone/>
              <a:defRPr sz="1000">
                <a:latin typeface="Arial" pitchFamily="34" charset="0"/>
                <a:cs typeface="Arial" pitchFamily="34" charset="0"/>
              </a:defRPr>
            </a:lvl2pPr>
            <a:lvl3pPr marL="914400" indent="0">
              <a:buNone/>
              <a:defRPr sz="1000">
                <a:latin typeface="Arial" pitchFamily="34" charset="0"/>
                <a:cs typeface="Arial" pitchFamily="34" charset="0"/>
              </a:defRPr>
            </a:lvl3pPr>
            <a:lvl4pPr marL="1371600" indent="0">
              <a:buNone/>
              <a:defRPr sz="1000">
                <a:latin typeface="Arial" pitchFamily="34" charset="0"/>
                <a:cs typeface="Arial" pitchFamily="34" charset="0"/>
              </a:defRPr>
            </a:lvl4pPr>
            <a:lvl5pPr marL="1828800" indent="0">
              <a:buNone/>
              <a:defRPr sz="1000">
                <a:latin typeface="Arial" pitchFamily="34" charset="0"/>
                <a:cs typeface="Arial" pitchFamily="34" charset="0"/>
              </a:defRPr>
            </a:lvl5pPr>
          </a:lstStyle>
          <a:p>
            <a:pPr lvl="0"/>
            <a:r>
              <a:rPr lang="en-US" dirty="0" smtClean="0"/>
              <a:t>location</a:t>
            </a:r>
          </a:p>
        </p:txBody>
      </p:sp>
      <p:sp>
        <p:nvSpPr>
          <p:cNvPr id="5" name="Text Placeholder 4"/>
          <p:cNvSpPr>
            <a:spLocks noGrp="1"/>
          </p:cNvSpPr>
          <p:nvPr>
            <p:ph type="body" sz="quarter" idx="17" hasCustomPrompt="1"/>
          </p:nvPr>
        </p:nvSpPr>
        <p:spPr>
          <a:xfrm>
            <a:off x="6850063" y="1738313"/>
            <a:ext cx="2144712" cy="2692400"/>
          </a:xfrm>
          <a:prstGeom prst="rect">
            <a:avLst/>
          </a:prstGeom>
        </p:spPr>
        <p:txBody>
          <a:bodyPr/>
          <a:lstStyle>
            <a:lvl1pPr marL="0" indent="0">
              <a:spcBef>
                <a:spcPts val="0"/>
              </a:spcBef>
              <a:buNone/>
              <a:defRPr lang="en-US" sz="1400" kern="1200" baseline="0" dirty="0">
                <a:solidFill>
                  <a:srgbClr val="53565A"/>
                </a:solidFill>
                <a:latin typeface="+mn-lt"/>
                <a:ea typeface="+mn-ea"/>
                <a:cs typeface="+mn-cs"/>
              </a:defRPr>
            </a:lvl1pPr>
          </a:lstStyle>
          <a:p>
            <a:pPr lvl="0"/>
            <a:r>
              <a:rPr lang="en-US" dirty="0" smtClean="0"/>
              <a:t>Click here to add quick facts, keep short</a:t>
            </a:r>
            <a:endParaRPr lang="en-US" dirty="0"/>
          </a:p>
        </p:txBody>
      </p:sp>
    </p:spTree>
    <p:extLst>
      <p:ext uri="{BB962C8B-B14F-4D97-AF65-F5344CB8AC3E}">
        <p14:creationId xmlns:p14="http://schemas.microsoft.com/office/powerpoint/2010/main" val="388283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142875" y="147638"/>
            <a:ext cx="6121400" cy="4846637"/>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2" name="Title 1"/>
          <p:cNvSpPr>
            <a:spLocks noGrp="1"/>
          </p:cNvSpPr>
          <p:nvPr>
            <p:ph type="ctrTitle" hasCustomPrompt="1"/>
          </p:nvPr>
        </p:nvSpPr>
        <p:spPr>
          <a:xfrm>
            <a:off x="6850063" y="147893"/>
            <a:ext cx="1755775" cy="269357"/>
          </a:xfrm>
          <a:prstGeom prst="rect">
            <a:avLst/>
          </a:prstGeom>
        </p:spPr>
        <p:txBody>
          <a:bodyPr tIns="0" bIns="0"/>
          <a:lstStyle>
            <a:lvl1pPr algn="l">
              <a:lnSpc>
                <a:spcPts val="2300"/>
              </a:lnSpc>
              <a:defRPr sz="1600" b="1" cap="all" baseline="0">
                <a:solidFill>
                  <a:srgbClr val="ED8B00"/>
                </a:solidFill>
                <a:latin typeface="Arial" pitchFamily="34" charset="0"/>
                <a:cs typeface="Arial" pitchFamily="34" charset="0"/>
              </a:defRPr>
            </a:lvl1pPr>
          </a:lstStyle>
          <a:p>
            <a:r>
              <a:rPr lang="en-US" dirty="0" smtClean="0"/>
              <a:t>Small text</a:t>
            </a:r>
            <a:endParaRPr lang="en-US" dirty="0"/>
          </a:p>
        </p:txBody>
      </p:sp>
      <p:sp>
        <p:nvSpPr>
          <p:cNvPr id="3" name="Subtitle 2"/>
          <p:cNvSpPr>
            <a:spLocks noGrp="1"/>
          </p:cNvSpPr>
          <p:nvPr>
            <p:ph type="subTitle" idx="1" hasCustomPrompt="1"/>
          </p:nvPr>
        </p:nvSpPr>
        <p:spPr>
          <a:xfrm>
            <a:off x="6841185" y="429273"/>
            <a:ext cx="1764653" cy="685800"/>
          </a:xfrm>
          <a:prstGeom prst="rect">
            <a:avLst/>
          </a:prstGeom>
        </p:spPr>
        <p:txBody>
          <a:bodyPr/>
          <a:lstStyle>
            <a:lvl1pPr marL="0" indent="0" algn="l">
              <a:lnSpc>
                <a:spcPts val="2700"/>
              </a:lnSpc>
              <a:spcBef>
                <a:spcPts val="200"/>
              </a:spcBef>
              <a:buNone/>
              <a:defRPr sz="2800" b="1" cap="all" baseline="0">
                <a:solidFill>
                  <a:srgbClr val="ED8B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6850063" y="1147685"/>
            <a:ext cx="1755775" cy="281065"/>
          </a:xfrm>
          <a:prstGeom prst="rect">
            <a:avLst/>
          </a:prstGeom>
        </p:spPr>
        <p:txBody>
          <a:bodyPr tIns="0" bIns="0"/>
          <a:lstStyle>
            <a:lvl1pPr marL="0" indent="0">
              <a:lnSpc>
                <a:spcPts val="1500"/>
              </a:lnSpc>
              <a:spcBef>
                <a:spcPts val="0"/>
              </a:spcBef>
              <a:buNone/>
              <a:defRPr sz="1000" cap="all" baseline="0">
                <a:solidFill>
                  <a:srgbClr val="53565A"/>
                </a:solidFill>
                <a:latin typeface="Arial" pitchFamily="34" charset="0"/>
                <a:cs typeface="Arial" pitchFamily="34" charset="0"/>
              </a:defRPr>
            </a:lvl1pPr>
            <a:lvl2pPr marL="457200" indent="0">
              <a:buNone/>
              <a:defRPr sz="1000">
                <a:latin typeface="Arial" pitchFamily="34" charset="0"/>
                <a:cs typeface="Arial" pitchFamily="34" charset="0"/>
              </a:defRPr>
            </a:lvl2pPr>
            <a:lvl3pPr marL="914400" indent="0">
              <a:buNone/>
              <a:defRPr sz="1000">
                <a:latin typeface="Arial" pitchFamily="34" charset="0"/>
                <a:cs typeface="Arial" pitchFamily="34" charset="0"/>
              </a:defRPr>
            </a:lvl3pPr>
            <a:lvl4pPr marL="1371600" indent="0">
              <a:buNone/>
              <a:defRPr sz="1000">
                <a:latin typeface="Arial" pitchFamily="34" charset="0"/>
                <a:cs typeface="Arial" pitchFamily="34" charset="0"/>
              </a:defRPr>
            </a:lvl4pPr>
            <a:lvl5pPr marL="1828800" indent="0">
              <a:buNone/>
              <a:defRPr sz="1000">
                <a:latin typeface="Arial" pitchFamily="34" charset="0"/>
                <a:cs typeface="Arial" pitchFamily="34" charset="0"/>
              </a:defRPr>
            </a:lvl5pPr>
          </a:lstStyle>
          <a:p>
            <a:pPr lvl="0"/>
            <a:r>
              <a:rPr lang="en-US" dirty="0" smtClean="0"/>
              <a:t>location</a:t>
            </a:r>
          </a:p>
        </p:txBody>
      </p:sp>
      <p:sp>
        <p:nvSpPr>
          <p:cNvPr id="5" name="Text Placeholder 4"/>
          <p:cNvSpPr>
            <a:spLocks noGrp="1"/>
          </p:cNvSpPr>
          <p:nvPr>
            <p:ph type="body" sz="quarter" idx="17" hasCustomPrompt="1"/>
          </p:nvPr>
        </p:nvSpPr>
        <p:spPr>
          <a:xfrm>
            <a:off x="6850063" y="1738313"/>
            <a:ext cx="2144712" cy="2692400"/>
          </a:xfrm>
          <a:prstGeom prst="rect">
            <a:avLst/>
          </a:prstGeom>
        </p:spPr>
        <p:txBody>
          <a:bodyPr/>
          <a:lstStyle>
            <a:lvl1pPr marL="0" indent="0">
              <a:spcBef>
                <a:spcPts val="0"/>
              </a:spcBef>
              <a:buNone/>
              <a:defRPr lang="en-US" sz="1400" kern="1200" baseline="0" dirty="0">
                <a:solidFill>
                  <a:srgbClr val="53565A"/>
                </a:solidFill>
                <a:latin typeface="+mn-lt"/>
                <a:ea typeface="+mn-ea"/>
                <a:cs typeface="+mn-cs"/>
              </a:defRPr>
            </a:lvl1pPr>
          </a:lstStyle>
          <a:p>
            <a:pPr lvl="0"/>
            <a:r>
              <a:rPr lang="en-US" dirty="0" smtClean="0"/>
              <a:t>Click here to add quick facts, keep short</a:t>
            </a:r>
            <a:endParaRPr lang="en-US" dirty="0"/>
          </a:p>
        </p:txBody>
      </p:sp>
    </p:spTree>
    <p:extLst>
      <p:ext uri="{BB962C8B-B14F-4D97-AF65-F5344CB8AC3E}">
        <p14:creationId xmlns:p14="http://schemas.microsoft.com/office/powerpoint/2010/main" val="245467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142875" y="147638"/>
            <a:ext cx="6121400" cy="4846637"/>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2" name="Title 1"/>
          <p:cNvSpPr>
            <a:spLocks noGrp="1"/>
          </p:cNvSpPr>
          <p:nvPr>
            <p:ph type="ctrTitle" hasCustomPrompt="1"/>
          </p:nvPr>
        </p:nvSpPr>
        <p:spPr>
          <a:xfrm>
            <a:off x="6850063" y="147893"/>
            <a:ext cx="1755775" cy="269357"/>
          </a:xfrm>
          <a:prstGeom prst="rect">
            <a:avLst/>
          </a:prstGeom>
        </p:spPr>
        <p:txBody>
          <a:bodyPr tIns="0" bIns="0"/>
          <a:lstStyle>
            <a:lvl1pPr algn="l">
              <a:lnSpc>
                <a:spcPts val="2300"/>
              </a:lnSpc>
              <a:defRPr sz="1600" b="1" cap="all" baseline="0">
                <a:solidFill>
                  <a:srgbClr val="ED8B00"/>
                </a:solidFill>
                <a:latin typeface="Arial" pitchFamily="34" charset="0"/>
                <a:cs typeface="Arial" pitchFamily="34" charset="0"/>
              </a:defRPr>
            </a:lvl1pPr>
          </a:lstStyle>
          <a:p>
            <a:r>
              <a:rPr lang="en-US" dirty="0" smtClean="0"/>
              <a:t>Small text</a:t>
            </a:r>
            <a:endParaRPr lang="en-US" dirty="0"/>
          </a:p>
        </p:txBody>
      </p:sp>
      <p:sp>
        <p:nvSpPr>
          <p:cNvPr id="3" name="Subtitle 2"/>
          <p:cNvSpPr>
            <a:spLocks noGrp="1"/>
          </p:cNvSpPr>
          <p:nvPr>
            <p:ph type="subTitle" idx="1" hasCustomPrompt="1"/>
          </p:nvPr>
        </p:nvSpPr>
        <p:spPr>
          <a:xfrm>
            <a:off x="6841185" y="429273"/>
            <a:ext cx="1764653" cy="685800"/>
          </a:xfrm>
          <a:prstGeom prst="rect">
            <a:avLst/>
          </a:prstGeom>
        </p:spPr>
        <p:txBody>
          <a:bodyPr/>
          <a:lstStyle>
            <a:lvl1pPr marL="0" indent="0" algn="l">
              <a:lnSpc>
                <a:spcPts val="2700"/>
              </a:lnSpc>
              <a:spcBef>
                <a:spcPts val="200"/>
              </a:spcBef>
              <a:buNone/>
              <a:defRPr sz="2800" b="1" cap="all" baseline="0">
                <a:solidFill>
                  <a:srgbClr val="ED8B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6850063" y="1147685"/>
            <a:ext cx="1755775" cy="281065"/>
          </a:xfrm>
          <a:prstGeom prst="rect">
            <a:avLst/>
          </a:prstGeom>
        </p:spPr>
        <p:txBody>
          <a:bodyPr tIns="0" bIns="0"/>
          <a:lstStyle>
            <a:lvl1pPr marL="0" indent="0">
              <a:lnSpc>
                <a:spcPts val="1500"/>
              </a:lnSpc>
              <a:spcBef>
                <a:spcPts val="0"/>
              </a:spcBef>
              <a:buNone/>
              <a:defRPr sz="1000" cap="all" baseline="0">
                <a:solidFill>
                  <a:srgbClr val="53565A"/>
                </a:solidFill>
                <a:latin typeface="Arial" pitchFamily="34" charset="0"/>
                <a:cs typeface="Arial" pitchFamily="34" charset="0"/>
              </a:defRPr>
            </a:lvl1pPr>
            <a:lvl2pPr marL="457200" indent="0">
              <a:buNone/>
              <a:defRPr sz="1000">
                <a:latin typeface="Arial" pitchFamily="34" charset="0"/>
                <a:cs typeface="Arial" pitchFamily="34" charset="0"/>
              </a:defRPr>
            </a:lvl2pPr>
            <a:lvl3pPr marL="914400" indent="0">
              <a:buNone/>
              <a:defRPr sz="1000">
                <a:latin typeface="Arial" pitchFamily="34" charset="0"/>
                <a:cs typeface="Arial" pitchFamily="34" charset="0"/>
              </a:defRPr>
            </a:lvl3pPr>
            <a:lvl4pPr marL="1371600" indent="0">
              <a:buNone/>
              <a:defRPr sz="1000">
                <a:latin typeface="Arial" pitchFamily="34" charset="0"/>
                <a:cs typeface="Arial" pitchFamily="34" charset="0"/>
              </a:defRPr>
            </a:lvl4pPr>
            <a:lvl5pPr marL="1828800" indent="0">
              <a:buNone/>
              <a:defRPr sz="1000">
                <a:latin typeface="Arial" pitchFamily="34" charset="0"/>
                <a:cs typeface="Arial" pitchFamily="34" charset="0"/>
              </a:defRPr>
            </a:lvl5pPr>
          </a:lstStyle>
          <a:p>
            <a:pPr lvl="0"/>
            <a:r>
              <a:rPr lang="en-US" dirty="0" smtClean="0"/>
              <a:t>location</a:t>
            </a:r>
          </a:p>
        </p:txBody>
      </p:sp>
      <p:sp>
        <p:nvSpPr>
          <p:cNvPr id="5" name="Text Placeholder 4"/>
          <p:cNvSpPr>
            <a:spLocks noGrp="1"/>
          </p:cNvSpPr>
          <p:nvPr>
            <p:ph type="body" sz="quarter" idx="17" hasCustomPrompt="1"/>
          </p:nvPr>
        </p:nvSpPr>
        <p:spPr>
          <a:xfrm>
            <a:off x="6850063" y="1738313"/>
            <a:ext cx="2144712" cy="2692400"/>
          </a:xfrm>
          <a:prstGeom prst="rect">
            <a:avLst/>
          </a:prstGeom>
        </p:spPr>
        <p:txBody>
          <a:bodyPr/>
          <a:lstStyle>
            <a:lvl1pPr marL="0" indent="0">
              <a:spcBef>
                <a:spcPts val="0"/>
              </a:spcBef>
              <a:buNone/>
              <a:defRPr lang="en-US" sz="1400" kern="1200" baseline="0" dirty="0">
                <a:solidFill>
                  <a:srgbClr val="53565A"/>
                </a:solidFill>
                <a:latin typeface="+mn-lt"/>
                <a:ea typeface="+mn-ea"/>
                <a:cs typeface="+mn-cs"/>
              </a:defRPr>
            </a:lvl1pPr>
          </a:lstStyle>
          <a:p>
            <a:pPr lvl="0"/>
            <a:r>
              <a:rPr lang="en-US" dirty="0" smtClean="0"/>
              <a:t>Click here to add quick facts, keep short</a:t>
            </a:r>
            <a:endParaRPr lang="en-US" dirty="0"/>
          </a:p>
        </p:txBody>
      </p:sp>
    </p:spTree>
    <p:extLst>
      <p:ext uri="{BB962C8B-B14F-4D97-AF65-F5344CB8AC3E}">
        <p14:creationId xmlns:p14="http://schemas.microsoft.com/office/powerpoint/2010/main" val="23566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37160" y="144780"/>
            <a:ext cx="8653463" cy="514350"/>
          </a:xfrm>
          <a:prstGeom prst="rect">
            <a:avLst/>
          </a:prstGeom>
        </p:spPr>
        <p:txBody>
          <a:bodyPr/>
          <a:lstStyle>
            <a:lvl1pPr algn="l">
              <a:defRPr sz="2800" b="1" cap="all" baseline="0">
                <a:solidFill>
                  <a:srgbClr val="ED8B00"/>
                </a:solidFill>
                <a:latin typeface="Arial" pitchFamily="34" charset="0"/>
                <a:cs typeface="Arial" pitchFamily="34" charset="0"/>
              </a:defRPr>
            </a:lvl1pPr>
          </a:lstStyle>
          <a:p>
            <a:r>
              <a:rPr lang="en-US" dirty="0" smtClean="0"/>
              <a:t>title</a:t>
            </a:r>
            <a:endParaRPr lang="en-US" dirty="0"/>
          </a:p>
        </p:txBody>
      </p:sp>
    </p:spTree>
    <p:extLst>
      <p:ext uri="{BB962C8B-B14F-4D97-AF65-F5344CB8AC3E}">
        <p14:creationId xmlns:p14="http://schemas.microsoft.com/office/powerpoint/2010/main" val="79825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8652" y="141354"/>
            <a:ext cx="6248400" cy="533400"/>
          </a:xfrm>
          <a:prstGeom prst="rect">
            <a:avLst/>
          </a:prstGeom>
        </p:spPr>
        <p:txBody>
          <a:bodyPr/>
          <a:lstStyle>
            <a:lvl1pPr algn="l">
              <a:defRPr lang="en-US" sz="2800" b="1" kern="1200" cap="all" dirty="0">
                <a:solidFill>
                  <a:srgbClr val="ED8B00"/>
                </a:solidFill>
                <a:latin typeface="Arial" pitchFamily="34" charset="0"/>
                <a:ea typeface="+mn-ea"/>
                <a:cs typeface="Arial" pitchFamily="34" charset="0"/>
              </a:defRPr>
            </a:lvl1pPr>
          </a:lstStyle>
          <a:p>
            <a:r>
              <a:rPr lang="en-US" dirty="0" smtClean="0"/>
              <a:t>agenda</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6" name="Text Placeholder 5"/>
          <p:cNvSpPr>
            <a:spLocks noGrp="1"/>
          </p:cNvSpPr>
          <p:nvPr>
            <p:ph type="body" sz="quarter" idx="10" hasCustomPrompt="1"/>
          </p:nvPr>
        </p:nvSpPr>
        <p:spPr>
          <a:xfrm>
            <a:off x="2438400" y="1738315"/>
            <a:ext cx="6459539" cy="2691955"/>
          </a:xfrm>
          <a:prstGeom prst="rect">
            <a:avLst/>
          </a:prstGeom>
        </p:spPr>
        <p:txBody>
          <a:bodyPr numCol="2" spcCol="0"/>
          <a:lstStyle>
            <a:lvl1pPr marL="0" marR="0" indent="0" algn="l" defTabSz="455021" rtl="0" eaLnBrk="0" fontAlgn="auto" latinLnBrk="0" hangingPunct="0">
              <a:lnSpc>
                <a:spcPct val="100000"/>
              </a:lnSpc>
              <a:spcBef>
                <a:spcPts val="800"/>
              </a:spcBef>
              <a:spcAft>
                <a:spcPts val="0"/>
              </a:spcAft>
              <a:buClr>
                <a:srgbClr val="F68B1F"/>
              </a:buClr>
              <a:buSzTx/>
              <a:buFont typeface="Arial" pitchFamily="34" charset="0"/>
              <a:buNone/>
              <a:tabLst/>
              <a:defRPr sz="1600">
                <a:solidFill>
                  <a:srgbClr val="53565A"/>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defTabSz="341274" eaLnBrk="0" hangingPunct="0">
              <a:spcBef>
                <a:spcPts val="600"/>
              </a:spcBef>
              <a:buClr>
                <a:srgbClr val="F68B1F"/>
              </a:buClr>
            </a:pPr>
            <a:r>
              <a:rPr lang="en-US" sz="1600" dirty="0" smtClean="0">
                <a:solidFill>
                  <a:srgbClr val="ED8B00"/>
                </a:solidFill>
              </a:rPr>
              <a:t>Time: </a:t>
            </a:r>
            <a:r>
              <a:rPr lang="en-US" sz="1600" dirty="0" smtClean="0">
                <a:solidFill>
                  <a:srgbClr val="53565A"/>
                </a:solidFill>
              </a:rPr>
              <a:t>Event</a:t>
            </a:r>
          </a:p>
          <a:p>
            <a:pPr eaLnBrk="0" hangingPunct="0">
              <a:spcBef>
                <a:spcPts val="600"/>
              </a:spcBef>
              <a:buClr>
                <a:srgbClr val="F68B1F"/>
              </a:buClr>
            </a:pPr>
            <a:endParaRPr lang="en-GB" sz="1600" dirty="0" smtClean="0">
              <a:solidFill>
                <a:srgbClr val="555559"/>
              </a:solidFill>
            </a:endParaRPr>
          </a:p>
          <a:p>
            <a:pPr eaLnBrk="0" hangingPunct="0">
              <a:spcBef>
                <a:spcPts val="600"/>
              </a:spcBef>
              <a:buClr>
                <a:srgbClr val="F68B1F"/>
              </a:buClr>
            </a:pPr>
            <a:endParaRPr lang="en-GB" sz="1600" dirty="0">
              <a:solidFill>
                <a:srgbClr val="555559"/>
              </a:solidFill>
            </a:endParaRPr>
          </a:p>
        </p:txBody>
      </p:sp>
    </p:spTree>
    <p:extLst>
      <p:ext uri="{BB962C8B-B14F-4D97-AF65-F5344CB8AC3E}">
        <p14:creationId xmlns:p14="http://schemas.microsoft.com/office/powerpoint/2010/main" val="97628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0" y="0"/>
            <a:ext cx="9144000" cy="5143500"/>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2" name="Title 1"/>
          <p:cNvSpPr>
            <a:spLocks noGrp="1"/>
          </p:cNvSpPr>
          <p:nvPr>
            <p:ph type="ctrTitle" hasCustomPrompt="1"/>
          </p:nvPr>
        </p:nvSpPr>
        <p:spPr>
          <a:xfrm>
            <a:off x="7159626" y="147895"/>
            <a:ext cx="1755775" cy="269357"/>
          </a:xfrm>
          <a:prstGeom prst="rect">
            <a:avLst/>
          </a:prstGeom>
        </p:spPr>
        <p:txBody>
          <a:bodyPr tIns="0" bIns="0"/>
          <a:lstStyle>
            <a:lvl1pPr algn="l">
              <a:lnSpc>
                <a:spcPts val="2300"/>
              </a:lnSpc>
              <a:defRPr sz="1600" b="1" cap="all" baseline="0">
                <a:solidFill>
                  <a:srgbClr val="53565A"/>
                </a:solidFill>
                <a:latin typeface="Univers LT Std 47 Cn Lt"/>
                <a:cs typeface="Univers LT Std 47 Cn Lt"/>
              </a:defRPr>
            </a:lvl1pPr>
          </a:lstStyle>
          <a:p>
            <a:r>
              <a:rPr lang="en-US" dirty="0" smtClean="0"/>
              <a:t>Small text</a:t>
            </a:r>
            <a:endParaRPr lang="en-US" dirty="0"/>
          </a:p>
        </p:txBody>
      </p:sp>
      <p:sp>
        <p:nvSpPr>
          <p:cNvPr id="3" name="Subtitle 2"/>
          <p:cNvSpPr>
            <a:spLocks noGrp="1"/>
          </p:cNvSpPr>
          <p:nvPr>
            <p:ph type="subTitle" idx="1" hasCustomPrompt="1"/>
          </p:nvPr>
        </p:nvSpPr>
        <p:spPr>
          <a:xfrm>
            <a:off x="7150748" y="429273"/>
            <a:ext cx="1764653" cy="685800"/>
          </a:xfrm>
          <a:prstGeom prst="rect">
            <a:avLst/>
          </a:prstGeom>
        </p:spPr>
        <p:txBody>
          <a:bodyPr/>
          <a:lstStyle>
            <a:lvl1pPr marL="0" indent="0" algn="l">
              <a:lnSpc>
                <a:spcPts val="2700"/>
              </a:lnSpc>
              <a:spcBef>
                <a:spcPts val="200"/>
              </a:spcBef>
              <a:buNone/>
              <a:defRPr sz="2800" b="1" cap="all" baseline="0">
                <a:solidFill>
                  <a:srgbClr val="53565A"/>
                </a:solidFill>
                <a:latin typeface="Univers LT Std 47 Cn Lt"/>
                <a:cs typeface="Univers LT Std 47 Cn 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7159626" y="1147687"/>
            <a:ext cx="1755775" cy="281065"/>
          </a:xfrm>
          <a:prstGeom prst="rect">
            <a:avLst/>
          </a:prstGeom>
        </p:spPr>
        <p:txBody>
          <a:bodyPr tIns="0" bIns="0"/>
          <a:lstStyle>
            <a:lvl1pPr marL="0" indent="0">
              <a:lnSpc>
                <a:spcPts val="1500"/>
              </a:lnSpc>
              <a:spcBef>
                <a:spcPts val="0"/>
              </a:spcBef>
              <a:buNone/>
              <a:defRPr sz="1000" cap="all" baseline="0">
                <a:solidFill>
                  <a:srgbClr val="53565A"/>
                </a:solidFill>
                <a:latin typeface="Univers LT Std 47 Cn Lt"/>
                <a:cs typeface="Univers LT Std 47 Cn Lt"/>
              </a:defRPr>
            </a:lvl1pPr>
            <a:lvl2pPr marL="457189" indent="0">
              <a:buNone/>
              <a:defRPr sz="1000">
                <a:latin typeface="Arial" pitchFamily="34" charset="0"/>
                <a:cs typeface="Arial" pitchFamily="34" charset="0"/>
              </a:defRPr>
            </a:lvl2pPr>
            <a:lvl3pPr marL="914377" indent="0">
              <a:buNone/>
              <a:defRPr sz="1000">
                <a:latin typeface="Arial" pitchFamily="34" charset="0"/>
                <a:cs typeface="Arial" pitchFamily="34" charset="0"/>
              </a:defRPr>
            </a:lvl3pPr>
            <a:lvl4pPr marL="1371566" indent="0">
              <a:buNone/>
              <a:defRPr sz="1000">
                <a:latin typeface="Arial" pitchFamily="34" charset="0"/>
                <a:cs typeface="Arial" pitchFamily="34" charset="0"/>
              </a:defRPr>
            </a:lvl4pPr>
            <a:lvl5pPr marL="1828754" indent="0">
              <a:buNone/>
              <a:defRPr sz="1000">
                <a:latin typeface="Arial" pitchFamily="34" charset="0"/>
                <a:cs typeface="Arial" pitchFamily="34" charset="0"/>
              </a:defRPr>
            </a:lvl5pPr>
          </a:lstStyle>
          <a:p>
            <a:pPr lvl="0"/>
            <a:r>
              <a:rPr lang="en-US" dirty="0" smtClean="0"/>
              <a:t>location</a:t>
            </a:r>
          </a:p>
        </p:txBody>
      </p:sp>
    </p:spTree>
    <p:extLst>
      <p:ext uri="{BB962C8B-B14F-4D97-AF65-F5344CB8AC3E}">
        <p14:creationId xmlns:p14="http://schemas.microsoft.com/office/powerpoint/2010/main" val="410618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0" y="0"/>
            <a:ext cx="9144000" cy="5143500"/>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sp>
        <p:nvSpPr>
          <p:cNvPr id="2" name="Title 1"/>
          <p:cNvSpPr>
            <a:spLocks noGrp="1"/>
          </p:cNvSpPr>
          <p:nvPr>
            <p:ph type="ctrTitle" hasCustomPrompt="1"/>
          </p:nvPr>
        </p:nvSpPr>
        <p:spPr>
          <a:xfrm>
            <a:off x="7159626" y="147895"/>
            <a:ext cx="1755775" cy="269357"/>
          </a:xfrm>
          <a:prstGeom prst="rect">
            <a:avLst/>
          </a:prstGeom>
        </p:spPr>
        <p:txBody>
          <a:bodyPr tIns="0" bIns="0"/>
          <a:lstStyle>
            <a:lvl1pPr algn="l">
              <a:lnSpc>
                <a:spcPts val="2300"/>
              </a:lnSpc>
              <a:defRPr sz="1600" b="1" cap="all" baseline="0">
                <a:solidFill>
                  <a:srgbClr val="53565A"/>
                </a:solidFill>
                <a:latin typeface="Univers LT Std 47 Cn Lt"/>
                <a:cs typeface="Univers LT Std 47 Cn Lt"/>
              </a:defRPr>
            </a:lvl1pPr>
          </a:lstStyle>
          <a:p>
            <a:r>
              <a:rPr lang="en-US" dirty="0" smtClean="0"/>
              <a:t>Small text</a:t>
            </a:r>
            <a:endParaRPr lang="en-US" dirty="0"/>
          </a:p>
        </p:txBody>
      </p:sp>
      <p:sp>
        <p:nvSpPr>
          <p:cNvPr id="3" name="Subtitle 2"/>
          <p:cNvSpPr>
            <a:spLocks noGrp="1"/>
          </p:cNvSpPr>
          <p:nvPr>
            <p:ph type="subTitle" idx="1" hasCustomPrompt="1"/>
          </p:nvPr>
        </p:nvSpPr>
        <p:spPr>
          <a:xfrm>
            <a:off x="7150748" y="429273"/>
            <a:ext cx="1764653" cy="685800"/>
          </a:xfrm>
          <a:prstGeom prst="rect">
            <a:avLst/>
          </a:prstGeom>
        </p:spPr>
        <p:txBody>
          <a:bodyPr/>
          <a:lstStyle>
            <a:lvl1pPr marL="0" indent="0" algn="l">
              <a:lnSpc>
                <a:spcPts val="2700"/>
              </a:lnSpc>
              <a:spcBef>
                <a:spcPts val="200"/>
              </a:spcBef>
              <a:buNone/>
              <a:defRPr sz="2800" b="1" cap="all" baseline="0">
                <a:solidFill>
                  <a:srgbClr val="53565A"/>
                </a:solidFill>
                <a:latin typeface="Univers LT Std 47 Cn Lt"/>
                <a:cs typeface="Univers LT Std 47 Cn 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7159626" y="1147687"/>
            <a:ext cx="1755775" cy="281065"/>
          </a:xfrm>
          <a:prstGeom prst="rect">
            <a:avLst/>
          </a:prstGeom>
        </p:spPr>
        <p:txBody>
          <a:bodyPr tIns="0" bIns="0"/>
          <a:lstStyle>
            <a:lvl1pPr marL="0" indent="0">
              <a:lnSpc>
                <a:spcPts val="1500"/>
              </a:lnSpc>
              <a:spcBef>
                <a:spcPts val="0"/>
              </a:spcBef>
              <a:buNone/>
              <a:defRPr sz="1000" cap="all" baseline="0">
                <a:solidFill>
                  <a:srgbClr val="53565A"/>
                </a:solidFill>
                <a:latin typeface="Univers LT Std 47 Cn Lt"/>
                <a:cs typeface="Univers LT Std 47 Cn Lt"/>
              </a:defRPr>
            </a:lvl1pPr>
            <a:lvl2pPr marL="457189" indent="0">
              <a:buNone/>
              <a:defRPr sz="1000">
                <a:latin typeface="Arial" pitchFamily="34" charset="0"/>
                <a:cs typeface="Arial" pitchFamily="34" charset="0"/>
              </a:defRPr>
            </a:lvl2pPr>
            <a:lvl3pPr marL="914377" indent="0">
              <a:buNone/>
              <a:defRPr sz="1000">
                <a:latin typeface="Arial" pitchFamily="34" charset="0"/>
                <a:cs typeface="Arial" pitchFamily="34" charset="0"/>
              </a:defRPr>
            </a:lvl3pPr>
            <a:lvl4pPr marL="1371566" indent="0">
              <a:buNone/>
              <a:defRPr sz="1000">
                <a:latin typeface="Arial" pitchFamily="34" charset="0"/>
                <a:cs typeface="Arial" pitchFamily="34" charset="0"/>
              </a:defRPr>
            </a:lvl4pPr>
            <a:lvl5pPr marL="1828754" indent="0">
              <a:buNone/>
              <a:defRPr sz="1000">
                <a:latin typeface="Arial" pitchFamily="34" charset="0"/>
                <a:cs typeface="Arial" pitchFamily="34" charset="0"/>
              </a:defRPr>
            </a:lvl5pPr>
          </a:lstStyle>
          <a:p>
            <a:pPr lvl="0"/>
            <a:r>
              <a:rPr lang="en-US" dirty="0" smtClean="0"/>
              <a:t>location</a:t>
            </a:r>
          </a:p>
        </p:txBody>
      </p:sp>
    </p:spTree>
    <p:extLst>
      <p:ext uri="{BB962C8B-B14F-4D97-AF65-F5344CB8AC3E}">
        <p14:creationId xmlns:p14="http://schemas.microsoft.com/office/powerpoint/2010/main" val="420569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37160" y="144780"/>
            <a:ext cx="8653463" cy="514350"/>
          </a:xfrm>
          <a:prstGeom prst="rect">
            <a:avLst/>
          </a:prstGeom>
        </p:spPr>
        <p:txBody>
          <a:bodyPr/>
          <a:lstStyle>
            <a:lvl1pPr algn="l">
              <a:defRPr sz="2800" b="1" cap="all" baseline="0">
                <a:solidFill>
                  <a:srgbClr val="ED8B00"/>
                </a:solidFill>
                <a:latin typeface="Arial" pitchFamily="34" charset="0"/>
                <a:cs typeface="Arial" pitchFamily="34" charset="0"/>
              </a:defRPr>
            </a:lvl1pPr>
          </a:lstStyle>
          <a:p>
            <a:r>
              <a:rPr lang="en-US" dirty="0" smtClean="0"/>
              <a:t>title</a:t>
            </a:r>
            <a:endParaRPr lang="en-US" dirty="0"/>
          </a:p>
        </p:txBody>
      </p:sp>
    </p:spTree>
    <p:extLst>
      <p:ext uri="{BB962C8B-B14F-4D97-AF65-F5344CB8AC3E}">
        <p14:creationId xmlns:p14="http://schemas.microsoft.com/office/powerpoint/2010/main" val="281628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0" y="0"/>
            <a:ext cx="9144000" cy="5143500"/>
          </a:xfrm>
          <a:prstGeom prst="rect">
            <a:avLst/>
          </a:prstGeom>
        </p:spPr>
        <p:txBody>
          <a:bodyPr anchor="ctr"/>
          <a:lstStyle>
            <a:lvl1pPr marL="0" indent="0" algn="ctr">
              <a:buNone/>
              <a:defRPr sz="1200">
                <a:solidFill>
                  <a:schemeClr val="bg1"/>
                </a:solidFill>
              </a:defRPr>
            </a:lvl1pPr>
          </a:lstStyle>
          <a:p>
            <a:r>
              <a:rPr lang="en-US" dirty="0" smtClean="0"/>
              <a:t>Click icon to insert image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2" cy="713232"/>
          </a:xfrm>
          <a:prstGeom prst="rect">
            <a:avLst/>
          </a:prstGeom>
        </p:spPr>
      </p:pic>
      <p:sp>
        <p:nvSpPr>
          <p:cNvPr id="2" name="Title 1"/>
          <p:cNvSpPr>
            <a:spLocks noGrp="1"/>
          </p:cNvSpPr>
          <p:nvPr>
            <p:ph type="ctrTitle" hasCustomPrompt="1"/>
          </p:nvPr>
        </p:nvSpPr>
        <p:spPr>
          <a:xfrm>
            <a:off x="7159625" y="147893"/>
            <a:ext cx="1755775" cy="269357"/>
          </a:xfrm>
          <a:prstGeom prst="rect">
            <a:avLst/>
          </a:prstGeom>
        </p:spPr>
        <p:txBody>
          <a:bodyPr tIns="0" bIns="0"/>
          <a:lstStyle>
            <a:lvl1pPr algn="l">
              <a:lnSpc>
                <a:spcPts val="2300"/>
              </a:lnSpc>
              <a:defRPr sz="1600" b="1" cap="all" baseline="0">
                <a:solidFill>
                  <a:srgbClr val="53565A"/>
                </a:solidFill>
                <a:latin typeface="Arial" pitchFamily="34" charset="0"/>
                <a:cs typeface="Arial" pitchFamily="34" charset="0"/>
              </a:defRPr>
            </a:lvl1pPr>
          </a:lstStyle>
          <a:p>
            <a:r>
              <a:rPr lang="en-US" dirty="0" smtClean="0"/>
              <a:t>Small text</a:t>
            </a:r>
            <a:endParaRPr lang="en-US" dirty="0"/>
          </a:p>
        </p:txBody>
      </p:sp>
      <p:sp>
        <p:nvSpPr>
          <p:cNvPr id="3" name="Subtitle 2"/>
          <p:cNvSpPr>
            <a:spLocks noGrp="1"/>
          </p:cNvSpPr>
          <p:nvPr>
            <p:ph type="subTitle" idx="1" hasCustomPrompt="1"/>
          </p:nvPr>
        </p:nvSpPr>
        <p:spPr>
          <a:xfrm>
            <a:off x="7150747" y="429273"/>
            <a:ext cx="1764653" cy="685800"/>
          </a:xfrm>
          <a:prstGeom prst="rect">
            <a:avLst/>
          </a:prstGeom>
        </p:spPr>
        <p:txBody>
          <a:bodyPr/>
          <a:lstStyle>
            <a:lvl1pPr marL="0" indent="0" algn="l">
              <a:lnSpc>
                <a:spcPts val="2700"/>
              </a:lnSpc>
              <a:spcBef>
                <a:spcPts val="200"/>
              </a:spcBef>
              <a:buNone/>
              <a:defRPr sz="2800" b="1" cap="all" baseline="0">
                <a:solidFill>
                  <a:srgbClr val="53565A"/>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cap="all" baseline="0" dirty="0" smtClean="0"/>
              <a:t>Big text</a:t>
            </a:r>
            <a:endParaRPr lang="en-US" dirty="0"/>
          </a:p>
        </p:txBody>
      </p:sp>
      <p:sp>
        <p:nvSpPr>
          <p:cNvPr id="12" name="Text Placeholder 11"/>
          <p:cNvSpPr>
            <a:spLocks noGrp="1"/>
          </p:cNvSpPr>
          <p:nvPr>
            <p:ph type="body" sz="quarter" idx="16" hasCustomPrompt="1"/>
          </p:nvPr>
        </p:nvSpPr>
        <p:spPr>
          <a:xfrm>
            <a:off x="7159625" y="1147685"/>
            <a:ext cx="1755775" cy="281065"/>
          </a:xfrm>
          <a:prstGeom prst="rect">
            <a:avLst/>
          </a:prstGeom>
        </p:spPr>
        <p:txBody>
          <a:bodyPr tIns="0" bIns="0"/>
          <a:lstStyle>
            <a:lvl1pPr marL="0" indent="0">
              <a:lnSpc>
                <a:spcPts val="1500"/>
              </a:lnSpc>
              <a:spcBef>
                <a:spcPts val="0"/>
              </a:spcBef>
              <a:buNone/>
              <a:defRPr sz="1000" cap="all" baseline="0">
                <a:solidFill>
                  <a:srgbClr val="53565A"/>
                </a:solidFill>
                <a:latin typeface="Arial" pitchFamily="34" charset="0"/>
                <a:cs typeface="Arial" pitchFamily="34" charset="0"/>
              </a:defRPr>
            </a:lvl1pPr>
            <a:lvl2pPr marL="457200" indent="0">
              <a:buNone/>
              <a:defRPr sz="1000">
                <a:latin typeface="Arial" pitchFamily="34" charset="0"/>
                <a:cs typeface="Arial" pitchFamily="34" charset="0"/>
              </a:defRPr>
            </a:lvl2pPr>
            <a:lvl3pPr marL="914400" indent="0">
              <a:buNone/>
              <a:defRPr sz="1000">
                <a:latin typeface="Arial" pitchFamily="34" charset="0"/>
                <a:cs typeface="Arial" pitchFamily="34" charset="0"/>
              </a:defRPr>
            </a:lvl3pPr>
            <a:lvl4pPr marL="1371600" indent="0">
              <a:buNone/>
              <a:defRPr sz="1000">
                <a:latin typeface="Arial" pitchFamily="34" charset="0"/>
                <a:cs typeface="Arial" pitchFamily="34" charset="0"/>
              </a:defRPr>
            </a:lvl4pPr>
            <a:lvl5pPr marL="1828800" indent="0">
              <a:buNone/>
              <a:defRPr sz="1000">
                <a:latin typeface="Arial" pitchFamily="34" charset="0"/>
                <a:cs typeface="Arial" pitchFamily="34" charset="0"/>
              </a:defRPr>
            </a:lvl5pPr>
          </a:lstStyle>
          <a:p>
            <a:pPr lvl="0"/>
            <a:r>
              <a:rPr lang="en-US" dirty="0" smtClean="0"/>
              <a:t>location</a:t>
            </a:r>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t="1" r="47823" b="-1"/>
          <a:stretch/>
        </p:blipFill>
        <p:spPr>
          <a:xfrm>
            <a:off x="8229483" y="4324350"/>
            <a:ext cx="914517" cy="138373"/>
          </a:xfrm>
          <a:prstGeom prst="rect">
            <a:avLst/>
          </a:prstGeom>
        </p:spPr>
      </p:pic>
    </p:spTree>
    <p:extLst>
      <p:ext uri="{BB962C8B-B14F-4D97-AF65-F5344CB8AC3E}">
        <p14:creationId xmlns:p14="http://schemas.microsoft.com/office/powerpoint/2010/main" val="310584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ur Team 1">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250825" y="1995488"/>
            <a:ext cx="2047875" cy="2157412"/>
          </a:xfrm>
          <a:prstGeom prst="rect">
            <a:avLst/>
          </a:prstGeom>
        </p:spPr>
        <p:txBody>
          <a:bodyPr anchor="ctr"/>
          <a:lstStyle>
            <a:lvl1pPr marL="0" indent="0" algn="ctr">
              <a:buNone/>
              <a:defRPr sz="1200">
                <a:solidFill>
                  <a:schemeClr val="bg1"/>
                </a:solidFill>
              </a:defRPr>
            </a:lvl1pPr>
          </a:lstStyle>
          <a:p>
            <a:r>
              <a:rPr lang="en-US" dirty="0" smtClean="0"/>
              <a:t>Click icon to insert picture</a:t>
            </a:r>
            <a:endParaRPr lang="en-US" dirty="0"/>
          </a:p>
        </p:txBody>
      </p:sp>
      <p:sp>
        <p:nvSpPr>
          <p:cNvPr id="11" name="Picture Placeholder 9"/>
          <p:cNvSpPr>
            <a:spLocks noGrp="1"/>
          </p:cNvSpPr>
          <p:nvPr>
            <p:ph type="pic" sz="quarter" idx="11" hasCustomPrompt="1"/>
          </p:nvPr>
        </p:nvSpPr>
        <p:spPr>
          <a:xfrm>
            <a:off x="2450561" y="1995488"/>
            <a:ext cx="2047875" cy="2157412"/>
          </a:xfrm>
          <a:prstGeom prst="rect">
            <a:avLst/>
          </a:prstGeom>
        </p:spPr>
        <p:txBody>
          <a:bodyPr anchor="ctr"/>
          <a:lstStyle>
            <a:lvl1pPr marL="0" indent="0" algn="ctr">
              <a:buNone/>
              <a:defRPr sz="1200">
                <a:solidFill>
                  <a:schemeClr val="bg1"/>
                </a:solidFill>
              </a:defRPr>
            </a:lvl1pPr>
          </a:lstStyle>
          <a:p>
            <a:r>
              <a:rPr lang="en-US" dirty="0" smtClean="0"/>
              <a:t>Click icon to insert picture</a:t>
            </a:r>
            <a:endParaRPr lang="en-US" dirty="0"/>
          </a:p>
        </p:txBody>
      </p:sp>
      <p:sp>
        <p:nvSpPr>
          <p:cNvPr id="12" name="Picture Placeholder 9"/>
          <p:cNvSpPr>
            <a:spLocks noGrp="1"/>
          </p:cNvSpPr>
          <p:nvPr>
            <p:ph type="pic" sz="quarter" idx="12" hasCustomPrompt="1"/>
          </p:nvPr>
        </p:nvSpPr>
        <p:spPr>
          <a:xfrm>
            <a:off x="4650297" y="1995488"/>
            <a:ext cx="2047875" cy="2157412"/>
          </a:xfrm>
          <a:prstGeom prst="rect">
            <a:avLst/>
          </a:prstGeom>
        </p:spPr>
        <p:txBody>
          <a:bodyPr anchor="ctr"/>
          <a:lstStyle>
            <a:lvl1pPr marL="0" indent="0" algn="ctr">
              <a:buNone/>
              <a:defRPr sz="1200">
                <a:solidFill>
                  <a:schemeClr val="bg1"/>
                </a:solidFill>
              </a:defRPr>
            </a:lvl1pPr>
          </a:lstStyle>
          <a:p>
            <a:r>
              <a:rPr lang="en-US" dirty="0" smtClean="0"/>
              <a:t>Click icon to insert picture</a:t>
            </a:r>
            <a:endParaRPr lang="en-US" dirty="0"/>
          </a:p>
        </p:txBody>
      </p:sp>
      <p:sp>
        <p:nvSpPr>
          <p:cNvPr id="13" name="Picture Placeholder 9"/>
          <p:cNvSpPr>
            <a:spLocks noGrp="1"/>
          </p:cNvSpPr>
          <p:nvPr>
            <p:ph type="pic" sz="quarter" idx="13" hasCustomPrompt="1"/>
          </p:nvPr>
        </p:nvSpPr>
        <p:spPr>
          <a:xfrm>
            <a:off x="6850033" y="1995488"/>
            <a:ext cx="2047875" cy="2157412"/>
          </a:xfrm>
          <a:prstGeom prst="rect">
            <a:avLst/>
          </a:prstGeom>
        </p:spPr>
        <p:txBody>
          <a:bodyPr anchor="ctr"/>
          <a:lstStyle>
            <a:lvl1pPr marL="0" indent="0" algn="ctr">
              <a:buNone/>
              <a:defRPr sz="1200">
                <a:solidFill>
                  <a:schemeClr val="bg1"/>
                </a:solidFill>
              </a:defRPr>
            </a:lvl1pPr>
          </a:lstStyle>
          <a:p>
            <a:r>
              <a:rPr lang="en-US" dirty="0" smtClean="0"/>
              <a:t>Click icon to insert picture</a:t>
            </a:r>
            <a:endParaRPr lang="en-US" dirty="0"/>
          </a:p>
        </p:txBody>
      </p:sp>
      <p:sp>
        <p:nvSpPr>
          <p:cNvPr id="2" name="Title 1"/>
          <p:cNvSpPr>
            <a:spLocks noGrp="1"/>
          </p:cNvSpPr>
          <p:nvPr>
            <p:ph type="title" hasCustomPrompt="1"/>
          </p:nvPr>
        </p:nvSpPr>
        <p:spPr>
          <a:xfrm>
            <a:off x="250826" y="4171950"/>
            <a:ext cx="2035175" cy="258318"/>
          </a:xfrm>
          <a:prstGeom prst="rect">
            <a:avLst/>
          </a:prstGeom>
        </p:spPr>
        <p:txBody>
          <a:bodyPr lIns="0" rIns="0"/>
          <a:lstStyle>
            <a:lvl1pPr algn="l">
              <a:defRPr sz="1100" b="1" cap="all" baseline="0">
                <a:solidFill>
                  <a:srgbClr val="ED8B00"/>
                </a:solidFill>
                <a:latin typeface="Arial" pitchFamily="34" charset="0"/>
                <a:cs typeface="Arial" pitchFamily="34" charset="0"/>
              </a:defRPr>
            </a:lvl1pPr>
          </a:lstStyle>
          <a:p>
            <a:r>
              <a:rPr lang="en-US" dirty="0" smtClean="0"/>
              <a:t>Project Role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4" name="TextBox 3"/>
          <p:cNvSpPr txBox="1"/>
          <p:nvPr userDrawn="1"/>
        </p:nvSpPr>
        <p:spPr>
          <a:xfrm>
            <a:off x="142877" y="147638"/>
            <a:ext cx="1202573" cy="720710"/>
          </a:xfrm>
          <a:prstGeom prst="rect">
            <a:avLst/>
          </a:prstGeom>
          <a:noFill/>
        </p:spPr>
        <p:txBody>
          <a:bodyPr wrap="none" rtlCol="0">
            <a:spAutoFit/>
          </a:bodyPr>
          <a:lstStyle/>
          <a:p>
            <a:pPr lvl="0">
              <a:lnSpc>
                <a:spcPts val="2300"/>
              </a:lnSpc>
            </a:pPr>
            <a:r>
              <a:rPr lang="en-US" sz="1400" b="1" cap="all" dirty="0">
                <a:solidFill>
                  <a:srgbClr val="ED8B00"/>
                </a:solidFill>
                <a:latin typeface="Arial" pitchFamily="34" charset="0"/>
                <a:cs typeface="Arial" pitchFamily="34" charset="0"/>
              </a:rPr>
              <a:t>our</a:t>
            </a:r>
          </a:p>
          <a:p>
            <a:pPr lvl="0">
              <a:lnSpc>
                <a:spcPts val="2600"/>
              </a:lnSpc>
            </a:pPr>
            <a:r>
              <a:rPr lang="en-US" sz="2800" b="1" cap="all" dirty="0">
                <a:solidFill>
                  <a:srgbClr val="ED8B00"/>
                </a:solidFill>
                <a:latin typeface="Arial" pitchFamily="34" charset="0"/>
                <a:cs typeface="Arial" pitchFamily="34" charset="0"/>
              </a:rPr>
              <a:t>team</a:t>
            </a:r>
          </a:p>
        </p:txBody>
      </p:sp>
      <p:sp>
        <p:nvSpPr>
          <p:cNvPr id="18" name="Text Placeholder 17"/>
          <p:cNvSpPr>
            <a:spLocks noGrp="1"/>
          </p:cNvSpPr>
          <p:nvPr>
            <p:ph type="body" sz="quarter" idx="14" hasCustomPrompt="1"/>
          </p:nvPr>
        </p:nvSpPr>
        <p:spPr>
          <a:xfrm>
            <a:off x="2450562" y="4171950"/>
            <a:ext cx="2045239" cy="258318"/>
          </a:xfrm>
          <a:prstGeom prst="rect">
            <a:avLst/>
          </a:prstGeom>
        </p:spPr>
        <p:txBody>
          <a:bodyPr lIns="0" rIns="0"/>
          <a:lstStyle>
            <a:lvl1pPr marL="0"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1pPr>
            <a:lvl2pPr marL="457189"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2pPr>
            <a:lvl3pPr marL="914377"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3pPr>
            <a:lvl4pPr marL="1371566"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4pPr>
            <a:lvl5pPr marL="1828754" indent="0" algn="l" defTabSz="914377" rtl="0" eaLnBrk="1" latinLnBrk="0" hangingPunct="1">
              <a:spcBef>
                <a:spcPct val="0"/>
              </a:spcBef>
              <a:buNone/>
              <a:defRPr lang="en-US" sz="1100" b="1" kern="1200" cap="all" baseline="0" dirty="0">
                <a:solidFill>
                  <a:srgbClr val="ED8B00"/>
                </a:solidFill>
                <a:latin typeface="Arial" pitchFamily="34" charset="0"/>
                <a:ea typeface="+mj-ea"/>
                <a:cs typeface="Arial" pitchFamily="34" charset="0"/>
              </a:defRPr>
            </a:lvl5pPr>
          </a:lstStyle>
          <a:p>
            <a:pPr lvl="0"/>
            <a:r>
              <a:rPr lang="en-US" dirty="0" smtClean="0"/>
              <a:t>Project role</a:t>
            </a:r>
            <a:endParaRPr lang="en-US" dirty="0"/>
          </a:p>
        </p:txBody>
      </p:sp>
      <p:sp>
        <p:nvSpPr>
          <p:cNvPr id="19" name="Text Placeholder 17"/>
          <p:cNvSpPr>
            <a:spLocks noGrp="1"/>
          </p:cNvSpPr>
          <p:nvPr>
            <p:ph type="body" sz="quarter" idx="15" hasCustomPrompt="1"/>
          </p:nvPr>
        </p:nvSpPr>
        <p:spPr>
          <a:xfrm>
            <a:off x="4650298" y="4171950"/>
            <a:ext cx="2045239" cy="258318"/>
          </a:xfrm>
          <a:prstGeom prst="rect">
            <a:avLst/>
          </a:prstGeom>
        </p:spPr>
        <p:txBody>
          <a:bodyPr lIns="0" rIns="0"/>
          <a:lstStyle>
            <a:lvl1pPr marL="0"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1pPr>
            <a:lvl2pPr marL="457189"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2pPr>
            <a:lvl3pPr marL="914377"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3pPr>
            <a:lvl4pPr marL="1371566"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4pPr>
            <a:lvl5pPr marL="1828754" indent="0" algn="l" defTabSz="914377" rtl="0" eaLnBrk="1" latinLnBrk="0" hangingPunct="1">
              <a:spcBef>
                <a:spcPct val="0"/>
              </a:spcBef>
              <a:buNone/>
              <a:defRPr lang="en-US" sz="1100" b="1" kern="1200" cap="all" baseline="0" dirty="0">
                <a:solidFill>
                  <a:srgbClr val="ED8B00"/>
                </a:solidFill>
                <a:latin typeface="Arial" pitchFamily="34" charset="0"/>
                <a:ea typeface="+mj-ea"/>
                <a:cs typeface="Arial" pitchFamily="34" charset="0"/>
              </a:defRPr>
            </a:lvl5pPr>
          </a:lstStyle>
          <a:p>
            <a:pPr lvl="0"/>
            <a:r>
              <a:rPr lang="en-US" dirty="0" smtClean="0"/>
              <a:t>Project role</a:t>
            </a:r>
            <a:endParaRPr lang="en-US" dirty="0"/>
          </a:p>
        </p:txBody>
      </p:sp>
      <p:sp>
        <p:nvSpPr>
          <p:cNvPr id="20" name="Text Placeholder 17"/>
          <p:cNvSpPr>
            <a:spLocks noGrp="1"/>
          </p:cNvSpPr>
          <p:nvPr>
            <p:ph type="body" sz="quarter" idx="16" hasCustomPrompt="1"/>
          </p:nvPr>
        </p:nvSpPr>
        <p:spPr>
          <a:xfrm>
            <a:off x="6850034" y="4171950"/>
            <a:ext cx="2045239" cy="258318"/>
          </a:xfrm>
          <a:prstGeom prst="rect">
            <a:avLst/>
          </a:prstGeom>
        </p:spPr>
        <p:txBody>
          <a:bodyPr lIns="0" rIns="0"/>
          <a:lstStyle>
            <a:lvl1pPr marL="0"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1pPr>
            <a:lvl2pPr marL="457189"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2pPr>
            <a:lvl3pPr marL="914377"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3pPr>
            <a:lvl4pPr marL="1371566"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4pPr>
            <a:lvl5pPr marL="1828754" indent="0" algn="l" defTabSz="914377" rtl="0" eaLnBrk="1" latinLnBrk="0" hangingPunct="1">
              <a:spcBef>
                <a:spcPct val="0"/>
              </a:spcBef>
              <a:buNone/>
              <a:defRPr lang="en-US" sz="1100" b="1" kern="1200" cap="all" baseline="0" dirty="0">
                <a:solidFill>
                  <a:srgbClr val="ED8B00"/>
                </a:solidFill>
                <a:latin typeface="Arial" pitchFamily="34" charset="0"/>
                <a:ea typeface="+mj-ea"/>
                <a:cs typeface="Arial" pitchFamily="34" charset="0"/>
              </a:defRPr>
            </a:lvl5pPr>
          </a:lstStyle>
          <a:p>
            <a:pPr lvl="0"/>
            <a:r>
              <a:rPr lang="en-US" dirty="0" smtClean="0"/>
              <a:t>Project role</a:t>
            </a:r>
            <a:endParaRPr lang="en-US" dirty="0"/>
          </a:p>
        </p:txBody>
      </p:sp>
      <p:sp>
        <p:nvSpPr>
          <p:cNvPr id="23" name="Text Placeholder 22"/>
          <p:cNvSpPr>
            <a:spLocks noGrp="1"/>
          </p:cNvSpPr>
          <p:nvPr>
            <p:ph type="body" sz="quarter" idx="17" hasCustomPrompt="1"/>
          </p:nvPr>
        </p:nvSpPr>
        <p:spPr>
          <a:xfrm>
            <a:off x="248295" y="1496509"/>
            <a:ext cx="1905000" cy="324406"/>
          </a:xfrm>
          <a:prstGeom prst="rect">
            <a:avLst/>
          </a:prstGeom>
        </p:spPr>
        <p:txBody>
          <a:bodyPr lIns="0" tIns="0" rIns="0" bIns="0"/>
          <a:lstStyle>
            <a:lvl1pPr marL="0" indent="0">
              <a:buNone/>
              <a:defRPr lang="en-US" sz="2000" b="1" kern="1200" cap="all" dirty="0" smtClean="0">
                <a:solidFill>
                  <a:srgbClr val="53565A"/>
                </a:solidFill>
                <a:latin typeface="Arial" pitchFamily="34" charset="0"/>
                <a:ea typeface="+mn-ea"/>
                <a:cs typeface="Arial" pitchFamily="34" charset="0"/>
              </a:defRPr>
            </a:lvl1pPr>
          </a:lstStyle>
          <a:p>
            <a:pPr lvl="0"/>
            <a:r>
              <a:rPr lang="en-US" dirty="0" smtClean="0"/>
              <a:t>First name</a:t>
            </a:r>
            <a:endParaRPr lang="en-US" dirty="0"/>
          </a:p>
        </p:txBody>
      </p:sp>
      <p:sp>
        <p:nvSpPr>
          <p:cNvPr id="24" name="Text Placeholder 22"/>
          <p:cNvSpPr>
            <a:spLocks noGrp="1"/>
          </p:cNvSpPr>
          <p:nvPr>
            <p:ph type="body" sz="quarter" idx="18" hasCustomPrompt="1"/>
          </p:nvPr>
        </p:nvSpPr>
        <p:spPr>
          <a:xfrm>
            <a:off x="248295" y="1705503"/>
            <a:ext cx="1905000" cy="256647"/>
          </a:xfrm>
          <a:prstGeom prst="rect">
            <a:avLst/>
          </a:prstGeom>
        </p:spPr>
        <p:txBody>
          <a:bodyPr lIns="0" tIns="91440" rIns="0" bIns="0"/>
          <a:lstStyle>
            <a:lvl1pPr marL="0" indent="0">
              <a:lnSpc>
                <a:spcPts val="1000"/>
              </a:lnSpc>
              <a:spcBef>
                <a:spcPts val="0"/>
              </a:spcBef>
              <a:buNone/>
              <a:defRPr lang="en-US" sz="1200" b="1" kern="1200" cap="all" dirty="0" smtClean="0">
                <a:solidFill>
                  <a:srgbClr val="53565A"/>
                </a:solidFill>
                <a:latin typeface="Arial" pitchFamily="34" charset="0"/>
                <a:ea typeface="+mn-ea"/>
                <a:cs typeface="Arial" pitchFamily="34" charset="0"/>
              </a:defRPr>
            </a:lvl1pPr>
          </a:lstStyle>
          <a:p>
            <a:pPr lvl="0"/>
            <a:r>
              <a:rPr lang="en-US" dirty="0" smtClean="0"/>
              <a:t>last name</a:t>
            </a:r>
            <a:endParaRPr lang="en-US" dirty="0"/>
          </a:p>
        </p:txBody>
      </p:sp>
      <p:sp>
        <p:nvSpPr>
          <p:cNvPr id="25" name="Text Placeholder 22"/>
          <p:cNvSpPr>
            <a:spLocks noGrp="1"/>
          </p:cNvSpPr>
          <p:nvPr>
            <p:ph type="body" sz="quarter" idx="19" hasCustomPrompt="1"/>
          </p:nvPr>
        </p:nvSpPr>
        <p:spPr>
          <a:xfrm>
            <a:off x="2451295" y="1496509"/>
            <a:ext cx="1905000" cy="324406"/>
          </a:xfrm>
          <a:prstGeom prst="rect">
            <a:avLst/>
          </a:prstGeom>
        </p:spPr>
        <p:txBody>
          <a:bodyPr lIns="0" tIns="0" rIns="0" bIns="0"/>
          <a:lstStyle>
            <a:lvl1pPr marL="0" indent="0">
              <a:buNone/>
              <a:defRPr lang="en-US" sz="2000" b="1" kern="1200" cap="all" dirty="0" smtClean="0">
                <a:solidFill>
                  <a:srgbClr val="53565A"/>
                </a:solidFill>
                <a:latin typeface="Arial" pitchFamily="34" charset="0"/>
                <a:ea typeface="+mn-ea"/>
                <a:cs typeface="Arial" pitchFamily="34" charset="0"/>
              </a:defRPr>
            </a:lvl1pPr>
          </a:lstStyle>
          <a:p>
            <a:pPr lvl="0"/>
            <a:r>
              <a:rPr lang="en-US" dirty="0" smtClean="0"/>
              <a:t>First name</a:t>
            </a:r>
            <a:endParaRPr lang="en-US" dirty="0"/>
          </a:p>
        </p:txBody>
      </p:sp>
      <p:sp>
        <p:nvSpPr>
          <p:cNvPr id="26" name="Text Placeholder 22"/>
          <p:cNvSpPr>
            <a:spLocks noGrp="1"/>
          </p:cNvSpPr>
          <p:nvPr>
            <p:ph type="body" sz="quarter" idx="20" hasCustomPrompt="1"/>
          </p:nvPr>
        </p:nvSpPr>
        <p:spPr>
          <a:xfrm>
            <a:off x="2451295" y="1705503"/>
            <a:ext cx="1905000" cy="256647"/>
          </a:xfrm>
          <a:prstGeom prst="rect">
            <a:avLst/>
          </a:prstGeom>
        </p:spPr>
        <p:txBody>
          <a:bodyPr lIns="0" tIns="91440" rIns="0" bIns="0"/>
          <a:lstStyle>
            <a:lvl1pPr marL="0" indent="0">
              <a:lnSpc>
                <a:spcPts val="1000"/>
              </a:lnSpc>
              <a:spcBef>
                <a:spcPts val="0"/>
              </a:spcBef>
              <a:buNone/>
              <a:defRPr lang="en-US" sz="1200" b="1" kern="1200" cap="all" dirty="0" smtClean="0">
                <a:solidFill>
                  <a:srgbClr val="53565A"/>
                </a:solidFill>
                <a:latin typeface="Arial" pitchFamily="34" charset="0"/>
                <a:ea typeface="+mn-ea"/>
                <a:cs typeface="Arial" pitchFamily="34" charset="0"/>
              </a:defRPr>
            </a:lvl1pPr>
          </a:lstStyle>
          <a:p>
            <a:pPr lvl="0"/>
            <a:r>
              <a:rPr lang="en-US" dirty="0" smtClean="0"/>
              <a:t>last name</a:t>
            </a:r>
            <a:endParaRPr lang="en-US" dirty="0"/>
          </a:p>
        </p:txBody>
      </p:sp>
      <p:sp>
        <p:nvSpPr>
          <p:cNvPr id="27" name="Text Placeholder 22"/>
          <p:cNvSpPr>
            <a:spLocks noGrp="1"/>
          </p:cNvSpPr>
          <p:nvPr>
            <p:ph type="body" sz="quarter" idx="21" hasCustomPrompt="1"/>
          </p:nvPr>
        </p:nvSpPr>
        <p:spPr>
          <a:xfrm>
            <a:off x="4648667" y="1496509"/>
            <a:ext cx="1905000" cy="324406"/>
          </a:xfrm>
          <a:prstGeom prst="rect">
            <a:avLst/>
          </a:prstGeom>
        </p:spPr>
        <p:txBody>
          <a:bodyPr lIns="0" tIns="0" rIns="0" bIns="0"/>
          <a:lstStyle>
            <a:lvl1pPr marL="0" indent="0">
              <a:buNone/>
              <a:defRPr lang="en-US" sz="2000" b="1" kern="1200" cap="all" dirty="0" smtClean="0">
                <a:solidFill>
                  <a:srgbClr val="53565A"/>
                </a:solidFill>
                <a:latin typeface="Arial" pitchFamily="34" charset="0"/>
                <a:ea typeface="+mn-ea"/>
                <a:cs typeface="Arial" pitchFamily="34" charset="0"/>
              </a:defRPr>
            </a:lvl1pPr>
          </a:lstStyle>
          <a:p>
            <a:pPr lvl="0"/>
            <a:r>
              <a:rPr lang="en-US" dirty="0" smtClean="0"/>
              <a:t>First name</a:t>
            </a:r>
            <a:endParaRPr lang="en-US" dirty="0"/>
          </a:p>
        </p:txBody>
      </p:sp>
      <p:sp>
        <p:nvSpPr>
          <p:cNvPr id="28" name="Text Placeholder 22"/>
          <p:cNvSpPr>
            <a:spLocks noGrp="1"/>
          </p:cNvSpPr>
          <p:nvPr>
            <p:ph type="body" sz="quarter" idx="22" hasCustomPrompt="1"/>
          </p:nvPr>
        </p:nvSpPr>
        <p:spPr>
          <a:xfrm>
            <a:off x="4648667" y="1705503"/>
            <a:ext cx="1905000" cy="256647"/>
          </a:xfrm>
          <a:prstGeom prst="rect">
            <a:avLst/>
          </a:prstGeom>
        </p:spPr>
        <p:txBody>
          <a:bodyPr lIns="0" tIns="91440" rIns="0" bIns="0"/>
          <a:lstStyle>
            <a:lvl1pPr marL="0" indent="0">
              <a:lnSpc>
                <a:spcPts val="1000"/>
              </a:lnSpc>
              <a:spcBef>
                <a:spcPts val="0"/>
              </a:spcBef>
              <a:buNone/>
              <a:defRPr lang="en-US" sz="1200" b="1" kern="1200" cap="all" dirty="0" smtClean="0">
                <a:solidFill>
                  <a:srgbClr val="53565A"/>
                </a:solidFill>
                <a:latin typeface="Arial" pitchFamily="34" charset="0"/>
                <a:ea typeface="+mn-ea"/>
                <a:cs typeface="Arial" pitchFamily="34" charset="0"/>
              </a:defRPr>
            </a:lvl1pPr>
          </a:lstStyle>
          <a:p>
            <a:pPr lvl="0"/>
            <a:r>
              <a:rPr lang="en-US" dirty="0" smtClean="0"/>
              <a:t>last name</a:t>
            </a:r>
            <a:endParaRPr lang="en-US" dirty="0"/>
          </a:p>
        </p:txBody>
      </p:sp>
      <p:sp>
        <p:nvSpPr>
          <p:cNvPr id="29" name="Text Placeholder 22"/>
          <p:cNvSpPr>
            <a:spLocks noGrp="1"/>
          </p:cNvSpPr>
          <p:nvPr>
            <p:ph type="body" sz="quarter" idx="23" hasCustomPrompt="1"/>
          </p:nvPr>
        </p:nvSpPr>
        <p:spPr>
          <a:xfrm>
            <a:off x="6848855" y="1496509"/>
            <a:ext cx="1905000" cy="324406"/>
          </a:xfrm>
          <a:prstGeom prst="rect">
            <a:avLst/>
          </a:prstGeom>
        </p:spPr>
        <p:txBody>
          <a:bodyPr lIns="0" tIns="0" rIns="0" bIns="0"/>
          <a:lstStyle>
            <a:lvl1pPr marL="0" indent="0">
              <a:buNone/>
              <a:defRPr lang="en-US" sz="2000" b="1" kern="1200" cap="all" dirty="0" smtClean="0">
                <a:solidFill>
                  <a:srgbClr val="53565A"/>
                </a:solidFill>
                <a:latin typeface="Arial" pitchFamily="34" charset="0"/>
                <a:ea typeface="+mn-ea"/>
                <a:cs typeface="Arial" pitchFamily="34" charset="0"/>
              </a:defRPr>
            </a:lvl1pPr>
          </a:lstStyle>
          <a:p>
            <a:pPr lvl="0"/>
            <a:r>
              <a:rPr lang="en-US" dirty="0" smtClean="0"/>
              <a:t>First name</a:t>
            </a:r>
            <a:endParaRPr lang="en-US" dirty="0"/>
          </a:p>
        </p:txBody>
      </p:sp>
      <p:sp>
        <p:nvSpPr>
          <p:cNvPr id="30" name="Text Placeholder 22"/>
          <p:cNvSpPr>
            <a:spLocks noGrp="1"/>
          </p:cNvSpPr>
          <p:nvPr>
            <p:ph type="body" sz="quarter" idx="24" hasCustomPrompt="1"/>
          </p:nvPr>
        </p:nvSpPr>
        <p:spPr>
          <a:xfrm>
            <a:off x="6848855" y="1705503"/>
            <a:ext cx="1905000" cy="256647"/>
          </a:xfrm>
          <a:prstGeom prst="rect">
            <a:avLst/>
          </a:prstGeom>
        </p:spPr>
        <p:txBody>
          <a:bodyPr lIns="0" tIns="91440" rIns="0" bIns="0"/>
          <a:lstStyle>
            <a:lvl1pPr marL="0" indent="0">
              <a:lnSpc>
                <a:spcPts val="1000"/>
              </a:lnSpc>
              <a:spcBef>
                <a:spcPts val="0"/>
              </a:spcBef>
              <a:buNone/>
              <a:defRPr lang="en-US" sz="1200" b="1" kern="1200" cap="all" dirty="0" smtClean="0">
                <a:solidFill>
                  <a:srgbClr val="53565A"/>
                </a:solidFill>
                <a:latin typeface="Arial" pitchFamily="34" charset="0"/>
                <a:ea typeface="+mn-ea"/>
                <a:cs typeface="Arial" pitchFamily="34" charset="0"/>
              </a:defRPr>
            </a:lvl1pPr>
          </a:lstStyle>
          <a:p>
            <a:pPr lvl="0"/>
            <a:r>
              <a:rPr lang="en-US" dirty="0" smtClean="0"/>
              <a:t>last name</a:t>
            </a:r>
            <a:endParaRPr lang="en-US" dirty="0"/>
          </a:p>
        </p:txBody>
      </p:sp>
    </p:spTree>
    <p:extLst>
      <p:ext uri="{BB962C8B-B14F-4D97-AF65-F5344CB8AC3E}">
        <p14:creationId xmlns:p14="http://schemas.microsoft.com/office/powerpoint/2010/main" val="141156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ur Team 2">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248920" y="1995488"/>
            <a:ext cx="1383816" cy="1463238"/>
          </a:xfrm>
          <a:prstGeom prst="rect">
            <a:avLst/>
          </a:prstGeom>
        </p:spPr>
        <p:txBody>
          <a:bodyPr anchor="ctr"/>
          <a:lstStyle>
            <a:lvl1pPr marL="0" indent="0" algn="ctr">
              <a:buNone/>
              <a:defRPr sz="1200">
                <a:solidFill>
                  <a:schemeClr val="bg1"/>
                </a:solidFill>
              </a:defRPr>
            </a:lvl1pPr>
          </a:lstStyle>
          <a:p>
            <a:r>
              <a:rPr lang="en-US" dirty="0" smtClean="0"/>
              <a:t>Click icon to insert picture</a:t>
            </a:r>
            <a:endParaRPr lang="en-US" dirty="0"/>
          </a:p>
        </p:txBody>
      </p:sp>
      <p:sp>
        <p:nvSpPr>
          <p:cNvPr id="35" name="Picture Placeholder 9"/>
          <p:cNvSpPr>
            <a:spLocks noGrp="1"/>
          </p:cNvSpPr>
          <p:nvPr>
            <p:ph type="pic" sz="quarter" idx="25" hasCustomPrompt="1"/>
          </p:nvPr>
        </p:nvSpPr>
        <p:spPr>
          <a:xfrm>
            <a:off x="1699663" y="1995488"/>
            <a:ext cx="1383816" cy="1463238"/>
          </a:xfrm>
          <a:prstGeom prst="rect">
            <a:avLst/>
          </a:prstGeom>
        </p:spPr>
        <p:txBody>
          <a:bodyPr anchor="ctr"/>
          <a:lstStyle>
            <a:lvl1pPr marL="0" indent="0" algn="ctr">
              <a:buNone/>
              <a:defRPr sz="1200">
                <a:solidFill>
                  <a:schemeClr val="bg1"/>
                </a:solidFill>
              </a:defRPr>
            </a:lvl1pPr>
          </a:lstStyle>
          <a:p>
            <a:r>
              <a:rPr lang="en-US" dirty="0" smtClean="0"/>
              <a:t>Click icon to insert picture</a:t>
            </a:r>
            <a:endParaRPr lang="en-US" dirty="0"/>
          </a:p>
        </p:txBody>
      </p:sp>
      <p:sp>
        <p:nvSpPr>
          <p:cNvPr id="36" name="Picture Placeholder 9"/>
          <p:cNvSpPr>
            <a:spLocks noGrp="1"/>
          </p:cNvSpPr>
          <p:nvPr>
            <p:ph type="pic" sz="quarter" idx="26" hasCustomPrompt="1"/>
          </p:nvPr>
        </p:nvSpPr>
        <p:spPr>
          <a:xfrm>
            <a:off x="4597335" y="1995488"/>
            <a:ext cx="1383816" cy="1463238"/>
          </a:xfrm>
          <a:prstGeom prst="rect">
            <a:avLst/>
          </a:prstGeom>
        </p:spPr>
        <p:txBody>
          <a:bodyPr anchor="ctr"/>
          <a:lstStyle>
            <a:lvl1pPr marL="0" indent="0" algn="ctr">
              <a:buNone/>
              <a:defRPr sz="1200">
                <a:solidFill>
                  <a:schemeClr val="bg1"/>
                </a:solidFill>
              </a:defRPr>
            </a:lvl1pPr>
          </a:lstStyle>
          <a:p>
            <a:r>
              <a:rPr lang="en-US" dirty="0" smtClean="0"/>
              <a:t>Click icon to insert picture</a:t>
            </a:r>
            <a:endParaRPr lang="en-US" dirty="0"/>
          </a:p>
        </p:txBody>
      </p:sp>
      <p:sp>
        <p:nvSpPr>
          <p:cNvPr id="37" name="Picture Placeholder 9"/>
          <p:cNvSpPr>
            <a:spLocks noGrp="1"/>
          </p:cNvSpPr>
          <p:nvPr>
            <p:ph type="pic" sz="quarter" idx="27" hasCustomPrompt="1"/>
          </p:nvPr>
        </p:nvSpPr>
        <p:spPr>
          <a:xfrm>
            <a:off x="7495004" y="1995488"/>
            <a:ext cx="1383816" cy="1463238"/>
          </a:xfrm>
          <a:prstGeom prst="rect">
            <a:avLst/>
          </a:prstGeom>
        </p:spPr>
        <p:txBody>
          <a:bodyPr anchor="ctr"/>
          <a:lstStyle>
            <a:lvl1pPr marL="0" indent="0" algn="ctr">
              <a:buNone/>
              <a:defRPr sz="1200">
                <a:solidFill>
                  <a:schemeClr val="bg1"/>
                </a:solidFill>
              </a:defRPr>
            </a:lvl1pPr>
          </a:lstStyle>
          <a:p>
            <a:r>
              <a:rPr lang="en-US" dirty="0" smtClean="0"/>
              <a:t>Click icon to insert picture</a:t>
            </a:r>
            <a:endParaRPr lang="en-US" dirty="0"/>
          </a:p>
        </p:txBody>
      </p:sp>
      <p:sp>
        <p:nvSpPr>
          <p:cNvPr id="2" name="Title 1"/>
          <p:cNvSpPr>
            <a:spLocks noGrp="1"/>
          </p:cNvSpPr>
          <p:nvPr>
            <p:ph type="title" hasCustomPrompt="1"/>
          </p:nvPr>
        </p:nvSpPr>
        <p:spPr>
          <a:xfrm>
            <a:off x="248920" y="3500014"/>
            <a:ext cx="1403773" cy="258318"/>
          </a:xfrm>
          <a:prstGeom prst="rect">
            <a:avLst/>
          </a:prstGeom>
        </p:spPr>
        <p:txBody>
          <a:bodyPr lIns="0" rIns="0"/>
          <a:lstStyle>
            <a:lvl1pPr algn="l">
              <a:defRPr sz="1000" b="1" cap="all" baseline="0">
                <a:solidFill>
                  <a:srgbClr val="ED8B00"/>
                </a:solidFill>
                <a:latin typeface="Arial" pitchFamily="34" charset="0"/>
                <a:cs typeface="Arial" pitchFamily="34" charset="0"/>
              </a:defRPr>
            </a:lvl1pPr>
          </a:lstStyle>
          <a:p>
            <a:r>
              <a:rPr lang="en-US" dirty="0" smtClean="0"/>
              <a:t>Project Role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4" name="TextBox 3"/>
          <p:cNvSpPr txBox="1"/>
          <p:nvPr userDrawn="1"/>
        </p:nvSpPr>
        <p:spPr>
          <a:xfrm>
            <a:off x="142877" y="147638"/>
            <a:ext cx="1202573" cy="720710"/>
          </a:xfrm>
          <a:prstGeom prst="rect">
            <a:avLst/>
          </a:prstGeom>
          <a:noFill/>
        </p:spPr>
        <p:txBody>
          <a:bodyPr wrap="none" rtlCol="0">
            <a:spAutoFit/>
          </a:bodyPr>
          <a:lstStyle/>
          <a:p>
            <a:pPr lvl="0">
              <a:lnSpc>
                <a:spcPts val="2300"/>
              </a:lnSpc>
            </a:pPr>
            <a:r>
              <a:rPr lang="en-US" sz="1400" b="1" cap="all" dirty="0">
                <a:solidFill>
                  <a:srgbClr val="ED8B00"/>
                </a:solidFill>
                <a:latin typeface="Arial" pitchFamily="34" charset="0"/>
                <a:cs typeface="Arial" pitchFamily="34" charset="0"/>
              </a:rPr>
              <a:t>our</a:t>
            </a:r>
          </a:p>
          <a:p>
            <a:pPr lvl="0">
              <a:lnSpc>
                <a:spcPts val="2600"/>
              </a:lnSpc>
            </a:pPr>
            <a:r>
              <a:rPr lang="en-US" sz="2800" b="1" cap="all" dirty="0">
                <a:solidFill>
                  <a:srgbClr val="ED8B00"/>
                </a:solidFill>
                <a:latin typeface="Arial" pitchFamily="34" charset="0"/>
                <a:cs typeface="Arial" pitchFamily="34" charset="0"/>
              </a:rPr>
              <a:t>team</a:t>
            </a:r>
          </a:p>
        </p:txBody>
      </p:sp>
      <p:sp>
        <p:nvSpPr>
          <p:cNvPr id="18" name="Text Placeholder 17"/>
          <p:cNvSpPr>
            <a:spLocks noGrp="1"/>
          </p:cNvSpPr>
          <p:nvPr>
            <p:ph type="body" sz="quarter" idx="14" hasCustomPrompt="1"/>
          </p:nvPr>
        </p:nvSpPr>
        <p:spPr>
          <a:xfrm>
            <a:off x="1699663" y="3500014"/>
            <a:ext cx="1388979" cy="258318"/>
          </a:xfrm>
          <a:prstGeom prst="rect">
            <a:avLst/>
          </a:prstGeom>
        </p:spPr>
        <p:txBody>
          <a:bodyPr lIns="0" rIns="0"/>
          <a:lstStyle>
            <a:lvl1pPr marL="0" indent="0" algn="l" defTabSz="914377" rtl="0" eaLnBrk="1" latinLnBrk="0" hangingPunct="1">
              <a:spcBef>
                <a:spcPct val="0"/>
              </a:spcBef>
              <a:buNone/>
              <a:defRPr lang="en-US" sz="1000" b="1" kern="1200" cap="all" baseline="0" dirty="0" smtClean="0">
                <a:solidFill>
                  <a:srgbClr val="ED8B00"/>
                </a:solidFill>
                <a:latin typeface="Arial" pitchFamily="34" charset="0"/>
                <a:ea typeface="+mj-ea"/>
                <a:cs typeface="Arial" pitchFamily="34" charset="0"/>
              </a:defRPr>
            </a:lvl1pPr>
            <a:lvl2pPr marL="457189"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2pPr>
            <a:lvl3pPr marL="914377"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3pPr>
            <a:lvl4pPr marL="1371566"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4pPr>
            <a:lvl5pPr marL="1828754" indent="0" algn="l" defTabSz="914377" rtl="0" eaLnBrk="1" latinLnBrk="0" hangingPunct="1">
              <a:spcBef>
                <a:spcPct val="0"/>
              </a:spcBef>
              <a:buNone/>
              <a:defRPr lang="en-US" sz="1100" b="1" kern="1200" cap="all" baseline="0" dirty="0">
                <a:solidFill>
                  <a:srgbClr val="ED8B00"/>
                </a:solidFill>
                <a:latin typeface="Arial" pitchFamily="34" charset="0"/>
                <a:ea typeface="+mj-ea"/>
                <a:cs typeface="Arial" pitchFamily="34" charset="0"/>
              </a:defRPr>
            </a:lvl5pPr>
          </a:lstStyle>
          <a:p>
            <a:pPr lvl="0"/>
            <a:r>
              <a:rPr lang="en-US" dirty="0" smtClean="0"/>
              <a:t>Project role</a:t>
            </a:r>
            <a:endParaRPr lang="en-US" dirty="0"/>
          </a:p>
        </p:txBody>
      </p:sp>
      <p:sp>
        <p:nvSpPr>
          <p:cNvPr id="19" name="Text Placeholder 17"/>
          <p:cNvSpPr>
            <a:spLocks noGrp="1"/>
          </p:cNvSpPr>
          <p:nvPr>
            <p:ph type="body" sz="quarter" idx="15" hasCustomPrompt="1"/>
          </p:nvPr>
        </p:nvSpPr>
        <p:spPr>
          <a:xfrm>
            <a:off x="3148499" y="3500014"/>
            <a:ext cx="1389635" cy="258318"/>
          </a:xfrm>
          <a:prstGeom prst="rect">
            <a:avLst/>
          </a:prstGeom>
        </p:spPr>
        <p:txBody>
          <a:bodyPr lIns="0" rIns="0"/>
          <a:lstStyle>
            <a:lvl1pPr marL="0" indent="0" algn="l" defTabSz="914377" rtl="0" eaLnBrk="1" latinLnBrk="0" hangingPunct="1">
              <a:spcBef>
                <a:spcPct val="0"/>
              </a:spcBef>
              <a:buNone/>
              <a:defRPr lang="en-US" sz="1000" b="1" kern="1200" cap="all" baseline="0" dirty="0" smtClean="0">
                <a:solidFill>
                  <a:srgbClr val="ED8B00"/>
                </a:solidFill>
                <a:latin typeface="Arial" pitchFamily="34" charset="0"/>
                <a:ea typeface="+mj-ea"/>
                <a:cs typeface="Arial" pitchFamily="34" charset="0"/>
              </a:defRPr>
            </a:lvl1pPr>
            <a:lvl2pPr marL="457189"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2pPr>
            <a:lvl3pPr marL="914377"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3pPr>
            <a:lvl4pPr marL="1371566"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4pPr>
            <a:lvl5pPr marL="1828754" indent="0" algn="l" defTabSz="914377" rtl="0" eaLnBrk="1" latinLnBrk="0" hangingPunct="1">
              <a:spcBef>
                <a:spcPct val="0"/>
              </a:spcBef>
              <a:buNone/>
              <a:defRPr lang="en-US" sz="1100" b="1" kern="1200" cap="all" baseline="0" dirty="0">
                <a:solidFill>
                  <a:srgbClr val="ED8B00"/>
                </a:solidFill>
                <a:latin typeface="Arial" pitchFamily="34" charset="0"/>
                <a:ea typeface="+mj-ea"/>
                <a:cs typeface="Arial" pitchFamily="34" charset="0"/>
              </a:defRPr>
            </a:lvl5pPr>
          </a:lstStyle>
          <a:p>
            <a:pPr lvl="0"/>
            <a:r>
              <a:rPr lang="en-US" dirty="0" smtClean="0"/>
              <a:t>Project role</a:t>
            </a:r>
            <a:endParaRPr lang="en-US" dirty="0"/>
          </a:p>
        </p:txBody>
      </p:sp>
      <p:sp>
        <p:nvSpPr>
          <p:cNvPr id="20" name="Text Placeholder 17"/>
          <p:cNvSpPr>
            <a:spLocks noGrp="1"/>
          </p:cNvSpPr>
          <p:nvPr>
            <p:ph type="body" sz="quarter" idx="16" hasCustomPrompt="1"/>
          </p:nvPr>
        </p:nvSpPr>
        <p:spPr>
          <a:xfrm>
            <a:off x="4597335" y="3500014"/>
            <a:ext cx="1383519" cy="258318"/>
          </a:xfrm>
          <a:prstGeom prst="rect">
            <a:avLst/>
          </a:prstGeom>
        </p:spPr>
        <p:txBody>
          <a:bodyPr lIns="0" rIns="0"/>
          <a:lstStyle>
            <a:lvl1pPr marL="0" indent="0" algn="l" defTabSz="914377" rtl="0" eaLnBrk="1" latinLnBrk="0" hangingPunct="1">
              <a:spcBef>
                <a:spcPct val="0"/>
              </a:spcBef>
              <a:buNone/>
              <a:defRPr lang="en-US" sz="1000" b="1" kern="1200" cap="all" baseline="0" dirty="0" smtClean="0">
                <a:solidFill>
                  <a:srgbClr val="ED8B00"/>
                </a:solidFill>
                <a:latin typeface="Arial" pitchFamily="34" charset="0"/>
                <a:ea typeface="+mj-ea"/>
                <a:cs typeface="Arial" pitchFamily="34" charset="0"/>
              </a:defRPr>
            </a:lvl1pPr>
            <a:lvl2pPr marL="457189"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2pPr>
            <a:lvl3pPr marL="914377"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3pPr>
            <a:lvl4pPr marL="1371566"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4pPr>
            <a:lvl5pPr marL="1828754" indent="0" algn="l" defTabSz="914377" rtl="0" eaLnBrk="1" latinLnBrk="0" hangingPunct="1">
              <a:spcBef>
                <a:spcPct val="0"/>
              </a:spcBef>
              <a:buNone/>
              <a:defRPr lang="en-US" sz="1100" b="1" kern="1200" cap="all" baseline="0" dirty="0">
                <a:solidFill>
                  <a:srgbClr val="ED8B00"/>
                </a:solidFill>
                <a:latin typeface="Arial" pitchFamily="34" charset="0"/>
                <a:ea typeface="+mj-ea"/>
                <a:cs typeface="Arial" pitchFamily="34" charset="0"/>
              </a:defRPr>
            </a:lvl5pPr>
          </a:lstStyle>
          <a:p>
            <a:pPr lvl="0"/>
            <a:r>
              <a:rPr lang="en-US" dirty="0" smtClean="0"/>
              <a:t>Project role</a:t>
            </a:r>
            <a:endParaRPr lang="en-US" dirty="0"/>
          </a:p>
        </p:txBody>
      </p:sp>
      <p:sp>
        <p:nvSpPr>
          <p:cNvPr id="23" name="Text Placeholder 22"/>
          <p:cNvSpPr>
            <a:spLocks noGrp="1"/>
          </p:cNvSpPr>
          <p:nvPr>
            <p:ph type="body" sz="quarter" idx="17" hasCustomPrompt="1"/>
          </p:nvPr>
        </p:nvSpPr>
        <p:spPr>
          <a:xfrm>
            <a:off x="248293" y="1496509"/>
            <a:ext cx="1428107" cy="324406"/>
          </a:xfrm>
          <a:prstGeom prst="rect">
            <a:avLst/>
          </a:prstGeom>
        </p:spPr>
        <p:txBody>
          <a:bodyPr lIns="0" tIns="0" rIns="0" bIns="0"/>
          <a:lstStyle>
            <a:lvl1pPr marL="0" indent="0">
              <a:buNone/>
              <a:defRPr lang="en-US" sz="2000" b="1" kern="1200" cap="all" dirty="0" smtClean="0">
                <a:solidFill>
                  <a:srgbClr val="53565A"/>
                </a:solidFill>
                <a:latin typeface="Arial" pitchFamily="34" charset="0"/>
                <a:ea typeface="+mn-ea"/>
                <a:cs typeface="Arial" pitchFamily="34" charset="0"/>
              </a:defRPr>
            </a:lvl1pPr>
          </a:lstStyle>
          <a:p>
            <a:pPr lvl="0"/>
            <a:r>
              <a:rPr lang="en-US" dirty="0" smtClean="0"/>
              <a:t>First</a:t>
            </a:r>
            <a:endParaRPr lang="en-US" dirty="0"/>
          </a:p>
        </p:txBody>
      </p:sp>
      <p:sp>
        <p:nvSpPr>
          <p:cNvPr id="24" name="Text Placeholder 22"/>
          <p:cNvSpPr>
            <a:spLocks noGrp="1"/>
          </p:cNvSpPr>
          <p:nvPr>
            <p:ph type="body" sz="quarter" idx="18" hasCustomPrompt="1"/>
          </p:nvPr>
        </p:nvSpPr>
        <p:spPr>
          <a:xfrm>
            <a:off x="248293" y="1705503"/>
            <a:ext cx="1428107" cy="256647"/>
          </a:xfrm>
          <a:prstGeom prst="rect">
            <a:avLst/>
          </a:prstGeom>
        </p:spPr>
        <p:txBody>
          <a:bodyPr lIns="0" tIns="91440" rIns="0" bIns="0"/>
          <a:lstStyle>
            <a:lvl1pPr marL="0" indent="0">
              <a:lnSpc>
                <a:spcPts val="1000"/>
              </a:lnSpc>
              <a:spcBef>
                <a:spcPts val="0"/>
              </a:spcBef>
              <a:buNone/>
              <a:defRPr lang="en-US" sz="1200" b="1" kern="1200" cap="all" dirty="0" smtClean="0">
                <a:solidFill>
                  <a:srgbClr val="53565A"/>
                </a:solidFill>
                <a:latin typeface="Arial" pitchFamily="34" charset="0"/>
                <a:ea typeface="+mn-ea"/>
                <a:cs typeface="Arial" pitchFamily="34" charset="0"/>
              </a:defRPr>
            </a:lvl1pPr>
          </a:lstStyle>
          <a:p>
            <a:pPr lvl="0"/>
            <a:r>
              <a:rPr lang="en-US" dirty="0" smtClean="0"/>
              <a:t>last name</a:t>
            </a:r>
            <a:endParaRPr lang="en-US" dirty="0"/>
          </a:p>
        </p:txBody>
      </p:sp>
      <p:sp>
        <p:nvSpPr>
          <p:cNvPr id="25" name="Text Placeholder 22"/>
          <p:cNvSpPr>
            <a:spLocks noGrp="1"/>
          </p:cNvSpPr>
          <p:nvPr>
            <p:ph type="body" sz="quarter" idx="19" hasCustomPrompt="1"/>
          </p:nvPr>
        </p:nvSpPr>
        <p:spPr>
          <a:xfrm>
            <a:off x="1699661" y="1496509"/>
            <a:ext cx="1388979" cy="324406"/>
          </a:xfrm>
          <a:prstGeom prst="rect">
            <a:avLst/>
          </a:prstGeom>
        </p:spPr>
        <p:txBody>
          <a:bodyPr lIns="0" tIns="0" rIns="0" bIns="0"/>
          <a:lstStyle>
            <a:lvl1pPr marL="0" indent="0">
              <a:buNone/>
              <a:defRPr lang="en-US" sz="2000" b="1" kern="1200" cap="all" dirty="0" smtClean="0">
                <a:solidFill>
                  <a:srgbClr val="53565A"/>
                </a:solidFill>
                <a:latin typeface="Arial" pitchFamily="34" charset="0"/>
                <a:ea typeface="+mn-ea"/>
                <a:cs typeface="Arial" pitchFamily="34" charset="0"/>
              </a:defRPr>
            </a:lvl1pPr>
          </a:lstStyle>
          <a:p>
            <a:pPr lvl="0"/>
            <a:r>
              <a:rPr lang="en-US" dirty="0" smtClean="0"/>
              <a:t>First</a:t>
            </a:r>
            <a:endParaRPr lang="en-US" dirty="0"/>
          </a:p>
        </p:txBody>
      </p:sp>
      <p:sp>
        <p:nvSpPr>
          <p:cNvPr id="26" name="Text Placeholder 22"/>
          <p:cNvSpPr>
            <a:spLocks noGrp="1"/>
          </p:cNvSpPr>
          <p:nvPr>
            <p:ph type="body" sz="quarter" idx="20" hasCustomPrompt="1"/>
          </p:nvPr>
        </p:nvSpPr>
        <p:spPr>
          <a:xfrm>
            <a:off x="1699661" y="1705503"/>
            <a:ext cx="1388979" cy="256647"/>
          </a:xfrm>
          <a:prstGeom prst="rect">
            <a:avLst/>
          </a:prstGeom>
        </p:spPr>
        <p:txBody>
          <a:bodyPr lIns="0" tIns="91440" rIns="0" bIns="0"/>
          <a:lstStyle>
            <a:lvl1pPr marL="0" indent="0">
              <a:lnSpc>
                <a:spcPts val="1000"/>
              </a:lnSpc>
              <a:spcBef>
                <a:spcPts val="0"/>
              </a:spcBef>
              <a:buNone/>
              <a:defRPr lang="en-US" sz="1200" b="1" kern="1200" cap="all" dirty="0" smtClean="0">
                <a:solidFill>
                  <a:srgbClr val="53565A"/>
                </a:solidFill>
                <a:latin typeface="Arial" pitchFamily="34" charset="0"/>
                <a:ea typeface="+mn-ea"/>
                <a:cs typeface="Arial" pitchFamily="34" charset="0"/>
              </a:defRPr>
            </a:lvl1pPr>
          </a:lstStyle>
          <a:p>
            <a:pPr lvl="0"/>
            <a:r>
              <a:rPr lang="en-US" dirty="0" smtClean="0"/>
              <a:t>last name</a:t>
            </a:r>
            <a:endParaRPr lang="en-US" dirty="0"/>
          </a:p>
        </p:txBody>
      </p:sp>
      <p:sp>
        <p:nvSpPr>
          <p:cNvPr id="27" name="Text Placeholder 22"/>
          <p:cNvSpPr>
            <a:spLocks noGrp="1"/>
          </p:cNvSpPr>
          <p:nvPr>
            <p:ph type="body" sz="quarter" idx="21" hasCustomPrompt="1"/>
          </p:nvPr>
        </p:nvSpPr>
        <p:spPr>
          <a:xfrm>
            <a:off x="3148499" y="1496509"/>
            <a:ext cx="1389635" cy="324406"/>
          </a:xfrm>
          <a:prstGeom prst="rect">
            <a:avLst/>
          </a:prstGeom>
        </p:spPr>
        <p:txBody>
          <a:bodyPr lIns="0" tIns="0" rIns="0" bIns="0"/>
          <a:lstStyle>
            <a:lvl1pPr marL="0" indent="0">
              <a:buNone/>
              <a:defRPr lang="en-US" sz="2000" b="1" kern="1200" cap="all" dirty="0" smtClean="0">
                <a:solidFill>
                  <a:srgbClr val="53565A"/>
                </a:solidFill>
                <a:latin typeface="Arial" pitchFamily="34" charset="0"/>
                <a:ea typeface="+mn-ea"/>
                <a:cs typeface="Arial" pitchFamily="34" charset="0"/>
              </a:defRPr>
            </a:lvl1pPr>
          </a:lstStyle>
          <a:p>
            <a:pPr lvl="0"/>
            <a:r>
              <a:rPr lang="en-US" dirty="0" smtClean="0"/>
              <a:t>First</a:t>
            </a:r>
            <a:endParaRPr lang="en-US" dirty="0"/>
          </a:p>
        </p:txBody>
      </p:sp>
      <p:sp>
        <p:nvSpPr>
          <p:cNvPr id="28" name="Text Placeholder 22"/>
          <p:cNvSpPr>
            <a:spLocks noGrp="1"/>
          </p:cNvSpPr>
          <p:nvPr>
            <p:ph type="body" sz="quarter" idx="22" hasCustomPrompt="1"/>
          </p:nvPr>
        </p:nvSpPr>
        <p:spPr>
          <a:xfrm>
            <a:off x="3148499" y="1705503"/>
            <a:ext cx="1389635" cy="256647"/>
          </a:xfrm>
          <a:prstGeom prst="rect">
            <a:avLst/>
          </a:prstGeom>
        </p:spPr>
        <p:txBody>
          <a:bodyPr lIns="0" tIns="91440" rIns="0" bIns="0"/>
          <a:lstStyle>
            <a:lvl1pPr marL="0" indent="0">
              <a:lnSpc>
                <a:spcPts val="1000"/>
              </a:lnSpc>
              <a:spcBef>
                <a:spcPts val="0"/>
              </a:spcBef>
              <a:buNone/>
              <a:defRPr lang="en-US" sz="1200" b="1" kern="1200" cap="all" dirty="0" smtClean="0">
                <a:solidFill>
                  <a:srgbClr val="53565A"/>
                </a:solidFill>
                <a:latin typeface="Arial" pitchFamily="34" charset="0"/>
                <a:ea typeface="+mn-ea"/>
                <a:cs typeface="Arial" pitchFamily="34" charset="0"/>
              </a:defRPr>
            </a:lvl1pPr>
          </a:lstStyle>
          <a:p>
            <a:pPr lvl="0"/>
            <a:r>
              <a:rPr lang="en-US" dirty="0" smtClean="0"/>
              <a:t>last name</a:t>
            </a:r>
            <a:endParaRPr lang="en-US" dirty="0"/>
          </a:p>
        </p:txBody>
      </p:sp>
      <p:sp>
        <p:nvSpPr>
          <p:cNvPr id="29" name="Text Placeholder 22"/>
          <p:cNvSpPr>
            <a:spLocks noGrp="1"/>
          </p:cNvSpPr>
          <p:nvPr>
            <p:ph type="body" sz="quarter" idx="23" hasCustomPrompt="1"/>
          </p:nvPr>
        </p:nvSpPr>
        <p:spPr>
          <a:xfrm>
            <a:off x="4597335" y="1496509"/>
            <a:ext cx="1383519" cy="324406"/>
          </a:xfrm>
          <a:prstGeom prst="rect">
            <a:avLst/>
          </a:prstGeom>
        </p:spPr>
        <p:txBody>
          <a:bodyPr lIns="0" tIns="0" rIns="0" bIns="0"/>
          <a:lstStyle>
            <a:lvl1pPr marL="0" indent="0">
              <a:spcBef>
                <a:spcPts val="0"/>
              </a:spcBef>
              <a:buNone/>
              <a:defRPr lang="en-US" sz="2000" b="1" kern="1200" cap="all" dirty="0" smtClean="0">
                <a:solidFill>
                  <a:srgbClr val="53565A"/>
                </a:solidFill>
                <a:latin typeface="Arial" pitchFamily="34" charset="0"/>
                <a:ea typeface="+mn-ea"/>
                <a:cs typeface="Arial" pitchFamily="34" charset="0"/>
              </a:defRPr>
            </a:lvl1pPr>
          </a:lstStyle>
          <a:p>
            <a:pPr lvl="0"/>
            <a:r>
              <a:rPr lang="en-US" dirty="0" smtClean="0"/>
              <a:t>First</a:t>
            </a:r>
            <a:endParaRPr lang="en-US" dirty="0"/>
          </a:p>
        </p:txBody>
      </p:sp>
      <p:sp>
        <p:nvSpPr>
          <p:cNvPr id="30" name="Text Placeholder 22"/>
          <p:cNvSpPr>
            <a:spLocks noGrp="1"/>
          </p:cNvSpPr>
          <p:nvPr>
            <p:ph type="body" sz="quarter" idx="24" hasCustomPrompt="1"/>
          </p:nvPr>
        </p:nvSpPr>
        <p:spPr>
          <a:xfrm>
            <a:off x="4597335" y="1705503"/>
            <a:ext cx="1383519" cy="256647"/>
          </a:xfrm>
          <a:prstGeom prst="rect">
            <a:avLst/>
          </a:prstGeom>
        </p:spPr>
        <p:txBody>
          <a:bodyPr lIns="0" tIns="91440" rIns="0" bIns="0"/>
          <a:lstStyle>
            <a:lvl1pPr marL="0" indent="0">
              <a:lnSpc>
                <a:spcPts val="1000"/>
              </a:lnSpc>
              <a:spcBef>
                <a:spcPts val="0"/>
              </a:spcBef>
              <a:buNone/>
              <a:defRPr lang="en-US" sz="1200" b="1" kern="1200" cap="all" dirty="0" smtClean="0">
                <a:solidFill>
                  <a:srgbClr val="53565A"/>
                </a:solidFill>
                <a:latin typeface="Arial" pitchFamily="34" charset="0"/>
                <a:ea typeface="+mn-ea"/>
                <a:cs typeface="Arial" pitchFamily="34" charset="0"/>
              </a:defRPr>
            </a:lvl1pPr>
          </a:lstStyle>
          <a:p>
            <a:pPr lvl="0"/>
            <a:r>
              <a:rPr lang="en-US" dirty="0" smtClean="0"/>
              <a:t>last name</a:t>
            </a:r>
            <a:endParaRPr lang="en-US" dirty="0"/>
          </a:p>
        </p:txBody>
      </p:sp>
      <p:sp>
        <p:nvSpPr>
          <p:cNvPr id="38" name="Picture Placeholder 9"/>
          <p:cNvSpPr>
            <a:spLocks noGrp="1"/>
          </p:cNvSpPr>
          <p:nvPr>
            <p:ph type="pic" sz="quarter" idx="28" hasCustomPrompt="1"/>
          </p:nvPr>
        </p:nvSpPr>
        <p:spPr>
          <a:xfrm>
            <a:off x="6046171" y="1995488"/>
            <a:ext cx="1383816" cy="1463238"/>
          </a:xfrm>
          <a:prstGeom prst="rect">
            <a:avLst/>
          </a:prstGeom>
        </p:spPr>
        <p:txBody>
          <a:bodyPr anchor="ctr"/>
          <a:lstStyle>
            <a:lvl1pPr marL="0" indent="0" algn="ctr">
              <a:buNone/>
              <a:defRPr sz="1200">
                <a:solidFill>
                  <a:schemeClr val="bg1"/>
                </a:solidFill>
              </a:defRPr>
            </a:lvl1pPr>
          </a:lstStyle>
          <a:p>
            <a:r>
              <a:rPr lang="en-US" dirty="0" smtClean="0"/>
              <a:t>Click icon to insert picture</a:t>
            </a:r>
            <a:endParaRPr lang="en-US" dirty="0"/>
          </a:p>
        </p:txBody>
      </p:sp>
      <p:sp>
        <p:nvSpPr>
          <p:cNvPr id="39" name="Picture Placeholder 9"/>
          <p:cNvSpPr>
            <a:spLocks noGrp="1"/>
          </p:cNvSpPr>
          <p:nvPr>
            <p:ph type="pic" sz="quarter" idx="29" hasCustomPrompt="1"/>
          </p:nvPr>
        </p:nvSpPr>
        <p:spPr>
          <a:xfrm>
            <a:off x="3148499" y="1995488"/>
            <a:ext cx="1383816" cy="1463238"/>
          </a:xfrm>
          <a:prstGeom prst="rect">
            <a:avLst/>
          </a:prstGeom>
        </p:spPr>
        <p:txBody>
          <a:bodyPr anchor="ctr"/>
          <a:lstStyle>
            <a:lvl1pPr marL="0" indent="0" algn="ctr">
              <a:buNone/>
              <a:defRPr sz="1200">
                <a:solidFill>
                  <a:schemeClr val="bg1"/>
                </a:solidFill>
              </a:defRPr>
            </a:lvl1pPr>
          </a:lstStyle>
          <a:p>
            <a:r>
              <a:rPr lang="en-US" dirty="0" smtClean="0"/>
              <a:t>Click icon to insert picture</a:t>
            </a:r>
            <a:endParaRPr lang="en-US" dirty="0"/>
          </a:p>
        </p:txBody>
      </p:sp>
      <p:sp>
        <p:nvSpPr>
          <p:cNvPr id="40" name="Text Placeholder 22"/>
          <p:cNvSpPr>
            <a:spLocks noGrp="1"/>
          </p:cNvSpPr>
          <p:nvPr>
            <p:ph type="body" sz="quarter" idx="30" hasCustomPrompt="1"/>
          </p:nvPr>
        </p:nvSpPr>
        <p:spPr>
          <a:xfrm>
            <a:off x="6046829" y="1496509"/>
            <a:ext cx="1383519" cy="324406"/>
          </a:xfrm>
          <a:prstGeom prst="rect">
            <a:avLst/>
          </a:prstGeom>
        </p:spPr>
        <p:txBody>
          <a:bodyPr lIns="0" tIns="0" rIns="0" bIns="0"/>
          <a:lstStyle>
            <a:lvl1pPr marL="0" indent="0">
              <a:buNone/>
              <a:defRPr lang="en-US" sz="2000" b="1" kern="1200" cap="all" dirty="0" smtClean="0">
                <a:solidFill>
                  <a:srgbClr val="53565A"/>
                </a:solidFill>
                <a:latin typeface="Arial" pitchFamily="34" charset="0"/>
                <a:ea typeface="+mn-ea"/>
                <a:cs typeface="Arial" pitchFamily="34" charset="0"/>
              </a:defRPr>
            </a:lvl1pPr>
          </a:lstStyle>
          <a:p>
            <a:pPr lvl="0"/>
            <a:r>
              <a:rPr lang="en-US" dirty="0" smtClean="0"/>
              <a:t>First</a:t>
            </a:r>
            <a:endParaRPr lang="en-US" dirty="0"/>
          </a:p>
        </p:txBody>
      </p:sp>
      <p:sp>
        <p:nvSpPr>
          <p:cNvPr id="41" name="Text Placeholder 22"/>
          <p:cNvSpPr>
            <a:spLocks noGrp="1"/>
          </p:cNvSpPr>
          <p:nvPr>
            <p:ph type="body" sz="quarter" idx="31" hasCustomPrompt="1"/>
          </p:nvPr>
        </p:nvSpPr>
        <p:spPr>
          <a:xfrm>
            <a:off x="6046829" y="1705503"/>
            <a:ext cx="1383519" cy="256647"/>
          </a:xfrm>
          <a:prstGeom prst="rect">
            <a:avLst/>
          </a:prstGeom>
        </p:spPr>
        <p:txBody>
          <a:bodyPr lIns="0" tIns="91440" rIns="0" bIns="0"/>
          <a:lstStyle>
            <a:lvl1pPr marL="0" indent="0">
              <a:lnSpc>
                <a:spcPts val="1000"/>
              </a:lnSpc>
              <a:spcBef>
                <a:spcPts val="0"/>
              </a:spcBef>
              <a:buNone/>
              <a:defRPr lang="en-US" sz="1200" b="1" kern="1200" cap="all" dirty="0" smtClean="0">
                <a:solidFill>
                  <a:srgbClr val="53565A"/>
                </a:solidFill>
                <a:latin typeface="Arial" pitchFamily="34" charset="0"/>
                <a:ea typeface="+mn-ea"/>
                <a:cs typeface="Arial" pitchFamily="34" charset="0"/>
              </a:defRPr>
            </a:lvl1pPr>
          </a:lstStyle>
          <a:p>
            <a:pPr lvl="0"/>
            <a:r>
              <a:rPr lang="en-US" dirty="0" smtClean="0"/>
              <a:t>last name</a:t>
            </a:r>
            <a:endParaRPr lang="en-US" dirty="0"/>
          </a:p>
        </p:txBody>
      </p:sp>
      <p:sp>
        <p:nvSpPr>
          <p:cNvPr id="42" name="Text Placeholder 22"/>
          <p:cNvSpPr>
            <a:spLocks noGrp="1"/>
          </p:cNvSpPr>
          <p:nvPr>
            <p:ph type="body" sz="quarter" idx="32" hasCustomPrompt="1"/>
          </p:nvPr>
        </p:nvSpPr>
        <p:spPr>
          <a:xfrm>
            <a:off x="7496322" y="1496509"/>
            <a:ext cx="1383519" cy="324406"/>
          </a:xfrm>
          <a:prstGeom prst="rect">
            <a:avLst/>
          </a:prstGeom>
        </p:spPr>
        <p:txBody>
          <a:bodyPr lIns="0" tIns="0" rIns="0" bIns="0"/>
          <a:lstStyle>
            <a:lvl1pPr marL="0" indent="0">
              <a:buNone/>
              <a:defRPr lang="en-US" sz="2000" b="1" kern="1200" cap="all" dirty="0" smtClean="0">
                <a:solidFill>
                  <a:srgbClr val="53565A"/>
                </a:solidFill>
                <a:latin typeface="Arial" pitchFamily="34" charset="0"/>
                <a:ea typeface="+mn-ea"/>
                <a:cs typeface="Arial" pitchFamily="34" charset="0"/>
              </a:defRPr>
            </a:lvl1pPr>
          </a:lstStyle>
          <a:p>
            <a:pPr lvl="0"/>
            <a:r>
              <a:rPr lang="en-US" dirty="0" smtClean="0"/>
              <a:t>First</a:t>
            </a:r>
            <a:endParaRPr lang="en-US" dirty="0"/>
          </a:p>
        </p:txBody>
      </p:sp>
      <p:sp>
        <p:nvSpPr>
          <p:cNvPr id="43" name="Text Placeholder 22"/>
          <p:cNvSpPr>
            <a:spLocks noGrp="1"/>
          </p:cNvSpPr>
          <p:nvPr>
            <p:ph type="body" sz="quarter" idx="33" hasCustomPrompt="1"/>
          </p:nvPr>
        </p:nvSpPr>
        <p:spPr>
          <a:xfrm>
            <a:off x="7496322" y="1705503"/>
            <a:ext cx="1383519" cy="256647"/>
          </a:xfrm>
          <a:prstGeom prst="rect">
            <a:avLst/>
          </a:prstGeom>
        </p:spPr>
        <p:txBody>
          <a:bodyPr lIns="0" tIns="91440" rIns="0" bIns="0"/>
          <a:lstStyle>
            <a:lvl1pPr marL="0" indent="0">
              <a:lnSpc>
                <a:spcPts val="1000"/>
              </a:lnSpc>
              <a:spcBef>
                <a:spcPts val="0"/>
              </a:spcBef>
              <a:buNone/>
              <a:defRPr lang="en-US" sz="1200" b="1" kern="1200" cap="all" dirty="0" smtClean="0">
                <a:solidFill>
                  <a:srgbClr val="53565A"/>
                </a:solidFill>
                <a:latin typeface="Arial" pitchFamily="34" charset="0"/>
                <a:ea typeface="+mn-ea"/>
                <a:cs typeface="Arial" pitchFamily="34" charset="0"/>
              </a:defRPr>
            </a:lvl1pPr>
          </a:lstStyle>
          <a:p>
            <a:pPr lvl="0"/>
            <a:r>
              <a:rPr lang="en-US" dirty="0" smtClean="0"/>
              <a:t>last name</a:t>
            </a:r>
            <a:endParaRPr lang="en-US" dirty="0"/>
          </a:p>
        </p:txBody>
      </p:sp>
      <p:sp>
        <p:nvSpPr>
          <p:cNvPr id="45" name="Text Placeholder 17"/>
          <p:cNvSpPr>
            <a:spLocks noGrp="1"/>
          </p:cNvSpPr>
          <p:nvPr>
            <p:ph type="body" sz="quarter" idx="34" hasCustomPrompt="1"/>
          </p:nvPr>
        </p:nvSpPr>
        <p:spPr>
          <a:xfrm>
            <a:off x="6046171" y="3500014"/>
            <a:ext cx="1383519" cy="258318"/>
          </a:xfrm>
          <a:prstGeom prst="rect">
            <a:avLst/>
          </a:prstGeom>
        </p:spPr>
        <p:txBody>
          <a:bodyPr lIns="0" rIns="0"/>
          <a:lstStyle>
            <a:lvl1pPr marL="0" indent="0" algn="l" defTabSz="914377" rtl="0" eaLnBrk="1" latinLnBrk="0" hangingPunct="1">
              <a:spcBef>
                <a:spcPct val="0"/>
              </a:spcBef>
              <a:buNone/>
              <a:defRPr lang="en-US" sz="1000" b="1" kern="1200" cap="all" baseline="0" dirty="0" smtClean="0">
                <a:solidFill>
                  <a:srgbClr val="ED8B00"/>
                </a:solidFill>
                <a:latin typeface="Arial" pitchFamily="34" charset="0"/>
                <a:ea typeface="+mj-ea"/>
                <a:cs typeface="Arial" pitchFamily="34" charset="0"/>
              </a:defRPr>
            </a:lvl1pPr>
            <a:lvl2pPr marL="457189"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2pPr>
            <a:lvl3pPr marL="914377"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3pPr>
            <a:lvl4pPr marL="1371566"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4pPr>
            <a:lvl5pPr marL="1828754" indent="0" algn="l" defTabSz="914377" rtl="0" eaLnBrk="1" latinLnBrk="0" hangingPunct="1">
              <a:spcBef>
                <a:spcPct val="0"/>
              </a:spcBef>
              <a:buNone/>
              <a:defRPr lang="en-US" sz="1100" b="1" kern="1200" cap="all" baseline="0" dirty="0">
                <a:solidFill>
                  <a:srgbClr val="ED8B00"/>
                </a:solidFill>
                <a:latin typeface="Arial" pitchFamily="34" charset="0"/>
                <a:ea typeface="+mj-ea"/>
                <a:cs typeface="Arial" pitchFamily="34" charset="0"/>
              </a:defRPr>
            </a:lvl5pPr>
          </a:lstStyle>
          <a:p>
            <a:pPr lvl="0"/>
            <a:r>
              <a:rPr lang="en-US" dirty="0" smtClean="0"/>
              <a:t>Project role</a:t>
            </a:r>
            <a:endParaRPr lang="en-US" dirty="0"/>
          </a:p>
        </p:txBody>
      </p:sp>
      <p:sp>
        <p:nvSpPr>
          <p:cNvPr id="46" name="Text Placeholder 17"/>
          <p:cNvSpPr>
            <a:spLocks noGrp="1"/>
          </p:cNvSpPr>
          <p:nvPr>
            <p:ph type="body" sz="quarter" idx="35" hasCustomPrompt="1"/>
          </p:nvPr>
        </p:nvSpPr>
        <p:spPr>
          <a:xfrm>
            <a:off x="7495006" y="3500014"/>
            <a:ext cx="1383519" cy="258318"/>
          </a:xfrm>
          <a:prstGeom prst="rect">
            <a:avLst/>
          </a:prstGeom>
        </p:spPr>
        <p:txBody>
          <a:bodyPr lIns="0" rIns="0"/>
          <a:lstStyle>
            <a:lvl1pPr marL="0" indent="0" algn="l" defTabSz="914377" rtl="0" eaLnBrk="1" latinLnBrk="0" hangingPunct="1">
              <a:spcBef>
                <a:spcPct val="0"/>
              </a:spcBef>
              <a:buNone/>
              <a:defRPr lang="en-US" sz="1000" b="1" kern="1200" cap="all" baseline="0" dirty="0" smtClean="0">
                <a:solidFill>
                  <a:srgbClr val="ED8B00"/>
                </a:solidFill>
                <a:latin typeface="Arial" pitchFamily="34" charset="0"/>
                <a:ea typeface="+mj-ea"/>
                <a:cs typeface="Arial" pitchFamily="34" charset="0"/>
              </a:defRPr>
            </a:lvl1pPr>
            <a:lvl2pPr marL="457189"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2pPr>
            <a:lvl3pPr marL="914377"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3pPr>
            <a:lvl4pPr marL="1371566"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4pPr>
            <a:lvl5pPr marL="1828754" indent="0" algn="l" defTabSz="914377" rtl="0" eaLnBrk="1" latinLnBrk="0" hangingPunct="1">
              <a:spcBef>
                <a:spcPct val="0"/>
              </a:spcBef>
              <a:buNone/>
              <a:defRPr lang="en-US" sz="1100" b="1" kern="1200" cap="all" baseline="0" dirty="0">
                <a:solidFill>
                  <a:srgbClr val="ED8B00"/>
                </a:solidFill>
                <a:latin typeface="Arial" pitchFamily="34" charset="0"/>
                <a:ea typeface="+mj-ea"/>
                <a:cs typeface="Arial" pitchFamily="34" charset="0"/>
              </a:defRPr>
            </a:lvl5pPr>
          </a:lstStyle>
          <a:p>
            <a:pPr lvl="0"/>
            <a:r>
              <a:rPr lang="en-US" dirty="0" smtClean="0"/>
              <a:t>Project role</a:t>
            </a:r>
            <a:endParaRPr lang="en-US" dirty="0"/>
          </a:p>
        </p:txBody>
      </p:sp>
    </p:spTree>
    <p:extLst>
      <p:ext uri="{BB962C8B-B14F-4D97-AF65-F5344CB8AC3E}">
        <p14:creationId xmlns:p14="http://schemas.microsoft.com/office/powerpoint/2010/main" val="86237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ur Team 3">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
        <p:nvSpPr>
          <p:cNvPr id="44" name="Picture Placeholder 9"/>
          <p:cNvSpPr>
            <a:spLocks noGrp="1"/>
          </p:cNvSpPr>
          <p:nvPr>
            <p:ph type="pic" sz="quarter" idx="27" hasCustomPrompt="1"/>
          </p:nvPr>
        </p:nvSpPr>
        <p:spPr>
          <a:xfrm>
            <a:off x="6970144" y="0"/>
            <a:ext cx="2173856" cy="5143500"/>
          </a:xfrm>
          <a:prstGeom prst="rect">
            <a:avLst/>
          </a:prstGeom>
        </p:spPr>
        <p:txBody>
          <a:bodyPr anchor="ctr"/>
          <a:lstStyle>
            <a:lvl1pPr marL="0" indent="0" algn="ctr">
              <a:buNone/>
              <a:defRPr sz="1200">
                <a:solidFill>
                  <a:schemeClr val="bg1"/>
                </a:solidFill>
              </a:defRPr>
            </a:lvl1pPr>
          </a:lstStyle>
          <a:p>
            <a:r>
              <a:rPr lang="en-US" dirty="0" smtClean="0"/>
              <a:t>Click icon to insert picture</a:t>
            </a:r>
            <a:endParaRPr lang="en-US" dirty="0"/>
          </a:p>
        </p:txBody>
      </p:sp>
      <p:sp>
        <p:nvSpPr>
          <p:cNvPr id="61" name="Text Placeholder 5"/>
          <p:cNvSpPr>
            <a:spLocks noGrp="1"/>
          </p:cNvSpPr>
          <p:nvPr>
            <p:ph type="body" sz="quarter" idx="36" hasCustomPrompt="1"/>
          </p:nvPr>
        </p:nvSpPr>
        <p:spPr>
          <a:xfrm>
            <a:off x="7145190" y="4751182"/>
            <a:ext cx="1882775" cy="228600"/>
          </a:xfrm>
          <a:prstGeom prst="rect">
            <a:avLst/>
          </a:prstGeom>
        </p:spPr>
        <p:txBody>
          <a:bodyPr lIns="0" tIns="0" rIns="0" bIns="0"/>
          <a:lstStyle>
            <a:lvl1pPr marL="0" indent="0" algn="l" defTabSz="914377" rtl="0" eaLnBrk="1" latinLnBrk="0" hangingPunct="1">
              <a:spcBef>
                <a:spcPct val="0"/>
              </a:spcBef>
              <a:buNone/>
              <a:defRPr lang="en-US" sz="1100" b="1" kern="1200" cap="all" baseline="0" dirty="0">
                <a:solidFill>
                  <a:srgbClr val="ED8B00"/>
                </a:solidFill>
                <a:latin typeface="Arial" pitchFamily="34" charset="0"/>
                <a:ea typeface="+mj-ea"/>
                <a:cs typeface="Arial" pitchFamily="34" charset="0"/>
              </a:defRPr>
            </a:lvl1pPr>
          </a:lstStyle>
          <a:p>
            <a:pPr lvl="0"/>
            <a:r>
              <a:rPr lang="en-US" dirty="0" smtClean="0"/>
              <a:t>Project Role</a:t>
            </a:r>
            <a:endParaRPr lang="en-US" dirty="0"/>
          </a:p>
        </p:txBody>
      </p:sp>
      <p:sp>
        <p:nvSpPr>
          <p:cNvPr id="43" name="Picture Placeholder 9"/>
          <p:cNvSpPr>
            <a:spLocks noGrp="1"/>
          </p:cNvSpPr>
          <p:nvPr>
            <p:ph type="pic" sz="quarter" idx="26" hasCustomPrompt="1"/>
          </p:nvPr>
        </p:nvSpPr>
        <p:spPr>
          <a:xfrm>
            <a:off x="4646763" y="0"/>
            <a:ext cx="2173856" cy="5143500"/>
          </a:xfrm>
          <a:prstGeom prst="rect">
            <a:avLst/>
          </a:prstGeom>
        </p:spPr>
        <p:txBody>
          <a:bodyPr anchor="ctr"/>
          <a:lstStyle>
            <a:lvl1pPr marL="0" indent="0" algn="ctr">
              <a:buNone/>
              <a:defRPr sz="1200">
                <a:solidFill>
                  <a:schemeClr val="bg1"/>
                </a:solidFill>
              </a:defRPr>
            </a:lvl1pPr>
          </a:lstStyle>
          <a:p>
            <a:r>
              <a:rPr lang="en-US" dirty="0" smtClean="0"/>
              <a:t>Click icon to insert picture</a:t>
            </a:r>
            <a:endParaRPr lang="en-US" dirty="0"/>
          </a:p>
        </p:txBody>
      </p:sp>
      <p:sp>
        <p:nvSpPr>
          <p:cNvPr id="59" name="Text Placeholder 5"/>
          <p:cNvSpPr>
            <a:spLocks noGrp="1"/>
          </p:cNvSpPr>
          <p:nvPr>
            <p:ph type="body" sz="quarter" idx="35" hasCustomPrompt="1"/>
          </p:nvPr>
        </p:nvSpPr>
        <p:spPr>
          <a:xfrm>
            <a:off x="4820922" y="4751182"/>
            <a:ext cx="1882775" cy="228600"/>
          </a:xfrm>
          <a:prstGeom prst="rect">
            <a:avLst/>
          </a:prstGeom>
        </p:spPr>
        <p:txBody>
          <a:bodyPr lIns="0" tIns="0" rIns="0" bIns="0"/>
          <a:lstStyle>
            <a:lvl1pPr marL="0" indent="0" algn="l" defTabSz="914377" rtl="0" eaLnBrk="1" latinLnBrk="0" hangingPunct="1">
              <a:spcBef>
                <a:spcPct val="0"/>
              </a:spcBef>
              <a:buNone/>
              <a:defRPr lang="en-US" sz="1100" b="1" kern="1200" cap="all" baseline="0" dirty="0">
                <a:solidFill>
                  <a:srgbClr val="ED8B00"/>
                </a:solidFill>
                <a:latin typeface="Arial" pitchFamily="34" charset="0"/>
                <a:ea typeface="+mj-ea"/>
                <a:cs typeface="Arial" pitchFamily="34" charset="0"/>
              </a:defRPr>
            </a:lvl1pPr>
          </a:lstStyle>
          <a:p>
            <a:pPr lvl="0"/>
            <a:r>
              <a:rPr lang="en-US" dirty="0" smtClean="0"/>
              <a:t>Project Role</a:t>
            </a:r>
            <a:endParaRPr lang="en-US" dirty="0"/>
          </a:p>
        </p:txBody>
      </p:sp>
      <p:sp>
        <p:nvSpPr>
          <p:cNvPr id="42" name="Picture Placeholder 9"/>
          <p:cNvSpPr>
            <a:spLocks noGrp="1"/>
          </p:cNvSpPr>
          <p:nvPr>
            <p:ph type="pic" sz="quarter" idx="25" hasCustomPrompt="1"/>
          </p:nvPr>
        </p:nvSpPr>
        <p:spPr>
          <a:xfrm>
            <a:off x="2323383" y="0"/>
            <a:ext cx="2173856" cy="5143500"/>
          </a:xfrm>
          <a:prstGeom prst="rect">
            <a:avLst/>
          </a:prstGeom>
        </p:spPr>
        <p:txBody>
          <a:bodyPr anchor="ctr"/>
          <a:lstStyle>
            <a:lvl1pPr marL="0" indent="0" algn="ctr">
              <a:buNone/>
              <a:defRPr sz="1200">
                <a:solidFill>
                  <a:schemeClr val="bg1"/>
                </a:solidFill>
              </a:defRPr>
            </a:lvl1pPr>
          </a:lstStyle>
          <a:p>
            <a:r>
              <a:rPr lang="en-US" dirty="0" smtClean="0"/>
              <a:t>Click icon to insert picture</a:t>
            </a:r>
            <a:endParaRPr lang="en-US" dirty="0"/>
          </a:p>
        </p:txBody>
      </p:sp>
      <p:sp>
        <p:nvSpPr>
          <p:cNvPr id="6" name="Text Placeholder 5"/>
          <p:cNvSpPr>
            <a:spLocks noGrp="1"/>
          </p:cNvSpPr>
          <p:nvPr>
            <p:ph type="body" sz="quarter" idx="34" hasCustomPrompt="1"/>
          </p:nvPr>
        </p:nvSpPr>
        <p:spPr>
          <a:xfrm>
            <a:off x="2593331" y="4751182"/>
            <a:ext cx="1882775" cy="228600"/>
          </a:xfrm>
          <a:prstGeom prst="rect">
            <a:avLst/>
          </a:prstGeom>
        </p:spPr>
        <p:txBody>
          <a:bodyPr lIns="0" tIns="0" rIns="0" bIns="0"/>
          <a:lstStyle>
            <a:lvl1pPr marL="0" indent="0" algn="l" defTabSz="914377" rtl="0" eaLnBrk="1" latinLnBrk="0" hangingPunct="1">
              <a:spcBef>
                <a:spcPct val="0"/>
              </a:spcBef>
              <a:buNone/>
              <a:defRPr lang="en-US" sz="1100" b="1" kern="1200" cap="all" baseline="0" dirty="0">
                <a:solidFill>
                  <a:srgbClr val="ED8B00"/>
                </a:solidFill>
                <a:latin typeface="Arial" pitchFamily="34" charset="0"/>
                <a:ea typeface="+mj-ea"/>
                <a:cs typeface="Arial" pitchFamily="34" charset="0"/>
              </a:defRPr>
            </a:lvl1pPr>
          </a:lstStyle>
          <a:p>
            <a:pPr lvl="0"/>
            <a:r>
              <a:rPr lang="en-US" dirty="0" smtClean="0"/>
              <a:t>Project Role</a:t>
            </a:r>
            <a:endParaRPr lang="en-US" dirty="0"/>
          </a:p>
        </p:txBody>
      </p:sp>
      <p:sp>
        <p:nvSpPr>
          <p:cNvPr id="4" name="TextBox 3"/>
          <p:cNvSpPr txBox="1"/>
          <p:nvPr userDrawn="1"/>
        </p:nvSpPr>
        <p:spPr>
          <a:xfrm>
            <a:off x="142877" y="147638"/>
            <a:ext cx="1202573" cy="720710"/>
          </a:xfrm>
          <a:prstGeom prst="rect">
            <a:avLst/>
          </a:prstGeom>
          <a:noFill/>
        </p:spPr>
        <p:txBody>
          <a:bodyPr wrap="none" rtlCol="0">
            <a:spAutoFit/>
          </a:bodyPr>
          <a:lstStyle/>
          <a:p>
            <a:pPr lvl="0">
              <a:lnSpc>
                <a:spcPts val="2300"/>
              </a:lnSpc>
            </a:pPr>
            <a:r>
              <a:rPr lang="en-US" sz="1400" b="1" cap="all" dirty="0">
                <a:solidFill>
                  <a:srgbClr val="ED8B00"/>
                </a:solidFill>
                <a:latin typeface="Arial" pitchFamily="34" charset="0"/>
                <a:cs typeface="Arial" pitchFamily="34" charset="0"/>
              </a:rPr>
              <a:t>our</a:t>
            </a:r>
          </a:p>
          <a:p>
            <a:pPr lvl="0">
              <a:lnSpc>
                <a:spcPts val="2600"/>
              </a:lnSpc>
            </a:pPr>
            <a:r>
              <a:rPr lang="en-US" sz="2800" b="1" cap="all" dirty="0">
                <a:solidFill>
                  <a:srgbClr val="ED8B00"/>
                </a:solidFill>
                <a:latin typeface="Arial" pitchFamily="34" charset="0"/>
                <a:cs typeface="Arial" pitchFamily="34" charset="0"/>
              </a:rPr>
              <a:t>team</a:t>
            </a:r>
          </a:p>
        </p:txBody>
      </p:sp>
      <p:sp>
        <p:nvSpPr>
          <p:cNvPr id="10" name="Picture Placeholder 9"/>
          <p:cNvSpPr>
            <a:spLocks noGrp="1"/>
          </p:cNvSpPr>
          <p:nvPr>
            <p:ph type="pic" sz="quarter" idx="10" hasCustomPrompt="1"/>
          </p:nvPr>
        </p:nvSpPr>
        <p:spPr>
          <a:xfrm>
            <a:off x="1" y="0"/>
            <a:ext cx="2173856" cy="5143500"/>
          </a:xfrm>
          <a:prstGeom prst="rect">
            <a:avLst/>
          </a:prstGeom>
        </p:spPr>
        <p:txBody>
          <a:bodyPr anchor="ctr"/>
          <a:lstStyle>
            <a:lvl1pPr marL="0" indent="0" algn="ctr">
              <a:buNone/>
              <a:defRPr sz="1200">
                <a:solidFill>
                  <a:schemeClr val="bg1"/>
                </a:solidFill>
              </a:defRPr>
            </a:lvl1pPr>
          </a:lstStyle>
          <a:p>
            <a:r>
              <a:rPr lang="en-US" dirty="0" smtClean="0"/>
              <a:t>Click icon to insert picture</a:t>
            </a:r>
            <a:endParaRPr lang="en-US" dirty="0"/>
          </a:p>
        </p:txBody>
      </p:sp>
      <p:sp>
        <p:nvSpPr>
          <p:cNvPr id="2" name="Title 1"/>
          <p:cNvSpPr>
            <a:spLocks noGrp="1"/>
          </p:cNvSpPr>
          <p:nvPr>
            <p:ph type="title" hasCustomPrompt="1"/>
          </p:nvPr>
        </p:nvSpPr>
        <p:spPr>
          <a:xfrm>
            <a:off x="250826" y="4705350"/>
            <a:ext cx="1882775" cy="258318"/>
          </a:xfrm>
          <a:prstGeom prst="rect">
            <a:avLst/>
          </a:prstGeom>
        </p:spPr>
        <p:txBody>
          <a:bodyPr lIns="0" rIns="0"/>
          <a:lstStyle>
            <a:lvl1pPr algn="l">
              <a:defRPr sz="1100" b="1" cap="all" baseline="0">
                <a:solidFill>
                  <a:srgbClr val="ED8B00"/>
                </a:solidFill>
                <a:latin typeface="Arial" pitchFamily="34" charset="0"/>
                <a:cs typeface="Arial" pitchFamily="34" charset="0"/>
              </a:defRPr>
            </a:lvl1pPr>
          </a:lstStyle>
          <a:p>
            <a:r>
              <a:rPr lang="en-US" dirty="0" smtClean="0"/>
              <a:t>Project Role</a:t>
            </a:r>
            <a:endParaRPr lang="en-US" dirty="0"/>
          </a:p>
        </p:txBody>
      </p:sp>
      <p:sp>
        <p:nvSpPr>
          <p:cNvPr id="23" name="Text Placeholder 22"/>
          <p:cNvSpPr>
            <a:spLocks noGrp="1"/>
          </p:cNvSpPr>
          <p:nvPr>
            <p:ph type="body" sz="quarter" idx="17" hasCustomPrompt="1"/>
          </p:nvPr>
        </p:nvSpPr>
        <p:spPr>
          <a:xfrm>
            <a:off x="248293" y="4315909"/>
            <a:ext cx="1885307" cy="324406"/>
          </a:xfrm>
          <a:prstGeom prst="rect">
            <a:avLst/>
          </a:prstGeom>
        </p:spPr>
        <p:txBody>
          <a:bodyPr lIns="0" tIns="0" rIns="0" bIns="0"/>
          <a:lstStyle>
            <a:lvl1pPr marL="0" indent="0">
              <a:buNone/>
              <a:defRPr lang="en-US" sz="2000" b="1" kern="1200" cap="all" dirty="0" smtClean="0">
                <a:solidFill>
                  <a:schemeClr val="bg1"/>
                </a:solidFill>
                <a:latin typeface="Arial" pitchFamily="34" charset="0"/>
                <a:ea typeface="+mn-ea"/>
                <a:cs typeface="Arial" pitchFamily="34" charset="0"/>
              </a:defRPr>
            </a:lvl1pPr>
          </a:lstStyle>
          <a:p>
            <a:pPr lvl="0"/>
            <a:r>
              <a:rPr lang="en-US" dirty="0" smtClean="0"/>
              <a:t>First name</a:t>
            </a:r>
            <a:endParaRPr lang="en-US" dirty="0"/>
          </a:p>
        </p:txBody>
      </p:sp>
      <p:sp>
        <p:nvSpPr>
          <p:cNvPr id="24" name="Text Placeholder 22"/>
          <p:cNvSpPr>
            <a:spLocks noGrp="1"/>
          </p:cNvSpPr>
          <p:nvPr>
            <p:ph type="body" sz="quarter" idx="18" hasCustomPrompt="1"/>
          </p:nvPr>
        </p:nvSpPr>
        <p:spPr>
          <a:xfrm>
            <a:off x="248293" y="4524905"/>
            <a:ext cx="1885307" cy="256647"/>
          </a:xfrm>
          <a:prstGeom prst="rect">
            <a:avLst/>
          </a:prstGeom>
        </p:spPr>
        <p:txBody>
          <a:bodyPr lIns="0" tIns="91440" rIns="0" bIns="0"/>
          <a:lstStyle>
            <a:lvl1pPr marL="0" indent="0">
              <a:lnSpc>
                <a:spcPts val="1000"/>
              </a:lnSpc>
              <a:buNone/>
              <a:defRPr lang="en-US" sz="1200" b="1" kern="1200" cap="all" dirty="0" smtClean="0">
                <a:solidFill>
                  <a:schemeClr val="bg1"/>
                </a:solidFill>
                <a:latin typeface="Arial" pitchFamily="34" charset="0"/>
                <a:ea typeface="+mn-ea"/>
                <a:cs typeface="Arial" pitchFamily="34" charset="0"/>
              </a:defRPr>
            </a:lvl1pPr>
          </a:lstStyle>
          <a:p>
            <a:pPr lvl="0"/>
            <a:r>
              <a:rPr lang="en-US" dirty="0" smtClean="0"/>
              <a:t>last name</a:t>
            </a:r>
            <a:endParaRPr lang="en-US" dirty="0"/>
          </a:p>
        </p:txBody>
      </p:sp>
      <p:sp>
        <p:nvSpPr>
          <p:cNvPr id="50" name="Text Placeholder 22"/>
          <p:cNvSpPr>
            <a:spLocks noGrp="1"/>
          </p:cNvSpPr>
          <p:nvPr>
            <p:ph type="body" sz="quarter" idx="28" hasCustomPrompt="1"/>
          </p:nvPr>
        </p:nvSpPr>
        <p:spPr>
          <a:xfrm>
            <a:off x="2590800" y="4315909"/>
            <a:ext cx="1885307" cy="324406"/>
          </a:xfrm>
          <a:prstGeom prst="rect">
            <a:avLst/>
          </a:prstGeom>
        </p:spPr>
        <p:txBody>
          <a:bodyPr lIns="0" tIns="0" rIns="0" bIns="0"/>
          <a:lstStyle>
            <a:lvl1pPr marL="0" indent="0">
              <a:buNone/>
              <a:defRPr lang="en-US" sz="2000" b="1" kern="1200" cap="all" dirty="0" smtClean="0">
                <a:solidFill>
                  <a:schemeClr val="bg1"/>
                </a:solidFill>
                <a:latin typeface="Arial" pitchFamily="34" charset="0"/>
                <a:ea typeface="+mn-ea"/>
                <a:cs typeface="Arial" pitchFamily="34" charset="0"/>
              </a:defRPr>
            </a:lvl1pPr>
          </a:lstStyle>
          <a:p>
            <a:pPr lvl="0"/>
            <a:r>
              <a:rPr lang="en-US" dirty="0" smtClean="0"/>
              <a:t>First name</a:t>
            </a:r>
            <a:endParaRPr lang="en-US" dirty="0"/>
          </a:p>
        </p:txBody>
      </p:sp>
      <p:sp>
        <p:nvSpPr>
          <p:cNvPr id="51" name="Text Placeholder 22"/>
          <p:cNvSpPr>
            <a:spLocks noGrp="1"/>
          </p:cNvSpPr>
          <p:nvPr>
            <p:ph type="body" sz="quarter" idx="29" hasCustomPrompt="1"/>
          </p:nvPr>
        </p:nvSpPr>
        <p:spPr>
          <a:xfrm>
            <a:off x="2590800" y="4524905"/>
            <a:ext cx="1885307" cy="256647"/>
          </a:xfrm>
          <a:prstGeom prst="rect">
            <a:avLst/>
          </a:prstGeom>
        </p:spPr>
        <p:txBody>
          <a:bodyPr lIns="0" tIns="91440" rIns="0" bIns="0"/>
          <a:lstStyle>
            <a:lvl1pPr marL="0" indent="0">
              <a:lnSpc>
                <a:spcPts val="1000"/>
              </a:lnSpc>
              <a:buNone/>
              <a:defRPr lang="en-US" sz="1200" b="1" kern="1200" cap="all" dirty="0" smtClean="0">
                <a:solidFill>
                  <a:schemeClr val="bg1"/>
                </a:solidFill>
                <a:latin typeface="Arial" pitchFamily="34" charset="0"/>
                <a:ea typeface="+mn-ea"/>
                <a:cs typeface="Arial" pitchFamily="34" charset="0"/>
              </a:defRPr>
            </a:lvl1pPr>
          </a:lstStyle>
          <a:p>
            <a:pPr lvl="0"/>
            <a:r>
              <a:rPr lang="en-US" dirty="0" smtClean="0"/>
              <a:t>last name</a:t>
            </a:r>
            <a:endParaRPr lang="en-US" dirty="0"/>
          </a:p>
        </p:txBody>
      </p:sp>
      <p:sp>
        <p:nvSpPr>
          <p:cNvPr id="53" name="Text Placeholder 22"/>
          <p:cNvSpPr>
            <a:spLocks noGrp="1"/>
          </p:cNvSpPr>
          <p:nvPr>
            <p:ph type="body" sz="quarter" idx="30" hasCustomPrompt="1"/>
          </p:nvPr>
        </p:nvSpPr>
        <p:spPr>
          <a:xfrm>
            <a:off x="4825041" y="4315909"/>
            <a:ext cx="1885307" cy="324406"/>
          </a:xfrm>
          <a:prstGeom prst="rect">
            <a:avLst/>
          </a:prstGeom>
        </p:spPr>
        <p:txBody>
          <a:bodyPr lIns="0" tIns="0" rIns="0" bIns="0"/>
          <a:lstStyle>
            <a:lvl1pPr marL="0" indent="0">
              <a:buNone/>
              <a:defRPr lang="en-US" sz="2000" b="1" kern="1200" cap="all" dirty="0" smtClean="0">
                <a:solidFill>
                  <a:schemeClr val="bg1"/>
                </a:solidFill>
                <a:latin typeface="Arial" pitchFamily="34" charset="0"/>
                <a:ea typeface="+mn-ea"/>
                <a:cs typeface="Arial" pitchFamily="34" charset="0"/>
              </a:defRPr>
            </a:lvl1pPr>
          </a:lstStyle>
          <a:p>
            <a:pPr lvl="0"/>
            <a:r>
              <a:rPr lang="en-US" dirty="0" smtClean="0"/>
              <a:t>First name</a:t>
            </a:r>
            <a:endParaRPr lang="en-US" dirty="0"/>
          </a:p>
        </p:txBody>
      </p:sp>
      <p:sp>
        <p:nvSpPr>
          <p:cNvPr id="54" name="Text Placeholder 22"/>
          <p:cNvSpPr>
            <a:spLocks noGrp="1"/>
          </p:cNvSpPr>
          <p:nvPr>
            <p:ph type="body" sz="quarter" idx="31" hasCustomPrompt="1"/>
          </p:nvPr>
        </p:nvSpPr>
        <p:spPr>
          <a:xfrm>
            <a:off x="4825041" y="4524905"/>
            <a:ext cx="1885307" cy="256647"/>
          </a:xfrm>
          <a:prstGeom prst="rect">
            <a:avLst/>
          </a:prstGeom>
        </p:spPr>
        <p:txBody>
          <a:bodyPr lIns="0" tIns="91440" rIns="0" bIns="0"/>
          <a:lstStyle>
            <a:lvl1pPr marL="0" indent="0">
              <a:lnSpc>
                <a:spcPts val="1000"/>
              </a:lnSpc>
              <a:buNone/>
              <a:defRPr lang="en-US" sz="1200" b="1" kern="1200" cap="all" dirty="0" smtClean="0">
                <a:solidFill>
                  <a:schemeClr val="bg1"/>
                </a:solidFill>
                <a:latin typeface="Arial" pitchFamily="34" charset="0"/>
                <a:ea typeface="+mn-ea"/>
                <a:cs typeface="Arial" pitchFamily="34" charset="0"/>
              </a:defRPr>
            </a:lvl1pPr>
          </a:lstStyle>
          <a:p>
            <a:pPr lvl="0"/>
            <a:r>
              <a:rPr lang="en-US" dirty="0" smtClean="0"/>
              <a:t>last name</a:t>
            </a:r>
            <a:endParaRPr lang="en-US" dirty="0"/>
          </a:p>
        </p:txBody>
      </p:sp>
      <p:sp>
        <p:nvSpPr>
          <p:cNvPr id="56" name="Text Placeholder 22"/>
          <p:cNvSpPr>
            <a:spLocks noGrp="1"/>
          </p:cNvSpPr>
          <p:nvPr>
            <p:ph type="body" sz="quarter" idx="32" hasCustomPrompt="1"/>
          </p:nvPr>
        </p:nvSpPr>
        <p:spPr>
          <a:xfrm>
            <a:off x="7145548" y="4315909"/>
            <a:ext cx="1885307" cy="324406"/>
          </a:xfrm>
          <a:prstGeom prst="rect">
            <a:avLst/>
          </a:prstGeom>
        </p:spPr>
        <p:txBody>
          <a:bodyPr lIns="0" tIns="0" rIns="0" bIns="0"/>
          <a:lstStyle>
            <a:lvl1pPr marL="0" indent="0">
              <a:buNone/>
              <a:defRPr lang="en-US" sz="2000" b="1" kern="1200" cap="all" dirty="0" smtClean="0">
                <a:solidFill>
                  <a:schemeClr val="bg1"/>
                </a:solidFill>
                <a:latin typeface="Arial" pitchFamily="34" charset="0"/>
                <a:ea typeface="+mn-ea"/>
                <a:cs typeface="Arial" pitchFamily="34" charset="0"/>
              </a:defRPr>
            </a:lvl1pPr>
          </a:lstStyle>
          <a:p>
            <a:pPr lvl="0"/>
            <a:r>
              <a:rPr lang="en-US" dirty="0" smtClean="0"/>
              <a:t>First name</a:t>
            </a:r>
            <a:endParaRPr lang="en-US" dirty="0"/>
          </a:p>
        </p:txBody>
      </p:sp>
      <p:sp>
        <p:nvSpPr>
          <p:cNvPr id="57" name="Text Placeholder 22"/>
          <p:cNvSpPr>
            <a:spLocks noGrp="1"/>
          </p:cNvSpPr>
          <p:nvPr>
            <p:ph type="body" sz="quarter" idx="33" hasCustomPrompt="1"/>
          </p:nvPr>
        </p:nvSpPr>
        <p:spPr>
          <a:xfrm>
            <a:off x="7145548" y="4524905"/>
            <a:ext cx="1885307" cy="256647"/>
          </a:xfrm>
          <a:prstGeom prst="rect">
            <a:avLst/>
          </a:prstGeom>
        </p:spPr>
        <p:txBody>
          <a:bodyPr lIns="0" tIns="91440" rIns="0" bIns="0"/>
          <a:lstStyle>
            <a:lvl1pPr marL="0" indent="0">
              <a:lnSpc>
                <a:spcPts val="1000"/>
              </a:lnSpc>
              <a:buNone/>
              <a:defRPr lang="en-US" sz="1200" b="1" kern="1200" cap="all" dirty="0" smtClean="0">
                <a:solidFill>
                  <a:schemeClr val="bg1"/>
                </a:solidFill>
                <a:latin typeface="Arial" pitchFamily="34" charset="0"/>
                <a:ea typeface="+mn-ea"/>
                <a:cs typeface="Arial" pitchFamily="34" charset="0"/>
              </a:defRPr>
            </a:lvl1pPr>
          </a:lstStyle>
          <a:p>
            <a:pPr lvl="0"/>
            <a:r>
              <a:rPr lang="en-US" dirty="0" smtClean="0"/>
              <a:t>last name</a:t>
            </a:r>
            <a:endParaRPr lang="en-US" dirty="0"/>
          </a:p>
        </p:txBody>
      </p:sp>
    </p:spTree>
    <p:extLst>
      <p:ext uri="{BB962C8B-B14F-4D97-AF65-F5344CB8AC3E}">
        <p14:creationId xmlns:p14="http://schemas.microsoft.com/office/powerpoint/2010/main" val="400778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fade">
                                      <p:cBhvr>
                                        <p:cTn id="20" dur="500"/>
                                        <p:tgtEl>
                                          <p:spTgt spid="24">
                                            <p:txEl>
                                              <p:pRg st="0" end="0"/>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0">
                                            <p:txEl>
                                              <p:pRg st="0" end="0"/>
                                            </p:txEl>
                                          </p:spTgt>
                                        </p:tgtEl>
                                        <p:attrNameLst>
                                          <p:attrName>style.visibility</p:attrName>
                                        </p:attrNameLst>
                                      </p:cBhvr>
                                      <p:to>
                                        <p:strVal val="visible"/>
                                      </p:to>
                                    </p:set>
                                    <p:animEffect transition="in" filter="fade">
                                      <p:cBhvr>
                                        <p:cTn id="30" dur="500"/>
                                        <p:tgtEl>
                                          <p:spTgt spid="50">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1">
                                            <p:txEl>
                                              <p:pRg st="0" end="0"/>
                                            </p:txEl>
                                          </p:spTgt>
                                        </p:tgtEl>
                                        <p:attrNameLst>
                                          <p:attrName>style.visibility</p:attrName>
                                        </p:attrNameLst>
                                      </p:cBhvr>
                                      <p:to>
                                        <p:strVal val="visible"/>
                                      </p:to>
                                    </p:set>
                                    <p:animEffect transition="in" filter="fade">
                                      <p:cBhvr>
                                        <p:cTn id="33" dur="500"/>
                                        <p:tgtEl>
                                          <p:spTgt spid="51">
                                            <p:txEl>
                                              <p:pRg st="0" end="0"/>
                                            </p:txEl>
                                          </p:spTgt>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9">
                                            <p:txEl>
                                              <p:pRg st="0" end="0"/>
                                            </p:txEl>
                                          </p:spTgt>
                                        </p:tgtEl>
                                        <p:attrNameLst>
                                          <p:attrName>style.visibility</p:attrName>
                                        </p:attrNameLst>
                                      </p:cBhvr>
                                      <p:to>
                                        <p:strVal val="visible"/>
                                      </p:to>
                                    </p:set>
                                    <p:animEffect transition="in" filter="fade">
                                      <p:cBhvr>
                                        <p:cTn id="40" dur="500"/>
                                        <p:tgtEl>
                                          <p:spTgt spid="59">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
                                            <p:txEl>
                                              <p:pRg st="0" end="0"/>
                                            </p:txEl>
                                          </p:spTgt>
                                        </p:tgtEl>
                                        <p:attrNameLst>
                                          <p:attrName>style.visibility</p:attrName>
                                        </p:attrNameLst>
                                      </p:cBhvr>
                                      <p:to>
                                        <p:strVal val="visible"/>
                                      </p:to>
                                    </p:set>
                                    <p:animEffect transition="in" filter="fade">
                                      <p:cBhvr>
                                        <p:cTn id="43" dur="500"/>
                                        <p:tgtEl>
                                          <p:spTgt spid="53">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4">
                                            <p:txEl>
                                              <p:pRg st="0" end="0"/>
                                            </p:txEl>
                                          </p:spTgt>
                                        </p:tgtEl>
                                        <p:attrNameLst>
                                          <p:attrName>style.visibility</p:attrName>
                                        </p:attrNameLst>
                                      </p:cBhvr>
                                      <p:to>
                                        <p:strVal val="visible"/>
                                      </p:to>
                                    </p:set>
                                    <p:animEffect transition="in" filter="fade">
                                      <p:cBhvr>
                                        <p:cTn id="46" dur="500"/>
                                        <p:tgtEl>
                                          <p:spTgt spid="54">
                                            <p:txEl>
                                              <p:pRg st="0" end="0"/>
                                            </p:txEl>
                                          </p:spTgt>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6">
                                            <p:txEl>
                                              <p:pRg st="0" end="0"/>
                                            </p:txEl>
                                          </p:spTgt>
                                        </p:tgtEl>
                                        <p:attrNameLst>
                                          <p:attrName>style.visibility</p:attrName>
                                        </p:attrNameLst>
                                      </p:cBhvr>
                                      <p:to>
                                        <p:strVal val="visible"/>
                                      </p:to>
                                    </p:set>
                                    <p:animEffect transition="in" filter="fade">
                                      <p:cBhvr>
                                        <p:cTn id="53" dur="500"/>
                                        <p:tgtEl>
                                          <p:spTgt spid="56">
                                            <p:txEl>
                                              <p:pRg st="0" end="0"/>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7">
                                            <p:txEl>
                                              <p:pRg st="0" end="0"/>
                                            </p:txEl>
                                          </p:spTgt>
                                        </p:tgtEl>
                                        <p:attrNameLst>
                                          <p:attrName>style.visibility</p:attrName>
                                        </p:attrNameLst>
                                      </p:cBhvr>
                                      <p:to>
                                        <p:strVal val="visible"/>
                                      </p:to>
                                    </p:set>
                                    <p:animEffect transition="in" filter="fade">
                                      <p:cBhvr>
                                        <p:cTn id="56" dur="500"/>
                                        <p:tgtEl>
                                          <p:spTgt spid="57">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1">
                                            <p:txEl>
                                              <p:pRg st="0" end="0"/>
                                            </p:txEl>
                                          </p:spTgt>
                                        </p:tgtEl>
                                        <p:attrNameLst>
                                          <p:attrName>style.visibility</p:attrName>
                                        </p:attrNameLst>
                                      </p:cBhvr>
                                      <p:to>
                                        <p:strVal val="visible"/>
                                      </p:to>
                                    </p:set>
                                    <p:animEffect transition="in" filter="fade">
                                      <p:cBhvr>
                                        <p:cTn id="59" dur="5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1" grpId="0" build="p">
        <p:tmplLst>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43" grpId="0"/>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4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p:bldP spid="10" grpId="0"/>
      <p:bldP spid="2" grpId="0"/>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50" grpId="0" build="p">
        <p:tmplLst>
          <p:tmpl lvl="1">
            <p:tnLst>
              <p:par>
                <p:cTn presetID="10" presetClass="entr" presetSubtype="0"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3" grpId="0" build="p">
        <p:tmplLst>
          <p:tmpl lvl="1">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esume_Lef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5143500"/>
          </a:xfrm>
          <a:prstGeom prst="rect">
            <a:avLst/>
          </a:prstGeom>
        </p:spPr>
        <p:txBody>
          <a:bodyPr anchor="ctr"/>
          <a:lstStyle>
            <a:lvl1pPr marL="0" indent="0" algn="ctr">
              <a:buNone/>
              <a:defRPr sz="1200">
                <a:solidFill>
                  <a:schemeClr val="bg1"/>
                </a:solidFill>
              </a:defRPr>
            </a:lvl1pPr>
          </a:lstStyle>
          <a:p>
            <a:r>
              <a:rPr lang="en-US" dirty="0" smtClean="0"/>
              <a:t>Click icon to insert picture</a:t>
            </a:r>
            <a:endParaRPr lang="en-US" dirty="0"/>
          </a:p>
        </p:txBody>
      </p:sp>
      <p:sp>
        <p:nvSpPr>
          <p:cNvPr id="2" name="Title 1"/>
          <p:cNvSpPr>
            <a:spLocks noGrp="1"/>
          </p:cNvSpPr>
          <p:nvPr>
            <p:ph type="title" hasCustomPrompt="1"/>
          </p:nvPr>
        </p:nvSpPr>
        <p:spPr>
          <a:xfrm>
            <a:off x="250826" y="1123950"/>
            <a:ext cx="4549775" cy="258318"/>
          </a:xfrm>
          <a:prstGeom prst="rect">
            <a:avLst/>
          </a:prstGeom>
        </p:spPr>
        <p:txBody>
          <a:bodyPr lIns="0" rIns="0"/>
          <a:lstStyle>
            <a:lvl1pPr algn="l">
              <a:defRPr sz="1200" b="1" cap="all" baseline="0">
                <a:solidFill>
                  <a:schemeClr val="bg1"/>
                </a:solidFill>
                <a:latin typeface="+mj-lt"/>
                <a:cs typeface="Arial" pitchFamily="34" charset="0"/>
              </a:defRPr>
            </a:lvl1pPr>
          </a:lstStyle>
          <a:p>
            <a:r>
              <a:rPr lang="en-US" dirty="0" smtClean="0"/>
              <a:t>title</a:t>
            </a:r>
            <a:endParaRPr lang="en-US" dirty="0"/>
          </a:p>
        </p:txBody>
      </p:sp>
      <p:sp>
        <p:nvSpPr>
          <p:cNvPr id="18" name="Text Placeholder 17"/>
          <p:cNvSpPr>
            <a:spLocks noGrp="1"/>
          </p:cNvSpPr>
          <p:nvPr>
            <p:ph type="body" sz="quarter" idx="14" hasCustomPrompt="1"/>
          </p:nvPr>
        </p:nvSpPr>
        <p:spPr>
          <a:xfrm>
            <a:off x="228600" y="1780032"/>
            <a:ext cx="3733800" cy="1248918"/>
          </a:xfrm>
          <a:prstGeom prst="rect">
            <a:avLst/>
          </a:prstGeom>
        </p:spPr>
        <p:txBody>
          <a:bodyPr lIns="0" tIns="0" rIns="0" bIns="0"/>
          <a:lstStyle>
            <a:lvl1pPr marL="0" indent="0" algn="l" defTabSz="914377" rtl="0" eaLnBrk="1" latinLnBrk="0" hangingPunct="1">
              <a:spcBef>
                <a:spcPct val="0"/>
              </a:spcBef>
              <a:buNone/>
              <a:defRPr lang="en-US" sz="1600" b="0" kern="1200" cap="none" baseline="0" dirty="0" smtClean="0">
                <a:solidFill>
                  <a:schemeClr val="bg1"/>
                </a:solidFill>
                <a:latin typeface="+mj-lt"/>
                <a:ea typeface="+mj-ea"/>
                <a:cs typeface="Arial" pitchFamily="34" charset="0"/>
              </a:defRPr>
            </a:lvl1pPr>
            <a:lvl2pPr marL="457189"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2pPr>
            <a:lvl3pPr marL="914377"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3pPr>
            <a:lvl4pPr marL="1371566"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4pPr>
            <a:lvl5pPr marL="1828754" indent="0" algn="l" defTabSz="914377" rtl="0" eaLnBrk="1" latinLnBrk="0" hangingPunct="1">
              <a:spcBef>
                <a:spcPct val="0"/>
              </a:spcBef>
              <a:buNone/>
              <a:defRPr lang="en-US" sz="1100" b="1" kern="1200" cap="all" baseline="0" dirty="0">
                <a:solidFill>
                  <a:srgbClr val="ED8B00"/>
                </a:solidFill>
                <a:latin typeface="Arial" pitchFamily="34" charset="0"/>
                <a:ea typeface="+mj-ea"/>
                <a:cs typeface="Arial" pitchFamily="34" charset="0"/>
              </a:defRPr>
            </a:lvl5pPr>
          </a:lstStyle>
          <a:p>
            <a:pPr lvl="0"/>
            <a:r>
              <a:rPr lang="en-US" dirty="0" smtClean="0"/>
              <a:t>Small paragraph</a:t>
            </a:r>
            <a:endParaRPr lang="en-US" dirty="0"/>
          </a:p>
        </p:txBody>
      </p:sp>
      <p:sp>
        <p:nvSpPr>
          <p:cNvPr id="23" name="Text Placeholder 22"/>
          <p:cNvSpPr>
            <a:spLocks noGrp="1"/>
          </p:cNvSpPr>
          <p:nvPr>
            <p:ph type="body" sz="quarter" idx="17" hasCustomPrompt="1"/>
          </p:nvPr>
        </p:nvSpPr>
        <p:spPr>
          <a:xfrm>
            <a:off x="248293" y="247628"/>
            <a:ext cx="4552307" cy="647722"/>
          </a:xfrm>
          <a:prstGeom prst="rect">
            <a:avLst/>
          </a:prstGeom>
        </p:spPr>
        <p:txBody>
          <a:bodyPr lIns="0" tIns="0" rIns="0" bIns="0"/>
          <a:lstStyle>
            <a:lvl1pPr marL="0" indent="0">
              <a:lnSpc>
                <a:spcPts val="5640"/>
              </a:lnSpc>
              <a:buNone/>
              <a:defRPr lang="en-US" sz="4700" b="1" kern="1200" cap="all" dirty="0" smtClean="0">
                <a:solidFill>
                  <a:schemeClr val="bg1"/>
                </a:solidFill>
                <a:latin typeface="Arial" pitchFamily="34" charset="0"/>
                <a:ea typeface="+mn-ea"/>
                <a:cs typeface="Arial" pitchFamily="34" charset="0"/>
              </a:defRPr>
            </a:lvl1pPr>
          </a:lstStyle>
          <a:p>
            <a:pPr lvl="0"/>
            <a:r>
              <a:rPr lang="en-US" dirty="0" smtClean="0"/>
              <a:t>First name</a:t>
            </a:r>
            <a:endParaRPr lang="en-US" dirty="0"/>
          </a:p>
        </p:txBody>
      </p:sp>
      <p:sp>
        <p:nvSpPr>
          <p:cNvPr id="24" name="Text Placeholder 22"/>
          <p:cNvSpPr>
            <a:spLocks noGrp="1"/>
          </p:cNvSpPr>
          <p:nvPr>
            <p:ph type="body" sz="quarter" idx="18" hasCustomPrompt="1"/>
          </p:nvPr>
        </p:nvSpPr>
        <p:spPr>
          <a:xfrm>
            <a:off x="248293" y="856098"/>
            <a:ext cx="4552307" cy="256647"/>
          </a:xfrm>
          <a:prstGeom prst="rect">
            <a:avLst/>
          </a:prstGeom>
        </p:spPr>
        <p:txBody>
          <a:bodyPr lIns="0" tIns="91440" rIns="0" bIns="0"/>
          <a:lstStyle>
            <a:lvl1pPr marL="0" indent="0">
              <a:lnSpc>
                <a:spcPts val="1800"/>
              </a:lnSpc>
              <a:spcBef>
                <a:spcPts val="0"/>
              </a:spcBef>
              <a:buNone/>
              <a:defRPr lang="en-US" sz="2000" b="1" kern="1200" cap="all" dirty="0" smtClean="0">
                <a:solidFill>
                  <a:schemeClr val="bg1"/>
                </a:solidFill>
                <a:latin typeface="Arial" pitchFamily="34" charset="0"/>
                <a:ea typeface="+mn-ea"/>
                <a:cs typeface="Arial" pitchFamily="34" charset="0"/>
              </a:defRPr>
            </a:lvl1pPr>
          </a:lstStyle>
          <a:p>
            <a:pPr lvl="0"/>
            <a:r>
              <a:rPr lang="en-US" dirty="0" smtClean="0"/>
              <a:t>last name</a:t>
            </a:r>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239318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esume_Righ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5143500"/>
          </a:xfrm>
          <a:prstGeom prst="rect">
            <a:avLst/>
          </a:prstGeom>
        </p:spPr>
        <p:txBody>
          <a:bodyPr anchor="ctr"/>
          <a:lstStyle>
            <a:lvl1pPr marL="0" indent="0" algn="ctr">
              <a:buNone/>
              <a:defRPr sz="1200">
                <a:solidFill>
                  <a:schemeClr val="bg1"/>
                </a:solidFill>
              </a:defRPr>
            </a:lvl1pPr>
          </a:lstStyle>
          <a:p>
            <a:r>
              <a:rPr lang="en-US" dirty="0" smtClean="0"/>
              <a:t>Click icon to insert picture</a:t>
            </a:r>
            <a:endParaRPr lang="en-US" dirty="0"/>
          </a:p>
        </p:txBody>
      </p:sp>
      <p:sp>
        <p:nvSpPr>
          <p:cNvPr id="2" name="Title 1"/>
          <p:cNvSpPr>
            <a:spLocks noGrp="1"/>
          </p:cNvSpPr>
          <p:nvPr>
            <p:ph type="title" hasCustomPrompt="1"/>
          </p:nvPr>
        </p:nvSpPr>
        <p:spPr>
          <a:xfrm>
            <a:off x="5127626" y="1123950"/>
            <a:ext cx="3712041" cy="258318"/>
          </a:xfrm>
          <a:prstGeom prst="rect">
            <a:avLst/>
          </a:prstGeom>
        </p:spPr>
        <p:txBody>
          <a:bodyPr lIns="0" rIns="0"/>
          <a:lstStyle>
            <a:lvl1pPr algn="l">
              <a:defRPr sz="1200" b="1" cap="all" baseline="0">
                <a:solidFill>
                  <a:schemeClr val="bg1"/>
                </a:solidFill>
                <a:latin typeface="+mj-lt"/>
                <a:cs typeface="Arial" pitchFamily="34" charset="0"/>
              </a:defRPr>
            </a:lvl1pPr>
          </a:lstStyle>
          <a:p>
            <a:r>
              <a:rPr lang="en-US" dirty="0" smtClean="0"/>
              <a:t>title</a:t>
            </a:r>
            <a:endParaRPr lang="en-US" dirty="0"/>
          </a:p>
        </p:txBody>
      </p:sp>
      <p:sp>
        <p:nvSpPr>
          <p:cNvPr id="18" name="Text Placeholder 17"/>
          <p:cNvSpPr>
            <a:spLocks noGrp="1"/>
          </p:cNvSpPr>
          <p:nvPr>
            <p:ph type="body" sz="quarter" idx="14" hasCustomPrompt="1"/>
          </p:nvPr>
        </p:nvSpPr>
        <p:spPr>
          <a:xfrm>
            <a:off x="5105400" y="1780032"/>
            <a:ext cx="3733800" cy="1248918"/>
          </a:xfrm>
          <a:prstGeom prst="rect">
            <a:avLst/>
          </a:prstGeom>
        </p:spPr>
        <p:txBody>
          <a:bodyPr lIns="0" tIns="0" rIns="0" bIns="0"/>
          <a:lstStyle>
            <a:lvl1pPr marL="0" indent="0" algn="l" defTabSz="914377" rtl="0" eaLnBrk="1" latinLnBrk="0" hangingPunct="1">
              <a:spcBef>
                <a:spcPct val="0"/>
              </a:spcBef>
              <a:buNone/>
              <a:defRPr lang="en-US" sz="1600" b="0" kern="1200" cap="none" baseline="0" dirty="0" smtClean="0">
                <a:solidFill>
                  <a:schemeClr val="bg1"/>
                </a:solidFill>
                <a:latin typeface="+mj-lt"/>
                <a:ea typeface="+mj-ea"/>
                <a:cs typeface="Arial" pitchFamily="34" charset="0"/>
              </a:defRPr>
            </a:lvl1pPr>
            <a:lvl2pPr marL="457189"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2pPr>
            <a:lvl3pPr marL="914377"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3pPr>
            <a:lvl4pPr marL="1371566" indent="0" algn="l" defTabSz="914377" rtl="0" eaLnBrk="1" latinLnBrk="0" hangingPunct="1">
              <a:spcBef>
                <a:spcPct val="0"/>
              </a:spcBef>
              <a:buNone/>
              <a:defRPr lang="en-US" sz="1100" b="1" kern="1200" cap="all" baseline="0" dirty="0" smtClean="0">
                <a:solidFill>
                  <a:srgbClr val="ED8B00"/>
                </a:solidFill>
                <a:latin typeface="Arial" pitchFamily="34" charset="0"/>
                <a:ea typeface="+mj-ea"/>
                <a:cs typeface="Arial" pitchFamily="34" charset="0"/>
              </a:defRPr>
            </a:lvl4pPr>
            <a:lvl5pPr marL="1828754" indent="0" algn="l" defTabSz="914377" rtl="0" eaLnBrk="1" latinLnBrk="0" hangingPunct="1">
              <a:spcBef>
                <a:spcPct val="0"/>
              </a:spcBef>
              <a:buNone/>
              <a:defRPr lang="en-US" sz="1100" b="1" kern="1200" cap="all" baseline="0" dirty="0">
                <a:solidFill>
                  <a:srgbClr val="ED8B00"/>
                </a:solidFill>
                <a:latin typeface="Arial" pitchFamily="34" charset="0"/>
                <a:ea typeface="+mj-ea"/>
                <a:cs typeface="Arial" pitchFamily="34" charset="0"/>
              </a:defRPr>
            </a:lvl5pPr>
          </a:lstStyle>
          <a:p>
            <a:pPr lvl="0"/>
            <a:r>
              <a:rPr lang="en-US" dirty="0" smtClean="0"/>
              <a:t>Small paragraph</a:t>
            </a:r>
            <a:endParaRPr lang="en-US" dirty="0"/>
          </a:p>
        </p:txBody>
      </p:sp>
      <p:sp>
        <p:nvSpPr>
          <p:cNvPr id="23" name="Text Placeholder 22"/>
          <p:cNvSpPr>
            <a:spLocks noGrp="1"/>
          </p:cNvSpPr>
          <p:nvPr>
            <p:ph type="body" sz="quarter" idx="17" hasCustomPrompt="1"/>
          </p:nvPr>
        </p:nvSpPr>
        <p:spPr>
          <a:xfrm>
            <a:off x="5125093" y="247628"/>
            <a:ext cx="3714107" cy="647722"/>
          </a:xfrm>
          <a:prstGeom prst="rect">
            <a:avLst/>
          </a:prstGeom>
        </p:spPr>
        <p:txBody>
          <a:bodyPr lIns="0" tIns="0" rIns="0" bIns="0"/>
          <a:lstStyle>
            <a:lvl1pPr marL="0" indent="0">
              <a:lnSpc>
                <a:spcPts val="5640"/>
              </a:lnSpc>
              <a:buNone/>
              <a:defRPr lang="en-US" sz="4700" b="1" kern="1200" cap="all" dirty="0" smtClean="0">
                <a:solidFill>
                  <a:schemeClr val="bg1"/>
                </a:solidFill>
                <a:latin typeface="Arial" pitchFamily="34" charset="0"/>
                <a:ea typeface="+mn-ea"/>
                <a:cs typeface="Arial" pitchFamily="34" charset="0"/>
              </a:defRPr>
            </a:lvl1pPr>
          </a:lstStyle>
          <a:p>
            <a:pPr lvl="0"/>
            <a:r>
              <a:rPr lang="en-US" dirty="0" smtClean="0"/>
              <a:t>First name</a:t>
            </a:r>
            <a:endParaRPr lang="en-US" dirty="0"/>
          </a:p>
        </p:txBody>
      </p:sp>
      <p:sp>
        <p:nvSpPr>
          <p:cNvPr id="24" name="Text Placeholder 22"/>
          <p:cNvSpPr>
            <a:spLocks noGrp="1"/>
          </p:cNvSpPr>
          <p:nvPr>
            <p:ph type="body" sz="quarter" idx="18" hasCustomPrompt="1"/>
          </p:nvPr>
        </p:nvSpPr>
        <p:spPr>
          <a:xfrm>
            <a:off x="5125093" y="856098"/>
            <a:ext cx="3714107" cy="256647"/>
          </a:xfrm>
          <a:prstGeom prst="rect">
            <a:avLst/>
          </a:prstGeom>
        </p:spPr>
        <p:txBody>
          <a:bodyPr lIns="0" tIns="91440" rIns="0" bIns="0"/>
          <a:lstStyle>
            <a:lvl1pPr marL="0" indent="0">
              <a:lnSpc>
                <a:spcPts val="1800"/>
              </a:lnSpc>
              <a:spcBef>
                <a:spcPts val="0"/>
              </a:spcBef>
              <a:buNone/>
              <a:defRPr lang="en-US" sz="2000" b="1" kern="1200" cap="all" dirty="0" smtClean="0">
                <a:solidFill>
                  <a:schemeClr val="bg1"/>
                </a:solidFill>
                <a:latin typeface="Arial" pitchFamily="34" charset="0"/>
                <a:ea typeface="+mn-ea"/>
                <a:cs typeface="Arial" pitchFamily="34" charset="0"/>
              </a:defRPr>
            </a:lvl1pPr>
          </a:lstStyle>
          <a:p>
            <a:pPr lvl="0"/>
            <a:r>
              <a:rPr lang="en-US" dirty="0" smtClean="0"/>
              <a:t>last name</a:t>
            </a:r>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778" y="4430268"/>
            <a:ext cx="978223" cy="713232"/>
          </a:xfrm>
          <a:prstGeom prst="rect">
            <a:avLst/>
          </a:prstGeom>
        </p:spPr>
      </p:pic>
    </p:spTree>
    <p:extLst>
      <p:ext uri="{BB962C8B-B14F-4D97-AF65-F5344CB8AC3E}">
        <p14:creationId xmlns:p14="http://schemas.microsoft.com/office/powerpoint/2010/main" val="193151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roject Sched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4475" y="152400"/>
            <a:ext cx="8653463" cy="857250"/>
          </a:xfrm>
          <a:prstGeom prst="rect">
            <a:avLst/>
          </a:prstGeom>
        </p:spPr>
        <p:txBody>
          <a:bodyPr/>
          <a:lstStyle>
            <a:lvl1pPr algn="l">
              <a:defRPr sz="2800" b="1" cap="all" baseline="0">
                <a:solidFill>
                  <a:srgbClr val="ED8B00"/>
                </a:solidFill>
                <a:latin typeface="Arial" pitchFamily="34" charset="0"/>
                <a:cs typeface="Arial" pitchFamily="34" charset="0"/>
              </a:defRPr>
            </a:lvl1pPr>
          </a:lstStyle>
          <a:p>
            <a:r>
              <a:rPr lang="en-US" dirty="0" smtClean="0"/>
              <a:t>title</a:t>
            </a:r>
            <a:endParaRPr lang="en-US" dirty="0"/>
          </a:p>
        </p:txBody>
      </p:sp>
      <p:sp>
        <p:nvSpPr>
          <p:cNvPr id="4" name="Table Placeholder 3"/>
          <p:cNvSpPr>
            <a:spLocks noGrp="1"/>
          </p:cNvSpPr>
          <p:nvPr>
            <p:ph type="tbl" sz="quarter" idx="10" hasCustomPrompt="1"/>
          </p:nvPr>
        </p:nvSpPr>
        <p:spPr>
          <a:xfrm>
            <a:off x="244475" y="1428750"/>
            <a:ext cx="8750300" cy="3048000"/>
          </a:xfrm>
          <a:prstGeom prst="rect">
            <a:avLst/>
          </a:prstGeom>
        </p:spPr>
        <p:txBody>
          <a:bodyPr anchor="ctr"/>
          <a:lstStyle>
            <a:lvl1pPr marL="0" indent="0" algn="ctr">
              <a:buNone/>
              <a:defRPr sz="1200"/>
            </a:lvl1pPr>
          </a:lstStyle>
          <a:p>
            <a:r>
              <a:rPr lang="en-US" sz="1200" dirty="0" smtClean="0"/>
              <a:t>Insert table</a:t>
            </a:r>
            <a:endParaRPr lang="en-US" dirty="0"/>
          </a:p>
        </p:txBody>
      </p:sp>
    </p:spTree>
    <p:extLst>
      <p:ext uri="{BB962C8B-B14F-4D97-AF65-F5344CB8AC3E}">
        <p14:creationId xmlns:p14="http://schemas.microsoft.com/office/powerpoint/2010/main" val="113855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47.xml"/><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xml"/><Relationship Id="rId1" Type="http://schemas.openxmlformats.org/officeDocument/2006/relationships/slideLayout" Target="../slideLayouts/slideLayout48.xml"/><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xml"/><Relationship Id="rId1" Type="http://schemas.openxmlformats.org/officeDocument/2006/relationships/slideLayout" Target="../slideLayouts/slideLayout49.xml"/><Relationship Id="rId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2.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1.jpeg"/><Relationship Id="rId5" Type="http://schemas.openxmlformats.org/officeDocument/2006/relationships/theme" Target="../theme/theme14.xml"/><Relationship Id="rId4" Type="http://schemas.openxmlformats.org/officeDocument/2006/relationships/slideLayout" Target="../slideLayouts/slideLayout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2.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jpeg"/><Relationship Id="rId5" Type="http://schemas.openxmlformats.org/officeDocument/2006/relationships/slideLayout" Target="../slideLayouts/slideLayout58.xml"/><Relationship Id="rId10" Type="http://schemas.openxmlformats.org/officeDocument/2006/relationships/theme" Target="../theme/theme15.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image" Target="../media/image2.png"/><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image" Target="../media/image1.jpeg"/><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theme" Target="../theme/theme1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6.xml"/><Relationship Id="rId7" Type="http://schemas.openxmlformats.org/officeDocument/2006/relationships/image" Target="../media/image1.jpe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17.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image" Target="../media/image2.png"/><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image" Target="../media/image1.jpeg"/><Relationship Id="rId5" Type="http://schemas.openxmlformats.org/officeDocument/2006/relationships/slideLayout" Target="../slideLayouts/slideLayout108.xml"/><Relationship Id="rId10" Type="http://schemas.openxmlformats.org/officeDocument/2006/relationships/theme" Target="../theme/theme20.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image" Target="../media/image2.png"/><Relationship Id="rId5" Type="http://schemas.openxmlformats.org/officeDocument/2006/relationships/slideLayout" Target="../slideLayouts/slideLayout117.xml"/><Relationship Id="rId10" Type="http://schemas.openxmlformats.org/officeDocument/2006/relationships/image" Target="../media/image1.jpeg"/><Relationship Id="rId4" Type="http://schemas.openxmlformats.org/officeDocument/2006/relationships/slideLayout" Target="../slideLayouts/slideLayout116.xml"/><Relationship Id="rId9"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25.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image" Target="../media/image1.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2.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1.jpeg"/><Relationship Id="rId5" Type="http://schemas.openxmlformats.org/officeDocument/2006/relationships/theme" Target="../theme/theme7.xml"/><Relationship Id="rId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theme" Target="../theme/theme8.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8171319" y="4386070"/>
            <a:ext cx="978223" cy="757430"/>
            <a:chOff x="8149151" y="4429515"/>
            <a:chExt cx="978223" cy="757430"/>
          </a:xfrm>
        </p:grpSpPr>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14" name="Picture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31511972"/>
      </p:ext>
    </p:extLst>
  </p:cSld>
  <p:clrMap bg1="lt1" tx1="dk1" bg2="lt2" tx2="dk2" accent1="accent1" accent2="accent2" accent3="accent3" accent4="accent4" accent5="accent5" accent6="accent6" hlink="hlink" folHlink="folHlink"/>
  <p:sldLayoutIdLst>
    <p:sldLayoutId id="2147483674" r:id="rId1"/>
    <p:sldLayoutId id="2147483681" r:id="rId2"/>
    <p:sldLayoutId id="2147483676" r:id="rId3"/>
    <p:sldLayoutId id="2147483675" r:id="rId4"/>
    <p:sldLayoutId id="2147483680" r:id="rId5"/>
    <p:sldLayoutId id="2147483677" r:id="rId6"/>
    <p:sldLayoutId id="2147483678" r:id="rId7"/>
    <p:sldLayoutId id="214748367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8171319" y="4386070"/>
            <a:ext cx="978223" cy="757430"/>
            <a:chOff x="8149151" y="4429515"/>
            <a:chExt cx="978223" cy="757430"/>
          </a:xfrm>
        </p:grpSpPr>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3573425767"/>
      </p:ext>
    </p:extLst>
  </p:cSld>
  <p:clrMap bg1="lt1" tx1="dk1" bg2="lt2" tx2="dk2" accent1="accent1" accent2="accent2" accent3="accent3" accent4="accent4" accent5="accent5" accent6="accent6" hlink="hlink" folHlink="folHlink"/>
  <p:sldLayoutIdLst>
    <p:sldLayoutId id="2147483733" r:id="rId1"/>
    <p:sldLayoutId id="2147483741" r:id="rId2"/>
    <p:sldLayoutId id="2147483742"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8171319" y="4386070"/>
            <a:ext cx="978223" cy="757430"/>
            <a:chOff x="8149151" y="4429515"/>
            <a:chExt cx="978223" cy="75743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86375676"/>
      </p:ext>
    </p:extLst>
  </p:cSld>
  <p:clrMap bg1="lt1" tx1="dk1" bg2="lt2" tx2="dk2" accent1="accent1" accent2="accent2" accent3="accent3" accent4="accent4" accent5="accent5" accent6="accent6" hlink="hlink" folHlink="folHlink"/>
  <p:sldLayoutIdLst>
    <p:sldLayoutId id="214748374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8171319" y="4386070"/>
            <a:ext cx="978223" cy="757430"/>
            <a:chOff x="8149151" y="4429515"/>
            <a:chExt cx="978223" cy="75743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2311781812"/>
      </p:ext>
    </p:extLst>
  </p:cSld>
  <p:clrMap bg1="lt1" tx1="dk1" bg2="lt2" tx2="dk2" accent1="accent1" accent2="accent2" accent3="accent3" accent4="accent4" accent5="accent5" accent6="accent6" hlink="hlink" folHlink="folHlink"/>
  <p:sldLayoutIdLst>
    <p:sldLayoutId id="214748374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8171319" y="4386070"/>
            <a:ext cx="978223" cy="757430"/>
            <a:chOff x="8149151" y="4429515"/>
            <a:chExt cx="978223" cy="757430"/>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1895593218"/>
      </p:ext>
    </p:extLst>
  </p:cSld>
  <p:clrMap bg1="lt1" tx1="dk1" bg2="lt2" tx2="dk2" accent1="accent1" accent2="accent2" accent3="accent3" accent4="accent4" accent5="accent5" accent6="accent6" hlink="hlink" folHlink="folHlink"/>
  <p:sldLayoutIdLst>
    <p:sldLayoutId id="214748374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8171319" y="4386070"/>
            <a:ext cx="978223" cy="757430"/>
            <a:chOff x="8149151" y="4429515"/>
            <a:chExt cx="978223" cy="757430"/>
          </a:xfrm>
        </p:grpSpPr>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3069809724"/>
      </p:ext>
    </p:extLst>
  </p:cSld>
  <p:clrMap bg1="lt1" tx1="dk1" bg2="lt2" tx2="dk2" accent1="accent1" accent2="accent2" accent3="accent3" accent4="accent4" accent5="accent5" accent6="accent6" hlink="hlink" folHlink="folHlink"/>
  <p:sldLayoutIdLst>
    <p:sldLayoutId id="2147483789" r:id="rId1"/>
    <p:sldLayoutId id="2147483818" r:id="rId2"/>
    <p:sldLayoutId id="2147483817" r:id="rId3"/>
    <p:sldLayoutId id="2147483819"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8171319" y="4386070"/>
            <a:ext cx="978223" cy="757430"/>
            <a:chOff x="8149151" y="4429515"/>
            <a:chExt cx="978223" cy="757430"/>
          </a:xfrm>
        </p:grpSpPr>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283553272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815" r:id="rId3"/>
    <p:sldLayoutId id="2147483816" r:id="rId4"/>
    <p:sldLayoutId id="2147483844" r:id="rId5"/>
    <p:sldLayoutId id="2147483848" r:id="rId6"/>
    <p:sldLayoutId id="2147483850" r:id="rId7"/>
    <p:sldLayoutId id="2147483851" r:id="rId8"/>
    <p:sldLayoutId id="2147483866"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8171319" y="4386070"/>
            <a:ext cx="978223" cy="757430"/>
            <a:chOff x="8149151" y="4429515"/>
            <a:chExt cx="978223" cy="757430"/>
          </a:xfrm>
        </p:grpSpPr>
        <p:pic>
          <p:nvPicPr>
            <p:cNvPr id="6" name="Picture 5"/>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7" name="Picture 6"/>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17047222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55" r:id="rId4"/>
    <p:sldLayoutId id="2147483756" r:id="rId5"/>
    <p:sldLayoutId id="2147483757" r:id="rId6"/>
    <p:sldLayoutId id="2147483758" r:id="rId7"/>
    <p:sldLayoutId id="2147483759" r:id="rId8"/>
    <p:sldLayoutId id="2147483760" r:id="rId9"/>
    <p:sldLayoutId id="2147483761" r:id="rId10"/>
    <p:sldLayoutId id="2147483763" r:id="rId11"/>
    <p:sldLayoutId id="2147483762" r:id="rId12"/>
    <p:sldLayoutId id="2147483764" r:id="rId13"/>
    <p:sldLayoutId id="2147483765" r:id="rId14"/>
    <p:sldLayoutId id="2147483766" r:id="rId15"/>
    <p:sldLayoutId id="2147483767" r:id="rId16"/>
    <p:sldLayoutId id="2147483768" r:id="rId17"/>
    <p:sldLayoutId id="2147483852" r:id="rId18"/>
    <p:sldLayoutId id="2147483853" r:id="rId19"/>
    <p:sldLayoutId id="2147483854"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8" r:id="rId29"/>
    <p:sldLayoutId id="2147483869" r:id="rId30"/>
    <p:sldLayoutId id="2147483870"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6" name="Group 5"/>
          <p:cNvGrpSpPr/>
          <p:nvPr userDrawn="1"/>
        </p:nvGrpSpPr>
        <p:grpSpPr>
          <a:xfrm>
            <a:off x="8171319" y="4386070"/>
            <a:ext cx="978223" cy="757430"/>
            <a:chOff x="8149151" y="4429515"/>
            <a:chExt cx="978223" cy="757430"/>
          </a:xfrm>
        </p:grpSpPr>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207242615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8171319" y="4386070"/>
            <a:ext cx="978223" cy="757430"/>
            <a:chOff x="8149151" y="4429515"/>
            <a:chExt cx="978223" cy="757430"/>
          </a:xfrm>
        </p:grpSpPr>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351236597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8171319" y="4386070"/>
            <a:ext cx="978223" cy="757430"/>
            <a:chOff x="8149151" y="4429515"/>
            <a:chExt cx="978223" cy="757430"/>
          </a:xfrm>
        </p:grpSpPr>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4121098879"/>
      </p:ext>
    </p:extLst>
  </p:cSld>
  <p:clrMap bg1="lt1" tx1="dk1" bg2="lt2" tx2="dk2" accent1="accent1" accent2="accent2" accent3="accent3" accent4="accent4" accent5="accent5" accent6="accent6" hlink="hlink" folHlink="folHlink"/>
  <p:sldLayoutIdLst>
    <p:sldLayoutId id="2147483780" r:id="rId1"/>
    <p:sldLayoutId id="2147483781"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8171319" y="4386070"/>
            <a:ext cx="978223" cy="757430"/>
            <a:chOff x="8149151" y="4429515"/>
            <a:chExt cx="978223" cy="757430"/>
          </a:xfrm>
        </p:grpSpPr>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351192695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78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8171319" y="4386070"/>
            <a:ext cx="978223" cy="757430"/>
            <a:chOff x="8149151" y="4429515"/>
            <a:chExt cx="978223" cy="757430"/>
          </a:xfrm>
        </p:grpSpPr>
        <p:pic>
          <p:nvPicPr>
            <p:cNvPr id="3" name="Picture 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4" name="Picture 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806305735"/>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9" r:id="rId7"/>
    <p:sldLayoutId id="2147483830" r:id="rId8"/>
    <p:sldLayoutId id="2147483846"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8171319" y="4386070"/>
            <a:ext cx="978223" cy="757430"/>
            <a:chOff x="8149151" y="4429515"/>
            <a:chExt cx="978223" cy="757430"/>
          </a:xfrm>
        </p:grpSpPr>
        <p:pic>
          <p:nvPicPr>
            <p:cNvPr id="9" name="Pictur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10" name="Pictur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239680826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7" r:id="rId5"/>
    <p:sldLayoutId id="2147483838" r:id="rId6"/>
    <p:sldLayoutId id="2147483839" r:id="rId7"/>
    <p:sldLayoutId id="214748384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8171319" y="4386070"/>
            <a:ext cx="978223" cy="757430"/>
            <a:chOff x="8149151" y="4429515"/>
            <a:chExt cx="978223" cy="757430"/>
          </a:xfrm>
        </p:grpSpPr>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224308563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98892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841" r:id="rId6"/>
    <p:sldLayoutId id="214748386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8171319" y="4386070"/>
            <a:ext cx="978223" cy="757430"/>
            <a:chOff x="8149151" y="4429515"/>
            <a:chExt cx="978223" cy="75743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3600758959"/>
      </p:ext>
    </p:extLst>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8171319" y="4386070"/>
            <a:ext cx="978223" cy="757430"/>
            <a:chOff x="8149151" y="4429515"/>
            <a:chExt cx="978223" cy="757430"/>
          </a:xfrm>
        </p:grpSpPr>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1174838502"/>
      </p:ext>
    </p:extLst>
  </p:cSld>
  <p:clrMap bg1="lt1" tx1="dk1" bg2="lt2" tx2="dk2" accent1="accent1" accent2="accent2" accent3="accent3" accent4="accent4" accent5="accent5" accent6="accent6" hlink="hlink" folHlink="folHlink"/>
  <p:sldLayoutIdLst>
    <p:sldLayoutId id="2147483820" r:id="rId1"/>
    <p:sldLayoutId id="2147483715" r:id="rId2"/>
    <p:sldLayoutId id="2147483716" r:id="rId3"/>
    <p:sldLayoutId id="2147483717" r:id="rId4"/>
    <p:sldLayoutId id="214748371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8171319" y="4386070"/>
            <a:ext cx="978223" cy="757430"/>
            <a:chOff x="8149151" y="4429515"/>
            <a:chExt cx="978223" cy="757430"/>
          </a:xfrm>
        </p:grpSpPr>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15940877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9"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8171319" y="4386070"/>
            <a:ext cx="978223" cy="757430"/>
            <a:chOff x="8149151" y="4429515"/>
            <a:chExt cx="978223" cy="757430"/>
          </a:xfrm>
        </p:grpSpPr>
        <p:pic>
          <p:nvPicPr>
            <p:cNvPr id="6" name="Picture 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281248504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30" r:id="rId5"/>
    <p:sldLayoutId id="214748373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8171319" y="4386070"/>
            <a:ext cx="978223" cy="757430"/>
            <a:chOff x="8149151" y="4429515"/>
            <a:chExt cx="978223" cy="757430"/>
          </a:xfrm>
        </p:grpSpPr>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71165" y="4429515"/>
              <a:ext cx="768188" cy="133846"/>
            </a:xfrm>
            <a:prstGeom prst="rect">
              <a:avLst/>
            </a:prstGeom>
          </p:spPr>
        </p:pic>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49151" y="4473713"/>
              <a:ext cx="978223" cy="713232"/>
            </a:xfrm>
            <a:prstGeom prst="rect">
              <a:avLst/>
            </a:prstGeom>
          </p:spPr>
        </p:pic>
      </p:grpSp>
    </p:spTree>
    <p:extLst>
      <p:ext uri="{BB962C8B-B14F-4D97-AF65-F5344CB8AC3E}">
        <p14:creationId xmlns:p14="http://schemas.microsoft.com/office/powerpoint/2010/main" val="419168902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1.xml"/><Relationship Id="rId4" Type="http://schemas.openxmlformats.org/officeDocument/2006/relationships/image" Target="../media/image7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6.xml"/><Relationship Id="rId4" Type="http://schemas.openxmlformats.org/officeDocument/2006/relationships/image" Target="../media/image7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6.xml"/><Relationship Id="rId4" Type="http://schemas.openxmlformats.org/officeDocument/2006/relationships/image" Target="../media/image81.JPG"/></Relationships>
</file>

<file path=ppt/slides/_rels/slide18.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gif"/><Relationship Id="rId1" Type="http://schemas.openxmlformats.org/officeDocument/2006/relationships/slideLayout" Target="../slideLayouts/slideLayout66.xml"/><Relationship Id="rId5" Type="http://schemas.openxmlformats.org/officeDocument/2006/relationships/image" Target="../media/image85.png"/><Relationship Id="rId4" Type="http://schemas.openxmlformats.org/officeDocument/2006/relationships/image" Target="../media/image84.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80.xml"/><Relationship Id="rId5" Type="http://schemas.openxmlformats.org/officeDocument/2006/relationships/image" Target="../media/image89.jpg"/><Relationship Id="rId4" Type="http://schemas.openxmlformats.org/officeDocument/2006/relationships/image" Target="../media/image88.jpg"/></Relationships>
</file>

<file path=ppt/slides/_rels/slide2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80.xml"/><Relationship Id="rId4" Type="http://schemas.openxmlformats.org/officeDocument/2006/relationships/image" Target="../media/image94.jpg"/></Relationships>
</file>

<file path=ppt/slides/_rels/slide2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80.xml"/><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4.xml"/><Relationship Id="rId4" Type="http://schemas.openxmlformats.org/officeDocument/2006/relationships/image" Target="../media/image100.jpg"/></Relationships>
</file>

<file path=ppt/slides/_rels/slide2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8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0.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g"/><Relationship Id="rId2" Type="http://schemas.openxmlformats.org/officeDocument/2006/relationships/image" Target="../media/image111.jpeg"/><Relationship Id="rId1" Type="http://schemas.openxmlformats.org/officeDocument/2006/relationships/slideLayout" Target="../slideLayouts/slideLayout8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61.xml"/><Relationship Id="rId5" Type="http://schemas.openxmlformats.org/officeDocument/2006/relationships/image" Target="../media/image120.jpeg"/><Relationship Id="rId4" Type="http://schemas.openxmlformats.org/officeDocument/2006/relationships/image" Target="../media/image11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emf"/><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8.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9.xml"/></Relationships>
</file>

<file path=ppt/slides/_rels/slide4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g"/><Relationship Id="rId1" Type="http://schemas.openxmlformats.org/officeDocument/2006/relationships/slideLayout" Target="../slideLayouts/slideLayout71.xml"/><Relationship Id="rId5" Type="http://schemas.openxmlformats.org/officeDocument/2006/relationships/image" Target="../media/image135.jpeg"/><Relationship Id="rId4" Type="http://schemas.openxmlformats.org/officeDocument/2006/relationships/image" Target="../media/image134.jpeg"/></Relationships>
</file>

<file path=ppt/slides/_rels/slide44.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png"/><Relationship Id="rId1" Type="http://schemas.openxmlformats.org/officeDocument/2006/relationships/slideLayout" Target="../slideLayouts/slideLayout84.xml"/><Relationship Id="rId6" Type="http://schemas.openxmlformats.org/officeDocument/2006/relationships/image" Target="../media/image142.jpeg"/><Relationship Id="rId11" Type="http://schemas.openxmlformats.org/officeDocument/2006/relationships/image" Target="../media/image146.jpeg"/><Relationship Id="rId5" Type="http://schemas.openxmlformats.org/officeDocument/2006/relationships/image" Target="../media/image141.jpeg"/><Relationship Id="rId10" Type="http://schemas.microsoft.com/office/2007/relationships/hdphoto" Target="../media/hdphoto1.wdp"/><Relationship Id="rId4" Type="http://schemas.openxmlformats.org/officeDocument/2006/relationships/image" Target="../media/image140.jpeg"/><Relationship Id="rId9" Type="http://schemas.openxmlformats.org/officeDocument/2006/relationships/image" Target="../media/image145.png"/></Relationships>
</file>

<file path=ppt/slides/_rels/slide4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png"/><Relationship Id="rId1" Type="http://schemas.openxmlformats.org/officeDocument/2006/relationships/slideLayout" Target="../slideLayouts/slideLayout71.xml"/><Relationship Id="rId4" Type="http://schemas.openxmlformats.org/officeDocument/2006/relationships/image" Target="../media/image150.jpeg"/></Relationships>
</file>

<file path=ppt/slides/_rels/slide4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0.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eg"/><Relationship Id="rId1" Type="http://schemas.openxmlformats.org/officeDocument/2006/relationships/slideLayout" Target="../slideLayouts/slideLayout92.xml"/><Relationship Id="rId5" Type="http://schemas.openxmlformats.org/officeDocument/2006/relationships/image" Target="../media/image156.jpg"/><Relationship Id="rId4" Type="http://schemas.openxmlformats.org/officeDocument/2006/relationships/image" Target="../media/image155.jpg"/></Relationships>
</file>

<file path=ppt/slides/_rels/slide5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93.xml"/></Relationships>
</file>

<file path=ppt/slides/_rels/slide52.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87.xml"/></Relationships>
</file>

<file path=ppt/slides/_rels/slide5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90.xml"/></Relationships>
</file>

<file path=ppt/slides/_rels/slide57.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4.jpeg"/><Relationship Id="rId7" Type="http://schemas.openxmlformats.org/officeDocument/2006/relationships/image" Target="../media/image167.jpg"/><Relationship Id="rId2" Type="http://schemas.openxmlformats.org/officeDocument/2006/relationships/image" Target="../media/image163.jpeg"/><Relationship Id="rId1" Type="http://schemas.openxmlformats.org/officeDocument/2006/relationships/slideLayout" Target="../slideLayouts/slideLayout88.xml"/><Relationship Id="rId6" Type="http://schemas.openxmlformats.org/officeDocument/2006/relationships/image" Target="../media/image166.jpg"/><Relationship Id="rId5" Type="http://schemas.microsoft.com/office/2007/relationships/hdphoto" Target="../media/hdphoto2.wdp"/><Relationship Id="rId10" Type="http://schemas.openxmlformats.org/officeDocument/2006/relationships/image" Target="../media/image170.jpeg"/><Relationship Id="rId4" Type="http://schemas.openxmlformats.org/officeDocument/2006/relationships/image" Target="../media/image165.png"/><Relationship Id="rId9" Type="http://schemas.openxmlformats.org/officeDocument/2006/relationships/image" Target="../media/image169.jpg"/></Relationships>
</file>

<file path=ppt/slides/_rels/slide5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88.xml"/></Relationships>
</file>

<file path=ppt/slides/_rels/slide5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tiff"/><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6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01.jpg"/><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5.xml"/><Relationship Id="rId1" Type="http://schemas.openxmlformats.org/officeDocument/2006/relationships/slideLayout" Target="../slideLayouts/slideLayout82.xml"/></Relationships>
</file>

<file path=ppt/slides/_rels/slide6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57.xml"/><Relationship Id="rId4" Type="http://schemas.openxmlformats.org/officeDocument/2006/relationships/image" Target="../media/image70.jpg"/></Relationships>
</file>

<file path=ppt/slides/_rels/slide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2788" r="2788"/>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8"/>
          </p:nvPr>
        </p:nvSpPr>
        <p:spPr>
          <a:xfrm>
            <a:off x="169393" y="666750"/>
            <a:ext cx="7984009" cy="1615872"/>
          </a:xfrm>
        </p:spPr>
        <p:txBody>
          <a:bodyPr/>
          <a:lstStyle/>
          <a:p>
            <a:r>
              <a:rPr lang="en-US" sz="5400" b="0" dirty="0">
                <a:solidFill>
                  <a:schemeClr val="tx1"/>
                </a:solidFill>
                <a:latin typeface="Univers 47 CondensedLight" pitchFamily="34" charset="0"/>
              </a:rPr>
              <a:t>Campus master plan revision</a:t>
            </a:r>
          </a:p>
        </p:txBody>
      </p:sp>
      <p:sp>
        <p:nvSpPr>
          <p:cNvPr id="6" name="Text Placeholder 5"/>
          <p:cNvSpPr>
            <a:spLocks noGrp="1"/>
          </p:cNvSpPr>
          <p:nvPr>
            <p:ph type="body" sz="quarter" idx="16"/>
          </p:nvPr>
        </p:nvSpPr>
        <p:spPr/>
        <p:txBody>
          <a:bodyPr/>
          <a:lstStyle/>
          <a:p>
            <a:r>
              <a:rPr lang="en-US" dirty="0" smtClean="0">
                <a:solidFill>
                  <a:schemeClr val="tx1"/>
                </a:solidFill>
                <a:latin typeface="Univers 57 Condensed" pitchFamily="34" charset="0"/>
              </a:rPr>
              <a:t>Cal state san bernardino</a:t>
            </a:r>
            <a:endParaRPr lang="en-US" dirty="0">
              <a:solidFill>
                <a:schemeClr val="tx1"/>
              </a:solidFill>
              <a:latin typeface="Univers 57 Condensed" pitchFamily="34" charset="0"/>
            </a:endParaRPr>
          </a:p>
        </p:txBody>
      </p:sp>
      <p:sp>
        <p:nvSpPr>
          <p:cNvPr id="2" name="Text Placeholder 1"/>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386816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51" y="62231"/>
            <a:ext cx="8653463" cy="514351"/>
          </a:xfrm>
        </p:spPr>
        <p:txBody>
          <a:bodyPr/>
          <a:lstStyle/>
          <a:p>
            <a:r>
              <a:rPr lang="en-US" dirty="0" smtClean="0"/>
              <a:t>Scope</a:t>
            </a:r>
            <a:endParaRPr lang="en-US" dirty="0"/>
          </a:p>
        </p:txBody>
      </p:sp>
      <p:sp>
        <p:nvSpPr>
          <p:cNvPr id="4" name="Rectangle 3"/>
          <p:cNvSpPr/>
          <p:nvPr/>
        </p:nvSpPr>
        <p:spPr>
          <a:xfrm>
            <a:off x="1219200" y="614682"/>
            <a:ext cx="8839200" cy="4390754"/>
          </a:xfrm>
          <a:prstGeom prst="rect">
            <a:avLst/>
          </a:prstGeom>
        </p:spPr>
        <p:txBody>
          <a:bodyPr wrap="square">
            <a:spAutoFit/>
          </a:bodyPr>
          <a:lstStyle/>
          <a:p>
            <a:pPr>
              <a:lnSpc>
                <a:spcPts val="1200"/>
              </a:lnSpc>
              <a:spcAft>
                <a:spcPts val="720"/>
              </a:spcAft>
              <a:tabLst>
                <a:tab pos="320032" algn="l"/>
              </a:tabLst>
            </a:pPr>
            <a:r>
              <a:rPr lang="en-US" sz="1600" b="1" dirty="0">
                <a:solidFill>
                  <a:srgbClr val="ED8B00"/>
                </a:solidFill>
                <a:latin typeface="Univers LT Std 57 Cn"/>
                <a:ea typeface="Times New Roman" panose="02020603050405020304" pitchFamily="18" charset="0"/>
                <a:cs typeface="Times New Roman" panose="02020603050405020304" pitchFamily="18" charset="0"/>
              </a:rPr>
              <a:t>PART</a:t>
            </a:r>
            <a:r>
              <a:rPr lang="en-US" sz="1100" dirty="0">
                <a:solidFill>
                  <a:srgbClr val="ED8B00"/>
                </a:solidFill>
                <a:latin typeface="Univers LT Std 57 Cn"/>
                <a:ea typeface="Times New Roman" panose="02020603050405020304" pitchFamily="18" charset="0"/>
                <a:cs typeface="Times New Roman" panose="02020603050405020304" pitchFamily="18" charset="0"/>
              </a:rPr>
              <a:t> </a:t>
            </a:r>
            <a:r>
              <a:rPr lang="en-US" sz="1600" b="1" dirty="0">
                <a:solidFill>
                  <a:srgbClr val="ED8B00"/>
                </a:solidFill>
                <a:latin typeface="Univers LT Std 57 Cn"/>
                <a:ea typeface="Times New Roman" panose="02020603050405020304" pitchFamily="18" charset="0"/>
                <a:cs typeface="Arial" panose="020B0604020202020204" pitchFamily="34" charset="0"/>
              </a:rPr>
              <a:t>1:  UNDERSTANDING THE CAMPUS/CONFIRMING THE VISION</a:t>
            </a:r>
            <a:endParaRPr lang="en-US" sz="1100" dirty="0">
              <a:solidFill>
                <a:srgbClr val="ED8B00"/>
              </a:solidFill>
              <a:latin typeface="Univers LT Std 57 Cn"/>
              <a:ea typeface="Times New Roman" panose="02020603050405020304" pitchFamily="18" charset="0"/>
              <a:cs typeface="Times New Roman" panose="02020603050405020304" pitchFamily="18" charset="0"/>
            </a:endParaRPr>
          </a:p>
          <a:p>
            <a:pPr marL="320032">
              <a:lnSpc>
                <a:spcPts val="1200"/>
              </a:lnSpc>
              <a:spcAft>
                <a:spcPts val="720"/>
              </a:spcAft>
              <a:tabLst>
                <a:tab pos="320032" algn="l"/>
              </a:tabLst>
            </a:pPr>
            <a:r>
              <a:rPr lang="en-US" sz="1400" i="1" dirty="0">
                <a:solidFill>
                  <a:schemeClr val="tx1">
                    <a:lumMod val="65000"/>
                  </a:schemeClr>
                </a:solidFill>
                <a:latin typeface="Univers LT Std 57 Cn"/>
                <a:ea typeface="Times New Roman" panose="02020603050405020304" pitchFamily="18" charset="0"/>
                <a:cs typeface="Arial" panose="020B0604020202020204" pitchFamily="34" charset="0"/>
              </a:rPr>
              <a:t>Task 1</a:t>
            </a:r>
            <a:r>
              <a:rPr lang="en-US" sz="1400" dirty="0">
                <a:solidFill>
                  <a:schemeClr val="tx1">
                    <a:lumMod val="65000"/>
                  </a:schemeClr>
                </a:solidFill>
                <a:latin typeface="Univers LT Std 57 Cn"/>
                <a:ea typeface="Times New Roman" panose="02020603050405020304" pitchFamily="18" charset="0"/>
                <a:cs typeface="Arial" panose="020B0604020202020204" pitchFamily="34" charset="0"/>
              </a:rPr>
              <a:t>	Project Initiation</a:t>
            </a:r>
            <a:endParaRPr lang="en-US" sz="1051" dirty="0">
              <a:solidFill>
                <a:schemeClr val="tx1">
                  <a:lumMod val="65000"/>
                </a:schemeClr>
              </a:solidFill>
              <a:latin typeface="Univers LT Std 57 Cn"/>
              <a:ea typeface="Times New Roman" panose="02020603050405020304" pitchFamily="18" charset="0"/>
              <a:cs typeface="Times New Roman" panose="02020603050405020304" pitchFamily="18" charset="0"/>
            </a:endParaRPr>
          </a:p>
          <a:p>
            <a:pPr marL="320032">
              <a:lnSpc>
                <a:spcPts val="1200"/>
              </a:lnSpc>
              <a:spcAft>
                <a:spcPts val="720"/>
              </a:spcAft>
              <a:tabLst>
                <a:tab pos="320032" algn="l"/>
              </a:tabLst>
            </a:pPr>
            <a:r>
              <a:rPr lang="en-US" sz="1400" i="1" dirty="0">
                <a:solidFill>
                  <a:schemeClr val="tx1">
                    <a:lumMod val="65000"/>
                  </a:schemeClr>
                </a:solidFill>
                <a:latin typeface="Univers LT Std 57 Cn"/>
                <a:ea typeface="Times New Roman" panose="02020603050405020304" pitchFamily="18" charset="0"/>
                <a:cs typeface="Arial" panose="020B0604020202020204" pitchFamily="34" charset="0"/>
              </a:rPr>
              <a:t>Task 2</a:t>
            </a:r>
            <a:r>
              <a:rPr lang="en-US" sz="1400" dirty="0">
                <a:solidFill>
                  <a:schemeClr val="tx1">
                    <a:lumMod val="65000"/>
                  </a:schemeClr>
                </a:solidFill>
                <a:latin typeface="Univers LT Std 57 Cn"/>
                <a:ea typeface="Times New Roman" panose="02020603050405020304" pitchFamily="18" charset="0"/>
                <a:cs typeface="Arial" panose="020B0604020202020204" pitchFamily="34" charset="0"/>
              </a:rPr>
              <a:t>	Data Collection and Analysis</a:t>
            </a:r>
            <a:endParaRPr lang="en-US" sz="1051" dirty="0">
              <a:solidFill>
                <a:schemeClr val="tx1">
                  <a:lumMod val="65000"/>
                </a:schemeClr>
              </a:solidFill>
              <a:latin typeface="Univers LT Std 57 Cn"/>
              <a:ea typeface="Times New Roman" panose="02020603050405020304" pitchFamily="18" charset="0"/>
              <a:cs typeface="Times New Roman" panose="02020603050405020304" pitchFamily="18" charset="0"/>
            </a:endParaRPr>
          </a:p>
          <a:p>
            <a:pPr marL="320032" algn="just">
              <a:lnSpc>
                <a:spcPts val="1200"/>
              </a:lnSpc>
              <a:spcAft>
                <a:spcPts val="720"/>
              </a:spcAft>
              <a:tabLst>
                <a:tab pos="320032" algn="l"/>
              </a:tabLst>
            </a:pPr>
            <a:r>
              <a:rPr lang="en-US" sz="1400" i="1" dirty="0">
                <a:solidFill>
                  <a:schemeClr val="tx1">
                    <a:lumMod val="65000"/>
                  </a:schemeClr>
                </a:solidFill>
                <a:latin typeface="Univers LT Std 57 Cn"/>
                <a:ea typeface="Times New Roman" panose="02020603050405020304" pitchFamily="18" charset="0"/>
                <a:cs typeface="Arial" panose="020B0604020202020204" pitchFamily="34" charset="0"/>
              </a:rPr>
              <a:t>Task 3</a:t>
            </a:r>
            <a:r>
              <a:rPr lang="en-US" sz="1400" dirty="0">
                <a:solidFill>
                  <a:schemeClr val="tx1">
                    <a:lumMod val="65000"/>
                  </a:schemeClr>
                </a:solidFill>
                <a:latin typeface="Univers LT Std 57 Cn"/>
                <a:ea typeface="Times New Roman" panose="02020603050405020304" pitchFamily="18" charset="0"/>
                <a:cs typeface="Arial" panose="020B0604020202020204" pitchFamily="34" charset="0"/>
              </a:rPr>
              <a:t>	Potentials and Constraints</a:t>
            </a:r>
            <a:endParaRPr lang="en-US" sz="1051" dirty="0">
              <a:solidFill>
                <a:schemeClr val="tx1">
                  <a:lumMod val="65000"/>
                </a:schemeClr>
              </a:solidFill>
              <a:latin typeface="Univers LT Std 57 Cn"/>
              <a:ea typeface="Times New Roman" panose="02020603050405020304" pitchFamily="18" charset="0"/>
              <a:cs typeface="Times New Roman" panose="02020603050405020304" pitchFamily="18" charset="0"/>
            </a:endParaRPr>
          </a:p>
          <a:p>
            <a:pPr marL="320032">
              <a:lnSpc>
                <a:spcPts val="1200"/>
              </a:lnSpc>
              <a:spcAft>
                <a:spcPts val="720"/>
              </a:spcAft>
              <a:tabLst>
                <a:tab pos="320032" algn="l"/>
              </a:tabLst>
            </a:pPr>
            <a:r>
              <a:rPr lang="en-US" sz="1400" i="1" dirty="0">
                <a:solidFill>
                  <a:schemeClr val="tx1">
                    <a:lumMod val="65000"/>
                  </a:schemeClr>
                </a:solidFill>
                <a:latin typeface="Univers LT Std 57 Cn"/>
                <a:ea typeface="Times New Roman" panose="02020603050405020304" pitchFamily="18" charset="0"/>
                <a:cs typeface="Arial" panose="020B0604020202020204" pitchFamily="34" charset="0"/>
              </a:rPr>
              <a:t>Task 4</a:t>
            </a:r>
            <a:r>
              <a:rPr lang="en-US" sz="1400" dirty="0">
                <a:solidFill>
                  <a:schemeClr val="tx1">
                    <a:lumMod val="65000"/>
                  </a:schemeClr>
                </a:solidFill>
                <a:latin typeface="Univers LT Std 57 Cn"/>
                <a:ea typeface="Times New Roman" panose="02020603050405020304" pitchFamily="18" charset="0"/>
                <a:cs typeface="Arial" panose="020B0604020202020204" pitchFamily="34" charset="0"/>
              </a:rPr>
              <a:t>	Confirm and Articulate CSUSB Vision  </a:t>
            </a:r>
            <a:endParaRPr lang="en-US" sz="1051" dirty="0">
              <a:solidFill>
                <a:schemeClr val="tx1">
                  <a:lumMod val="65000"/>
                </a:schemeClr>
              </a:solidFill>
              <a:latin typeface="Univers LT Std 57 Cn"/>
              <a:ea typeface="Times New Roman" panose="02020603050405020304" pitchFamily="18" charset="0"/>
              <a:cs typeface="Times New Roman" panose="02020603050405020304" pitchFamily="18" charset="0"/>
            </a:endParaRPr>
          </a:p>
          <a:p>
            <a:pPr marL="320032">
              <a:lnSpc>
                <a:spcPts val="1200"/>
              </a:lnSpc>
              <a:spcAft>
                <a:spcPts val="720"/>
              </a:spcAft>
              <a:tabLst>
                <a:tab pos="320032" algn="l"/>
              </a:tabLst>
            </a:pPr>
            <a:r>
              <a:rPr lang="en-US" sz="1400" i="1" dirty="0">
                <a:solidFill>
                  <a:schemeClr val="tx1">
                    <a:lumMod val="65000"/>
                  </a:schemeClr>
                </a:solidFill>
                <a:latin typeface="Univers LT Std 57 Cn"/>
                <a:ea typeface="Times New Roman" panose="02020603050405020304" pitchFamily="18" charset="0"/>
                <a:cs typeface="Arial" panose="020B0604020202020204" pitchFamily="34" charset="0"/>
              </a:rPr>
              <a:t>Task 5  </a:t>
            </a:r>
            <a:r>
              <a:rPr lang="en-US" sz="1400" dirty="0" smtClean="0">
                <a:solidFill>
                  <a:schemeClr val="tx1">
                    <a:lumMod val="65000"/>
                  </a:schemeClr>
                </a:solidFill>
                <a:latin typeface="Univers LT Std 57 Cn"/>
                <a:ea typeface="Times New Roman" panose="02020603050405020304" pitchFamily="18" charset="0"/>
                <a:cs typeface="Arial" panose="020B0604020202020204" pitchFamily="34" charset="0"/>
              </a:rPr>
              <a:t>Campus </a:t>
            </a:r>
            <a:r>
              <a:rPr lang="en-US" sz="1400" dirty="0">
                <a:solidFill>
                  <a:schemeClr val="tx1">
                    <a:lumMod val="65000"/>
                  </a:schemeClr>
                </a:solidFill>
                <a:latin typeface="Univers LT Std 57 Cn"/>
                <a:ea typeface="Times New Roman" panose="02020603050405020304" pitchFamily="18" charset="0"/>
                <a:cs typeface="Arial" panose="020B0604020202020204" pitchFamily="34" charset="0"/>
              </a:rPr>
              <a:t>Planning </a:t>
            </a:r>
            <a:r>
              <a:rPr lang="en-US" sz="1400" b="1" dirty="0">
                <a:solidFill>
                  <a:schemeClr val="tx1">
                    <a:lumMod val="65000"/>
                  </a:schemeClr>
                </a:solidFill>
                <a:latin typeface="Univers LT Std 57 Cn"/>
                <a:ea typeface="Times New Roman" panose="02020603050405020304" pitchFamily="18" charset="0"/>
                <a:cs typeface="Arial" panose="020B0604020202020204" pitchFamily="34" charset="0"/>
              </a:rPr>
              <a:t>Forum #1</a:t>
            </a:r>
            <a:endParaRPr lang="en-US" sz="1051" dirty="0">
              <a:solidFill>
                <a:schemeClr val="tx1">
                  <a:lumMod val="65000"/>
                </a:schemeClr>
              </a:solidFill>
              <a:latin typeface="Univers LT Std 57 Cn"/>
              <a:ea typeface="Times New Roman" panose="02020603050405020304" pitchFamily="18" charset="0"/>
              <a:cs typeface="Times New Roman" panose="02020603050405020304" pitchFamily="18" charset="0"/>
            </a:endParaRPr>
          </a:p>
          <a:p>
            <a:pPr>
              <a:lnSpc>
                <a:spcPts val="1200"/>
              </a:lnSpc>
              <a:spcAft>
                <a:spcPts val="720"/>
              </a:spcAft>
              <a:tabLst>
                <a:tab pos="320032" algn="l"/>
              </a:tabLst>
            </a:pPr>
            <a:r>
              <a:rPr lang="en-US" sz="1600" b="1" dirty="0" smtClean="0">
                <a:solidFill>
                  <a:srgbClr val="ED8B00"/>
                </a:solidFill>
                <a:latin typeface="Univers LT Std 57 Cn"/>
                <a:ea typeface="Times New Roman" panose="02020603050405020304" pitchFamily="18" charset="0"/>
                <a:cs typeface="Arial" panose="020B0604020202020204" pitchFamily="34" charset="0"/>
              </a:rPr>
              <a:t>PART </a:t>
            </a:r>
            <a:r>
              <a:rPr lang="en-US" sz="1600" b="1" dirty="0">
                <a:solidFill>
                  <a:srgbClr val="ED8B00"/>
                </a:solidFill>
                <a:latin typeface="Univers LT Std 57 Cn"/>
                <a:ea typeface="Times New Roman" panose="02020603050405020304" pitchFamily="18" charset="0"/>
                <a:cs typeface="Arial" panose="020B0604020202020204" pitchFamily="34" charset="0"/>
              </a:rPr>
              <a:t>2:  CAMPUS MASTER PLAN DESIGN CONCEPTS</a:t>
            </a:r>
            <a:endParaRPr lang="en-US" sz="1100" dirty="0">
              <a:solidFill>
                <a:srgbClr val="ED8B00"/>
              </a:solidFill>
              <a:latin typeface="Univers LT Std 57 Cn"/>
              <a:ea typeface="Times New Roman" panose="02020603050405020304" pitchFamily="18" charset="0"/>
              <a:cs typeface="Times New Roman" panose="02020603050405020304" pitchFamily="18" charset="0"/>
            </a:endParaRPr>
          </a:p>
          <a:p>
            <a:pPr marL="320032">
              <a:lnSpc>
                <a:spcPts val="1200"/>
              </a:lnSpc>
              <a:spcAft>
                <a:spcPts val="720"/>
              </a:spcAft>
              <a:tabLst>
                <a:tab pos="320032" algn="l"/>
              </a:tabLst>
            </a:pPr>
            <a:r>
              <a:rPr lang="en-US" sz="1400" i="1" dirty="0">
                <a:solidFill>
                  <a:schemeClr val="tx1">
                    <a:lumMod val="65000"/>
                  </a:schemeClr>
                </a:solidFill>
                <a:latin typeface="Univers LT Std 57 Cn"/>
                <a:ea typeface="Times New Roman" panose="02020603050405020304" pitchFamily="18" charset="0"/>
                <a:cs typeface="Arial" panose="020B0604020202020204" pitchFamily="34" charset="0"/>
              </a:rPr>
              <a:t>Task 6</a:t>
            </a:r>
            <a:r>
              <a:rPr lang="en-US" sz="1400" dirty="0">
                <a:solidFill>
                  <a:schemeClr val="tx1">
                    <a:lumMod val="65000"/>
                  </a:schemeClr>
                </a:solidFill>
                <a:latin typeface="Univers LT Std 57 Cn"/>
                <a:ea typeface="Times New Roman" panose="02020603050405020304" pitchFamily="18" charset="0"/>
                <a:cs typeface="Arial" panose="020B0604020202020204" pitchFamily="34" charset="0"/>
              </a:rPr>
              <a:t>	 Alternative Master Plan Scenarios </a:t>
            </a:r>
            <a:endParaRPr lang="en-US" sz="1051" dirty="0">
              <a:solidFill>
                <a:schemeClr val="tx1">
                  <a:lumMod val="65000"/>
                </a:schemeClr>
              </a:solidFill>
              <a:latin typeface="Univers LT Std 57 Cn"/>
              <a:ea typeface="Times New Roman" panose="02020603050405020304" pitchFamily="18" charset="0"/>
              <a:cs typeface="Times New Roman" panose="02020603050405020304" pitchFamily="18" charset="0"/>
            </a:endParaRPr>
          </a:p>
          <a:p>
            <a:pPr marL="320032">
              <a:lnSpc>
                <a:spcPts val="1200"/>
              </a:lnSpc>
              <a:spcAft>
                <a:spcPts val="720"/>
              </a:spcAft>
              <a:tabLst>
                <a:tab pos="320032" algn="l"/>
              </a:tabLst>
            </a:pPr>
            <a:r>
              <a:rPr lang="en-US" sz="1400" i="1" dirty="0" smtClean="0">
                <a:solidFill>
                  <a:schemeClr val="tx1">
                    <a:lumMod val="65000"/>
                  </a:schemeClr>
                </a:solidFill>
                <a:latin typeface="Univers LT Std 57 Cn"/>
                <a:ea typeface="Times New Roman" panose="02020603050405020304" pitchFamily="18" charset="0"/>
                <a:cs typeface="Arial" panose="020B0604020202020204" pitchFamily="34" charset="0"/>
              </a:rPr>
              <a:t>Task 7	</a:t>
            </a:r>
            <a:r>
              <a:rPr lang="en-US" sz="1400" dirty="0" smtClean="0">
                <a:solidFill>
                  <a:schemeClr val="tx1">
                    <a:lumMod val="65000"/>
                  </a:schemeClr>
                </a:solidFill>
                <a:latin typeface="Univers LT Std 57 Cn"/>
                <a:ea typeface="Times New Roman" panose="02020603050405020304" pitchFamily="18" charset="0"/>
                <a:cs typeface="Arial" panose="020B0604020202020204" pitchFamily="34" charset="0"/>
              </a:rPr>
              <a:t>Campus </a:t>
            </a:r>
            <a:r>
              <a:rPr lang="en-US" sz="1400" dirty="0">
                <a:solidFill>
                  <a:schemeClr val="tx1">
                    <a:lumMod val="65000"/>
                  </a:schemeClr>
                </a:solidFill>
                <a:latin typeface="Univers LT Std 57 Cn"/>
                <a:ea typeface="Times New Roman" panose="02020603050405020304" pitchFamily="18" charset="0"/>
                <a:cs typeface="Arial" panose="020B0604020202020204" pitchFamily="34" charset="0"/>
              </a:rPr>
              <a:t>Planning </a:t>
            </a:r>
            <a:r>
              <a:rPr lang="en-US" sz="1400" b="1" dirty="0">
                <a:solidFill>
                  <a:schemeClr val="tx1">
                    <a:lumMod val="65000"/>
                  </a:schemeClr>
                </a:solidFill>
                <a:latin typeface="Univers LT Std 57 Cn"/>
                <a:ea typeface="Times New Roman" panose="02020603050405020304" pitchFamily="18" charset="0"/>
                <a:cs typeface="Arial" panose="020B0604020202020204" pitchFamily="34" charset="0"/>
              </a:rPr>
              <a:t>Forum # 2</a:t>
            </a:r>
            <a:endParaRPr lang="en-US" sz="1051" dirty="0">
              <a:solidFill>
                <a:schemeClr val="tx1">
                  <a:lumMod val="65000"/>
                </a:schemeClr>
              </a:solidFill>
              <a:latin typeface="Univers LT Std 57 Cn"/>
              <a:ea typeface="Times New Roman" panose="02020603050405020304" pitchFamily="18" charset="0"/>
              <a:cs typeface="Times New Roman" panose="02020603050405020304" pitchFamily="18" charset="0"/>
            </a:endParaRPr>
          </a:p>
          <a:p>
            <a:pPr>
              <a:lnSpc>
                <a:spcPts val="1200"/>
              </a:lnSpc>
              <a:spcAft>
                <a:spcPts val="720"/>
              </a:spcAft>
              <a:tabLst>
                <a:tab pos="320032" algn="l"/>
              </a:tabLst>
            </a:pPr>
            <a:r>
              <a:rPr lang="en-US" sz="1600" b="1" dirty="0">
                <a:solidFill>
                  <a:srgbClr val="ED8B00"/>
                </a:solidFill>
                <a:latin typeface="Univers LT Std 57 Cn"/>
                <a:ea typeface="Times New Roman" panose="02020603050405020304" pitchFamily="18" charset="0"/>
                <a:cs typeface="Arial" panose="020B0604020202020204" pitchFamily="34" charset="0"/>
              </a:rPr>
              <a:t>PART 3:  REFINE PREFERRED CONCEPT</a:t>
            </a:r>
            <a:endParaRPr lang="en-US" sz="1100" dirty="0">
              <a:solidFill>
                <a:srgbClr val="ED8B00"/>
              </a:solidFill>
              <a:latin typeface="Univers LT Std 57 Cn"/>
              <a:ea typeface="Times New Roman" panose="02020603050405020304" pitchFamily="18" charset="0"/>
              <a:cs typeface="Times New Roman" panose="02020603050405020304" pitchFamily="18" charset="0"/>
            </a:endParaRPr>
          </a:p>
          <a:p>
            <a:pPr marL="320032">
              <a:lnSpc>
                <a:spcPts val="1200"/>
              </a:lnSpc>
              <a:spcAft>
                <a:spcPts val="720"/>
              </a:spcAft>
              <a:tabLst>
                <a:tab pos="320032" algn="l"/>
              </a:tabLst>
            </a:pPr>
            <a:r>
              <a:rPr lang="en-US" sz="1400" i="1" dirty="0">
                <a:solidFill>
                  <a:schemeClr val="tx1">
                    <a:lumMod val="65000"/>
                  </a:schemeClr>
                </a:solidFill>
                <a:latin typeface="Univers LT Std 57 Cn"/>
                <a:ea typeface="Times New Roman" panose="02020603050405020304" pitchFamily="18" charset="0"/>
                <a:cs typeface="Arial" panose="020B0604020202020204" pitchFamily="34" charset="0"/>
              </a:rPr>
              <a:t>Task 8</a:t>
            </a:r>
            <a:r>
              <a:rPr lang="en-US" sz="1400" dirty="0">
                <a:solidFill>
                  <a:schemeClr val="tx1">
                    <a:lumMod val="65000"/>
                  </a:schemeClr>
                </a:solidFill>
                <a:latin typeface="Univers LT Std 57 Cn"/>
                <a:ea typeface="Times New Roman" panose="02020603050405020304" pitchFamily="18" charset="0"/>
                <a:cs typeface="Arial" panose="020B0604020202020204" pitchFamily="34" charset="0"/>
              </a:rPr>
              <a:t>	Review and Refine Preferred Master Plan Concept</a:t>
            </a:r>
            <a:endParaRPr lang="en-US" sz="1051" dirty="0">
              <a:solidFill>
                <a:schemeClr val="tx1">
                  <a:lumMod val="65000"/>
                </a:schemeClr>
              </a:solidFill>
              <a:latin typeface="Univers LT Std 57 Cn"/>
              <a:ea typeface="Times New Roman" panose="02020603050405020304" pitchFamily="18" charset="0"/>
              <a:cs typeface="Times New Roman" panose="02020603050405020304" pitchFamily="18" charset="0"/>
            </a:endParaRPr>
          </a:p>
          <a:p>
            <a:pPr>
              <a:lnSpc>
                <a:spcPts val="1200"/>
              </a:lnSpc>
              <a:spcAft>
                <a:spcPts val="720"/>
              </a:spcAft>
              <a:tabLst>
                <a:tab pos="320032" algn="l"/>
              </a:tabLst>
            </a:pPr>
            <a:r>
              <a:rPr lang="en-US" sz="1600" b="1" dirty="0">
                <a:solidFill>
                  <a:srgbClr val="ED8B00"/>
                </a:solidFill>
                <a:latin typeface="Univers LT Std 57 Cn"/>
                <a:ea typeface="Times New Roman" panose="02020603050405020304" pitchFamily="18" charset="0"/>
                <a:cs typeface="Arial" panose="020B0604020202020204" pitchFamily="34" charset="0"/>
              </a:rPr>
              <a:t>PART 4:  DRAFT MASTER PLAN</a:t>
            </a:r>
            <a:endParaRPr lang="en-US" sz="1100" dirty="0">
              <a:solidFill>
                <a:srgbClr val="ED8B00"/>
              </a:solidFill>
              <a:latin typeface="Univers LT Std 57 Cn"/>
              <a:ea typeface="Times New Roman" panose="02020603050405020304" pitchFamily="18" charset="0"/>
              <a:cs typeface="Times New Roman" panose="02020603050405020304" pitchFamily="18" charset="0"/>
            </a:endParaRPr>
          </a:p>
          <a:p>
            <a:pPr marL="320032">
              <a:lnSpc>
                <a:spcPts val="1200"/>
              </a:lnSpc>
              <a:spcAft>
                <a:spcPts val="720"/>
              </a:spcAft>
              <a:tabLst>
                <a:tab pos="320032" algn="l"/>
              </a:tabLst>
            </a:pPr>
            <a:r>
              <a:rPr lang="en-US" sz="1400" i="1" dirty="0">
                <a:solidFill>
                  <a:schemeClr val="tx1">
                    <a:lumMod val="65000"/>
                  </a:schemeClr>
                </a:solidFill>
                <a:latin typeface="Univers LT Std 57 Cn"/>
                <a:ea typeface="Times New Roman" panose="02020603050405020304" pitchFamily="18" charset="0"/>
                <a:cs typeface="Arial" panose="020B0604020202020204" pitchFamily="34" charset="0"/>
              </a:rPr>
              <a:t>Task 9</a:t>
            </a:r>
            <a:r>
              <a:rPr lang="en-US" sz="1400" dirty="0">
                <a:solidFill>
                  <a:schemeClr val="tx1">
                    <a:lumMod val="65000"/>
                  </a:schemeClr>
                </a:solidFill>
                <a:latin typeface="Univers LT Std 57 Cn"/>
                <a:ea typeface="Times New Roman" panose="02020603050405020304" pitchFamily="18" charset="0"/>
                <a:cs typeface="Arial" panose="020B0604020202020204" pitchFamily="34" charset="0"/>
              </a:rPr>
              <a:t>	Draft Master Plan </a:t>
            </a:r>
            <a:endParaRPr lang="en-US" sz="1051" dirty="0">
              <a:solidFill>
                <a:schemeClr val="tx1">
                  <a:lumMod val="65000"/>
                </a:schemeClr>
              </a:solidFill>
              <a:latin typeface="Univers LT Std 57 Cn"/>
              <a:ea typeface="Times New Roman" panose="02020603050405020304" pitchFamily="18" charset="0"/>
              <a:cs typeface="Times New Roman" panose="02020603050405020304" pitchFamily="18" charset="0"/>
            </a:endParaRPr>
          </a:p>
          <a:p>
            <a:pPr marL="320032">
              <a:lnSpc>
                <a:spcPts val="1200"/>
              </a:lnSpc>
              <a:spcAft>
                <a:spcPts val="720"/>
              </a:spcAft>
              <a:tabLst>
                <a:tab pos="320032" algn="l"/>
              </a:tabLst>
            </a:pPr>
            <a:r>
              <a:rPr lang="en-US" sz="1400" i="1" dirty="0">
                <a:solidFill>
                  <a:schemeClr val="tx1">
                    <a:lumMod val="65000"/>
                  </a:schemeClr>
                </a:solidFill>
                <a:latin typeface="Univers LT Std 57 Cn"/>
                <a:ea typeface="Times New Roman" panose="02020603050405020304" pitchFamily="18" charset="0"/>
                <a:cs typeface="Arial" panose="020B0604020202020204" pitchFamily="34" charset="0"/>
              </a:rPr>
              <a:t>Task 10</a:t>
            </a:r>
            <a:r>
              <a:rPr lang="en-US" sz="1400" dirty="0">
                <a:solidFill>
                  <a:schemeClr val="tx1">
                    <a:lumMod val="65000"/>
                  </a:schemeClr>
                </a:solidFill>
                <a:latin typeface="Univers LT Std 57 Cn"/>
                <a:ea typeface="Times New Roman" panose="02020603050405020304" pitchFamily="18" charset="0"/>
                <a:cs typeface="Arial" panose="020B0604020202020204" pitchFamily="34" charset="0"/>
              </a:rPr>
              <a:t>    Campus Planning </a:t>
            </a:r>
            <a:r>
              <a:rPr lang="en-US" sz="1400" b="1" dirty="0">
                <a:solidFill>
                  <a:schemeClr val="tx1">
                    <a:lumMod val="65000"/>
                  </a:schemeClr>
                </a:solidFill>
                <a:latin typeface="Univers LT Std 57 Cn"/>
                <a:ea typeface="Times New Roman" panose="02020603050405020304" pitchFamily="18" charset="0"/>
                <a:cs typeface="Arial" panose="020B0604020202020204" pitchFamily="34" charset="0"/>
              </a:rPr>
              <a:t>Forum # 3</a:t>
            </a:r>
            <a:endParaRPr lang="en-US" sz="1051" dirty="0">
              <a:solidFill>
                <a:schemeClr val="tx1">
                  <a:lumMod val="65000"/>
                </a:schemeClr>
              </a:solidFill>
              <a:latin typeface="Univers LT Std 57 Cn"/>
              <a:ea typeface="Times New Roman" panose="02020603050405020304" pitchFamily="18" charset="0"/>
              <a:cs typeface="Times New Roman" panose="02020603050405020304" pitchFamily="18" charset="0"/>
            </a:endParaRPr>
          </a:p>
          <a:p>
            <a:pPr>
              <a:lnSpc>
                <a:spcPts val="1200"/>
              </a:lnSpc>
              <a:spcAft>
                <a:spcPts val="720"/>
              </a:spcAft>
              <a:tabLst>
                <a:tab pos="320032" algn="l"/>
              </a:tabLst>
            </a:pPr>
            <a:r>
              <a:rPr lang="en-US" sz="1600" b="1" dirty="0">
                <a:solidFill>
                  <a:srgbClr val="ED8B00"/>
                </a:solidFill>
                <a:latin typeface="Univers LT Std 57 Cn"/>
                <a:ea typeface="Times New Roman" panose="02020603050405020304" pitchFamily="18" charset="0"/>
                <a:cs typeface="Arial" panose="020B0604020202020204" pitchFamily="34" charset="0"/>
              </a:rPr>
              <a:t>PART 5:  FINAL MASTER PLAN</a:t>
            </a:r>
            <a:endParaRPr lang="en-US" sz="1100" dirty="0">
              <a:solidFill>
                <a:srgbClr val="ED8B00"/>
              </a:solidFill>
              <a:latin typeface="Univers LT Std 57 Cn"/>
              <a:ea typeface="Times New Roman" panose="02020603050405020304" pitchFamily="18" charset="0"/>
              <a:cs typeface="Times New Roman" panose="02020603050405020304" pitchFamily="18" charset="0"/>
            </a:endParaRPr>
          </a:p>
          <a:p>
            <a:pPr>
              <a:lnSpc>
                <a:spcPts val="1200"/>
              </a:lnSpc>
              <a:spcAft>
                <a:spcPts val="720"/>
              </a:spcAft>
              <a:tabLst>
                <a:tab pos="320032" algn="l"/>
              </a:tabLst>
            </a:pPr>
            <a:r>
              <a:rPr lang="en-US" sz="1600" i="1" dirty="0">
                <a:solidFill>
                  <a:srgbClr val="000000"/>
                </a:solidFill>
                <a:latin typeface="Univers LT Std 57 Cn"/>
                <a:ea typeface="Times New Roman" panose="02020603050405020304" pitchFamily="18" charset="0"/>
                <a:cs typeface="Arial" panose="020B0604020202020204" pitchFamily="34" charset="0"/>
              </a:rPr>
              <a:t>	</a:t>
            </a:r>
            <a:r>
              <a:rPr lang="en-US" sz="1400" i="1" dirty="0">
                <a:solidFill>
                  <a:schemeClr val="tx1">
                    <a:lumMod val="65000"/>
                  </a:schemeClr>
                </a:solidFill>
                <a:latin typeface="Univers LT Std 57 Cn"/>
                <a:ea typeface="Times New Roman" panose="02020603050405020304" pitchFamily="18" charset="0"/>
                <a:cs typeface="Arial" panose="020B0604020202020204" pitchFamily="34" charset="0"/>
              </a:rPr>
              <a:t>Task 11   </a:t>
            </a:r>
            <a:r>
              <a:rPr lang="en-US" sz="1400" dirty="0">
                <a:solidFill>
                  <a:schemeClr val="tx1">
                    <a:lumMod val="65000"/>
                  </a:schemeClr>
                </a:solidFill>
                <a:latin typeface="Univers LT Std 57 Cn"/>
                <a:ea typeface="Times New Roman" panose="02020603050405020304" pitchFamily="18" charset="0"/>
                <a:cs typeface="Arial" panose="020B0604020202020204" pitchFamily="34" charset="0"/>
              </a:rPr>
              <a:t>Final Master Plan</a:t>
            </a:r>
            <a:endParaRPr lang="en-US" sz="1051" dirty="0">
              <a:solidFill>
                <a:schemeClr val="tx1">
                  <a:lumMod val="65000"/>
                </a:schemeClr>
              </a:solidFill>
              <a:latin typeface="Univers LT Std 57 Cn"/>
              <a:ea typeface="Times New Roman" panose="02020603050405020304" pitchFamily="18" charset="0"/>
              <a:cs typeface="Times New Roman" panose="02020603050405020304" pitchFamily="18" charset="0"/>
            </a:endParaRPr>
          </a:p>
          <a:p>
            <a:pPr>
              <a:lnSpc>
                <a:spcPts val="1200"/>
              </a:lnSpc>
              <a:spcAft>
                <a:spcPts val="720"/>
              </a:spcAft>
              <a:tabLst>
                <a:tab pos="320032" algn="l"/>
              </a:tabLst>
            </a:pPr>
            <a:r>
              <a:rPr lang="en-US" sz="1600" b="1" dirty="0">
                <a:solidFill>
                  <a:srgbClr val="ED8B00"/>
                </a:solidFill>
                <a:latin typeface="Univers LT Std 57 Cn"/>
                <a:ea typeface="Times New Roman" panose="02020603050405020304" pitchFamily="18" charset="0"/>
                <a:cs typeface="Arial" panose="020B0604020202020204" pitchFamily="34" charset="0"/>
              </a:rPr>
              <a:t>PART 6:  SUPPORT FOR ENVIRONMENTAL IMPACT REPORT (EIR)</a:t>
            </a:r>
            <a:endParaRPr lang="en-US" sz="1100" dirty="0">
              <a:solidFill>
                <a:srgbClr val="ED8B00"/>
              </a:solidFill>
              <a:latin typeface="Univers LT Std 57 Cn"/>
              <a:ea typeface="Times New Roman" panose="02020603050405020304" pitchFamily="18" charset="0"/>
              <a:cs typeface="Times New Roman" panose="02020603050405020304" pitchFamily="18" charset="0"/>
            </a:endParaRPr>
          </a:p>
          <a:p>
            <a:pPr>
              <a:lnSpc>
                <a:spcPts val="1200"/>
              </a:lnSpc>
              <a:spcAft>
                <a:spcPts val="800"/>
              </a:spcAft>
            </a:pPr>
            <a:r>
              <a:rPr lang="en-US" sz="1400" dirty="0">
                <a:latin typeface="Univers LT Std 57 Cn"/>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40170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Daniel_Burnham"/>
          <p:cNvPicPr>
            <a:picLocks noChangeAspect="1" noChangeArrowheads="1"/>
          </p:cNvPicPr>
          <p:nvPr/>
        </p:nvPicPr>
        <p:blipFill>
          <a:blip r:embed="rId3" cstate="print">
            <a:extLst>
              <a:ext uri="{28A0092B-C50C-407E-A947-70E740481C1C}">
                <a14:useLocalDpi xmlns:a14="http://schemas.microsoft.com/office/drawing/2010/main" val="0"/>
              </a:ext>
            </a:extLst>
          </a:blip>
          <a:srcRect r="681"/>
          <a:stretch>
            <a:fillRect/>
          </a:stretch>
        </p:blipFill>
        <p:spPr bwMode="auto">
          <a:xfrm>
            <a:off x="-457200" y="-7620"/>
            <a:ext cx="5334000" cy="7158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ChangeArrowheads="1"/>
          </p:cNvSpPr>
          <p:nvPr/>
        </p:nvSpPr>
        <p:spPr bwMode="auto">
          <a:xfrm>
            <a:off x="4274820" y="1657350"/>
            <a:ext cx="4686300" cy="2970609"/>
          </a:xfrm>
          <a:prstGeom prst="rect">
            <a:avLst/>
          </a:prstGeom>
          <a:noFill/>
          <a:ln>
            <a:noFill/>
          </a:ln>
          <a:effectLst/>
        </p:spPr>
        <p:txBody>
          <a:bodyPr anchor="ct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r>
              <a:rPr lang="en-US" altLang="en-US" sz="2800" dirty="0" smtClean="0">
                <a:solidFill>
                  <a:srgbClr val="FFC000"/>
                </a:solidFill>
                <a:latin typeface="Trade Gothic LT Std Bold" pitchFamily="34" charset="0"/>
              </a:rPr>
              <a:t>  “Make no little plans.   </a:t>
            </a:r>
            <a:br>
              <a:rPr lang="en-US" altLang="en-US" sz="2800" dirty="0" smtClean="0">
                <a:solidFill>
                  <a:srgbClr val="FFC000"/>
                </a:solidFill>
                <a:latin typeface="Trade Gothic LT Std Bold" pitchFamily="34" charset="0"/>
              </a:rPr>
            </a:br>
            <a:r>
              <a:rPr lang="en-US" altLang="en-US" sz="2800" dirty="0" smtClean="0">
                <a:solidFill>
                  <a:srgbClr val="FFC000"/>
                </a:solidFill>
                <a:latin typeface="Trade Gothic LT Std Bold" pitchFamily="34" charset="0"/>
              </a:rPr>
              <a:t>   They have no magic </a:t>
            </a:r>
          </a:p>
          <a:p>
            <a:pPr algn="r" eaLnBrk="1" hangingPunct="1"/>
            <a:r>
              <a:rPr lang="en-US" altLang="en-US" sz="2800" dirty="0" smtClean="0">
                <a:solidFill>
                  <a:srgbClr val="FFC000"/>
                </a:solidFill>
                <a:latin typeface="Trade Gothic LT Std Bold" pitchFamily="34" charset="0"/>
              </a:rPr>
              <a:t>to stir men's blood...”</a:t>
            </a:r>
            <a:r>
              <a:rPr lang="en-US" altLang="en-US" dirty="0" smtClean="0">
                <a:solidFill>
                  <a:srgbClr val="FFC000"/>
                </a:solidFill>
              </a:rPr>
              <a:t> </a:t>
            </a:r>
            <a:endParaRPr lang="en-US" altLang="en-US" sz="2800" dirty="0" smtClean="0">
              <a:solidFill>
                <a:srgbClr val="FFC000"/>
              </a:solidFill>
              <a:latin typeface="Trade Gothic LT Std Bold" pitchFamily="34" charset="0"/>
            </a:endParaRPr>
          </a:p>
          <a:p>
            <a:pPr algn="r" eaLnBrk="1" hangingPunct="1"/>
            <a:endParaRPr lang="en-US" altLang="en-US" sz="2800" dirty="0" smtClean="0">
              <a:solidFill>
                <a:schemeClr val="bg1"/>
              </a:solidFill>
              <a:latin typeface="Trade Gothic LT Std Bold" pitchFamily="34" charset="0"/>
            </a:endParaRPr>
          </a:p>
          <a:p>
            <a:pPr algn="r" eaLnBrk="1" hangingPunct="1"/>
            <a:r>
              <a:rPr lang="en-US" altLang="en-US" sz="2000" dirty="0" smtClean="0">
                <a:solidFill>
                  <a:schemeClr val="bg1"/>
                </a:solidFill>
                <a:latin typeface="Trade Gothic LT Std Bold" pitchFamily="34" charset="0"/>
              </a:rPr>
              <a:t>    Daniel </a:t>
            </a:r>
            <a:r>
              <a:rPr lang="en-US" altLang="en-US" sz="2000" dirty="0">
                <a:solidFill>
                  <a:schemeClr val="bg1"/>
                </a:solidFill>
                <a:latin typeface="Trade Gothic LT Std Bold" pitchFamily="34" charset="0"/>
              </a:rPr>
              <a:t>Burnham</a:t>
            </a:r>
          </a:p>
        </p:txBody>
      </p:sp>
    </p:spTree>
    <p:extLst>
      <p:ext uri="{BB962C8B-B14F-4D97-AF65-F5344CB8AC3E}">
        <p14:creationId xmlns:p14="http://schemas.microsoft.com/office/powerpoint/2010/main" val="2916219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a:xfrm>
            <a:off x="0" y="-95250"/>
            <a:ext cx="9144000" cy="5246371"/>
          </a:xfrm>
          <a:solidFill>
            <a:srgbClr val="FF6600"/>
          </a:solidFill>
          <a:ln>
            <a:noFill/>
          </a:ln>
        </p:spPr>
      </p:sp>
      <p:sp>
        <p:nvSpPr>
          <p:cNvPr id="4" name="Subtitle 3"/>
          <p:cNvSpPr>
            <a:spLocks noGrp="1"/>
          </p:cNvSpPr>
          <p:nvPr>
            <p:ph type="subTitle" idx="1"/>
          </p:nvPr>
        </p:nvSpPr>
        <p:spPr>
          <a:xfrm>
            <a:off x="302968" y="3105150"/>
            <a:ext cx="8653463" cy="609600"/>
          </a:xfrm>
        </p:spPr>
        <p:txBody>
          <a:bodyPr/>
          <a:lstStyle/>
          <a:p>
            <a:pPr>
              <a:lnSpc>
                <a:spcPct val="100000"/>
              </a:lnSpc>
            </a:pPr>
            <a:r>
              <a:rPr lang="en-US" sz="5400" b="0" dirty="0">
                <a:solidFill>
                  <a:schemeClr val="tx1"/>
                </a:solidFill>
                <a:latin typeface="Univers 57 Condensed" pitchFamily="34" charset="0"/>
                <a:cs typeface="Univers LT Std 57 Cn"/>
              </a:rPr>
              <a:t>Campus</a:t>
            </a:r>
          </a:p>
          <a:p>
            <a:pPr>
              <a:lnSpc>
                <a:spcPct val="100000"/>
              </a:lnSpc>
            </a:pPr>
            <a:r>
              <a:rPr lang="en-US" sz="5400" b="0" dirty="0">
                <a:solidFill>
                  <a:schemeClr val="tx1"/>
                </a:solidFill>
                <a:latin typeface="Univers 57 Condensed" pitchFamily="34" charset="0"/>
                <a:cs typeface="Univers LT Std 57 Cn"/>
              </a:rPr>
              <a:t>outreach</a:t>
            </a:r>
            <a:endParaRPr lang="en-ZA" sz="5400" b="0" dirty="0">
              <a:solidFill>
                <a:schemeClr val="tx1"/>
              </a:solidFill>
              <a:latin typeface="Univers 57 Condensed" pitchFamily="34" charset="0"/>
              <a:cs typeface="Univers LT Std 57 Cn"/>
            </a:endParaRPr>
          </a:p>
        </p:txBody>
      </p:sp>
    </p:spTree>
    <p:extLst>
      <p:ext uri="{BB962C8B-B14F-4D97-AF65-F5344CB8AC3E}">
        <p14:creationId xmlns:p14="http://schemas.microsoft.com/office/powerpoint/2010/main" val="80758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76200" y="133350"/>
            <a:ext cx="8686800" cy="304800"/>
          </a:xfrm>
        </p:spPr>
        <p:txBody>
          <a:bodyPr/>
          <a:lstStyle/>
          <a:p>
            <a:r>
              <a:rPr lang="en-US" dirty="0" smtClean="0">
                <a:solidFill>
                  <a:srgbClr val="ED8B00"/>
                </a:solidFill>
                <a:latin typeface="Univers 57 Condensed" pitchFamily="34" charset="0"/>
              </a:rPr>
              <a:t>Dialogue and collaboration are critical to the success of any master plan.</a:t>
            </a:r>
            <a:endParaRPr lang="en-US" dirty="0">
              <a:solidFill>
                <a:srgbClr val="ED8B00"/>
              </a:solidFill>
              <a:latin typeface="Univers 57 Condensed" pitchFamily="34" charset="0"/>
            </a:endParaRPr>
          </a:p>
        </p:txBody>
      </p:sp>
      <p:pic>
        <p:nvPicPr>
          <p:cNvPr id="4100" name="Picture 4"/>
          <p:cNvPicPr>
            <a:picLocks noGrp="1" noChangeAspect="1" noChangeArrowheads="1"/>
          </p:cNvPicPr>
          <p:nvPr>
            <p:ph type="pic" sz="quarter" idx="18"/>
          </p:nvPr>
        </p:nvPicPr>
        <p:blipFill rotWithShape="1">
          <a:blip r:embed="rId2" cstate="print">
            <a:extLst>
              <a:ext uri="{28A0092B-C50C-407E-A947-70E740481C1C}">
                <a14:useLocalDpi xmlns:a14="http://schemas.microsoft.com/office/drawing/2010/main" val="0"/>
              </a:ext>
            </a:extLst>
          </a:blip>
          <a:srcRect l="6637" r="10370"/>
          <a:stretch/>
        </p:blipFill>
        <p:spPr bwMode="auto">
          <a:xfrm>
            <a:off x="3124200" y="1564106"/>
            <a:ext cx="3213640" cy="2643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Grp="1" noChangeAspect="1" noChangeArrowheads="1"/>
          </p:cNvPicPr>
          <p:nvPr>
            <p:ph type="pic" sz="quarter" idx="19"/>
          </p:nvPr>
        </p:nvPicPr>
        <p:blipFill rotWithShape="1">
          <a:blip r:embed="rId3" cstate="print">
            <a:extLst>
              <a:ext uri="{28A0092B-C50C-407E-A947-70E740481C1C}">
                <a14:useLocalDpi xmlns:a14="http://schemas.microsoft.com/office/drawing/2010/main" val="0"/>
              </a:ext>
            </a:extLst>
          </a:blip>
          <a:srcRect l="32030" t="3352" r="-10911" b="-3352"/>
          <a:stretch/>
        </p:blipFill>
        <p:spPr bwMode="auto">
          <a:xfrm>
            <a:off x="146051" y="1564106"/>
            <a:ext cx="3263010" cy="2688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descr="DSC02622"/>
          <p:cNvPicPr>
            <a:picLocks noChangeAspect="1" noChangeArrowheads="1"/>
          </p:cNvPicPr>
          <p:nvPr/>
        </p:nvPicPr>
        <p:blipFill rotWithShape="1">
          <a:blip r:embed="rId4" cstate="print">
            <a:lum bright="6000"/>
            <a:extLst>
              <a:ext uri="{28A0092B-C50C-407E-A947-70E740481C1C}">
                <a14:useLocalDpi xmlns:a14="http://schemas.microsoft.com/office/drawing/2010/main" val="0"/>
              </a:ext>
            </a:extLst>
          </a:blip>
          <a:srcRect l="15011" t="3348" r="16023"/>
          <a:stretch/>
        </p:blipFill>
        <p:spPr bwMode="auto">
          <a:xfrm>
            <a:off x="6477001" y="1564106"/>
            <a:ext cx="2514600" cy="2643022"/>
          </a:xfrm>
          <a:prstGeom prst="rect">
            <a:avLst/>
          </a:prstGeom>
          <a:noFill/>
          <a:extLst>
            <a:ext uri="{909E8E84-426E-40DD-AFC4-6F175D3DCCD1}">
              <a14:hiddenFill xmlns:a14="http://schemas.microsoft.com/office/drawing/2010/main">
                <a:solidFill>
                  <a:srgbClr val="FFFFFF"/>
                </a:solidFill>
              </a14:hiddenFill>
            </a:ext>
          </a:extLst>
        </p:spPr>
      </p:pic>
      <p:sp>
        <p:nvSpPr>
          <p:cNvPr id="2" name="Picture Placeholder 1"/>
          <p:cNvSpPr>
            <a:spLocks noGrp="1"/>
          </p:cNvSpPr>
          <p:nvPr>
            <p:ph type="pic" sz="quarter" idx="18"/>
          </p:nvPr>
        </p:nvSpPr>
        <p:spPr/>
      </p:sp>
    </p:spTree>
    <p:extLst>
      <p:ext uri="{BB962C8B-B14F-4D97-AF65-F5344CB8AC3E}">
        <p14:creationId xmlns:p14="http://schemas.microsoft.com/office/powerpoint/2010/main" val="335523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ubtitle 3"/>
          <p:cNvSpPr>
            <a:spLocks noGrp="1"/>
          </p:cNvSpPr>
          <p:nvPr>
            <p:ph type="subTitle" idx="1"/>
          </p:nvPr>
        </p:nvSpPr>
        <p:spPr>
          <a:xfrm>
            <a:off x="146049" y="149392"/>
            <a:ext cx="6102351" cy="685800"/>
          </a:xfrm>
        </p:spPr>
        <p:txBody>
          <a:bodyPr/>
          <a:lstStyle/>
          <a:p>
            <a:r>
              <a:rPr lang="en-US" dirty="0" smtClean="0">
                <a:latin typeface="Univers 57 Condensed" pitchFamily="34" charset="0"/>
                <a:cs typeface="Univers LT Std 57 Cn"/>
              </a:rPr>
              <a:t>CSUSB STAKEHOLDERS</a:t>
            </a:r>
            <a:endParaRPr lang="en-ZA" dirty="0">
              <a:latin typeface="Univers 57 Condensed" pitchFamily="34" charset="0"/>
              <a:cs typeface="Univers LT Std 57 Cn"/>
            </a:endParaRPr>
          </a:p>
        </p:txBody>
      </p:sp>
      <p:sp>
        <p:nvSpPr>
          <p:cNvPr id="4" name="Content Placeholder 2"/>
          <p:cNvSpPr txBox="1">
            <a:spLocks/>
          </p:cNvSpPr>
          <p:nvPr/>
        </p:nvSpPr>
        <p:spPr>
          <a:xfrm>
            <a:off x="381000" y="742950"/>
            <a:ext cx="3810000" cy="13716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000090"/>
                </a:solidFill>
                <a:latin typeface="Univers 57 Condensed" pitchFamily="34" charset="0"/>
              </a:rPr>
              <a:t>Government</a:t>
            </a:r>
          </a:p>
          <a:p>
            <a:r>
              <a:rPr lang="en-US" sz="1400" dirty="0">
                <a:solidFill>
                  <a:srgbClr val="000090"/>
                </a:solidFill>
                <a:latin typeface="Univers 57 Condensed" pitchFamily="34" charset="0"/>
              </a:rPr>
              <a:t>Local Government</a:t>
            </a:r>
          </a:p>
          <a:p>
            <a:r>
              <a:rPr lang="en-US" sz="1400" dirty="0">
                <a:solidFill>
                  <a:srgbClr val="000090"/>
                </a:solidFill>
                <a:latin typeface="Univers 57 Condensed" pitchFamily="34" charset="0"/>
              </a:rPr>
              <a:t>City Department of Planning</a:t>
            </a:r>
          </a:p>
          <a:p>
            <a:r>
              <a:rPr lang="en-US" sz="1400" dirty="0">
                <a:solidFill>
                  <a:srgbClr val="000090"/>
                </a:solidFill>
                <a:latin typeface="Univers 57 Condensed" pitchFamily="34" charset="0"/>
              </a:rPr>
              <a:t>City Public Works</a:t>
            </a:r>
          </a:p>
          <a:p>
            <a:r>
              <a:rPr lang="en-US" sz="1400" dirty="0">
                <a:solidFill>
                  <a:srgbClr val="000090"/>
                </a:solidFill>
                <a:latin typeface="Univers 57 Condensed" pitchFamily="34" charset="0"/>
              </a:rPr>
              <a:t>County Government</a:t>
            </a:r>
          </a:p>
        </p:txBody>
      </p:sp>
      <p:sp>
        <p:nvSpPr>
          <p:cNvPr id="11" name="Content Placeholder 2"/>
          <p:cNvSpPr txBox="1">
            <a:spLocks/>
          </p:cNvSpPr>
          <p:nvPr/>
        </p:nvSpPr>
        <p:spPr>
          <a:xfrm>
            <a:off x="3200400" y="742950"/>
            <a:ext cx="3810000" cy="13716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660066"/>
                </a:solidFill>
                <a:latin typeface="Univers 57 Condensed" pitchFamily="34" charset="0"/>
              </a:rPr>
              <a:t>Institutions</a:t>
            </a:r>
          </a:p>
          <a:p>
            <a:r>
              <a:rPr lang="en-US" sz="1400" dirty="0">
                <a:solidFill>
                  <a:srgbClr val="660066"/>
                </a:solidFill>
                <a:latin typeface="Univers 57 Condensed" pitchFamily="34" charset="0"/>
              </a:rPr>
              <a:t>University Faculty and Staff</a:t>
            </a:r>
          </a:p>
          <a:p>
            <a:r>
              <a:rPr lang="en-US" sz="1400" dirty="0">
                <a:solidFill>
                  <a:srgbClr val="660066"/>
                </a:solidFill>
                <a:latin typeface="Univers 57 Condensed" pitchFamily="34" charset="0"/>
              </a:rPr>
              <a:t>University Administration</a:t>
            </a:r>
          </a:p>
          <a:p>
            <a:r>
              <a:rPr lang="en-US" sz="1400" dirty="0">
                <a:solidFill>
                  <a:srgbClr val="660066"/>
                </a:solidFill>
                <a:latin typeface="Univers 57 Condensed" pitchFamily="34" charset="0"/>
              </a:rPr>
              <a:t>Cal State Governance</a:t>
            </a:r>
          </a:p>
          <a:p>
            <a:r>
              <a:rPr lang="en-US" sz="1400" dirty="0">
                <a:solidFill>
                  <a:srgbClr val="660066"/>
                </a:solidFill>
                <a:latin typeface="Univers 57 Condensed" pitchFamily="34" charset="0"/>
              </a:rPr>
              <a:t>Students and Student Groups</a:t>
            </a:r>
          </a:p>
          <a:p>
            <a:r>
              <a:rPr lang="en-US" sz="1400" dirty="0">
                <a:solidFill>
                  <a:srgbClr val="660066"/>
                </a:solidFill>
                <a:latin typeface="Univers 57 Condensed" pitchFamily="34" charset="0"/>
              </a:rPr>
              <a:t>Alumni and Prospective Students</a:t>
            </a:r>
          </a:p>
          <a:p>
            <a:r>
              <a:rPr lang="en-US" sz="1400" dirty="0">
                <a:solidFill>
                  <a:srgbClr val="660066"/>
                </a:solidFill>
                <a:latin typeface="Univers 57 Condensed" pitchFamily="34" charset="0"/>
              </a:rPr>
              <a:t>Advisory Committees and Advocacy Groups</a:t>
            </a:r>
          </a:p>
        </p:txBody>
      </p:sp>
      <p:sp>
        <p:nvSpPr>
          <p:cNvPr id="12" name="Content Placeholder 2"/>
          <p:cNvSpPr txBox="1">
            <a:spLocks/>
          </p:cNvSpPr>
          <p:nvPr/>
        </p:nvSpPr>
        <p:spPr>
          <a:xfrm>
            <a:off x="1981200" y="2800350"/>
            <a:ext cx="3810000" cy="13716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108651"/>
                </a:solidFill>
                <a:latin typeface="Univers 57 Condensed" pitchFamily="34" charset="0"/>
              </a:rPr>
              <a:t>Business</a:t>
            </a:r>
          </a:p>
          <a:p>
            <a:r>
              <a:rPr lang="en-US" sz="1400" dirty="0">
                <a:solidFill>
                  <a:srgbClr val="108651"/>
                </a:solidFill>
                <a:latin typeface="Univers 57 Condensed" pitchFamily="34" charset="0"/>
              </a:rPr>
              <a:t>Chamber of Commerce</a:t>
            </a:r>
          </a:p>
          <a:p>
            <a:r>
              <a:rPr lang="en-US" sz="1400" dirty="0">
                <a:solidFill>
                  <a:srgbClr val="108651"/>
                </a:solidFill>
                <a:latin typeface="Univers 57 Condensed" pitchFamily="34" charset="0"/>
              </a:rPr>
              <a:t>Local Restaurants</a:t>
            </a:r>
          </a:p>
          <a:p>
            <a:r>
              <a:rPr lang="en-US" sz="1400" dirty="0">
                <a:solidFill>
                  <a:srgbClr val="108651"/>
                </a:solidFill>
                <a:latin typeface="Univers 57 Condensed" pitchFamily="34" charset="0"/>
              </a:rPr>
              <a:t>Local Professionals</a:t>
            </a:r>
          </a:p>
          <a:p>
            <a:r>
              <a:rPr lang="en-US" sz="1400" dirty="0">
                <a:solidFill>
                  <a:srgbClr val="108651"/>
                </a:solidFill>
                <a:latin typeface="Univers 57 Condensed" pitchFamily="34" charset="0"/>
              </a:rPr>
              <a:t>Local Retail</a:t>
            </a:r>
          </a:p>
          <a:p>
            <a:r>
              <a:rPr lang="en-US" sz="1400" dirty="0">
                <a:solidFill>
                  <a:srgbClr val="108651"/>
                </a:solidFill>
                <a:latin typeface="Univers 57 Condensed" pitchFamily="34" charset="0"/>
              </a:rPr>
              <a:t>Hospitality </a:t>
            </a:r>
          </a:p>
        </p:txBody>
      </p:sp>
      <p:sp>
        <p:nvSpPr>
          <p:cNvPr id="13" name="Content Placeholder 2"/>
          <p:cNvSpPr txBox="1">
            <a:spLocks/>
          </p:cNvSpPr>
          <p:nvPr/>
        </p:nvSpPr>
        <p:spPr>
          <a:xfrm>
            <a:off x="5181600" y="2800350"/>
            <a:ext cx="3810000" cy="13716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ED8B00"/>
                </a:solidFill>
                <a:latin typeface="Univers 57 Condensed" pitchFamily="34" charset="0"/>
              </a:rPr>
              <a:t>Community</a:t>
            </a:r>
          </a:p>
          <a:p>
            <a:r>
              <a:rPr lang="en-US" sz="1400" dirty="0">
                <a:solidFill>
                  <a:srgbClr val="ED8B00"/>
                </a:solidFill>
                <a:latin typeface="Univers 57 Condensed" pitchFamily="34" charset="0"/>
              </a:rPr>
              <a:t>City Residents</a:t>
            </a:r>
          </a:p>
          <a:p>
            <a:r>
              <a:rPr lang="en-US" sz="1400" dirty="0">
                <a:solidFill>
                  <a:srgbClr val="ED8B00"/>
                </a:solidFill>
                <a:latin typeface="Univers 57 Condensed" pitchFamily="34" charset="0"/>
              </a:rPr>
              <a:t>Local and Regional Residents</a:t>
            </a:r>
          </a:p>
          <a:p>
            <a:r>
              <a:rPr lang="en-US" sz="1400" dirty="0">
                <a:solidFill>
                  <a:srgbClr val="ED8B00"/>
                </a:solidFill>
                <a:latin typeface="Univers 57 Condensed" pitchFamily="34" charset="0"/>
              </a:rPr>
              <a:t>City-wide Influencers</a:t>
            </a:r>
          </a:p>
          <a:p>
            <a:r>
              <a:rPr lang="en-US" sz="1400" dirty="0">
                <a:solidFill>
                  <a:srgbClr val="ED8B00"/>
                </a:solidFill>
                <a:latin typeface="Univers 57 Condensed" pitchFamily="34" charset="0"/>
              </a:rPr>
              <a:t>University Families</a:t>
            </a:r>
          </a:p>
          <a:p>
            <a:r>
              <a:rPr lang="en-US" sz="1400" dirty="0">
                <a:solidFill>
                  <a:srgbClr val="ED8B00"/>
                </a:solidFill>
                <a:latin typeface="Univers 57 Condensed" pitchFamily="34" charset="0"/>
              </a:rPr>
              <a:t>Homeowners’ Associations</a:t>
            </a:r>
          </a:p>
          <a:p>
            <a:r>
              <a:rPr lang="en-US" sz="1400" dirty="0">
                <a:solidFill>
                  <a:srgbClr val="ED8B00"/>
                </a:solidFill>
                <a:latin typeface="Univers 57 Condensed" pitchFamily="34" charset="0"/>
              </a:rPr>
              <a:t>Local Advocacy Groups</a:t>
            </a:r>
          </a:p>
        </p:txBody>
      </p:sp>
    </p:spTree>
    <p:extLst>
      <p:ext uri="{BB962C8B-B14F-4D97-AF65-F5344CB8AC3E}">
        <p14:creationId xmlns:p14="http://schemas.microsoft.com/office/powerpoint/2010/main" val="33486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3"/>
          <p:cNvSpPr>
            <a:spLocks noGrp="1"/>
          </p:cNvSpPr>
          <p:nvPr>
            <p:ph type="subTitle" idx="1"/>
          </p:nvPr>
        </p:nvSpPr>
        <p:spPr>
          <a:xfrm>
            <a:off x="146050" y="133350"/>
            <a:ext cx="8388351" cy="685800"/>
          </a:xfrm>
        </p:spPr>
        <p:txBody>
          <a:bodyPr/>
          <a:lstStyle/>
          <a:p>
            <a:r>
              <a:rPr lang="en-US" dirty="0" smtClean="0">
                <a:latin typeface="Univers 57 Condensed" pitchFamily="34" charset="0"/>
                <a:cs typeface="Univers LT Std 57 Cn"/>
              </a:rPr>
              <a:t>CAMPUS FORUMS -Transparent and open</a:t>
            </a:r>
            <a:endParaRPr lang="en-ZA" dirty="0">
              <a:latin typeface="Univers 57 Condensed" pitchFamily="34" charset="0"/>
              <a:cs typeface="Univers LT Std 57 Cn"/>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8762" t="16925" b="9978"/>
          <a:stretch/>
        </p:blipFill>
        <p:spPr>
          <a:xfrm>
            <a:off x="7530623" y="489952"/>
            <a:ext cx="1371600" cy="732591"/>
          </a:xfrm>
          <a:prstGeom prst="rect">
            <a:avLst/>
          </a:prstGeom>
          <a:effectLst/>
        </p:spPr>
        <p:style>
          <a:lnRef idx="1">
            <a:schemeClr val="dk1"/>
          </a:lnRef>
          <a:fillRef idx="3">
            <a:schemeClr val="dk1"/>
          </a:fillRef>
          <a:effectRef idx="2">
            <a:schemeClr val="dk1"/>
          </a:effectRef>
          <a:fontRef idx="minor">
            <a:schemeClr val="lt1"/>
          </a:fontRef>
        </p:style>
      </p:pic>
      <p:pic>
        <p:nvPicPr>
          <p:cNvPr id="13" name="Picture 2" descr="http://www.alquisa.es/images/turning_situacion_1_600x4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7706" y="3105150"/>
            <a:ext cx="1699711" cy="11331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MG_4030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258" y="1747301"/>
            <a:ext cx="3513965" cy="1129249"/>
          </a:xfrm>
          <a:prstGeom prst="rect">
            <a:avLst/>
          </a:prstGeom>
        </p:spPr>
      </p:pic>
      <p:sp>
        <p:nvSpPr>
          <p:cNvPr id="7" name="Rectangle 6"/>
          <p:cNvSpPr/>
          <p:nvPr/>
        </p:nvSpPr>
        <p:spPr>
          <a:xfrm>
            <a:off x="228600" y="971550"/>
            <a:ext cx="6324600" cy="3693319"/>
          </a:xfrm>
          <a:prstGeom prst="rect">
            <a:avLst/>
          </a:prstGeom>
        </p:spPr>
        <p:txBody>
          <a:bodyPr wrap="square">
            <a:spAutoFit/>
          </a:bodyPr>
          <a:lstStyle/>
          <a:p>
            <a:pPr marL="342891" indent="-342891">
              <a:buFont typeface="Arial" panose="020B0604020202020204" pitchFamily="34" charset="0"/>
              <a:buChar char="•"/>
            </a:pPr>
            <a:r>
              <a:rPr lang="en-US" dirty="0">
                <a:solidFill>
                  <a:schemeClr val="tx2">
                    <a:lumMod val="60000"/>
                    <a:lumOff val="40000"/>
                  </a:schemeClr>
                </a:solidFill>
                <a:latin typeface="Univers 57 Condensed" pitchFamily="34" charset="0"/>
                <a:cs typeface="Univers LT Std 57 Cn"/>
              </a:rPr>
              <a:t>CAMPUS FORUM ONE: </a:t>
            </a:r>
            <a:r>
              <a:rPr lang="en-US" dirty="0">
                <a:solidFill>
                  <a:schemeClr val="bg1">
                    <a:lumMod val="75000"/>
                  </a:schemeClr>
                </a:solidFill>
                <a:latin typeface="Univers 57 Condensed" pitchFamily="34" charset="0"/>
                <a:cs typeface="Univers LT Std 57 Cn"/>
              </a:rPr>
              <a:t/>
            </a:r>
            <a:br>
              <a:rPr lang="en-US" dirty="0">
                <a:solidFill>
                  <a:schemeClr val="bg1">
                    <a:lumMod val="75000"/>
                  </a:schemeClr>
                </a:solidFill>
                <a:latin typeface="Univers 57 Condensed" pitchFamily="34" charset="0"/>
                <a:cs typeface="Univers LT Std 57 Cn"/>
              </a:rPr>
            </a:br>
            <a:r>
              <a:rPr lang="en-US" dirty="0">
                <a:solidFill>
                  <a:schemeClr val="bg1">
                    <a:lumMod val="75000"/>
                  </a:schemeClr>
                </a:solidFill>
                <a:latin typeface="Univers 57 Condensed" pitchFamily="34" charset="0"/>
                <a:cs typeface="Univers LT Std 57 Cn"/>
              </a:rPr>
              <a:t>Introduce Planning process and Gather Input from Key Stakeholders</a:t>
            </a:r>
            <a:br>
              <a:rPr lang="en-US" dirty="0">
                <a:solidFill>
                  <a:schemeClr val="bg1">
                    <a:lumMod val="75000"/>
                  </a:schemeClr>
                </a:solidFill>
                <a:latin typeface="Univers 57 Condensed" pitchFamily="34" charset="0"/>
                <a:cs typeface="Univers LT Std 57 Cn"/>
              </a:rPr>
            </a:br>
            <a:r>
              <a:rPr lang="en-US" dirty="0">
                <a:solidFill>
                  <a:schemeClr val="bg1">
                    <a:lumMod val="75000"/>
                  </a:schemeClr>
                </a:solidFill>
                <a:latin typeface="Univers 57 Condensed" pitchFamily="34" charset="0"/>
                <a:cs typeface="Univers LT Std 57 Cn"/>
              </a:rPr>
              <a:t/>
            </a:r>
            <a:br>
              <a:rPr lang="en-US" dirty="0">
                <a:solidFill>
                  <a:schemeClr val="bg1">
                    <a:lumMod val="75000"/>
                  </a:schemeClr>
                </a:solidFill>
                <a:latin typeface="Univers 57 Condensed" pitchFamily="34" charset="0"/>
                <a:cs typeface="Univers LT Std 57 Cn"/>
              </a:rPr>
            </a:br>
            <a:r>
              <a:rPr lang="en-US" dirty="0">
                <a:solidFill>
                  <a:schemeClr val="bg1">
                    <a:lumMod val="75000"/>
                  </a:schemeClr>
                </a:solidFill>
                <a:latin typeface="Univers 57 Condensed" pitchFamily="34" charset="0"/>
                <a:cs typeface="Univers LT Std 57 Cn"/>
              </a:rPr>
              <a:t/>
            </a:r>
            <a:br>
              <a:rPr lang="en-US" dirty="0">
                <a:solidFill>
                  <a:schemeClr val="bg1">
                    <a:lumMod val="75000"/>
                  </a:schemeClr>
                </a:solidFill>
                <a:latin typeface="Univers 57 Condensed" pitchFamily="34" charset="0"/>
                <a:cs typeface="Univers LT Std 57 Cn"/>
              </a:rPr>
            </a:br>
            <a:endParaRPr lang="en-US" b="1" dirty="0">
              <a:solidFill>
                <a:schemeClr val="bg1">
                  <a:lumMod val="75000"/>
                </a:schemeClr>
              </a:solidFill>
              <a:latin typeface="Univers 57 Condensed" pitchFamily="34" charset="0"/>
              <a:cs typeface="Univers LT Std 57 Cn"/>
            </a:endParaRPr>
          </a:p>
          <a:p>
            <a:pPr marL="342891" indent="-342891">
              <a:buFont typeface="Arial" panose="020B0604020202020204" pitchFamily="34" charset="0"/>
              <a:buChar char="•"/>
            </a:pPr>
            <a:r>
              <a:rPr lang="en-US" dirty="0">
                <a:solidFill>
                  <a:srgbClr val="FF0000"/>
                </a:solidFill>
                <a:latin typeface="Univers 57 Condensed" pitchFamily="34" charset="0"/>
                <a:cs typeface="Univers LT Std 57 Cn"/>
              </a:rPr>
              <a:t>CAMPUS FORUM TWO: </a:t>
            </a:r>
            <a:r>
              <a:rPr lang="en-US" dirty="0">
                <a:solidFill>
                  <a:schemeClr val="bg1">
                    <a:lumMod val="75000"/>
                  </a:schemeClr>
                </a:solidFill>
                <a:latin typeface="Univers 57 Condensed" pitchFamily="34" charset="0"/>
                <a:cs typeface="Univers LT Std 57 Cn"/>
              </a:rPr>
              <a:t/>
            </a:r>
            <a:br>
              <a:rPr lang="en-US" dirty="0">
                <a:solidFill>
                  <a:schemeClr val="bg1">
                    <a:lumMod val="75000"/>
                  </a:schemeClr>
                </a:solidFill>
                <a:latin typeface="Univers 57 Condensed" pitchFamily="34" charset="0"/>
                <a:cs typeface="Univers LT Std 57 Cn"/>
              </a:rPr>
            </a:br>
            <a:r>
              <a:rPr lang="en-US" dirty="0">
                <a:solidFill>
                  <a:schemeClr val="bg1">
                    <a:lumMod val="75000"/>
                  </a:schemeClr>
                </a:solidFill>
                <a:latin typeface="Univers 57 Condensed" pitchFamily="34" charset="0"/>
                <a:cs typeface="Univers LT Std 57 Cn"/>
              </a:rPr>
              <a:t>Vet Alternative Plans, Secure Feedback</a:t>
            </a:r>
            <a:br>
              <a:rPr lang="en-US" dirty="0">
                <a:solidFill>
                  <a:schemeClr val="bg1">
                    <a:lumMod val="75000"/>
                  </a:schemeClr>
                </a:solidFill>
                <a:latin typeface="Univers 57 Condensed" pitchFamily="34" charset="0"/>
                <a:cs typeface="Univers LT Std 57 Cn"/>
              </a:rPr>
            </a:br>
            <a:r>
              <a:rPr lang="en-US" dirty="0">
                <a:solidFill>
                  <a:schemeClr val="bg1">
                    <a:lumMod val="75000"/>
                  </a:schemeClr>
                </a:solidFill>
                <a:latin typeface="Univers 57 Condensed" pitchFamily="34" charset="0"/>
                <a:cs typeface="Univers LT Std 57 Cn"/>
              </a:rPr>
              <a:t/>
            </a:r>
            <a:br>
              <a:rPr lang="en-US" dirty="0">
                <a:solidFill>
                  <a:schemeClr val="bg1">
                    <a:lumMod val="75000"/>
                  </a:schemeClr>
                </a:solidFill>
                <a:latin typeface="Univers 57 Condensed" pitchFamily="34" charset="0"/>
                <a:cs typeface="Univers LT Std 57 Cn"/>
              </a:rPr>
            </a:br>
            <a:r>
              <a:rPr lang="en-US" dirty="0">
                <a:solidFill>
                  <a:schemeClr val="bg1">
                    <a:lumMod val="75000"/>
                  </a:schemeClr>
                </a:solidFill>
                <a:latin typeface="Univers 57 Condensed" pitchFamily="34" charset="0"/>
                <a:cs typeface="Univers LT Std 57 Cn"/>
              </a:rPr>
              <a:t/>
            </a:r>
            <a:br>
              <a:rPr lang="en-US" dirty="0">
                <a:solidFill>
                  <a:schemeClr val="bg1">
                    <a:lumMod val="75000"/>
                  </a:schemeClr>
                </a:solidFill>
                <a:latin typeface="Univers 57 Condensed" pitchFamily="34" charset="0"/>
                <a:cs typeface="Univers LT Std 57 Cn"/>
              </a:rPr>
            </a:br>
            <a:endParaRPr lang="en-US" dirty="0">
              <a:solidFill>
                <a:schemeClr val="bg1">
                  <a:lumMod val="75000"/>
                </a:schemeClr>
              </a:solidFill>
              <a:latin typeface="Univers 57 Condensed" pitchFamily="34" charset="0"/>
              <a:cs typeface="Univers LT Std 57 Cn"/>
            </a:endParaRPr>
          </a:p>
          <a:p>
            <a:pPr marL="342891" indent="-342891">
              <a:buFont typeface="Arial" panose="020B0604020202020204" pitchFamily="34" charset="0"/>
              <a:buChar char="•"/>
            </a:pPr>
            <a:r>
              <a:rPr lang="en-US" dirty="0">
                <a:solidFill>
                  <a:srgbClr val="800080"/>
                </a:solidFill>
                <a:latin typeface="Univers 57 Condensed" pitchFamily="34" charset="0"/>
                <a:cs typeface="Univers LT Std 57 Cn"/>
              </a:rPr>
              <a:t>CAMPUS FORUM THREE: </a:t>
            </a:r>
            <a:r>
              <a:rPr lang="en-US" dirty="0">
                <a:solidFill>
                  <a:schemeClr val="bg1">
                    <a:lumMod val="75000"/>
                  </a:schemeClr>
                </a:solidFill>
                <a:latin typeface="Univers 57 Condensed" pitchFamily="34" charset="0"/>
                <a:cs typeface="Univers LT Std 57 Cn"/>
              </a:rPr>
              <a:t/>
            </a:r>
            <a:br>
              <a:rPr lang="en-US" dirty="0">
                <a:solidFill>
                  <a:schemeClr val="bg1">
                    <a:lumMod val="75000"/>
                  </a:schemeClr>
                </a:solidFill>
                <a:latin typeface="Univers 57 Condensed" pitchFamily="34" charset="0"/>
                <a:cs typeface="Univers LT Std 57 Cn"/>
              </a:rPr>
            </a:br>
            <a:r>
              <a:rPr lang="en-US" dirty="0">
                <a:solidFill>
                  <a:schemeClr val="bg1">
                    <a:lumMod val="75000"/>
                  </a:schemeClr>
                </a:solidFill>
                <a:latin typeface="Univers 57 Condensed" pitchFamily="34" charset="0"/>
                <a:cs typeface="Univers LT Std 57 Cn"/>
              </a:rPr>
              <a:t>Present Final Recommendations, Procure Buy-In</a:t>
            </a:r>
          </a:p>
        </p:txBody>
      </p:sp>
      <p:sp>
        <p:nvSpPr>
          <p:cNvPr id="2" name="Freeform 1"/>
          <p:cNvSpPr/>
          <p:nvPr/>
        </p:nvSpPr>
        <p:spPr>
          <a:xfrm>
            <a:off x="498031" y="1283225"/>
            <a:ext cx="8392160" cy="0"/>
          </a:xfrm>
          <a:custGeom>
            <a:avLst/>
            <a:gdLst>
              <a:gd name="connsiteX0" fmla="*/ 0 w 8392160"/>
              <a:gd name="connsiteY0" fmla="*/ 0 h 0"/>
              <a:gd name="connsiteX1" fmla="*/ 8392160 w 8392160"/>
              <a:gd name="connsiteY1" fmla="*/ 0 h 0"/>
            </a:gdLst>
            <a:ahLst/>
            <a:cxnLst>
              <a:cxn ang="0">
                <a:pos x="connsiteX0" y="connsiteY0"/>
              </a:cxn>
              <a:cxn ang="0">
                <a:pos x="connsiteX1" y="connsiteY1"/>
              </a:cxn>
            </a:cxnLst>
            <a:rect l="l" t="t" r="r" b="b"/>
            <a:pathLst>
              <a:path w="8392160">
                <a:moveTo>
                  <a:pt x="0" y="0"/>
                </a:moveTo>
                <a:lnTo>
                  <a:pt x="839216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Freeform 7"/>
          <p:cNvSpPr/>
          <p:nvPr/>
        </p:nvSpPr>
        <p:spPr>
          <a:xfrm>
            <a:off x="498031" y="2952750"/>
            <a:ext cx="8392160" cy="0"/>
          </a:xfrm>
          <a:custGeom>
            <a:avLst/>
            <a:gdLst>
              <a:gd name="connsiteX0" fmla="*/ 0 w 8392160"/>
              <a:gd name="connsiteY0" fmla="*/ 0 h 0"/>
              <a:gd name="connsiteX1" fmla="*/ 8392160 w 8392160"/>
              <a:gd name="connsiteY1" fmla="*/ 0 h 0"/>
            </a:gdLst>
            <a:ahLst/>
            <a:cxnLst>
              <a:cxn ang="0">
                <a:pos x="connsiteX0" y="connsiteY0"/>
              </a:cxn>
              <a:cxn ang="0">
                <a:pos x="connsiteX1" y="connsiteY1"/>
              </a:cxn>
            </a:cxnLst>
            <a:rect l="l" t="t" r="r" b="b"/>
            <a:pathLst>
              <a:path w="8392160">
                <a:moveTo>
                  <a:pt x="0" y="0"/>
                </a:moveTo>
                <a:lnTo>
                  <a:pt x="839216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Freeform 8"/>
          <p:cNvSpPr/>
          <p:nvPr/>
        </p:nvSpPr>
        <p:spPr>
          <a:xfrm>
            <a:off x="523240" y="4310025"/>
            <a:ext cx="8392160" cy="0"/>
          </a:xfrm>
          <a:custGeom>
            <a:avLst/>
            <a:gdLst>
              <a:gd name="connsiteX0" fmla="*/ 0 w 8392160"/>
              <a:gd name="connsiteY0" fmla="*/ 0 h 0"/>
              <a:gd name="connsiteX1" fmla="*/ 8392160 w 8392160"/>
              <a:gd name="connsiteY1" fmla="*/ 0 h 0"/>
            </a:gdLst>
            <a:ahLst/>
            <a:cxnLst>
              <a:cxn ang="0">
                <a:pos x="connsiteX0" y="connsiteY0"/>
              </a:cxn>
              <a:cxn ang="0">
                <a:pos x="connsiteX1" y="connsiteY1"/>
              </a:cxn>
            </a:cxnLst>
            <a:rect l="l" t="t" r="r" b="b"/>
            <a:pathLst>
              <a:path w="8392160">
                <a:moveTo>
                  <a:pt x="0" y="0"/>
                </a:moveTo>
                <a:lnTo>
                  <a:pt x="839216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2618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427037" y="-1466850"/>
            <a:ext cx="8653463" cy="524742"/>
          </a:xfrm>
        </p:spPr>
        <p:txBody>
          <a:bodyPr/>
          <a:lstStyle/>
          <a:p>
            <a:endParaRPr lang="en-US" dirty="0"/>
          </a:p>
        </p:txBody>
      </p:sp>
      <p:sp>
        <p:nvSpPr>
          <p:cNvPr id="5" name="Rectangle 4"/>
          <p:cNvSpPr/>
          <p:nvPr/>
        </p:nvSpPr>
        <p:spPr>
          <a:xfrm>
            <a:off x="146050" y="87086"/>
            <a:ext cx="9372600" cy="4871270"/>
          </a:xfrm>
          <a:prstGeom prst="rect">
            <a:avLst/>
          </a:prstGeom>
        </p:spPr>
        <p:txBody>
          <a:bodyPr wrap="square">
            <a:spAutoFit/>
          </a:bodyPr>
          <a:lstStyle/>
          <a:p>
            <a:pPr>
              <a:lnSpc>
                <a:spcPct val="107000"/>
              </a:lnSpc>
              <a:spcAft>
                <a:spcPts val="800"/>
              </a:spcAft>
            </a:pPr>
            <a:r>
              <a:rPr lang="en-US" sz="2000" b="1" dirty="0">
                <a:solidFill>
                  <a:srgbClr val="ED8B00"/>
                </a:solidFill>
                <a:latin typeface="Univers LT Std 57 Cn"/>
                <a:ea typeface="Calibri" panose="020F0502020204030204" pitchFamily="34" charset="0"/>
                <a:cs typeface="Times New Roman" panose="02020603050405020304" pitchFamily="18" charset="0"/>
              </a:rPr>
              <a:t>FORUM NO. 1</a:t>
            </a:r>
            <a:r>
              <a:rPr lang="en-US" sz="1600" dirty="0">
                <a:solidFill>
                  <a:srgbClr val="ED8B00"/>
                </a:solidFill>
                <a:latin typeface="Univers LT Std 57 Cn"/>
                <a:ea typeface="Calibri" panose="020F0502020204030204" pitchFamily="34" charset="0"/>
                <a:cs typeface="Times New Roman" panose="02020603050405020304" pitchFamily="18" charset="0"/>
              </a:rPr>
              <a:t> </a:t>
            </a:r>
            <a:r>
              <a:rPr lang="en-US" b="1" dirty="0">
                <a:solidFill>
                  <a:srgbClr val="ED8B00"/>
                </a:solidFill>
                <a:latin typeface="Univers LT Std 57 Cn"/>
                <a:ea typeface="Calibri" panose="020F0502020204030204" pitchFamily="34" charset="0"/>
                <a:cs typeface="Times New Roman" panose="02020603050405020304" pitchFamily="18" charset="0"/>
              </a:rPr>
              <a:t>AGENDA</a:t>
            </a:r>
            <a:endParaRPr lang="en-US" sz="1600" dirty="0">
              <a:solidFill>
                <a:srgbClr val="ED8B00"/>
              </a:solidFill>
              <a:latin typeface="Univers LT Std 57 Cn"/>
              <a:ea typeface="Calibri" panose="020F0502020204030204" pitchFamily="34" charset="0"/>
              <a:cs typeface="Times New Roman" panose="02020603050405020304" pitchFamily="18" charset="0"/>
            </a:endParaRPr>
          </a:p>
          <a:p>
            <a:pPr marL="800080" lvl="1" indent="-342891">
              <a:lnSpc>
                <a:spcPct val="107000"/>
              </a:lnSpc>
              <a:buFont typeface="+mj-lt"/>
              <a:buAutoNum type="arabicPeriod"/>
            </a:pPr>
            <a:r>
              <a:rPr lang="en-US" sz="2000" dirty="0">
                <a:solidFill>
                  <a:schemeClr val="bg1"/>
                </a:solidFill>
                <a:latin typeface="Univers LT Std 57 Cn"/>
                <a:ea typeface="Calibri" panose="020F0502020204030204" pitchFamily="34" charset="0"/>
                <a:cs typeface="Times New Roman" panose="02020603050405020304" pitchFamily="18" charset="0"/>
              </a:rPr>
              <a:t>Introduction: President Tomás D. Morales</a:t>
            </a:r>
          </a:p>
          <a:p>
            <a:pPr marL="800080" lvl="1" indent="-342891">
              <a:lnSpc>
                <a:spcPct val="107000"/>
              </a:lnSpc>
              <a:buFont typeface="+mj-lt"/>
              <a:buAutoNum type="arabicPeriod"/>
            </a:pPr>
            <a:r>
              <a:rPr lang="en-US" sz="2000" dirty="0">
                <a:solidFill>
                  <a:schemeClr val="bg1"/>
                </a:solidFill>
                <a:latin typeface="Univers LT Std 57 Cn"/>
                <a:ea typeface="Calibri" panose="020F0502020204030204" pitchFamily="34" charset="0"/>
                <a:cs typeface="Times New Roman" panose="02020603050405020304" pitchFamily="18" charset="0"/>
              </a:rPr>
              <a:t>The Master Plan Consulting Team</a:t>
            </a:r>
          </a:p>
          <a:p>
            <a:pPr marL="800080" lvl="1" indent="-342891">
              <a:lnSpc>
                <a:spcPct val="107000"/>
              </a:lnSpc>
              <a:buFont typeface="+mj-lt"/>
              <a:buAutoNum type="arabicPeriod"/>
            </a:pPr>
            <a:r>
              <a:rPr lang="en-US" sz="2000" dirty="0">
                <a:solidFill>
                  <a:schemeClr val="bg1"/>
                </a:solidFill>
                <a:latin typeface="Univers LT Std 57 Cn"/>
                <a:ea typeface="Calibri" panose="020F0502020204030204" pitchFamily="34" charset="0"/>
                <a:cs typeface="Times New Roman" panose="02020603050405020304" pitchFamily="18" charset="0"/>
              </a:rPr>
              <a:t>Purpose of the Master Plan</a:t>
            </a:r>
          </a:p>
          <a:p>
            <a:pPr marL="800080" lvl="1" indent="-342891">
              <a:lnSpc>
                <a:spcPct val="107000"/>
              </a:lnSpc>
              <a:buFont typeface="+mj-lt"/>
              <a:buAutoNum type="arabicPeriod"/>
            </a:pPr>
            <a:r>
              <a:rPr lang="en-US" sz="2000" dirty="0">
                <a:solidFill>
                  <a:schemeClr val="bg1"/>
                </a:solidFill>
                <a:latin typeface="Univers LT Std 57 Cn"/>
                <a:ea typeface="Calibri" panose="020F0502020204030204" pitchFamily="34" charset="0"/>
                <a:cs typeface="Times New Roman" panose="02020603050405020304" pitchFamily="18" charset="0"/>
              </a:rPr>
              <a:t>Summary of Vision Statement</a:t>
            </a:r>
          </a:p>
          <a:p>
            <a:pPr marL="800080" lvl="1" indent="-342891">
              <a:lnSpc>
                <a:spcPct val="107000"/>
              </a:lnSpc>
              <a:buFont typeface="+mj-lt"/>
              <a:buAutoNum type="arabicPeriod"/>
            </a:pPr>
            <a:r>
              <a:rPr lang="en-US" sz="2000" dirty="0">
                <a:solidFill>
                  <a:schemeClr val="bg1"/>
                </a:solidFill>
                <a:latin typeface="Univers LT Std 57 Cn"/>
                <a:ea typeface="Calibri" panose="020F0502020204030204" pitchFamily="34" charset="0"/>
                <a:cs typeface="Times New Roman" panose="02020603050405020304" pitchFamily="18" charset="0"/>
              </a:rPr>
              <a:t>Process </a:t>
            </a:r>
            <a:r>
              <a:rPr lang="en-US" sz="2000" dirty="0" smtClean="0">
                <a:solidFill>
                  <a:schemeClr val="bg1"/>
                </a:solidFill>
                <a:latin typeface="Univers LT Std 57 Cn"/>
                <a:ea typeface="Calibri" panose="020F0502020204030204" pitchFamily="34" charset="0"/>
                <a:cs typeface="Times New Roman" panose="02020603050405020304" pitchFamily="18" charset="0"/>
              </a:rPr>
              <a:t>Description and Schedule</a:t>
            </a:r>
            <a:endParaRPr lang="en-US" sz="2000" dirty="0">
              <a:solidFill>
                <a:schemeClr val="bg1"/>
              </a:solidFill>
              <a:latin typeface="Univers LT Std 57 Cn"/>
              <a:ea typeface="Calibri" panose="020F0502020204030204" pitchFamily="34" charset="0"/>
              <a:cs typeface="Times New Roman" panose="02020603050405020304" pitchFamily="18" charset="0"/>
            </a:endParaRPr>
          </a:p>
          <a:p>
            <a:pPr marL="800080" lvl="1" indent="-342891">
              <a:lnSpc>
                <a:spcPct val="107000"/>
              </a:lnSpc>
              <a:buFont typeface="+mj-lt"/>
              <a:buAutoNum type="arabicPeriod"/>
            </a:pPr>
            <a:r>
              <a:rPr lang="en-US" sz="2000" dirty="0" smtClean="0">
                <a:solidFill>
                  <a:schemeClr val="bg1"/>
                </a:solidFill>
                <a:latin typeface="Univers LT Std 57 Cn"/>
                <a:ea typeface="Calibri" panose="020F0502020204030204" pitchFamily="34" charset="0"/>
                <a:cs typeface="Times New Roman" panose="02020603050405020304" pitchFamily="18" charset="0"/>
              </a:rPr>
              <a:t>Campus </a:t>
            </a:r>
            <a:r>
              <a:rPr lang="en-US" sz="2000" dirty="0">
                <a:solidFill>
                  <a:schemeClr val="bg1"/>
                </a:solidFill>
                <a:latin typeface="Univers LT Std 57 Cn"/>
                <a:ea typeface="Calibri" panose="020F0502020204030204" pitchFamily="34" charset="0"/>
                <a:cs typeface="Times New Roman" panose="02020603050405020304" pitchFamily="18" charset="0"/>
              </a:rPr>
              <a:t>Background and Existing </a:t>
            </a:r>
            <a:r>
              <a:rPr lang="en-US" sz="2000" dirty="0" smtClean="0">
                <a:solidFill>
                  <a:schemeClr val="bg1"/>
                </a:solidFill>
                <a:latin typeface="Univers LT Std 57 Cn"/>
                <a:ea typeface="Calibri" panose="020F0502020204030204" pitchFamily="34" charset="0"/>
                <a:cs typeface="Times New Roman" panose="02020603050405020304" pitchFamily="18" charset="0"/>
              </a:rPr>
              <a:t>Conditions</a:t>
            </a:r>
          </a:p>
          <a:p>
            <a:pPr marL="800080" lvl="1" indent="-342891">
              <a:lnSpc>
                <a:spcPct val="107000"/>
              </a:lnSpc>
              <a:buFont typeface="+mj-lt"/>
              <a:buAutoNum type="arabicPeriod"/>
            </a:pPr>
            <a:r>
              <a:rPr lang="en-US" sz="2000" dirty="0" smtClean="0">
                <a:solidFill>
                  <a:schemeClr val="bg1"/>
                </a:solidFill>
                <a:latin typeface="Univers LT Std 57 Cn"/>
                <a:ea typeface="Calibri" panose="020F0502020204030204" pitchFamily="34" charset="0"/>
                <a:cs typeface="Times New Roman" panose="02020603050405020304" pitchFamily="18" charset="0"/>
              </a:rPr>
              <a:t>Discussion </a:t>
            </a:r>
            <a:r>
              <a:rPr lang="en-US" sz="2000" dirty="0">
                <a:solidFill>
                  <a:schemeClr val="bg1"/>
                </a:solidFill>
                <a:latin typeface="Univers LT Std 57 Cn"/>
                <a:ea typeface="Calibri" panose="020F0502020204030204" pitchFamily="34" charset="0"/>
                <a:cs typeface="Times New Roman" panose="02020603050405020304" pitchFamily="18" charset="0"/>
              </a:rPr>
              <a:t>of campus issues </a:t>
            </a:r>
            <a:br>
              <a:rPr lang="en-US" sz="2000" dirty="0">
                <a:solidFill>
                  <a:schemeClr val="bg1"/>
                </a:solidFill>
                <a:latin typeface="Univers LT Std 57 Cn"/>
                <a:ea typeface="Calibri" panose="020F0502020204030204" pitchFamily="34" charset="0"/>
                <a:cs typeface="Times New Roman" panose="02020603050405020304" pitchFamily="18" charset="0"/>
              </a:rPr>
            </a:br>
            <a:r>
              <a:rPr lang="en-US" sz="2000" dirty="0">
                <a:solidFill>
                  <a:schemeClr val="bg1"/>
                </a:solidFill>
                <a:latin typeface="Univers LT Std 57 Cn"/>
                <a:ea typeface="Calibri" panose="020F0502020204030204" pitchFamily="34" charset="0"/>
                <a:cs typeface="Times New Roman" panose="02020603050405020304" pitchFamily="18" charset="0"/>
              </a:rPr>
              <a:t>	- </a:t>
            </a:r>
            <a:r>
              <a:rPr lang="en-US" sz="2000" i="1" dirty="0">
                <a:solidFill>
                  <a:schemeClr val="bg1"/>
                </a:solidFill>
                <a:latin typeface="Univers LT Std 57 Cn"/>
                <a:ea typeface="Calibri" panose="020F0502020204030204" pitchFamily="34" charset="0"/>
                <a:cs typeface="Times New Roman" panose="02020603050405020304" pitchFamily="18" charset="0"/>
              </a:rPr>
              <a:t>What are the most important issues that should be addressed </a:t>
            </a:r>
            <a:r>
              <a:rPr lang="en-US" sz="2000" i="1" dirty="0" smtClean="0">
                <a:solidFill>
                  <a:schemeClr val="bg1"/>
                </a:solidFill>
                <a:latin typeface="Univers LT Std 57 Cn"/>
                <a:ea typeface="Calibri" panose="020F0502020204030204" pitchFamily="34" charset="0"/>
                <a:cs typeface="Times New Roman" panose="02020603050405020304" pitchFamily="18" charset="0"/>
              </a:rPr>
              <a:t/>
            </a:r>
            <a:br>
              <a:rPr lang="en-US" sz="2000" i="1" dirty="0" smtClean="0">
                <a:solidFill>
                  <a:schemeClr val="bg1"/>
                </a:solidFill>
                <a:latin typeface="Univers LT Std 57 Cn"/>
                <a:ea typeface="Calibri" panose="020F0502020204030204" pitchFamily="34" charset="0"/>
                <a:cs typeface="Times New Roman" panose="02020603050405020304" pitchFamily="18" charset="0"/>
              </a:rPr>
            </a:br>
            <a:r>
              <a:rPr lang="en-US" sz="2000" i="1" dirty="0" smtClean="0">
                <a:solidFill>
                  <a:schemeClr val="bg1"/>
                </a:solidFill>
                <a:latin typeface="Univers LT Std 57 Cn"/>
                <a:ea typeface="Calibri" panose="020F0502020204030204" pitchFamily="34" charset="0"/>
                <a:cs typeface="Times New Roman" panose="02020603050405020304" pitchFamily="18" charset="0"/>
              </a:rPr>
              <a:t>	   in the </a:t>
            </a:r>
            <a:r>
              <a:rPr lang="en-US" sz="2000" i="1" dirty="0">
                <a:solidFill>
                  <a:schemeClr val="bg1"/>
                </a:solidFill>
                <a:latin typeface="Univers LT Std 57 Cn"/>
                <a:ea typeface="Calibri" panose="020F0502020204030204" pitchFamily="34" charset="0"/>
                <a:cs typeface="Times New Roman" panose="02020603050405020304" pitchFamily="18" charset="0"/>
              </a:rPr>
              <a:t>Master Plan?</a:t>
            </a:r>
            <a:br>
              <a:rPr lang="en-US" sz="2000" i="1" dirty="0">
                <a:solidFill>
                  <a:schemeClr val="bg1"/>
                </a:solidFill>
                <a:latin typeface="Univers LT Std 57 Cn"/>
                <a:ea typeface="Calibri" panose="020F0502020204030204" pitchFamily="34" charset="0"/>
                <a:cs typeface="Times New Roman" panose="02020603050405020304" pitchFamily="18" charset="0"/>
              </a:rPr>
            </a:br>
            <a:r>
              <a:rPr lang="en-US" sz="2000" i="1" dirty="0">
                <a:solidFill>
                  <a:schemeClr val="bg1"/>
                </a:solidFill>
                <a:latin typeface="Univers LT Std 57 Cn"/>
                <a:ea typeface="Calibri" panose="020F0502020204030204" pitchFamily="34" charset="0"/>
                <a:cs typeface="Times New Roman" panose="02020603050405020304" pitchFamily="18" charset="0"/>
              </a:rPr>
              <a:t>	- What are the best things about the CSUSB campus?</a:t>
            </a:r>
            <a:br>
              <a:rPr lang="en-US" sz="2000" i="1" dirty="0">
                <a:solidFill>
                  <a:schemeClr val="bg1"/>
                </a:solidFill>
                <a:latin typeface="Univers LT Std 57 Cn"/>
                <a:ea typeface="Calibri" panose="020F0502020204030204" pitchFamily="34" charset="0"/>
                <a:cs typeface="Times New Roman" panose="02020603050405020304" pitchFamily="18" charset="0"/>
              </a:rPr>
            </a:br>
            <a:r>
              <a:rPr lang="en-US" sz="2000" i="1" dirty="0">
                <a:solidFill>
                  <a:schemeClr val="bg1"/>
                </a:solidFill>
                <a:latin typeface="Univers LT Std 57 Cn"/>
                <a:ea typeface="Calibri" panose="020F0502020204030204" pitchFamily="34" charset="0"/>
                <a:cs typeface="Times New Roman" panose="02020603050405020304" pitchFamily="18" charset="0"/>
              </a:rPr>
              <a:t>	- What are the worst things about the CSUSB campus?</a:t>
            </a:r>
            <a:r>
              <a:rPr lang="en-US" sz="2000" dirty="0">
                <a:solidFill>
                  <a:schemeClr val="bg1"/>
                </a:solidFill>
                <a:latin typeface="Univers LT Std 57 Cn"/>
                <a:ea typeface="Calibri" panose="020F0502020204030204" pitchFamily="34" charset="0"/>
                <a:cs typeface="Times New Roman" panose="02020603050405020304" pitchFamily="18" charset="0"/>
              </a:rPr>
              <a:t/>
            </a:r>
            <a:br>
              <a:rPr lang="en-US" sz="2000" dirty="0">
                <a:solidFill>
                  <a:schemeClr val="bg1"/>
                </a:solidFill>
                <a:latin typeface="Univers LT Std 57 Cn"/>
                <a:ea typeface="Calibri" panose="020F0502020204030204" pitchFamily="34" charset="0"/>
                <a:cs typeface="Times New Roman" panose="02020603050405020304" pitchFamily="18" charset="0"/>
              </a:rPr>
            </a:br>
            <a:r>
              <a:rPr lang="en-US"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r>
            <a:br>
              <a:rPr lang="en-US"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br>
            <a:endPar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728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7135" y="129878"/>
            <a:ext cx="8270407" cy="523220"/>
          </a:xfrm>
          <a:prstGeom prst="rect">
            <a:avLst/>
          </a:prstGeom>
          <a:noFill/>
        </p:spPr>
        <p:txBody>
          <a:bodyPr wrap="square" rtlCol="0">
            <a:spAutoFit/>
          </a:bodyPr>
          <a:lstStyle/>
          <a:p>
            <a:r>
              <a:rPr lang="en-US" sz="2800" b="1" dirty="0">
                <a:solidFill>
                  <a:schemeClr val="bg1">
                    <a:lumMod val="75000"/>
                  </a:schemeClr>
                </a:solidFill>
                <a:latin typeface="Univers 57 Condensed" pitchFamily="34" charset="0"/>
                <a:cs typeface="Univers LT Std 57 Cn"/>
              </a:rPr>
              <a:t>ONLINE TOOLS </a:t>
            </a:r>
          </a:p>
        </p:txBody>
      </p:sp>
      <p:sp>
        <p:nvSpPr>
          <p:cNvPr id="8" name="TextBox 7"/>
          <p:cNvSpPr txBox="1"/>
          <p:nvPr/>
        </p:nvSpPr>
        <p:spPr>
          <a:xfrm>
            <a:off x="381000" y="742951"/>
            <a:ext cx="2819400" cy="1231106"/>
          </a:xfrm>
          <a:prstGeom prst="rect">
            <a:avLst/>
          </a:prstGeom>
          <a:noFill/>
        </p:spPr>
        <p:txBody>
          <a:bodyPr wrap="square" rtlCol="0">
            <a:spAutoFit/>
          </a:bodyPr>
          <a:lstStyle/>
          <a:p>
            <a:pPr>
              <a:spcAft>
                <a:spcPts val="2400"/>
              </a:spcAft>
              <a:buClr>
                <a:srgbClr val="3366CC"/>
              </a:buClr>
              <a:buSzPct val="75000"/>
            </a:pPr>
            <a:r>
              <a:rPr lang="en-US" i="1" dirty="0">
                <a:solidFill>
                  <a:schemeClr val="bg1">
                    <a:lumMod val="50000"/>
                  </a:schemeClr>
                </a:solidFill>
                <a:latin typeface="Univers 57 Condensed" pitchFamily="34" charset="0"/>
                <a:cs typeface="Univers LT Std 57 Cn"/>
              </a:rPr>
              <a:t>Campus Web Site</a:t>
            </a:r>
            <a:br>
              <a:rPr lang="en-US" i="1" dirty="0">
                <a:solidFill>
                  <a:schemeClr val="bg1">
                    <a:lumMod val="50000"/>
                  </a:schemeClr>
                </a:solidFill>
                <a:latin typeface="Univers 57 Condensed" pitchFamily="34" charset="0"/>
                <a:cs typeface="Univers LT Std 57 Cn"/>
              </a:rPr>
            </a:br>
            <a:r>
              <a:rPr lang="en-US" dirty="0">
                <a:solidFill>
                  <a:schemeClr val="bg1">
                    <a:lumMod val="50000"/>
                  </a:schemeClr>
                </a:solidFill>
                <a:latin typeface="Univers 57 Condensed" pitchFamily="34" charset="0"/>
                <a:cs typeface="Univers LT Std 57 Cn"/>
              </a:rPr>
              <a:t>and other online portals</a:t>
            </a:r>
          </a:p>
          <a:p>
            <a:pPr marL="342891" indent="-342891">
              <a:spcAft>
                <a:spcPts val="2400"/>
              </a:spcAft>
              <a:buClr>
                <a:srgbClr val="3366CC"/>
              </a:buClr>
              <a:buSzPct val="75000"/>
              <a:buFont typeface="Arial"/>
              <a:buChar char="•"/>
            </a:pPr>
            <a:endParaRPr lang="en-US" dirty="0">
              <a:solidFill>
                <a:schemeClr val="tx1">
                  <a:lumMod val="50000"/>
                </a:schemeClr>
              </a:solidFill>
              <a:latin typeface="Univers 57 Condensed" pitchFamily="34" charset="0"/>
              <a:cs typeface="Univers LT Std 57 Cn"/>
            </a:endParaRPr>
          </a:p>
        </p:txBody>
      </p:sp>
      <p:pic>
        <p:nvPicPr>
          <p:cNvPr id="5" name="Picture 4" descr="FireShot Screen Capture #241 - 'LAS VEGAS I BEYOND THE NEON' - adlavacreative_com_lvdowntow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1200" y="2190750"/>
            <a:ext cx="2133600" cy="4466483"/>
          </a:xfrm>
          <a:prstGeom prst="rect">
            <a:avLst/>
          </a:prstGeom>
          <a:effectLst>
            <a:outerShdw blurRad="50800" dist="38100" dir="2700000" algn="tl" rotWithShape="0">
              <a:prstClr val="black">
                <a:alpha val="40000"/>
              </a:prstClr>
            </a:outerShdw>
          </a:effectLst>
        </p:spPr>
      </p:pic>
      <p:pic>
        <p:nvPicPr>
          <p:cNvPr id="7" name="Picture 6" descr="FireShot Screen Capture #240 - 'Your Voice Vegas by MindMixer' - www_yourvoicevegas_co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600" y="152400"/>
            <a:ext cx="2286215" cy="4436848"/>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8289" y="733694"/>
            <a:ext cx="4311141" cy="4202493"/>
          </a:xfrm>
          <a:prstGeom prst="rect">
            <a:avLst/>
          </a:prstGeom>
        </p:spPr>
      </p:pic>
    </p:spTree>
    <p:extLst>
      <p:ext uri="{BB962C8B-B14F-4D97-AF65-F5344CB8AC3E}">
        <p14:creationId xmlns:p14="http://schemas.microsoft.com/office/powerpoint/2010/main" val="43508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7135" y="129878"/>
            <a:ext cx="8270407" cy="523220"/>
          </a:xfrm>
          <a:prstGeom prst="rect">
            <a:avLst/>
          </a:prstGeom>
          <a:noFill/>
        </p:spPr>
        <p:txBody>
          <a:bodyPr wrap="square" rtlCol="0">
            <a:spAutoFit/>
          </a:bodyPr>
          <a:lstStyle/>
          <a:p>
            <a:r>
              <a:rPr lang="en-US" sz="2800" b="1" dirty="0">
                <a:solidFill>
                  <a:schemeClr val="bg1">
                    <a:lumMod val="75000"/>
                  </a:schemeClr>
                </a:solidFill>
                <a:latin typeface="Univers 57 Condensed" pitchFamily="34" charset="0"/>
                <a:cs typeface="Univers LT Std 57 Cn"/>
              </a:rPr>
              <a:t>ONLINE TOOLS </a:t>
            </a:r>
          </a:p>
        </p:txBody>
      </p:sp>
      <p:sp>
        <p:nvSpPr>
          <p:cNvPr id="8" name="TextBox 7"/>
          <p:cNvSpPr txBox="1"/>
          <p:nvPr/>
        </p:nvSpPr>
        <p:spPr>
          <a:xfrm>
            <a:off x="381001" y="742950"/>
            <a:ext cx="8108911" cy="646331"/>
          </a:xfrm>
          <a:prstGeom prst="rect">
            <a:avLst/>
          </a:prstGeom>
          <a:noFill/>
        </p:spPr>
        <p:txBody>
          <a:bodyPr wrap="square" rtlCol="0">
            <a:spAutoFit/>
          </a:bodyPr>
          <a:lstStyle/>
          <a:p>
            <a:pPr>
              <a:spcAft>
                <a:spcPts val="2400"/>
              </a:spcAft>
              <a:buClr>
                <a:srgbClr val="3366CC"/>
              </a:buClr>
              <a:buSzPct val="75000"/>
            </a:pPr>
            <a:r>
              <a:rPr lang="en-US" dirty="0">
                <a:solidFill>
                  <a:schemeClr val="bg1">
                    <a:lumMod val="50000"/>
                  </a:schemeClr>
                </a:solidFill>
                <a:latin typeface="Univers 57 Condensed" pitchFamily="34" charset="0"/>
                <a:cs typeface="Univers LT Std 57 Cn"/>
              </a:rPr>
              <a:t>Social Media </a:t>
            </a:r>
            <a:r>
              <a:rPr lang="en-US" dirty="0" smtClean="0">
                <a:solidFill>
                  <a:schemeClr val="bg1">
                    <a:lumMod val="50000"/>
                  </a:schemeClr>
                </a:solidFill>
                <a:latin typeface="Univers 57 Condensed" pitchFamily="34" charset="0"/>
                <a:cs typeface="Univers LT Std 57 Cn"/>
              </a:rPr>
              <a:t>and</a:t>
            </a:r>
            <a:r>
              <a:rPr lang="en-US" dirty="0">
                <a:solidFill>
                  <a:schemeClr val="bg1">
                    <a:lumMod val="50000"/>
                  </a:schemeClr>
                </a:solidFill>
                <a:latin typeface="Univers 57 Condensed" pitchFamily="34" charset="0"/>
                <a:cs typeface="Univers LT Std 57 Cn"/>
              </a:rPr>
              <a:t> </a:t>
            </a:r>
            <a:r>
              <a:rPr lang="en-US" dirty="0" smtClean="0">
                <a:solidFill>
                  <a:schemeClr val="bg1">
                    <a:lumMod val="50000"/>
                  </a:schemeClr>
                </a:solidFill>
                <a:latin typeface="Univers 57 Condensed" pitchFamily="34" charset="0"/>
                <a:cs typeface="Univers LT Std 57 Cn"/>
              </a:rPr>
              <a:t>24/7 Interactivity, Project Communication, </a:t>
            </a:r>
            <a:br>
              <a:rPr lang="en-US" dirty="0" smtClean="0">
                <a:solidFill>
                  <a:schemeClr val="bg1">
                    <a:lumMod val="50000"/>
                  </a:schemeClr>
                </a:solidFill>
                <a:latin typeface="Univers 57 Condensed" pitchFamily="34" charset="0"/>
                <a:cs typeface="Univers LT Std 57 Cn"/>
              </a:rPr>
            </a:br>
            <a:r>
              <a:rPr lang="en-US" dirty="0" smtClean="0">
                <a:solidFill>
                  <a:schemeClr val="bg1">
                    <a:lumMod val="50000"/>
                  </a:schemeClr>
                </a:solidFill>
                <a:latin typeface="Univers 57 Condensed" pitchFamily="34" charset="0"/>
                <a:cs typeface="Univers LT Std 57 Cn"/>
              </a:rPr>
              <a:t>and Data Collection </a:t>
            </a:r>
            <a:endParaRPr lang="en-US" dirty="0">
              <a:solidFill>
                <a:schemeClr val="bg1">
                  <a:lumMod val="50000"/>
                </a:schemeClr>
              </a:solidFill>
              <a:latin typeface="Univers 57 Condensed" pitchFamily="34" charset="0"/>
              <a:cs typeface="Univers LT Std 57 Cn"/>
            </a:endParaRPr>
          </a:p>
        </p:txBody>
      </p:sp>
      <p:pic>
        <p:nvPicPr>
          <p:cNvPr id="9" name="Picture 8" descr="YouTub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1" y="1954823"/>
            <a:ext cx="1232631" cy="1226529"/>
          </a:xfrm>
          <a:prstGeom prst="rect">
            <a:avLst/>
          </a:prstGeom>
          <a:effectLst>
            <a:outerShdw blurRad="50800" dist="38100" dir="2700000" algn="tl" rotWithShape="0">
              <a:prstClr val="black">
                <a:alpha val="40000"/>
              </a:prstClr>
            </a:outerShdw>
          </a:effectLst>
        </p:spPr>
      </p:pic>
      <p:pic>
        <p:nvPicPr>
          <p:cNvPr id="10" name="Picture 9" descr="Twitte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954821"/>
            <a:ext cx="1226528" cy="1226531"/>
          </a:xfrm>
          <a:prstGeom prst="rect">
            <a:avLst/>
          </a:prstGeom>
          <a:effectLst>
            <a:outerShdw blurRad="50800" dist="38100" dir="2700000" algn="tl" rotWithShape="0">
              <a:prstClr val="black">
                <a:alpha val="40000"/>
              </a:prstClr>
            </a:outerShdw>
          </a:effectLst>
        </p:spPr>
      </p:pic>
      <p:pic>
        <p:nvPicPr>
          <p:cNvPr id="11" name="Picture 10" descr="FaceBoo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1" y="1954819"/>
            <a:ext cx="1226529" cy="1226531"/>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5"/>
          <a:stretch>
            <a:fillRect/>
          </a:stretch>
        </p:blipFill>
        <p:spPr>
          <a:xfrm>
            <a:off x="7315200" y="1921870"/>
            <a:ext cx="1295400" cy="129540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622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4294967295"/>
          </p:nvPr>
        </p:nvSpPr>
        <p:spPr>
          <a:xfrm>
            <a:off x="-7034" y="-28455"/>
            <a:ext cx="9227234" cy="5267205"/>
          </a:xfrm>
          <a:prstGeom prst="rect">
            <a:avLst/>
          </a:prstGeom>
          <a:solidFill>
            <a:schemeClr val="tx2">
              <a:lumMod val="75000"/>
            </a:schemeClr>
          </a:solidFill>
          <a:ln>
            <a:noFill/>
          </a:ln>
        </p:spPr>
      </p:sp>
      <p:sp>
        <p:nvSpPr>
          <p:cNvPr id="4" name="Subtitle 3"/>
          <p:cNvSpPr>
            <a:spLocks noGrp="1"/>
          </p:cNvSpPr>
          <p:nvPr>
            <p:ph type="subTitle" idx="1"/>
          </p:nvPr>
        </p:nvSpPr>
        <p:spPr>
          <a:xfrm>
            <a:off x="228600" y="3181350"/>
            <a:ext cx="6490097" cy="457200"/>
          </a:xfrm>
        </p:spPr>
        <p:txBody>
          <a:bodyPr/>
          <a:lstStyle/>
          <a:p>
            <a:pPr>
              <a:lnSpc>
                <a:spcPct val="100000"/>
              </a:lnSpc>
            </a:pPr>
            <a:r>
              <a:rPr lang="en-US" sz="5400" b="0" dirty="0" smtClean="0">
                <a:solidFill>
                  <a:schemeClr val="tx1"/>
                </a:solidFill>
                <a:latin typeface="Univers 47 CondensedLight" pitchFamily="34" charset="0"/>
                <a:cs typeface="Univers LT Std 57 Cn"/>
              </a:rPr>
              <a:t>Campus</a:t>
            </a:r>
          </a:p>
          <a:p>
            <a:pPr>
              <a:lnSpc>
                <a:spcPct val="100000"/>
              </a:lnSpc>
            </a:pPr>
            <a:r>
              <a:rPr lang="en-US" sz="5400" b="0" dirty="0" smtClean="0">
                <a:solidFill>
                  <a:schemeClr val="tx1"/>
                </a:solidFill>
                <a:latin typeface="Univers 47 CondensedLight" pitchFamily="34" charset="0"/>
                <a:cs typeface="Univers LT Std 57 Cn"/>
              </a:rPr>
              <a:t>assets</a:t>
            </a:r>
            <a:endParaRPr lang="en-US" sz="5400" b="0" dirty="0">
              <a:solidFill>
                <a:schemeClr val="tx1"/>
              </a:solidFill>
              <a:latin typeface="Univers 47 CondensedLight" pitchFamily="34" charset="0"/>
              <a:cs typeface="Univers LT Std 57 Cn"/>
            </a:endParaRPr>
          </a:p>
        </p:txBody>
      </p:sp>
    </p:spTree>
    <p:extLst>
      <p:ext uri="{BB962C8B-B14F-4D97-AF65-F5344CB8AC3E}">
        <p14:creationId xmlns:p14="http://schemas.microsoft.com/office/powerpoint/2010/main" val="104112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dirty="0"/>
          </a:p>
        </p:txBody>
      </p:sp>
      <p:sp>
        <p:nvSpPr>
          <p:cNvPr id="3" name="Text Placeholder 2"/>
          <p:cNvSpPr>
            <a:spLocks noGrp="1"/>
          </p:cNvSpPr>
          <p:nvPr>
            <p:ph type="body" sz="quarter" idx="10"/>
          </p:nvPr>
        </p:nvSpPr>
        <p:spPr/>
        <p:txBody>
          <a:bodyPr/>
          <a:lstStyle/>
          <a:p>
            <a:endParaRPr lang="en-ZA" dirty="0"/>
          </a:p>
        </p:txBody>
      </p:sp>
      <p:sp>
        <p:nvSpPr>
          <p:cNvPr id="4" name="Text Placeholder 3"/>
          <p:cNvSpPr>
            <a:spLocks noGrp="1"/>
          </p:cNvSpPr>
          <p:nvPr>
            <p:ph type="body" sz="quarter" idx="12"/>
          </p:nvPr>
        </p:nvSpPr>
        <p:spPr/>
        <p:txBody>
          <a:bodyPr/>
          <a:lstStyle/>
          <a:p>
            <a:endParaRPr lang="en-ZA" dirty="0"/>
          </a:p>
        </p:txBody>
      </p:sp>
      <p:sp>
        <p:nvSpPr>
          <p:cNvPr id="5" name="Rectangle 4"/>
          <p:cNvSpPr/>
          <p:nvPr/>
        </p:nvSpPr>
        <p:spPr>
          <a:xfrm>
            <a:off x="0" y="-1"/>
            <a:ext cx="9144000" cy="52006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Univers 57 Condensed" pitchFamily="34" charset="0"/>
            </a:endParaRPr>
          </a:p>
        </p:txBody>
      </p:sp>
      <p:sp>
        <p:nvSpPr>
          <p:cNvPr id="6" name="TextBox 5"/>
          <p:cNvSpPr txBox="1"/>
          <p:nvPr/>
        </p:nvSpPr>
        <p:spPr>
          <a:xfrm>
            <a:off x="260618" y="317500"/>
            <a:ext cx="6462447" cy="707876"/>
          </a:xfrm>
          <a:prstGeom prst="rect">
            <a:avLst/>
          </a:prstGeom>
          <a:noFill/>
        </p:spPr>
        <p:txBody>
          <a:bodyPr wrap="square" lIns="274320" tIns="45715" rIns="91431" bIns="45715" rtlCol="0">
            <a:spAutoFit/>
          </a:bodyPr>
          <a:lstStyle/>
          <a:p>
            <a:r>
              <a:rPr lang="en-US" sz="4000" cap="all" spc="40" dirty="0">
                <a:latin typeface="Univers 57 Condensed" pitchFamily="34" charset="0"/>
                <a:cs typeface="Univers LT Std 57 Cn"/>
              </a:rPr>
              <a:t>agenda</a:t>
            </a:r>
            <a:endParaRPr lang="en-US" sz="2800" dirty="0">
              <a:latin typeface="Univers 57 Condensed" pitchFamily="34" charset="0"/>
              <a:cs typeface="Univers LT Std 57 Cn"/>
            </a:endParaRPr>
          </a:p>
        </p:txBody>
      </p:sp>
      <p:sp>
        <p:nvSpPr>
          <p:cNvPr id="7" name="TextBox 6"/>
          <p:cNvSpPr txBox="1"/>
          <p:nvPr/>
        </p:nvSpPr>
        <p:spPr>
          <a:xfrm>
            <a:off x="260616" y="1077444"/>
            <a:ext cx="7664184" cy="3139311"/>
          </a:xfrm>
          <a:prstGeom prst="rect">
            <a:avLst/>
          </a:prstGeom>
          <a:noFill/>
        </p:spPr>
        <p:txBody>
          <a:bodyPr wrap="square" lIns="274320" tIns="45715" rIns="91431" bIns="45715" numCol="1" spcCol="182880" rtlCol="0">
            <a:spAutoFit/>
          </a:bodyPr>
          <a:lstStyle/>
          <a:p>
            <a:pPr marL="514338" indent="-514338" fontAlgn="base">
              <a:spcBef>
                <a:spcPct val="0"/>
              </a:spcBef>
              <a:spcAft>
                <a:spcPts val="600"/>
              </a:spcAft>
              <a:buAutoNum type="arabicPeriod"/>
            </a:pPr>
            <a:r>
              <a:rPr lang="en-US" sz="2400" dirty="0">
                <a:latin typeface="Univers 47 CondensedLight" pitchFamily="34" charset="0"/>
                <a:cs typeface="Univers LT Std 57 Cn"/>
              </a:rPr>
              <a:t>Introduction</a:t>
            </a:r>
          </a:p>
          <a:p>
            <a:pPr marL="514338" indent="-514338" fontAlgn="base">
              <a:spcBef>
                <a:spcPct val="0"/>
              </a:spcBef>
              <a:spcAft>
                <a:spcPts val="600"/>
              </a:spcAft>
              <a:buAutoNum type="arabicPeriod"/>
            </a:pPr>
            <a:r>
              <a:rPr lang="en-US" sz="2400" dirty="0">
                <a:latin typeface="Univers 47 CondensedLight" pitchFamily="34" charset="0"/>
                <a:cs typeface="Univers LT Std 57 Cn"/>
              </a:rPr>
              <a:t>Project Team</a:t>
            </a:r>
          </a:p>
          <a:p>
            <a:pPr marL="514338" indent="-514338" fontAlgn="base">
              <a:spcBef>
                <a:spcPct val="0"/>
              </a:spcBef>
              <a:spcAft>
                <a:spcPts val="600"/>
              </a:spcAft>
              <a:buAutoNum type="arabicPeriod"/>
            </a:pPr>
            <a:r>
              <a:rPr lang="en-US" sz="2400" dirty="0">
                <a:latin typeface="Univers 47 CondensedLight" pitchFamily="34" charset="0"/>
                <a:cs typeface="Univers LT Std 57 Cn"/>
              </a:rPr>
              <a:t>Process Overview</a:t>
            </a:r>
          </a:p>
          <a:p>
            <a:pPr marL="514338" indent="-514338" fontAlgn="base">
              <a:spcBef>
                <a:spcPct val="0"/>
              </a:spcBef>
              <a:spcAft>
                <a:spcPts val="600"/>
              </a:spcAft>
              <a:buAutoNum type="arabicPeriod"/>
            </a:pPr>
            <a:r>
              <a:rPr lang="en-US" sz="2400" dirty="0">
                <a:latin typeface="Univers 47 CondensedLight" pitchFamily="34" charset="0"/>
                <a:cs typeface="Univers LT Std 57 Cn"/>
              </a:rPr>
              <a:t>Campus Outreach</a:t>
            </a:r>
          </a:p>
          <a:p>
            <a:pPr marL="514338" indent="-514338" fontAlgn="base">
              <a:spcBef>
                <a:spcPct val="0"/>
              </a:spcBef>
              <a:spcAft>
                <a:spcPts val="600"/>
              </a:spcAft>
              <a:buAutoNum type="arabicPeriod"/>
            </a:pPr>
            <a:r>
              <a:rPr lang="en-US" sz="2400" dirty="0" smtClean="0">
                <a:latin typeface="Univers 47 CondensedLight" pitchFamily="34" charset="0"/>
                <a:cs typeface="Univers LT Std 57 Cn"/>
              </a:rPr>
              <a:t>Enrollment Demand and Capacity</a:t>
            </a:r>
            <a:endParaRPr lang="en-US" sz="2400" dirty="0">
              <a:latin typeface="Univers 47 CondensedLight" pitchFamily="34" charset="0"/>
              <a:cs typeface="Univers LT Std 57 Cn"/>
            </a:endParaRPr>
          </a:p>
          <a:p>
            <a:pPr marL="514338" indent="-514338" fontAlgn="base">
              <a:spcBef>
                <a:spcPct val="0"/>
              </a:spcBef>
              <a:spcAft>
                <a:spcPts val="600"/>
              </a:spcAft>
              <a:buAutoNum type="arabicPeriod"/>
            </a:pPr>
            <a:r>
              <a:rPr lang="en-US" sz="2400" dirty="0">
                <a:latin typeface="Univers 47 CondensedLight" pitchFamily="34" charset="0"/>
                <a:cs typeface="Univers LT Std 57 Cn"/>
              </a:rPr>
              <a:t>Campus Experience</a:t>
            </a:r>
          </a:p>
          <a:p>
            <a:pPr marL="514338" indent="-514338" fontAlgn="base">
              <a:spcBef>
                <a:spcPct val="0"/>
              </a:spcBef>
              <a:spcAft>
                <a:spcPts val="600"/>
              </a:spcAft>
              <a:buAutoNum type="arabicPeriod"/>
            </a:pPr>
            <a:r>
              <a:rPr lang="en-US" sz="2400" dirty="0">
                <a:latin typeface="Univers 47 CondensedLight" pitchFamily="34" charset="0"/>
                <a:cs typeface="Univers LT Std 57 Cn"/>
              </a:rPr>
              <a:t>Conclusion</a:t>
            </a:r>
          </a:p>
        </p:txBody>
      </p:sp>
    </p:spTree>
    <p:extLst>
      <p:ext uri="{BB962C8B-B14F-4D97-AF65-F5344CB8AC3E}">
        <p14:creationId xmlns:p14="http://schemas.microsoft.com/office/powerpoint/2010/main" val="304703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80" y="1147686"/>
            <a:ext cx="3291705" cy="329170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828" y="1135191"/>
            <a:ext cx="3276491" cy="327649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2668" y="1147686"/>
            <a:ext cx="3291705" cy="329170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1332655"/>
            <a:ext cx="3143739" cy="3143739"/>
          </a:xfrm>
          <a:prstGeom prst="rect">
            <a:avLst/>
          </a:prstGeom>
        </p:spPr>
      </p:pic>
      <p:sp>
        <p:nvSpPr>
          <p:cNvPr id="9" name="TextBox 8"/>
          <p:cNvSpPr txBox="1"/>
          <p:nvPr/>
        </p:nvSpPr>
        <p:spPr>
          <a:xfrm>
            <a:off x="115769" y="59495"/>
            <a:ext cx="6202805" cy="415498"/>
          </a:xfrm>
          <a:prstGeom prst="rect">
            <a:avLst/>
          </a:prstGeom>
          <a:noFill/>
        </p:spPr>
        <p:txBody>
          <a:bodyPr wrap="square" rtlCol="0">
            <a:spAutoFit/>
          </a:bodyPr>
          <a:lstStyle/>
          <a:p>
            <a:r>
              <a:rPr lang="en-US" sz="2100" b="1" dirty="0" smtClean="0">
                <a:solidFill>
                  <a:srgbClr val="ED8B00"/>
                </a:solidFill>
                <a:latin typeface="Univers 57 Condensed" pitchFamily="34" charset="0"/>
                <a:cs typeface="Univers LT Std 57 Cn"/>
              </a:rPr>
              <a:t>RESPECT THE CAMPUS HERITAGE</a:t>
            </a:r>
            <a:endParaRPr lang="en-US" sz="2100" b="1" dirty="0">
              <a:solidFill>
                <a:srgbClr val="ED8B00"/>
              </a:solidFill>
              <a:latin typeface="Univers 57 Condensed" pitchFamily="34" charset="0"/>
              <a:cs typeface="Univers LT Std 57 Cn"/>
            </a:endParaRPr>
          </a:p>
        </p:txBody>
      </p:sp>
      <p:sp>
        <p:nvSpPr>
          <p:cNvPr id="10" name="TextBox 9"/>
          <p:cNvSpPr txBox="1"/>
          <p:nvPr/>
        </p:nvSpPr>
        <p:spPr>
          <a:xfrm>
            <a:off x="838200" y="666750"/>
            <a:ext cx="4648200" cy="815608"/>
          </a:xfrm>
          <a:prstGeom prst="rect">
            <a:avLst/>
          </a:prstGeom>
          <a:noFill/>
        </p:spPr>
        <p:txBody>
          <a:bodyPr wrap="square" rtlCol="0">
            <a:spAutoFit/>
          </a:bodyPr>
          <a:lstStyle/>
          <a:p>
            <a:pPr>
              <a:spcAft>
                <a:spcPts val="1800"/>
              </a:spcAft>
              <a:buClr>
                <a:srgbClr val="3366CC"/>
              </a:buClr>
              <a:buSzPct val="75000"/>
            </a:pPr>
            <a:r>
              <a:rPr lang="en-US" sz="1600" i="1" dirty="0" smtClean="0">
                <a:solidFill>
                  <a:schemeClr val="bg1">
                    <a:lumMod val="50000"/>
                  </a:schemeClr>
                </a:solidFill>
                <a:latin typeface="Univers 57 Condensed" pitchFamily="34" charset="0"/>
                <a:cs typeface="Univers LT Std 57 Cn"/>
              </a:rPr>
              <a:t>BUILD UPON THE CAMPUS LEGACY</a:t>
            </a:r>
            <a:endParaRPr lang="en-US" sz="1600" dirty="0">
              <a:solidFill>
                <a:schemeClr val="bg1">
                  <a:lumMod val="50000"/>
                </a:schemeClr>
              </a:solidFill>
              <a:latin typeface="Univers 57 Condensed" pitchFamily="34" charset="0"/>
              <a:cs typeface="Univers LT Std 57 Cn"/>
            </a:endParaRPr>
          </a:p>
          <a:p>
            <a:pPr marL="257175" indent="-257175">
              <a:spcAft>
                <a:spcPts val="1800"/>
              </a:spcAft>
              <a:buClr>
                <a:srgbClr val="3366CC"/>
              </a:buClr>
              <a:buSzPct val="75000"/>
              <a:buFont typeface="Arial"/>
              <a:buChar char="•"/>
            </a:pPr>
            <a:endParaRPr lang="en-US" sz="1600" dirty="0">
              <a:solidFill>
                <a:schemeClr val="tx1">
                  <a:lumMod val="50000"/>
                </a:schemeClr>
              </a:solidFill>
              <a:latin typeface="Univers 57 Condensed" pitchFamily="34" charset="0"/>
              <a:cs typeface="Univers LT Std 57 Cn"/>
            </a:endParaRPr>
          </a:p>
        </p:txBody>
      </p:sp>
    </p:spTree>
    <p:extLst>
      <p:ext uri="{BB962C8B-B14F-4D97-AF65-F5344CB8AC3E}">
        <p14:creationId xmlns:p14="http://schemas.microsoft.com/office/powerpoint/2010/main" val="131230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10177"/>
          <a:stretch/>
        </p:blipFill>
        <p:spPr>
          <a:xfrm>
            <a:off x="-289832" y="840095"/>
            <a:ext cx="3958438" cy="3555560"/>
          </a:xfrm>
          <a:prstGeom prst="rect">
            <a:avLst/>
          </a:prstGeom>
        </p:spPr>
      </p:pic>
      <p:sp>
        <p:nvSpPr>
          <p:cNvPr id="11" name="TextBox 10"/>
          <p:cNvSpPr txBox="1"/>
          <p:nvPr/>
        </p:nvSpPr>
        <p:spPr>
          <a:xfrm>
            <a:off x="114624" y="1801"/>
            <a:ext cx="6202805" cy="415498"/>
          </a:xfrm>
          <a:prstGeom prst="rect">
            <a:avLst/>
          </a:prstGeom>
          <a:noFill/>
        </p:spPr>
        <p:txBody>
          <a:bodyPr wrap="square" rtlCol="0">
            <a:spAutoFit/>
          </a:bodyPr>
          <a:lstStyle/>
          <a:p>
            <a:r>
              <a:rPr lang="en-US" sz="2100" b="1" dirty="0" smtClean="0">
                <a:solidFill>
                  <a:srgbClr val="ED8B00"/>
                </a:solidFill>
                <a:latin typeface="Univers 57 Condensed" pitchFamily="34" charset="0"/>
                <a:cs typeface="Univers LT Std 57 Cn"/>
              </a:rPr>
              <a:t>PROMOTE THE CAMPUS SETTING</a:t>
            </a:r>
            <a:endParaRPr lang="en-US" sz="2100" b="1" dirty="0">
              <a:solidFill>
                <a:srgbClr val="ED8B00"/>
              </a:solidFill>
              <a:latin typeface="Univers 57 Condensed" pitchFamily="34" charset="0"/>
              <a:cs typeface="Univers LT Std 57 Cn"/>
            </a:endParaRPr>
          </a:p>
        </p:txBody>
      </p:sp>
      <p:sp>
        <p:nvSpPr>
          <p:cNvPr id="12" name="TextBox 11"/>
          <p:cNvSpPr txBox="1"/>
          <p:nvPr/>
        </p:nvSpPr>
        <p:spPr>
          <a:xfrm>
            <a:off x="838200" y="432291"/>
            <a:ext cx="6705600" cy="815608"/>
          </a:xfrm>
          <a:prstGeom prst="rect">
            <a:avLst/>
          </a:prstGeom>
          <a:noFill/>
        </p:spPr>
        <p:txBody>
          <a:bodyPr wrap="square" rtlCol="0">
            <a:spAutoFit/>
          </a:bodyPr>
          <a:lstStyle/>
          <a:p>
            <a:pPr>
              <a:spcAft>
                <a:spcPts val="1800"/>
              </a:spcAft>
              <a:buClr>
                <a:srgbClr val="3366CC"/>
              </a:buClr>
              <a:buSzPct val="75000"/>
            </a:pPr>
            <a:r>
              <a:rPr lang="en-US" sz="1600" i="1" dirty="0" smtClean="0">
                <a:solidFill>
                  <a:schemeClr val="bg1">
                    <a:lumMod val="50000"/>
                  </a:schemeClr>
                </a:solidFill>
                <a:latin typeface="Univers 57 Condensed" pitchFamily="34" charset="0"/>
                <a:cs typeface="Univers LT Std 57 Cn"/>
              </a:rPr>
              <a:t>SHOWCASE THE SAN BERNARDINO MOUNTAINS</a:t>
            </a:r>
            <a:endParaRPr lang="en-US" sz="1600" dirty="0">
              <a:solidFill>
                <a:schemeClr val="bg1">
                  <a:lumMod val="50000"/>
                </a:schemeClr>
              </a:solidFill>
              <a:latin typeface="Univers 57 Condensed" pitchFamily="34" charset="0"/>
              <a:cs typeface="Univers LT Std 57 Cn"/>
            </a:endParaRPr>
          </a:p>
          <a:p>
            <a:pPr marL="257175" indent="-257175">
              <a:spcAft>
                <a:spcPts val="1800"/>
              </a:spcAft>
              <a:buClr>
                <a:srgbClr val="3366CC"/>
              </a:buClr>
              <a:buSzPct val="75000"/>
              <a:buFont typeface="Arial"/>
              <a:buChar char="•"/>
            </a:pPr>
            <a:endParaRPr lang="en-US" sz="1600" dirty="0">
              <a:solidFill>
                <a:schemeClr val="tx1">
                  <a:lumMod val="50000"/>
                </a:schemeClr>
              </a:solidFill>
              <a:latin typeface="Univers 57 Condensed" pitchFamily="34" charset="0"/>
              <a:cs typeface="Univers LT Std 57 Cn"/>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2199" b="11314"/>
          <a:stretch/>
        </p:blipFill>
        <p:spPr>
          <a:xfrm>
            <a:off x="3878143" y="840049"/>
            <a:ext cx="5291257" cy="3555606"/>
          </a:xfrm>
          <a:prstGeom prst="rect">
            <a:avLst/>
          </a:prstGeom>
        </p:spPr>
      </p:pic>
    </p:spTree>
    <p:extLst>
      <p:ext uri="{BB962C8B-B14F-4D97-AF65-F5344CB8AC3E}">
        <p14:creationId xmlns:p14="http://schemas.microsoft.com/office/powerpoint/2010/main" val="310952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861" t="2596" r="4179" b="22117"/>
          <a:stretch/>
        </p:blipFill>
        <p:spPr>
          <a:xfrm>
            <a:off x="228600" y="1247899"/>
            <a:ext cx="3352800" cy="3094595"/>
          </a:xfrm>
          <a:prstGeom prst="rect">
            <a:avLst/>
          </a:prstGeom>
        </p:spPr>
      </p:pic>
      <p:sp>
        <p:nvSpPr>
          <p:cNvPr id="14" name="TextBox 13"/>
          <p:cNvSpPr txBox="1"/>
          <p:nvPr/>
        </p:nvSpPr>
        <p:spPr>
          <a:xfrm>
            <a:off x="114624" y="1801"/>
            <a:ext cx="6202805" cy="415498"/>
          </a:xfrm>
          <a:prstGeom prst="rect">
            <a:avLst/>
          </a:prstGeom>
          <a:noFill/>
        </p:spPr>
        <p:txBody>
          <a:bodyPr wrap="square" rtlCol="0">
            <a:spAutoFit/>
          </a:bodyPr>
          <a:lstStyle/>
          <a:p>
            <a:r>
              <a:rPr lang="en-US" sz="2100" b="1" dirty="0" smtClean="0">
                <a:solidFill>
                  <a:srgbClr val="ED8B00"/>
                </a:solidFill>
                <a:latin typeface="Univers 57 Condensed" pitchFamily="34" charset="0"/>
                <a:cs typeface="Univers LT Std 57 Cn"/>
              </a:rPr>
              <a:t>CELEBRATE CAMPUS CULTURE</a:t>
            </a:r>
            <a:endParaRPr lang="en-US" sz="2100" b="1" dirty="0">
              <a:solidFill>
                <a:srgbClr val="ED8B00"/>
              </a:solidFill>
              <a:latin typeface="Univers 57 Condensed" pitchFamily="34" charset="0"/>
              <a:cs typeface="Univers LT Std 57 Cn"/>
            </a:endParaRPr>
          </a:p>
        </p:txBody>
      </p:sp>
      <p:sp>
        <p:nvSpPr>
          <p:cNvPr id="15" name="TextBox 14"/>
          <p:cNvSpPr txBox="1"/>
          <p:nvPr/>
        </p:nvSpPr>
        <p:spPr>
          <a:xfrm>
            <a:off x="762000" y="432291"/>
            <a:ext cx="4648200" cy="815608"/>
          </a:xfrm>
          <a:prstGeom prst="rect">
            <a:avLst/>
          </a:prstGeom>
          <a:noFill/>
        </p:spPr>
        <p:txBody>
          <a:bodyPr wrap="square" rtlCol="0">
            <a:spAutoFit/>
          </a:bodyPr>
          <a:lstStyle/>
          <a:p>
            <a:pPr>
              <a:spcAft>
                <a:spcPts val="1800"/>
              </a:spcAft>
              <a:buClr>
                <a:srgbClr val="3366CC"/>
              </a:buClr>
              <a:buSzPct val="75000"/>
            </a:pPr>
            <a:r>
              <a:rPr lang="en-US" sz="1600" i="1" dirty="0" smtClean="0">
                <a:solidFill>
                  <a:schemeClr val="bg1">
                    <a:lumMod val="50000"/>
                  </a:schemeClr>
                </a:solidFill>
                <a:latin typeface="Univers 57 Condensed" pitchFamily="34" charset="0"/>
                <a:cs typeface="Univers LT Std 57 Cn"/>
              </a:rPr>
              <a:t>RESPECT CAMPUS TRADITIONS</a:t>
            </a:r>
            <a:endParaRPr lang="en-US" sz="1600" dirty="0" smtClean="0">
              <a:solidFill>
                <a:schemeClr val="bg1">
                  <a:lumMod val="50000"/>
                </a:schemeClr>
              </a:solidFill>
              <a:latin typeface="Univers 57 Condensed" pitchFamily="34" charset="0"/>
              <a:cs typeface="Univers LT Std 57 Cn"/>
            </a:endParaRPr>
          </a:p>
          <a:p>
            <a:pPr marL="257175" indent="-257175">
              <a:spcAft>
                <a:spcPts val="1800"/>
              </a:spcAft>
              <a:buClr>
                <a:srgbClr val="3366CC"/>
              </a:buClr>
              <a:buSzPct val="75000"/>
              <a:buFont typeface="Arial"/>
              <a:buChar char="•"/>
            </a:pPr>
            <a:endParaRPr lang="en-US" sz="1600" dirty="0">
              <a:solidFill>
                <a:schemeClr val="tx1">
                  <a:lumMod val="50000"/>
                </a:schemeClr>
              </a:solidFill>
              <a:latin typeface="Univers 57 Condensed" pitchFamily="34" charset="0"/>
              <a:cs typeface="Univers LT Std 57 Cn"/>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5098" t="-108" r="120" b="9963"/>
          <a:stretch/>
        </p:blipFill>
        <p:spPr>
          <a:xfrm>
            <a:off x="3776135" y="1247899"/>
            <a:ext cx="2869598" cy="309459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3240" r="31939"/>
          <a:stretch/>
        </p:blipFill>
        <p:spPr>
          <a:xfrm>
            <a:off x="6843314" y="1247899"/>
            <a:ext cx="2084558" cy="3094966"/>
          </a:xfrm>
          <a:prstGeom prst="rect">
            <a:avLst/>
          </a:prstGeom>
        </p:spPr>
      </p:pic>
    </p:spTree>
    <p:extLst>
      <p:ext uri="{BB962C8B-B14F-4D97-AF65-F5344CB8AC3E}">
        <p14:creationId xmlns:p14="http://schemas.microsoft.com/office/powerpoint/2010/main" val="340582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Text Placeholder 3"/>
          <p:cNvSpPr>
            <a:spLocks noGrp="1"/>
          </p:cNvSpPr>
          <p:nvPr>
            <p:ph type="body" sz="quarter" idx="16"/>
          </p:nvPr>
        </p:nvSpPr>
        <p:spPr/>
        <p:txBody>
          <a:bodyPr/>
          <a:lstStyle/>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4353" r="6706" b="8850"/>
          <a:stretch/>
        </p:blipFill>
        <p:spPr>
          <a:xfrm>
            <a:off x="119011" y="1105855"/>
            <a:ext cx="3115198" cy="3255862"/>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22" r="60793" b="22"/>
          <a:stretch/>
        </p:blipFill>
        <p:spPr>
          <a:xfrm>
            <a:off x="6629400" y="1123244"/>
            <a:ext cx="2362200" cy="3238473"/>
          </a:xfrm>
          <a:prstGeom prst="rect">
            <a:avLst/>
          </a:prstGeom>
        </p:spPr>
      </p:pic>
      <p:sp>
        <p:nvSpPr>
          <p:cNvPr id="11" name="TextBox 10"/>
          <p:cNvSpPr txBox="1"/>
          <p:nvPr/>
        </p:nvSpPr>
        <p:spPr>
          <a:xfrm>
            <a:off x="114624" y="1801"/>
            <a:ext cx="6202805" cy="415498"/>
          </a:xfrm>
          <a:prstGeom prst="rect">
            <a:avLst/>
          </a:prstGeom>
          <a:noFill/>
        </p:spPr>
        <p:txBody>
          <a:bodyPr wrap="square" rtlCol="0">
            <a:spAutoFit/>
          </a:bodyPr>
          <a:lstStyle/>
          <a:p>
            <a:r>
              <a:rPr lang="en-US" sz="2100" b="1" dirty="0" smtClean="0">
                <a:solidFill>
                  <a:srgbClr val="ED8B00"/>
                </a:solidFill>
                <a:latin typeface="Univers 57 Condensed" pitchFamily="34" charset="0"/>
                <a:cs typeface="Univers LT Std 57 Cn"/>
              </a:rPr>
              <a:t>HARMONIZE CAMPUS ARCHITECTURE </a:t>
            </a:r>
            <a:endParaRPr lang="en-US" sz="2100" b="1" dirty="0">
              <a:solidFill>
                <a:srgbClr val="ED8B00"/>
              </a:solidFill>
              <a:latin typeface="Univers 57 Condensed" pitchFamily="34" charset="0"/>
              <a:cs typeface="Univers LT Std 57 Cn"/>
            </a:endParaRPr>
          </a:p>
        </p:txBody>
      </p:sp>
      <p:sp>
        <p:nvSpPr>
          <p:cNvPr id="12" name="TextBox 11"/>
          <p:cNvSpPr txBox="1"/>
          <p:nvPr/>
        </p:nvSpPr>
        <p:spPr>
          <a:xfrm>
            <a:off x="838200" y="432291"/>
            <a:ext cx="4648200" cy="815608"/>
          </a:xfrm>
          <a:prstGeom prst="rect">
            <a:avLst/>
          </a:prstGeom>
          <a:noFill/>
        </p:spPr>
        <p:txBody>
          <a:bodyPr wrap="square" rtlCol="0">
            <a:spAutoFit/>
          </a:bodyPr>
          <a:lstStyle/>
          <a:p>
            <a:pPr>
              <a:spcAft>
                <a:spcPts val="1800"/>
              </a:spcAft>
              <a:buClr>
                <a:srgbClr val="3366CC"/>
              </a:buClr>
              <a:buSzPct val="75000"/>
            </a:pPr>
            <a:r>
              <a:rPr lang="en-US" sz="1600" i="1" dirty="0" smtClean="0">
                <a:solidFill>
                  <a:schemeClr val="bg1">
                    <a:lumMod val="50000"/>
                  </a:schemeClr>
                </a:solidFill>
                <a:latin typeface="Univers 57 Condensed" pitchFamily="34" charset="0"/>
                <a:cs typeface="Univers LT Std 57 Cn"/>
              </a:rPr>
              <a:t>ESTABLISH DESIGN GUIDELINES</a:t>
            </a:r>
            <a:endParaRPr lang="en-US" sz="1600" dirty="0">
              <a:solidFill>
                <a:schemeClr val="bg1">
                  <a:lumMod val="50000"/>
                </a:schemeClr>
              </a:solidFill>
              <a:latin typeface="Univers 57 Condensed" pitchFamily="34" charset="0"/>
              <a:cs typeface="Univers LT Std 57 Cn"/>
            </a:endParaRPr>
          </a:p>
          <a:p>
            <a:pPr marL="257175" indent="-257175">
              <a:spcAft>
                <a:spcPts val="1800"/>
              </a:spcAft>
              <a:buClr>
                <a:srgbClr val="3366CC"/>
              </a:buClr>
              <a:buSzPct val="75000"/>
              <a:buFont typeface="Arial"/>
              <a:buChar char="•"/>
            </a:pPr>
            <a:endParaRPr lang="en-US" sz="1600" dirty="0">
              <a:solidFill>
                <a:schemeClr val="tx1">
                  <a:lumMod val="50000"/>
                </a:schemeClr>
              </a:solidFill>
              <a:latin typeface="Univers 57 Condensed" pitchFamily="34" charset="0"/>
              <a:cs typeface="Univers LT Std 57 Cn"/>
            </a:endParaRPr>
          </a:p>
        </p:txBody>
      </p:sp>
      <p:pic>
        <p:nvPicPr>
          <p:cNvPr id="10" name="Picture 9"/>
          <p:cNvPicPr>
            <a:picLocks noChangeAspect="1"/>
          </p:cNvPicPr>
          <p:nvPr/>
        </p:nvPicPr>
        <p:blipFill rotWithShape="1">
          <a:blip r:embed="rId4" cstate="print">
            <a:lum bright="17000" contrast="10000"/>
            <a:extLst>
              <a:ext uri="{28A0092B-C50C-407E-A947-70E740481C1C}">
                <a14:useLocalDpi xmlns:a14="http://schemas.microsoft.com/office/drawing/2010/main" val="0"/>
              </a:ext>
            </a:extLst>
          </a:blip>
          <a:srcRect l="33198" r="6251" b="4756"/>
          <a:stretch/>
        </p:blipFill>
        <p:spPr>
          <a:xfrm>
            <a:off x="3382464" y="1121710"/>
            <a:ext cx="3089391" cy="3240007"/>
          </a:xfrm>
          <a:prstGeom prst="rect">
            <a:avLst/>
          </a:prstGeom>
        </p:spPr>
      </p:pic>
    </p:spTree>
    <p:extLst>
      <p:ext uri="{BB962C8B-B14F-4D97-AF65-F5344CB8AC3E}">
        <p14:creationId xmlns:p14="http://schemas.microsoft.com/office/powerpoint/2010/main" val="287054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01561" y="850423"/>
            <a:ext cx="6656439" cy="3580472"/>
            <a:chOff x="152400" y="693174"/>
            <a:chExt cx="6858000" cy="3711297"/>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5892" r="17727" b="2256"/>
            <a:stretch/>
          </p:blipFill>
          <p:spPr>
            <a:xfrm>
              <a:off x="2059305" y="711863"/>
              <a:ext cx="4951095" cy="369241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2824" t="9186"/>
            <a:stretch/>
          </p:blipFill>
          <p:spPr>
            <a:xfrm>
              <a:off x="152400" y="693174"/>
              <a:ext cx="2274367" cy="3711297"/>
            </a:xfrm>
            <a:prstGeom prst="rect">
              <a:avLst/>
            </a:prstGeom>
          </p:spPr>
        </p:pic>
      </p:grpSp>
      <p:sp>
        <p:nvSpPr>
          <p:cNvPr id="11" name="TextBox 10"/>
          <p:cNvSpPr txBox="1"/>
          <p:nvPr/>
        </p:nvSpPr>
        <p:spPr>
          <a:xfrm>
            <a:off x="114624" y="1801"/>
            <a:ext cx="8191176" cy="415498"/>
          </a:xfrm>
          <a:prstGeom prst="rect">
            <a:avLst/>
          </a:prstGeom>
          <a:noFill/>
        </p:spPr>
        <p:txBody>
          <a:bodyPr wrap="square" rtlCol="0">
            <a:spAutoFit/>
          </a:bodyPr>
          <a:lstStyle/>
          <a:p>
            <a:r>
              <a:rPr lang="en-US" sz="2100" b="1" dirty="0" smtClean="0">
                <a:solidFill>
                  <a:srgbClr val="ED8B00"/>
                </a:solidFill>
                <a:latin typeface="Univers 57 Condensed" pitchFamily="34" charset="0"/>
                <a:cs typeface="Univers LT Std 57 Cn"/>
              </a:rPr>
              <a:t>SUPPORT A SUSTAINABLE CAMPUS LANDSCAPE </a:t>
            </a:r>
            <a:endParaRPr lang="en-US" sz="2100" b="1" dirty="0">
              <a:solidFill>
                <a:srgbClr val="ED8B00"/>
              </a:solidFill>
              <a:latin typeface="Univers 57 Condensed" pitchFamily="34" charset="0"/>
              <a:cs typeface="Univers LT Std 57 Cn"/>
            </a:endParaRPr>
          </a:p>
        </p:txBody>
      </p:sp>
      <p:sp>
        <p:nvSpPr>
          <p:cNvPr id="12" name="TextBox 11"/>
          <p:cNvSpPr txBox="1"/>
          <p:nvPr/>
        </p:nvSpPr>
        <p:spPr>
          <a:xfrm>
            <a:off x="891926" y="366032"/>
            <a:ext cx="4648200" cy="338554"/>
          </a:xfrm>
          <a:prstGeom prst="rect">
            <a:avLst/>
          </a:prstGeom>
          <a:noFill/>
        </p:spPr>
        <p:txBody>
          <a:bodyPr wrap="square" rtlCol="0">
            <a:spAutoFit/>
          </a:bodyPr>
          <a:lstStyle/>
          <a:p>
            <a:pPr marL="257175" indent="-257175">
              <a:spcAft>
                <a:spcPts val="1800"/>
              </a:spcAft>
              <a:buClr>
                <a:srgbClr val="3366CC"/>
              </a:buClr>
              <a:buSzPct val="75000"/>
              <a:buFont typeface="Arial"/>
              <a:buChar char="•"/>
            </a:pPr>
            <a:endParaRPr lang="en-US" sz="1600" dirty="0">
              <a:solidFill>
                <a:schemeClr val="tx1">
                  <a:lumMod val="50000"/>
                </a:schemeClr>
              </a:solidFill>
              <a:latin typeface="Univers 57 Condensed" pitchFamily="34" charset="0"/>
              <a:cs typeface="Univers LT Std 57 Cn"/>
            </a:endParaRPr>
          </a:p>
        </p:txBody>
      </p:sp>
      <p:sp>
        <p:nvSpPr>
          <p:cNvPr id="14" name="Rectangle 13"/>
          <p:cNvSpPr/>
          <p:nvPr/>
        </p:nvSpPr>
        <p:spPr>
          <a:xfrm>
            <a:off x="628662" y="427477"/>
            <a:ext cx="6192849" cy="338554"/>
          </a:xfrm>
          <a:prstGeom prst="rect">
            <a:avLst/>
          </a:prstGeom>
        </p:spPr>
        <p:txBody>
          <a:bodyPr wrap="none">
            <a:spAutoFit/>
          </a:bodyPr>
          <a:lstStyle/>
          <a:p>
            <a:pPr>
              <a:spcAft>
                <a:spcPts val="1800"/>
              </a:spcAft>
              <a:buClr>
                <a:srgbClr val="3366CC"/>
              </a:buClr>
              <a:buSzPct val="75000"/>
            </a:pPr>
            <a:r>
              <a:rPr lang="en-US" sz="1600" i="1" dirty="0" smtClean="0">
                <a:solidFill>
                  <a:schemeClr val="bg1">
                    <a:lumMod val="50000"/>
                  </a:schemeClr>
                </a:solidFill>
                <a:latin typeface="Univers 57 Condensed" pitchFamily="34" charset="0"/>
                <a:cs typeface="Univers LT Std 57 Cn"/>
              </a:rPr>
              <a:t>PROVIDE SHADE, REPLACE TURF AND REDUCE WATER USE</a:t>
            </a:r>
            <a:endParaRPr lang="en-US" sz="1600" dirty="0">
              <a:solidFill>
                <a:schemeClr val="bg1">
                  <a:lumMod val="50000"/>
                </a:schemeClr>
              </a:solidFill>
              <a:latin typeface="Univers 57 Condensed" pitchFamily="34" charset="0"/>
              <a:cs typeface="Univers LT Std 57 Cn"/>
            </a:endParaRPr>
          </a:p>
        </p:txBody>
      </p:sp>
      <p:pic>
        <p:nvPicPr>
          <p:cNvPr id="15" name="Picture Placeholder 7"/>
          <p:cNvPicPr>
            <a:picLocks noChangeAspect="1"/>
          </p:cNvPicPr>
          <p:nvPr/>
        </p:nvPicPr>
        <p:blipFill rotWithShape="1">
          <a:blip r:embed="rId4">
            <a:extLst>
              <a:ext uri="{28A0092B-C50C-407E-A947-70E740481C1C}">
                <a14:useLocalDpi xmlns:a14="http://schemas.microsoft.com/office/drawing/2010/main" val="0"/>
              </a:ext>
            </a:extLst>
          </a:blip>
          <a:srcRect l="45799" t="7709" b="15507"/>
          <a:stretch/>
        </p:blipFill>
        <p:spPr>
          <a:xfrm>
            <a:off x="7071851" y="870727"/>
            <a:ext cx="1909795" cy="3559977"/>
          </a:xfrm>
          <a:prstGeom prst="rect">
            <a:avLst/>
          </a:prstGeom>
        </p:spPr>
      </p:pic>
    </p:spTree>
    <p:extLst>
      <p:ext uri="{BB962C8B-B14F-4D97-AF65-F5344CB8AC3E}">
        <p14:creationId xmlns:p14="http://schemas.microsoft.com/office/powerpoint/2010/main" val="123196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0" y="1010965"/>
            <a:ext cx="5469845" cy="3339822"/>
          </a:xfrm>
          <a:prstGeom prst="rect">
            <a:avLst/>
          </a:prstGeom>
        </p:spPr>
      </p:pic>
      <p:sp>
        <p:nvSpPr>
          <p:cNvPr id="7" name="TextBox 6"/>
          <p:cNvSpPr txBox="1"/>
          <p:nvPr/>
        </p:nvSpPr>
        <p:spPr>
          <a:xfrm>
            <a:off x="114624" y="1801"/>
            <a:ext cx="7810176" cy="415498"/>
          </a:xfrm>
          <a:prstGeom prst="rect">
            <a:avLst/>
          </a:prstGeom>
          <a:noFill/>
        </p:spPr>
        <p:txBody>
          <a:bodyPr wrap="square" rtlCol="0">
            <a:spAutoFit/>
          </a:bodyPr>
          <a:lstStyle/>
          <a:p>
            <a:r>
              <a:rPr lang="en-US" sz="2100" b="1" dirty="0" smtClean="0">
                <a:solidFill>
                  <a:srgbClr val="ED8B00"/>
                </a:solidFill>
                <a:latin typeface="Univers 57 Condensed" pitchFamily="34" charset="0"/>
                <a:cs typeface="Univers LT Std 57 Cn"/>
              </a:rPr>
              <a:t>BUILD UPON CAMPUS ORGANIZATIONAL STRUCTURE</a:t>
            </a:r>
            <a:endParaRPr lang="en-US" sz="2100" b="1" dirty="0">
              <a:solidFill>
                <a:srgbClr val="ED8B00"/>
              </a:solidFill>
              <a:latin typeface="Univers 57 Condensed" pitchFamily="34" charset="0"/>
              <a:cs typeface="Univers LT Std 57 Cn"/>
            </a:endParaRPr>
          </a:p>
        </p:txBody>
      </p:sp>
      <p:sp>
        <p:nvSpPr>
          <p:cNvPr id="8" name="TextBox 7"/>
          <p:cNvSpPr txBox="1"/>
          <p:nvPr/>
        </p:nvSpPr>
        <p:spPr>
          <a:xfrm>
            <a:off x="815295" y="382332"/>
            <a:ext cx="5867400" cy="1061829"/>
          </a:xfrm>
          <a:prstGeom prst="rect">
            <a:avLst/>
          </a:prstGeom>
          <a:noFill/>
        </p:spPr>
        <p:txBody>
          <a:bodyPr wrap="square" rtlCol="0">
            <a:spAutoFit/>
          </a:bodyPr>
          <a:lstStyle/>
          <a:p>
            <a:pPr>
              <a:spcAft>
                <a:spcPts val="1800"/>
              </a:spcAft>
              <a:buClr>
                <a:srgbClr val="3366CC"/>
              </a:buClr>
              <a:buSzPct val="75000"/>
            </a:pPr>
            <a:r>
              <a:rPr lang="en-US" sz="1600" i="1" dirty="0" smtClean="0">
                <a:solidFill>
                  <a:schemeClr val="bg1">
                    <a:lumMod val="50000"/>
                  </a:schemeClr>
                </a:solidFill>
                <a:latin typeface="Univers 57 Condensed" pitchFamily="34" charset="0"/>
                <a:cs typeface="Univers LT Std 57 Cn"/>
              </a:rPr>
              <a:t>INFILL WITHIN EXISTING CAMPUS TO CREATE MORE HUMAN-SCALED OPEN SPACES</a:t>
            </a:r>
            <a:endParaRPr lang="en-US" sz="1600" dirty="0">
              <a:solidFill>
                <a:schemeClr val="bg1">
                  <a:lumMod val="50000"/>
                </a:schemeClr>
              </a:solidFill>
              <a:latin typeface="Univers 57 Condensed" pitchFamily="34" charset="0"/>
              <a:cs typeface="Univers LT Std 57 Cn"/>
            </a:endParaRPr>
          </a:p>
          <a:p>
            <a:pPr marL="257175" indent="-257175">
              <a:spcAft>
                <a:spcPts val="1800"/>
              </a:spcAft>
              <a:buClr>
                <a:srgbClr val="3366CC"/>
              </a:buClr>
              <a:buSzPct val="75000"/>
              <a:buFont typeface="Arial"/>
              <a:buChar char="•"/>
            </a:pPr>
            <a:endParaRPr lang="en-US" sz="1600" dirty="0">
              <a:solidFill>
                <a:schemeClr val="tx1">
                  <a:lumMod val="50000"/>
                </a:schemeClr>
              </a:solidFill>
              <a:latin typeface="Univers 57 Condensed" pitchFamily="34" charset="0"/>
              <a:cs typeface="Univers LT Std 57 Cn"/>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487" r="36018"/>
          <a:stretch/>
        </p:blipFill>
        <p:spPr>
          <a:xfrm>
            <a:off x="5791200" y="1010965"/>
            <a:ext cx="3200401" cy="3353996"/>
          </a:xfrm>
          <a:prstGeom prst="rect">
            <a:avLst/>
          </a:prstGeom>
        </p:spPr>
      </p:pic>
      <p:cxnSp>
        <p:nvCxnSpPr>
          <p:cNvPr id="10" name="Straight Arrow Connector 9"/>
          <p:cNvCxnSpPr/>
          <p:nvPr/>
        </p:nvCxnSpPr>
        <p:spPr>
          <a:xfrm>
            <a:off x="215462" y="1995814"/>
            <a:ext cx="5181600" cy="1371600"/>
          </a:xfrm>
          <a:prstGeom prst="straightConnector1">
            <a:avLst/>
          </a:prstGeom>
          <a:ln w="38100">
            <a:solidFill>
              <a:srgbClr val="FFFF00">
                <a:alpha val="85098"/>
              </a:srgbClr>
            </a:solidFill>
            <a:prstDash val="lgDashDot"/>
            <a:headEnd type="arrow" w="med" len="med"/>
            <a:tailEnd type="arrow" w="med" len="med"/>
          </a:ln>
          <a:effectLst>
            <a:outerShdw blurRad="50800" dist="50800" dir="5400000" algn="ctr" rotWithShape="0">
              <a:srgbClr val="000066"/>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94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418" name="Rectangle 2"/>
          <p:cNvSpPr>
            <a:spLocks noChangeArrowheads="1"/>
          </p:cNvSpPr>
          <p:nvPr/>
        </p:nvSpPr>
        <p:spPr bwMode="auto">
          <a:xfrm>
            <a:off x="0" y="0"/>
            <a:ext cx="9144000" cy="5143500"/>
          </a:xfrm>
          <a:prstGeom prst="rect">
            <a:avLst/>
          </a:prstGeom>
          <a:solidFill>
            <a:srgbClr val="92207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endParaRPr lang="en-US" altLang="en-US" i="1" dirty="0">
              <a:latin typeface="Function" pitchFamily="2" charset="0"/>
            </a:endParaRPr>
          </a:p>
        </p:txBody>
      </p:sp>
      <p:sp>
        <p:nvSpPr>
          <p:cNvPr id="1212419" name="Text Box 3"/>
          <p:cNvSpPr txBox="1">
            <a:spLocks noChangeArrowheads="1"/>
          </p:cNvSpPr>
          <p:nvPr/>
        </p:nvSpPr>
        <p:spPr bwMode="auto">
          <a:xfrm>
            <a:off x="2286000" y="5311809"/>
            <a:ext cx="4544834" cy="646331"/>
          </a:xfrm>
          <a:prstGeom prst="rect">
            <a:avLst/>
          </a:prstGeom>
          <a:noFill/>
          <a:ln>
            <a:noFill/>
          </a:ln>
          <a:effectLst/>
          <a:extLst>
            <a:ext uri="{909E8E84-426E-40DD-AFC4-6F175D3DCCD1}">
              <a14:hiddenFill xmlns:a14="http://schemas.microsoft.com/office/drawing/2010/main">
                <a:solidFill>
                  <a:srgbClr val="3444A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3600" b="1" dirty="0">
                <a:solidFill>
                  <a:srgbClr val="D75DBA"/>
                </a:solidFill>
                <a:latin typeface="Arial" panose="020B0604020202020204" pitchFamily="34" charset="0"/>
              </a:rPr>
              <a:t>why is it important?</a:t>
            </a:r>
            <a:endParaRPr lang="en-US" altLang="en-US" sz="3600" b="1" dirty="0">
              <a:solidFill>
                <a:srgbClr val="D75DBA"/>
              </a:solidFill>
              <a:latin typeface="Wingdings" panose="05000000000000000000" pitchFamily="2" charset="2"/>
            </a:endParaRPr>
          </a:p>
        </p:txBody>
      </p:sp>
      <p:sp>
        <p:nvSpPr>
          <p:cNvPr id="1212424" name="Text Box 8"/>
          <p:cNvSpPr txBox="1">
            <a:spLocks noChangeArrowheads="1"/>
          </p:cNvSpPr>
          <p:nvPr/>
        </p:nvSpPr>
        <p:spPr bwMode="auto">
          <a:xfrm>
            <a:off x="146050" y="3257550"/>
            <a:ext cx="7924800" cy="1754326"/>
          </a:xfrm>
          <a:prstGeom prst="rect">
            <a:avLst/>
          </a:prstGeom>
          <a:noFill/>
          <a:ln>
            <a:noFill/>
          </a:ln>
          <a:effectLst/>
          <a:extLst>
            <a:ext uri="{909E8E84-426E-40DD-AFC4-6F175D3DCCD1}">
              <a14:hiddenFill xmlns:a14="http://schemas.microsoft.com/office/drawing/2010/main">
                <a:solidFill>
                  <a:srgbClr val="3444A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5400" dirty="0" smtClean="0">
                <a:latin typeface="Arial" panose="020B0604020202020204" pitchFamily="34" charset="0"/>
              </a:rPr>
              <a:t>THE PSYCHOLOGY </a:t>
            </a:r>
            <a:br>
              <a:rPr lang="en-US" altLang="en-US" sz="5400" dirty="0" smtClean="0">
                <a:latin typeface="Arial" panose="020B0604020202020204" pitchFamily="34" charset="0"/>
              </a:rPr>
            </a:br>
            <a:r>
              <a:rPr lang="en-US" altLang="en-US" sz="5400" dirty="0" smtClean="0">
                <a:latin typeface="Arial" panose="020B0604020202020204" pitchFamily="34" charset="0"/>
              </a:rPr>
              <a:t>OF CAMPUS DESIGN   </a:t>
            </a:r>
            <a:endParaRPr lang="en-US" altLang="en-US" sz="5400" dirty="0">
              <a:latin typeface="Wingdings" panose="05000000000000000000" pitchFamily="2" charset="2"/>
            </a:endParaRPr>
          </a:p>
        </p:txBody>
      </p:sp>
    </p:spTree>
    <p:extLst>
      <p:ext uri="{BB962C8B-B14F-4D97-AF65-F5344CB8AC3E}">
        <p14:creationId xmlns:p14="http://schemas.microsoft.com/office/powerpoint/2010/main" val="42260318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9698" name="Rectangle 2"/>
          <p:cNvSpPr>
            <a:spLocks noGrp="1" noChangeArrowheads="1"/>
          </p:cNvSpPr>
          <p:nvPr>
            <p:ph type="title"/>
          </p:nvPr>
        </p:nvSpPr>
        <p:spPr/>
        <p:txBody>
          <a:bodyPr/>
          <a:lstStyle/>
          <a:p>
            <a:endParaRPr lang="en-US" altLang="en-US" dirty="0"/>
          </a:p>
        </p:txBody>
      </p:sp>
      <p:sp>
        <p:nvSpPr>
          <p:cNvPr id="3229700" name="Text Box 4"/>
          <p:cNvSpPr txBox="1">
            <a:spLocks noChangeArrowheads="1"/>
          </p:cNvSpPr>
          <p:nvPr/>
        </p:nvSpPr>
        <p:spPr bwMode="auto">
          <a:xfrm>
            <a:off x="5041984" y="971550"/>
            <a:ext cx="3409789" cy="3107144"/>
          </a:xfrm>
          <a:prstGeom prst="rect">
            <a:avLst/>
          </a:prstGeom>
          <a:noFill/>
          <a:ln>
            <a:noFill/>
          </a:ln>
          <a:effectLst/>
        </p:spPr>
        <p:txBody>
          <a:bodyPr wrap="square" lIns="74815" tIns="37407" rIns="74815" bIns="37407">
            <a:spAutoFit/>
          </a:bodyPr>
          <a:lstStyle>
            <a:lvl1pPr algn="l" defTabSz="1463675">
              <a:defRPr sz="2400">
                <a:solidFill>
                  <a:schemeClr val="tx1"/>
                </a:solidFill>
                <a:latin typeface="Times" panose="02020603050405020304" pitchFamily="18" charset="0"/>
              </a:defRPr>
            </a:lvl1pPr>
            <a:lvl2pPr marL="731838" algn="l" defTabSz="1463675">
              <a:defRPr sz="2400">
                <a:solidFill>
                  <a:schemeClr val="tx1"/>
                </a:solidFill>
                <a:latin typeface="Times" panose="02020603050405020304" pitchFamily="18" charset="0"/>
              </a:defRPr>
            </a:lvl2pPr>
            <a:lvl3pPr marL="1463675" algn="l" defTabSz="1463675">
              <a:defRPr sz="2400">
                <a:solidFill>
                  <a:schemeClr val="tx1"/>
                </a:solidFill>
                <a:latin typeface="Times" panose="02020603050405020304" pitchFamily="18" charset="0"/>
              </a:defRPr>
            </a:lvl3pPr>
            <a:lvl4pPr marL="2193925" algn="l" defTabSz="1463675">
              <a:defRPr sz="2400">
                <a:solidFill>
                  <a:schemeClr val="tx1"/>
                </a:solidFill>
                <a:latin typeface="Times" panose="02020603050405020304" pitchFamily="18" charset="0"/>
              </a:defRPr>
            </a:lvl4pPr>
            <a:lvl5pPr marL="2925763" algn="l" defTabSz="1463675">
              <a:defRPr sz="2400">
                <a:solidFill>
                  <a:schemeClr val="tx1"/>
                </a:solidFill>
                <a:latin typeface="Times" panose="02020603050405020304" pitchFamily="18" charset="0"/>
              </a:defRPr>
            </a:lvl5pPr>
            <a:lvl6pPr marL="3382963" defTabSz="1463675" eaLnBrk="0" fontAlgn="base" hangingPunct="0">
              <a:spcBef>
                <a:spcPct val="0"/>
              </a:spcBef>
              <a:spcAft>
                <a:spcPct val="0"/>
              </a:spcAft>
              <a:defRPr sz="2400">
                <a:solidFill>
                  <a:schemeClr val="tx1"/>
                </a:solidFill>
                <a:latin typeface="Times" panose="02020603050405020304" pitchFamily="18" charset="0"/>
              </a:defRPr>
            </a:lvl6pPr>
            <a:lvl7pPr marL="3840163" defTabSz="1463675" eaLnBrk="0" fontAlgn="base" hangingPunct="0">
              <a:spcBef>
                <a:spcPct val="0"/>
              </a:spcBef>
              <a:spcAft>
                <a:spcPct val="0"/>
              </a:spcAft>
              <a:defRPr sz="2400">
                <a:solidFill>
                  <a:schemeClr val="tx1"/>
                </a:solidFill>
                <a:latin typeface="Times" panose="02020603050405020304" pitchFamily="18" charset="0"/>
              </a:defRPr>
            </a:lvl7pPr>
            <a:lvl8pPr marL="4297363" defTabSz="1463675" eaLnBrk="0" fontAlgn="base" hangingPunct="0">
              <a:spcBef>
                <a:spcPct val="0"/>
              </a:spcBef>
              <a:spcAft>
                <a:spcPct val="0"/>
              </a:spcAft>
              <a:defRPr sz="2400">
                <a:solidFill>
                  <a:schemeClr val="tx1"/>
                </a:solidFill>
                <a:latin typeface="Times" panose="02020603050405020304" pitchFamily="18" charset="0"/>
              </a:defRPr>
            </a:lvl8pPr>
            <a:lvl9pPr marL="4754563" defTabSz="14636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50000"/>
              </a:spcBef>
            </a:pPr>
            <a:r>
              <a:rPr lang="en-US" altLang="en-US" sz="1800" i="1" dirty="0">
                <a:solidFill>
                  <a:schemeClr val="bg1"/>
                </a:solidFill>
                <a:latin typeface="Arial" panose="020B0604020202020204" pitchFamily="34" charset="0"/>
              </a:rPr>
              <a:t>   “…research has shown that the campus </a:t>
            </a:r>
            <a:r>
              <a:rPr lang="en-US" altLang="en-US" sz="1800" b="1" i="1" dirty="0">
                <a:solidFill>
                  <a:schemeClr val="bg1"/>
                </a:solidFill>
                <a:latin typeface="Arial" panose="020B0604020202020204" pitchFamily="34" charset="0"/>
              </a:rPr>
              <a:t>physical environment </a:t>
            </a:r>
            <a:r>
              <a:rPr lang="en-US" altLang="en-US" sz="1800" i="1" dirty="0">
                <a:solidFill>
                  <a:schemeClr val="bg1"/>
                </a:solidFill>
                <a:latin typeface="Arial" panose="020B0604020202020204" pitchFamily="34" charset="0"/>
              </a:rPr>
              <a:t>can make </a:t>
            </a:r>
            <a:r>
              <a:rPr lang="en-US" altLang="en-US" sz="1800" i="1" dirty="0" smtClean="0">
                <a:solidFill>
                  <a:schemeClr val="bg1"/>
                </a:solidFill>
                <a:latin typeface="Arial" panose="020B0604020202020204" pitchFamily="34" charset="0"/>
              </a:rPr>
              <a:t>a </a:t>
            </a:r>
            <a:r>
              <a:rPr lang="en-US" altLang="en-US" sz="1800" b="1" i="1" dirty="0" smtClean="0">
                <a:solidFill>
                  <a:schemeClr val="bg1"/>
                </a:solidFill>
                <a:latin typeface="Arial" panose="020B0604020202020204" pitchFamily="34" charset="0"/>
              </a:rPr>
              <a:t>significant contribution </a:t>
            </a:r>
            <a:r>
              <a:rPr lang="en-US" altLang="en-US" sz="1800" i="1" dirty="0">
                <a:solidFill>
                  <a:schemeClr val="bg1"/>
                </a:solidFill>
                <a:latin typeface="Arial" panose="020B0604020202020204" pitchFamily="34" charset="0"/>
              </a:rPr>
              <a:t>to the quality of the educational experience for young </a:t>
            </a:r>
            <a:r>
              <a:rPr lang="en-US" altLang="en-US" sz="1800" i="1" dirty="0" smtClean="0">
                <a:solidFill>
                  <a:schemeClr val="bg1"/>
                </a:solidFill>
                <a:latin typeface="Arial" panose="020B0604020202020204" pitchFamily="34" charset="0"/>
              </a:rPr>
              <a:t>students </a:t>
            </a:r>
            <a:r>
              <a:rPr lang="en-US" altLang="en-US" sz="1800" i="1" dirty="0">
                <a:solidFill>
                  <a:schemeClr val="bg1"/>
                </a:solidFill>
                <a:latin typeface="Arial" panose="020B0604020202020204" pitchFamily="34" charset="0"/>
              </a:rPr>
              <a:t>during an extremely important period of the </a:t>
            </a:r>
            <a:r>
              <a:rPr lang="en-US" altLang="en-US" sz="1800" b="1" i="1" dirty="0">
                <a:solidFill>
                  <a:schemeClr val="bg1"/>
                </a:solidFill>
                <a:latin typeface="Arial" panose="020B0604020202020204" pitchFamily="34" charset="0"/>
              </a:rPr>
              <a:t>emotional maturation</a:t>
            </a:r>
            <a:r>
              <a:rPr lang="en-US" altLang="en-US" sz="1800" i="1" dirty="0">
                <a:solidFill>
                  <a:schemeClr val="bg1"/>
                </a:solidFill>
                <a:latin typeface="Arial" panose="020B0604020202020204" pitchFamily="34" charset="0"/>
              </a:rPr>
              <a:t> </a:t>
            </a:r>
            <a:r>
              <a:rPr lang="en-US" altLang="en-US" sz="1800" i="1" dirty="0" smtClean="0">
                <a:solidFill>
                  <a:schemeClr val="bg1"/>
                </a:solidFill>
                <a:latin typeface="Arial" panose="020B0604020202020204" pitchFamily="34" charset="0"/>
              </a:rPr>
              <a:t>of  their </a:t>
            </a:r>
            <a:r>
              <a:rPr lang="en-US" altLang="en-US" sz="1800" i="1" dirty="0">
                <a:solidFill>
                  <a:schemeClr val="bg1"/>
                </a:solidFill>
                <a:latin typeface="Arial" panose="020B0604020202020204" pitchFamily="34" charset="0"/>
              </a:rPr>
              <a:t>brains…” </a:t>
            </a:r>
            <a:endParaRPr lang="en-US" altLang="en-US" sz="1800" i="1" dirty="0" smtClean="0">
              <a:solidFill>
                <a:schemeClr val="bg1"/>
              </a:solidFill>
              <a:latin typeface="Arial" panose="020B0604020202020204" pitchFamily="34" charset="0"/>
            </a:endParaRPr>
          </a:p>
          <a:p>
            <a:pPr algn="r">
              <a:spcBef>
                <a:spcPct val="50000"/>
              </a:spcBef>
            </a:pPr>
            <a:r>
              <a:rPr lang="en-US" altLang="en-US" sz="1000" i="1" dirty="0" smtClean="0">
                <a:solidFill>
                  <a:schemeClr val="bg1">
                    <a:lumMod val="50000"/>
                  </a:schemeClr>
                </a:solidFill>
                <a:latin typeface="+mj-lt"/>
              </a:rPr>
              <a:t>Dr</a:t>
            </a:r>
            <a:r>
              <a:rPr lang="en-US" altLang="en-US" sz="1000" i="1" dirty="0">
                <a:solidFill>
                  <a:schemeClr val="bg1">
                    <a:lumMod val="50000"/>
                  </a:schemeClr>
                </a:solidFill>
                <a:latin typeface="+mj-lt"/>
              </a:rPr>
              <a:t>. Susan </a:t>
            </a:r>
            <a:r>
              <a:rPr lang="en-US" altLang="en-US" sz="1000" i="1" dirty="0" smtClean="0">
                <a:solidFill>
                  <a:schemeClr val="bg1">
                    <a:lumMod val="50000"/>
                  </a:schemeClr>
                </a:solidFill>
                <a:latin typeface="+mj-lt"/>
              </a:rPr>
              <a:t>Painter, </a:t>
            </a:r>
            <a:r>
              <a:rPr lang="en-US" sz="1000" i="1" dirty="0">
                <a:solidFill>
                  <a:schemeClr val="bg1">
                    <a:lumMod val="50000"/>
                  </a:schemeClr>
                </a:solidFill>
                <a:latin typeface="+mj-lt"/>
              </a:rPr>
              <a:t>Ph.D., FCPA</a:t>
            </a:r>
            <a:r>
              <a:rPr lang="en-US" altLang="en-US" sz="1000" i="1" dirty="0" smtClean="0">
                <a:solidFill>
                  <a:schemeClr val="bg1">
                    <a:lumMod val="50000"/>
                  </a:schemeClr>
                </a:solidFill>
                <a:latin typeface="+mj-lt"/>
              </a:rPr>
              <a:t/>
            </a:r>
            <a:br>
              <a:rPr lang="en-US" altLang="en-US" sz="1000" i="1" dirty="0" smtClean="0">
                <a:solidFill>
                  <a:schemeClr val="bg1">
                    <a:lumMod val="50000"/>
                  </a:schemeClr>
                </a:solidFill>
                <a:latin typeface="+mj-lt"/>
              </a:rPr>
            </a:br>
            <a:r>
              <a:rPr lang="en-US" altLang="en-US" sz="1000" i="1" dirty="0" smtClean="0">
                <a:solidFill>
                  <a:schemeClr val="bg1">
                    <a:lumMod val="50000"/>
                  </a:schemeClr>
                </a:solidFill>
                <a:latin typeface="+mj-lt"/>
              </a:rPr>
              <a:t>D</a:t>
            </a:r>
            <a:r>
              <a:rPr lang="en-US" sz="1000" i="1" dirty="0" smtClean="0">
                <a:solidFill>
                  <a:schemeClr val="bg1">
                    <a:lumMod val="50000"/>
                  </a:schemeClr>
                </a:solidFill>
                <a:latin typeface="+mj-lt"/>
              </a:rPr>
              <a:t>evelopmental Psychologist</a:t>
            </a:r>
            <a:r>
              <a:rPr lang="en-US" altLang="en-US" sz="1000" i="1" dirty="0" smtClean="0">
                <a:solidFill>
                  <a:schemeClr val="bg1">
                    <a:lumMod val="50000"/>
                  </a:schemeClr>
                </a:solidFill>
                <a:latin typeface="+mj-lt"/>
              </a:rPr>
              <a:t/>
            </a:r>
            <a:br>
              <a:rPr lang="en-US" altLang="en-US" sz="1000" i="1" dirty="0" smtClean="0">
                <a:solidFill>
                  <a:schemeClr val="bg1">
                    <a:lumMod val="50000"/>
                  </a:schemeClr>
                </a:solidFill>
                <a:latin typeface="+mj-lt"/>
              </a:rPr>
            </a:br>
            <a:r>
              <a:rPr lang="en-US" altLang="en-US" sz="1000" i="1" dirty="0" smtClean="0">
                <a:solidFill>
                  <a:schemeClr val="bg1">
                    <a:lumMod val="50000"/>
                  </a:schemeClr>
                </a:solidFill>
                <a:latin typeface="+mj-lt"/>
              </a:rPr>
              <a:t>Campus Planner</a:t>
            </a:r>
          </a:p>
        </p:txBody>
      </p:sp>
      <p:sp>
        <p:nvSpPr>
          <p:cNvPr id="7" name="Text Box 15"/>
          <p:cNvSpPr txBox="1">
            <a:spLocks noChangeArrowheads="1"/>
          </p:cNvSpPr>
          <p:nvPr/>
        </p:nvSpPr>
        <p:spPr bwMode="auto">
          <a:xfrm>
            <a:off x="112859" y="50749"/>
            <a:ext cx="626075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100" b="1" dirty="0" smtClean="0">
                <a:solidFill>
                  <a:srgbClr val="00B050"/>
                </a:solidFill>
                <a:latin typeface="+mj-lt"/>
              </a:rPr>
              <a:t>THE CAMPUS CAN BE A TOOL FOR LEARNING</a:t>
            </a:r>
          </a:p>
          <a:p>
            <a:r>
              <a:rPr lang="en-US" altLang="en-US" sz="2100" b="1" dirty="0" smtClean="0">
                <a:solidFill>
                  <a:srgbClr val="00B050"/>
                </a:solidFill>
                <a:latin typeface="+mj-lt"/>
              </a:rPr>
              <a:t> </a:t>
            </a:r>
            <a:endParaRPr lang="en-US" altLang="en-US" sz="2100" b="1" dirty="0">
              <a:solidFill>
                <a:srgbClr val="00B050"/>
              </a:solidFill>
              <a:latin typeface="+mj-lt"/>
            </a:endParaRP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116" r="4053" b="272"/>
          <a:stretch/>
        </p:blipFill>
        <p:spPr bwMode="auto">
          <a:xfrm>
            <a:off x="228600" y="666750"/>
            <a:ext cx="4447927" cy="4350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873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Oval 2"/>
          <p:cNvSpPr>
            <a:spLocks noChangeArrowheads="1"/>
          </p:cNvSpPr>
          <p:nvPr/>
        </p:nvSpPr>
        <p:spPr bwMode="auto">
          <a:xfrm>
            <a:off x="2357700" y="791918"/>
            <a:ext cx="3128700" cy="3151432"/>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pic>
        <p:nvPicPr>
          <p:cNvPr id="159747" name="Picture 3" descr="Limbic brain"/>
          <p:cNvPicPr>
            <a:picLocks noChangeAspect="1" noChangeArrowheads="1"/>
          </p:cNvPicPr>
          <p:nvPr/>
        </p:nvPicPr>
        <p:blipFill rotWithShape="1">
          <a:blip r:embed="rId3">
            <a:extLst>
              <a:ext uri="{28A0092B-C50C-407E-A947-70E740481C1C}">
                <a14:useLocalDpi xmlns:a14="http://schemas.microsoft.com/office/drawing/2010/main" val="0"/>
              </a:ext>
            </a:extLst>
          </a:blip>
          <a:srcRect l="11124" r="3670" b="14619"/>
          <a:stretch/>
        </p:blipFill>
        <p:spPr bwMode="auto">
          <a:xfrm>
            <a:off x="3224301" y="1417982"/>
            <a:ext cx="1409128" cy="1412006"/>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sp>
        <p:nvSpPr>
          <p:cNvPr id="159748" name="Text Box 4"/>
          <p:cNvSpPr txBox="1">
            <a:spLocks noChangeArrowheads="1"/>
          </p:cNvSpPr>
          <p:nvPr/>
        </p:nvSpPr>
        <p:spPr bwMode="auto">
          <a:xfrm>
            <a:off x="3194050" y="2839977"/>
            <a:ext cx="1657350" cy="369332"/>
          </a:xfrm>
          <a:prstGeom prst="rect">
            <a:avLst/>
          </a:prstGeom>
          <a:solidFill>
            <a:schemeClr val="tx1"/>
          </a:solidFill>
          <a:ln w="9525">
            <a:solidFill>
              <a:schemeClr val="tx1"/>
            </a:solidFill>
            <a:miter lim="800000"/>
            <a:headEnd/>
            <a:tailEnd/>
          </a:ln>
          <a:effectLst/>
        </p:spPr>
        <p:txBody>
          <a:bodyPr>
            <a:spAutoFit/>
          </a:bodyPr>
          <a:lstStyle/>
          <a:p>
            <a:pPr eaLnBrk="0" hangingPunct="0"/>
            <a:r>
              <a:rPr lang="en-US" altLang="en-US" b="1" dirty="0">
                <a:solidFill>
                  <a:srgbClr val="8CBE00"/>
                </a:solidFill>
              </a:rPr>
              <a:t>  Limbic Brain</a:t>
            </a:r>
          </a:p>
        </p:txBody>
      </p:sp>
      <p:sp>
        <p:nvSpPr>
          <p:cNvPr id="159749" name="Text Box 5"/>
          <p:cNvSpPr txBox="1">
            <a:spLocks noChangeArrowheads="1"/>
          </p:cNvSpPr>
          <p:nvPr/>
        </p:nvSpPr>
        <p:spPr bwMode="auto">
          <a:xfrm>
            <a:off x="1413446" y="1125403"/>
            <a:ext cx="1404744" cy="9233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dirty="0"/>
              <a:t>MOTIVATION</a:t>
            </a:r>
          </a:p>
          <a:p>
            <a:pPr algn="ctr" eaLnBrk="0" hangingPunct="0"/>
            <a:r>
              <a:rPr lang="en-US" altLang="en-US" dirty="0"/>
              <a:t>&amp;</a:t>
            </a:r>
          </a:p>
          <a:p>
            <a:pPr algn="ctr" eaLnBrk="0" hangingPunct="0"/>
            <a:r>
              <a:rPr lang="en-US" altLang="en-US" dirty="0"/>
              <a:t>LEARNING</a:t>
            </a:r>
          </a:p>
        </p:txBody>
      </p:sp>
      <p:sp>
        <p:nvSpPr>
          <p:cNvPr id="159750" name="Text Box 6"/>
          <p:cNvSpPr txBox="1">
            <a:spLocks noChangeArrowheads="1"/>
          </p:cNvSpPr>
          <p:nvPr/>
        </p:nvSpPr>
        <p:spPr bwMode="auto">
          <a:xfrm>
            <a:off x="4943454" y="1241689"/>
            <a:ext cx="1381145"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dirty="0"/>
              <a:t>EMOTIONAL</a:t>
            </a:r>
          </a:p>
          <a:p>
            <a:pPr algn="ctr" eaLnBrk="0" hangingPunct="0"/>
            <a:r>
              <a:rPr lang="en-US" altLang="en-US" dirty="0"/>
              <a:t>RESPONSE</a:t>
            </a:r>
          </a:p>
        </p:txBody>
      </p:sp>
      <p:sp>
        <p:nvSpPr>
          <p:cNvPr id="159751" name="Text Box 7"/>
          <p:cNvSpPr txBox="1">
            <a:spLocks noChangeArrowheads="1"/>
          </p:cNvSpPr>
          <p:nvPr/>
        </p:nvSpPr>
        <p:spPr bwMode="auto">
          <a:xfrm>
            <a:off x="3075328" y="3456052"/>
            <a:ext cx="1688417" cy="1200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dirty="0"/>
              <a:t>SENSORY</a:t>
            </a:r>
          </a:p>
          <a:p>
            <a:pPr algn="ctr" eaLnBrk="0" hangingPunct="0"/>
            <a:r>
              <a:rPr lang="en-US" altLang="en-US" dirty="0"/>
              <a:t>EXPERIENCE</a:t>
            </a:r>
          </a:p>
          <a:p>
            <a:pPr algn="ctr" eaLnBrk="0" hangingPunct="0"/>
            <a:r>
              <a:rPr lang="en-US" altLang="en-US" dirty="0"/>
              <a:t>OF THE</a:t>
            </a:r>
          </a:p>
          <a:p>
            <a:pPr algn="ctr" eaLnBrk="0" hangingPunct="0"/>
            <a:r>
              <a:rPr lang="en-US" altLang="en-US" dirty="0"/>
              <a:t>ENVIRONMENT</a:t>
            </a:r>
          </a:p>
        </p:txBody>
      </p:sp>
      <p:sp>
        <p:nvSpPr>
          <p:cNvPr id="159752" name="Line 8"/>
          <p:cNvSpPr>
            <a:spLocks noChangeShapeType="1"/>
          </p:cNvSpPr>
          <p:nvPr/>
        </p:nvSpPr>
        <p:spPr bwMode="auto">
          <a:xfrm rot="18544438" flipV="1">
            <a:off x="2808089" y="1272183"/>
            <a:ext cx="57150" cy="1190"/>
          </a:xfrm>
          <a:prstGeom prst="line">
            <a:avLst/>
          </a:prstGeom>
          <a:noFill/>
          <a:ln w="38100">
            <a:solidFill>
              <a:srgbClr val="0000FF"/>
            </a:solidFill>
            <a:round/>
            <a:headEnd type="arrow"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nvGrpSpPr>
          <p:cNvPr id="159753" name="Group 9"/>
          <p:cNvGrpSpPr>
            <a:grpSpLocks/>
          </p:cNvGrpSpPr>
          <p:nvPr/>
        </p:nvGrpSpPr>
        <p:grpSpPr bwMode="auto">
          <a:xfrm>
            <a:off x="228600" y="2765122"/>
            <a:ext cx="7308056" cy="848919"/>
            <a:chOff x="-98" y="2458"/>
            <a:chExt cx="6138" cy="713"/>
          </a:xfrm>
        </p:grpSpPr>
        <p:sp>
          <p:nvSpPr>
            <p:cNvPr id="159754" name="Text Box 10"/>
            <p:cNvSpPr txBox="1">
              <a:spLocks noChangeArrowheads="1"/>
            </p:cNvSpPr>
            <p:nvPr/>
          </p:nvSpPr>
          <p:spPr bwMode="auto">
            <a:xfrm>
              <a:off x="4436" y="2473"/>
              <a:ext cx="1604"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400" i="1" dirty="0">
                  <a:solidFill>
                    <a:srgbClr val="668A00"/>
                  </a:solidFill>
                </a:rPr>
                <a:t>Mother-child </a:t>
              </a:r>
            </a:p>
            <a:p>
              <a:pPr algn="ctr" eaLnBrk="0" hangingPunct="0"/>
              <a:r>
                <a:rPr lang="en-US" altLang="en-US" sz="2400" i="1" dirty="0">
                  <a:solidFill>
                    <a:srgbClr val="668A00"/>
                  </a:solidFill>
                </a:rPr>
                <a:t>relationship</a:t>
              </a:r>
            </a:p>
          </p:txBody>
        </p:sp>
        <p:sp>
          <p:nvSpPr>
            <p:cNvPr id="159755" name="Text Box 11"/>
            <p:cNvSpPr txBox="1">
              <a:spLocks noChangeArrowheads="1"/>
            </p:cNvSpPr>
            <p:nvPr/>
          </p:nvSpPr>
          <p:spPr bwMode="auto">
            <a:xfrm>
              <a:off x="-98" y="2458"/>
              <a:ext cx="1947"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400" i="1" dirty="0">
                  <a:solidFill>
                    <a:srgbClr val="668A00"/>
                  </a:solidFill>
                </a:rPr>
                <a:t>Student-campus </a:t>
              </a:r>
            </a:p>
            <a:p>
              <a:pPr algn="ctr" eaLnBrk="0" hangingPunct="0"/>
              <a:r>
                <a:rPr lang="en-US" altLang="en-US" sz="2400" i="1" dirty="0">
                  <a:solidFill>
                    <a:srgbClr val="668A00"/>
                  </a:solidFill>
                </a:rPr>
                <a:t>relationship</a:t>
              </a:r>
            </a:p>
          </p:txBody>
        </p:sp>
      </p:grpSp>
      <p:sp>
        <p:nvSpPr>
          <p:cNvPr id="159757" name="Line 13"/>
          <p:cNvSpPr>
            <a:spLocks noChangeShapeType="1"/>
          </p:cNvSpPr>
          <p:nvPr/>
        </p:nvSpPr>
        <p:spPr bwMode="auto">
          <a:xfrm rot="6983596">
            <a:off x="2402086" y="2022276"/>
            <a:ext cx="57150" cy="1191"/>
          </a:xfrm>
          <a:prstGeom prst="line">
            <a:avLst/>
          </a:prstGeom>
          <a:noFill/>
          <a:ln w="38100">
            <a:solidFill>
              <a:srgbClr val="0000FF"/>
            </a:solidFill>
            <a:round/>
            <a:headEnd type="arrow"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9758" name="Line 14"/>
          <p:cNvSpPr>
            <a:spLocks noChangeShapeType="1"/>
          </p:cNvSpPr>
          <p:nvPr/>
        </p:nvSpPr>
        <p:spPr bwMode="auto">
          <a:xfrm rot="14616404" flipV="1">
            <a:off x="3002756" y="3651646"/>
            <a:ext cx="57150" cy="35719"/>
          </a:xfrm>
          <a:prstGeom prst="line">
            <a:avLst/>
          </a:prstGeom>
          <a:noFill/>
          <a:ln w="38100">
            <a:solidFill>
              <a:srgbClr val="0000FF"/>
            </a:solidFill>
            <a:round/>
            <a:headEnd type="arrow"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9759" name="Line 15"/>
          <p:cNvSpPr>
            <a:spLocks noChangeShapeType="1"/>
          </p:cNvSpPr>
          <p:nvPr/>
        </p:nvSpPr>
        <p:spPr bwMode="auto">
          <a:xfrm rot="24655562" flipH="1" flipV="1">
            <a:off x="4933354" y="1236464"/>
            <a:ext cx="57150" cy="1191"/>
          </a:xfrm>
          <a:prstGeom prst="line">
            <a:avLst/>
          </a:prstGeom>
          <a:noFill/>
          <a:ln w="38100">
            <a:solidFill>
              <a:srgbClr val="0000FF"/>
            </a:solidFill>
            <a:round/>
            <a:headEnd type="arrow"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9760" name="Line 16"/>
          <p:cNvSpPr>
            <a:spLocks noChangeShapeType="1"/>
          </p:cNvSpPr>
          <p:nvPr/>
        </p:nvSpPr>
        <p:spPr bwMode="auto">
          <a:xfrm rot="6983596" flipH="1" flipV="1">
            <a:off x="4741069" y="3701653"/>
            <a:ext cx="57150" cy="35719"/>
          </a:xfrm>
          <a:prstGeom prst="line">
            <a:avLst/>
          </a:prstGeom>
          <a:noFill/>
          <a:ln w="38100">
            <a:solidFill>
              <a:srgbClr val="0000FF"/>
            </a:solidFill>
            <a:round/>
            <a:headEnd type="arrow"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9761" name="Text Box 17"/>
          <p:cNvSpPr txBox="1">
            <a:spLocks noChangeArrowheads="1"/>
          </p:cNvSpPr>
          <p:nvPr/>
        </p:nvSpPr>
        <p:spPr bwMode="auto">
          <a:xfrm>
            <a:off x="101459" y="29706"/>
            <a:ext cx="458426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100" b="1" dirty="0" smtClean="0">
                <a:solidFill>
                  <a:srgbClr val="00B050"/>
                </a:solidFill>
              </a:rPr>
              <a:t>PERSON-ENVIRONMENT RELATIONSHIP</a:t>
            </a:r>
            <a:endParaRPr lang="en-US" altLang="en-US" sz="2100" b="1" dirty="0">
              <a:solidFill>
                <a:srgbClr val="00B050"/>
              </a:solidFill>
            </a:endParaRPr>
          </a:p>
        </p:txBody>
      </p:sp>
    </p:spTree>
    <p:extLst>
      <p:ext uri="{BB962C8B-B14F-4D97-AF65-F5344CB8AC3E}">
        <p14:creationId xmlns:p14="http://schemas.microsoft.com/office/powerpoint/2010/main" val="2769492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9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5046" name="Rectangle 6"/>
          <p:cNvSpPr>
            <a:spLocks noChangeArrowheads="1"/>
          </p:cNvSpPr>
          <p:nvPr/>
        </p:nvSpPr>
        <p:spPr bwMode="auto">
          <a:xfrm>
            <a:off x="1385806" y="1890455"/>
            <a:ext cx="6764644" cy="831136"/>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4815" tIns="37407" rIns="74815" bIns="37407">
            <a:spAutoFit/>
          </a:bodyPr>
          <a:lstStyle>
            <a:lvl1pPr algn="l" defTabSz="1463675">
              <a:defRPr sz="2400">
                <a:solidFill>
                  <a:schemeClr val="tx1"/>
                </a:solidFill>
                <a:latin typeface="Times" panose="02020603050405020304" pitchFamily="18" charset="0"/>
              </a:defRPr>
            </a:lvl1pPr>
            <a:lvl2pPr marL="731838" algn="l" defTabSz="1463675">
              <a:defRPr sz="2400">
                <a:solidFill>
                  <a:schemeClr val="tx1"/>
                </a:solidFill>
                <a:latin typeface="Times" panose="02020603050405020304" pitchFamily="18" charset="0"/>
              </a:defRPr>
            </a:lvl2pPr>
            <a:lvl3pPr marL="1463675" algn="l" defTabSz="1463675">
              <a:defRPr sz="2400">
                <a:solidFill>
                  <a:schemeClr val="tx1"/>
                </a:solidFill>
                <a:latin typeface="Times" panose="02020603050405020304" pitchFamily="18" charset="0"/>
              </a:defRPr>
            </a:lvl3pPr>
            <a:lvl4pPr marL="2193925" algn="l" defTabSz="1463675">
              <a:defRPr sz="2400">
                <a:solidFill>
                  <a:schemeClr val="tx1"/>
                </a:solidFill>
                <a:latin typeface="Times" panose="02020603050405020304" pitchFamily="18" charset="0"/>
              </a:defRPr>
            </a:lvl4pPr>
            <a:lvl5pPr marL="2925763" algn="l" defTabSz="1463675">
              <a:defRPr sz="2400">
                <a:solidFill>
                  <a:schemeClr val="tx1"/>
                </a:solidFill>
                <a:latin typeface="Times" panose="02020603050405020304" pitchFamily="18" charset="0"/>
              </a:defRPr>
            </a:lvl5pPr>
            <a:lvl6pPr marL="3382963" defTabSz="1463675" eaLnBrk="0" fontAlgn="base" hangingPunct="0">
              <a:spcBef>
                <a:spcPct val="0"/>
              </a:spcBef>
              <a:spcAft>
                <a:spcPct val="0"/>
              </a:spcAft>
              <a:defRPr sz="2400">
                <a:solidFill>
                  <a:schemeClr val="tx1"/>
                </a:solidFill>
                <a:latin typeface="Times" panose="02020603050405020304" pitchFamily="18" charset="0"/>
              </a:defRPr>
            </a:lvl6pPr>
            <a:lvl7pPr marL="3840163" defTabSz="1463675" eaLnBrk="0" fontAlgn="base" hangingPunct="0">
              <a:spcBef>
                <a:spcPct val="0"/>
              </a:spcBef>
              <a:spcAft>
                <a:spcPct val="0"/>
              </a:spcAft>
              <a:defRPr sz="2400">
                <a:solidFill>
                  <a:schemeClr val="tx1"/>
                </a:solidFill>
                <a:latin typeface="Times" panose="02020603050405020304" pitchFamily="18" charset="0"/>
              </a:defRPr>
            </a:lvl7pPr>
            <a:lvl8pPr marL="4297363" defTabSz="1463675" eaLnBrk="0" fontAlgn="base" hangingPunct="0">
              <a:spcBef>
                <a:spcPct val="0"/>
              </a:spcBef>
              <a:spcAft>
                <a:spcPct val="0"/>
              </a:spcAft>
              <a:defRPr sz="2400">
                <a:solidFill>
                  <a:schemeClr val="tx1"/>
                </a:solidFill>
                <a:latin typeface="Times" panose="02020603050405020304" pitchFamily="18" charset="0"/>
              </a:defRPr>
            </a:lvl8pPr>
            <a:lvl9pPr marL="4754563" defTabSz="1463675"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dirty="0" smtClean="0">
                <a:solidFill>
                  <a:schemeClr val="bg1"/>
                </a:solidFill>
                <a:latin typeface="Arial" panose="020B0604020202020204" pitchFamily="34" charset="0"/>
              </a:rPr>
              <a:t>The </a:t>
            </a:r>
            <a:r>
              <a:rPr lang="en-US" altLang="en-US" dirty="0">
                <a:solidFill>
                  <a:schemeClr val="bg1"/>
                </a:solidFill>
                <a:latin typeface="Arial" panose="020B0604020202020204" pitchFamily="34" charset="0"/>
              </a:rPr>
              <a:t>physical environment is </a:t>
            </a:r>
            <a:r>
              <a:rPr lang="en-US" altLang="en-US" dirty="0" smtClean="0">
                <a:solidFill>
                  <a:schemeClr val="bg1"/>
                </a:solidFill>
                <a:latin typeface="Arial" panose="020B0604020202020204" pitchFamily="34" charset="0"/>
              </a:rPr>
              <a:t>the brain’s </a:t>
            </a:r>
            <a:r>
              <a:rPr lang="en-US" altLang="en-US" dirty="0">
                <a:solidFill>
                  <a:schemeClr val="bg1"/>
                </a:solidFill>
                <a:latin typeface="Arial" panose="020B0604020202020204" pitchFamily="34" charset="0"/>
              </a:rPr>
              <a:t>tool for organizing our </a:t>
            </a:r>
            <a:r>
              <a:rPr lang="en-US" altLang="en-US" dirty="0" smtClean="0">
                <a:solidFill>
                  <a:schemeClr val="bg1"/>
                </a:solidFill>
                <a:latin typeface="Arial" panose="020B0604020202020204" pitchFamily="34" charset="0"/>
              </a:rPr>
              <a:t>experiences.  </a:t>
            </a:r>
            <a:endParaRPr lang="en-US" altLang="en-US" dirty="0">
              <a:solidFill>
                <a:schemeClr val="bg1"/>
              </a:solidFill>
              <a:latin typeface="Arial" panose="020B0604020202020204" pitchFamily="34" charset="0"/>
            </a:endParaRPr>
          </a:p>
        </p:txBody>
      </p:sp>
      <p:sp>
        <p:nvSpPr>
          <p:cNvPr id="3415047" name="Rectangle 7"/>
          <p:cNvSpPr>
            <a:spLocks noChangeArrowheads="1"/>
          </p:cNvSpPr>
          <p:nvPr/>
        </p:nvSpPr>
        <p:spPr bwMode="auto">
          <a:xfrm>
            <a:off x="2024793" y="2657839"/>
            <a:ext cx="9666413" cy="69109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74815" tIns="37407" rIns="74815" bIns="37407">
            <a:spAutoFit/>
          </a:bodyPr>
          <a:lstStyle>
            <a:lvl1pPr algn="l" defTabSz="1463675">
              <a:defRPr sz="2400">
                <a:solidFill>
                  <a:schemeClr val="tx1"/>
                </a:solidFill>
                <a:latin typeface="Times" panose="02020603050405020304" pitchFamily="18" charset="0"/>
              </a:defRPr>
            </a:lvl1pPr>
            <a:lvl2pPr marL="731838" algn="l" defTabSz="1463675">
              <a:defRPr sz="2400">
                <a:solidFill>
                  <a:schemeClr val="tx1"/>
                </a:solidFill>
                <a:latin typeface="Times" panose="02020603050405020304" pitchFamily="18" charset="0"/>
              </a:defRPr>
            </a:lvl2pPr>
            <a:lvl3pPr marL="1463675" algn="l" defTabSz="1463675">
              <a:defRPr sz="2400">
                <a:solidFill>
                  <a:schemeClr val="tx1"/>
                </a:solidFill>
                <a:latin typeface="Times" panose="02020603050405020304" pitchFamily="18" charset="0"/>
              </a:defRPr>
            </a:lvl3pPr>
            <a:lvl4pPr marL="2193925" algn="l" defTabSz="1463675">
              <a:defRPr sz="2400">
                <a:solidFill>
                  <a:schemeClr val="tx1"/>
                </a:solidFill>
                <a:latin typeface="Times" panose="02020603050405020304" pitchFamily="18" charset="0"/>
              </a:defRPr>
            </a:lvl4pPr>
            <a:lvl5pPr marL="2925763" algn="l" defTabSz="1463675">
              <a:defRPr sz="2400">
                <a:solidFill>
                  <a:schemeClr val="tx1"/>
                </a:solidFill>
                <a:latin typeface="Times" panose="02020603050405020304" pitchFamily="18" charset="0"/>
              </a:defRPr>
            </a:lvl5pPr>
            <a:lvl6pPr marL="3382963" defTabSz="1463675" eaLnBrk="0" fontAlgn="base" hangingPunct="0">
              <a:spcBef>
                <a:spcPct val="0"/>
              </a:spcBef>
              <a:spcAft>
                <a:spcPct val="0"/>
              </a:spcAft>
              <a:defRPr sz="2400">
                <a:solidFill>
                  <a:schemeClr val="tx1"/>
                </a:solidFill>
                <a:latin typeface="Times" panose="02020603050405020304" pitchFamily="18" charset="0"/>
              </a:defRPr>
            </a:lvl6pPr>
            <a:lvl7pPr marL="3840163" defTabSz="1463675" eaLnBrk="0" fontAlgn="base" hangingPunct="0">
              <a:spcBef>
                <a:spcPct val="0"/>
              </a:spcBef>
              <a:spcAft>
                <a:spcPct val="0"/>
              </a:spcAft>
              <a:defRPr sz="2400">
                <a:solidFill>
                  <a:schemeClr val="tx1"/>
                </a:solidFill>
                <a:latin typeface="Times" panose="02020603050405020304" pitchFamily="18" charset="0"/>
              </a:defRPr>
            </a:lvl7pPr>
            <a:lvl8pPr marL="4297363" defTabSz="1463675" eaLnBrk="0" fontAlgn="base" hangingPunct="0">
              <a:spcBef>
                <a:spcPct val="0"/>
              </a:spcBef>
              <a:spcAft>
                <a:spcPct val="0"/>
              </a:spcAft>
              <a:defRPr sz="2400">
                <a:solidFill>
                  <a:schemeClr val="tx1"/>
                </a:solidFill>
                <a:latin typeface="Times" panose="02020603050405020304" pitchFamily="18" charset="0"/>
              </a:defRPr>
            </a:lvl8pPr>
            <a:lvl9pPr marL="4754563" defTabSz="1463675"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000" i="1" dirty="0">
                <a:solidFill>
                  <a:schemeClr val="bg1"/>
                </a:solidFill>
                <a:latin typeface="Arial" panose="020B0604020202020204" pitchFamily="34" charset="0"/>
              </a:rPr>
              <a:t>Cognitive, social and emotional experiences </a:t>
            </a:r>
            <a:r>
              <a:rPr lang="en-US" altLang="en-US" sz="2000" i="1" dirty="0" smtClean="0">
                <a:solidFill>
                  <a:schemeClr val="bg1"/>
                </a:solidFill>
                <a:latin typeface="Arial" panose="020B0604020202020204" pitchFamily="34" charset="0"/>
              </a:rPr>
              <a:t>are </a:t>
            </a:r>
            <a:r>
              <a:rPr lang="en-US" altLang="en-US" sz="2000" i="1" dirty="0">
                <a:solidFill>
                  <a:schemeClr val="bg1"/>
                </a:solidFill>
                <a:latin typeface="Arial" panose="020B0604020202020204" pitchFamily="34" charset="0"/>
              </a:rPr>
              <a:t>“filed” in </a:t>
            </a:r>
            <a:endParaRPr lang="en-US" altLang="en-US" sz="2000" i="1" dirty="0" smtClean="0">
              <a:solidFill>
                <a:schemeClr val="bg1"/>
              </a:solidFill>
              <a:latin typeface="Arial" panose="020B0604020202020204" pitchFamily="34" charset="0"/>
            </a:endParaRPr>
          </a:p>
          <a:p>
            <a:r>
              <a:rPr lang="en-US" altLang="en-US" sz="2000" i="1" dirty="0" smtClean="0">
                <a:solidFill>
                  <a:schemeClr val="bg1"/>
                </a:solidFill>
                <a:latin typeface="Arial" panose="020B0604020202020204" pitchFamily="34" charset="0"/>
              </a:rPr>
              <a:t>the </a:t>
            </a:r>
            <a:r>
              <a:rPr lang="en-US" altLang="en-US" sz="2000" i="1" dirty="0">
                <a:solidFill>
                  <a:schemeClr val="bg1"/>
                </a:solidFill>
                <a:latin typeface="Arial" panose="020B0604020202020204" pitchFamily="34" charset="0"/>
              </a:rPr>
              <a:t>brain </a:t>
            </a:r>
            <a:r>
              <a:rPr lang="en-US" altLang="en-US" sz="2000" i="1" dirty="0" smtClean="0">
                <a:solidFill>
                  <a:schemeClr val="bg1"/>
                </a:solidFill>
                <a:latin typeface="Arial" panose="020B0604020202020204" pitchFamily="34" charset="0"/>
              </a:rPr>
              <a:t>under </a:t>
            </a:r>
            <a:r>
              <a:rPr lang="en-US" altLang="en-US" sz="2000" i="1" dirty="0">
                <a:solidFill>
                  <a:schemeClr val="bg1"/>
                </a:solidFill>
                <a:latin typeface="Arial" panose="020B0604020202020204" pitchFamily="34" charset="0"/>
              </a:rPr>
              <a:t>the places where they happened.  </a:t>
            </a:r>
          </a:p>
        </p:txBody>
      </p:sp>
      <p:pic>
        <p:nvPicPr>
          <p:cNvPr id="3415050" name="Picture 10" descr="Yale_BranfY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00418"/>
            <a:ext cx="3932130" cy="1580854"/>
          </a:xfrm>
          <a:prstGeom prst="rect">
            <a:avLst/>
          </a:prstGeom>
          <a:noFill/>
          <a:extLst>
            <a:ext uri="{909E8E84-426E-40DD-AFC4-6F175D3DCCD1}">
              <a14:hiddenFill xmlns:a14="http://schemas.microsoft.com/office/drawing/2010/main">
                <a:solidFill>
                  <a:srgbClr val="FFFFFF"/>
                </a:solidFill>
              </a14:hiddenFill>
            </a:ext>
          </a:extLst>
        </p:spPr>
      </p:pic>
      <p:sp>
        <p:nvSpPr>
          <p:cNvPr id="3415058" name="Rectangle 18"/>
          <p:cNvSpPr>
            <a:spLocks noChangeArrowheads="1"/>
          </p:cNvSpPr>
          <p:nvPr/>
        </p:nvSpPr>
        <p:spPr bwMode="auto">
          <a:xfrm>
            <a:off x="171450" y="1890455"/>
            <a:ext cx="1128923" cy="50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815" tIns="37407" rIns="74815" bIns="37407">
            <a:spAutoFit/>
          </a:bodyPr>
          <a:lstStyle>
            <a:lvl1pPr algn="l" defTabSz="1463675">
              <a:defRPr sz="2400">
                <a:solidFill>
                  <a:schemeClr val="tx1"/>
                </a:solidFill>
                <a:latin typeface="Times" panose="02020603050405020304" pitchFamily="18" charset="0"/>
              </a:defRPr>
            </a:lvl1pPr>
            <a:lvl2pPr marL="731838" algn="l" defTabSz="1463675">
              <a:defRPr sz="2400">
                <a:solidFill>
                  <a:schemeClr val="tx1"/>
                </a:solidFill>
                <a:latin typeface="Times" panose="02020603050405020304" pitchFamily="18" charset="0"/>
              </a:defRPr>
            </a:lvl2pPr>
            <a:lvl3pPr marL="1463675" algn="l" defTabSz="1463675">
              <a:defRPr sz="2400">
                <a:solidFill>
                  <a:schemeClr val="tx1"/>
                </a:solidFill>
                <a:latin typeface="Times" panose="02020603050405020304" pitchFamily="18" charset="0"/>
              </a:defRPr>
            </a:lvl3pPr>
            <a:lvl4pPr marL="2193925" algn="l" defTabSz="1463675">
              <a:defRPr sz="2400">
                <a:solidFill>
                  <a:schemeClr val="tx1"/>
                </a:solidFill>
                <a:latin typeface="Times" panose="02020603050405020304" pitchFamily="18" charset="0"/>
              </a:defRPr>
            </a:lvl4pPr>
            <a:lvl5pPr marL="2925763" algn="l" defTabSz="1463675">
              <a:defRPr sz="2400">
                <a:solidFill>
                  <a:schemeClr val="tx1"/>
                </a:solidFill>
                <a:latin typeface="Times" panose="02020603050405020304" pitchFamily="18" charset="0"/>
              </a:defRPr>
            </a:lvl5pPr>
            <a:lvl6pPr marL="3382963" defTabSz="1463675" eaLnBrk="0" fontAlgn="base" hangingPunct="0">
              <a:spcBef>
                <a:spcPct val="0"/>
              </a:spcBef>
              <a:spcAft>
                <a:spcPct val="0"/>
              </a:spcAft>
              <a:defRPr sz="2400">
                <a:solidFill>
                  <a:schemeClr val="tx1"/>
                </a:solidFill>
                <a:latin typeface="Times" panose="02020603050405020304" pitchFamily="18" charset="0"/>
              </a:defRPr>
            </a:lvl6pPr>
            <a:lvl7pPr marL="3840163" defTabSz="1463675" eaLnBrk="0" fontAlgn="base" hangingPunct="0">
              <a:spcBef>
                <a:spcPct val="0"/>
              </a:spcBef>
              <a:spcAft>
                <a:spcPct val="0"/>
              </a:spcAft>
              <a:defRPr sz="2400">
                <a:solidFill>
                  <a:schemeClr val="tx1"/>
                </a:solidFill>
                <a:latin typeface="Times" panose="02020603050405020304" pitchFamily="18" charset="0"/>
              </a:defRPr>
            </a:lvl7pPr>
            <a:lvl8pPr marL="4297363" defTabSz="1463675" eaLnBrk="0" fontAlgn="base" hangingPunct="0">
              <a:spcBef>
                <a:spcPct val="0"/>
              </a:spcBef>
              <a:spcAft>
                <a:spcPct val="0"/>
              </a:spcAft>
              <a:defRPr sz="2400">
                <a:solidFill>
                  <a:schemeClr val="tx1"/>
                </a:solidFill>
                <a:latin typeface="Times" panose="02020603050405020304" pitchFamily="18" charset="0"/>
              </a:defRPr>
            </a:lvl8pPr>
            <a:lvl9pPr marL="4754563" defTabSz="14636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2800" b="1" dirty="0">
                <a:solidFill>
                  <a:srgbClr val="668A00"/>
                </a:solidFill>
                <a:latin typeface="Arial" panose="020B0604020202020204" pitchFamily="34" charset="0"/>
              </a:rPr>
              <a:t>How?</a:t>
            </a:r>
            <a:endParaRPr lang="en-US" altLang="en-US" sz="2800" b="1" dirty="0">
              <a:latin typeface="Arial" panose="020B0604020202020204" pitchFamily="34" charset="0"/>
            </a:endParaRPr>
          </a:p>
        </p:txBody>
      </p:sp>
      <p:pic>
        <p:nvPicPr>
          <p:cNvPr id="12" name="Picture 2062" descr="\\Acm_srv3\Planning\Planning BD\UCRProposal\Images\18SoMethU_MP_SWA.jpg"/>
          <p:cNvPicPr>
            <a:picLocks noChangeAspect="1" noChangeArrowheads="1"/>
          </p:cNvPicPr>
          <p:nvPr/>
        </p:nvPicPr>
        <p:blipFill>
          <a:blip r:embed="rId3" cstate="print">
            <a:lum contrast="6000"/>
            <a:extLst>
              <a:ext uri="{28A0092B-C50C-407E-A947-70E740481C1C}">
                <a14:useLocalDpi xmlns:a14="http://schemas.microsoft.com/office/drawing/2010/main" val="0"/>
              </a:ext>
            </a:extLst>
          </a:blip>
          <a:srcRect/>
          <a:stretch>
            <a:fillRect/>
          </a:stretch>
        </p:blipFill>
        <p:spPr bwMode="auto">
          <a:xfrm>
            <a:off x="228600" y="3519003"/>
            <a:ext cx="2558537" cy="14942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52" r="-865"/>
          <a:stretch/>
        </p:blipFill>
        <p:spPr>
          <a:xfrm>
            <a:off x="2954811" y="3487253"/>
            <a:ext cx="2057400" cy="1526037"/>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1282" r="-534" b="1018"/>
          <a:stretch/>
        </p:blipFill>
        <p:spPr>
          <a:xfrm>
            <a:off x="5179885" y="3481155"/>
            <a:ext cx="1982915" cy="1528995"/>
          </a:xfrm>
          <a:prstGeom prst="rect">
            <a:avLst/>
          </a:prstGeom>
        </p:spPr>
      </p:pic>
      <p:pic>
        <p:nvPicPr>
          <p:cNvPr id="17" name="Picture 17" descr="universityun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0418"/>
            <a:ext cx="2113927" cy="15854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1" descr="South face of Kendall Hall"/>
          <p:cNvPicPr>
            <a:picLocks noChangeAspect="1" noChangeArrowheads="1"/>
          </p:cNvPicPr>
          <p:nvPr/>
        </p:nvPicPr>
        <p:blipFill>
          <a:blip r:embed="rId7" cstate="print">
            <a:extLst>
              <a:ext uri="{28A0092B-C50C-407E-A947-70E740481C1C}">
                <a14:useLocalDpi xmlns:a14="http://schemas.microsoft.com/office/drawing/2010/main" val="0"/>
              </a:ext>
            </a:extLst>
          </a:blip>
          <a:srcRect t="11571" b="12396"/>
          <a:stretch>
            <a:fillRect/>
          </a:stretch>
        </p:blipFill>
        <p:spPr bwMode="auto">
          <a:xfrm>
            <a:off x="6629400" y="281101"/>
            <a:ext cx="1578329" cy="1600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27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15047"/>
                                        </p:tgtEl>
                                        <p:attrNameLst>
                                          <p:attrName>style.visibility</p:attrName>
                                        </p:attrNameLst>
                                      </p:cBhvr>
                                      <p:to>
                                        <p:strVal val="visible"/>
                                      </p:to>
                                    </p:set>
                                    <p:animEffect transition="in" filter="fade">
                                      <p:cBhvr>
                                        <p:cTn id="7" dur="1000"/>
                                        <p:tgtEl>
                                          <p:spTgt spid="3415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50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a:xfrm>
            <a:off x="0" y="-95250"/>
            <a:ext cx="9144000" cy="5246371"/>
          </a:xfrm>
          <a:solidFill>
            <a:schemeClr val="tx2">
              <a:lumMod val="75000"/>
            </a:schemeClr>
          </a:solidFill>
          <a:ln>
            <a:noFill/>
          </a:ln>
        </p:spPr>
      </p:sp>
      <p:sp>
        <p:nvSpPr>
          <p:cNvPr id="4" name="Subtitle 3"/>
          <p:cNvSpPr>
            <a:spLocks noGrp="1"/>
          </p:cNvSpPr>
          <p:nvPr>
            <p:ph type="subTitle" idx="1"/>
          </p:nvPr>
        </p:nvSpPr>
        <p:spPr>
          <a:xfrm>
            <a:off x="226768" y="4019550"/>
            <a:ext cx="8653463" cy="609600"/>
          </a:xfrm>
        </p:spPr>
        <p:txBody>
          <a:bodyPr/>
          <a:lstStyle/>
          <a:p>
            <a:pPr>
              <a:lnSpc>
                <a:spcPct val="100000"/>
              </a:lnSpc>
            </a:pPr>
            <a:r>
              <a:rPr lang="en-US" sz="5400" b="0" dirty="0">
                <a:solidFill>
                  <a:schemeClr val="tx1"/>
                </a:solidFill>
                <a:latin typeface="Univers 47 CondensedLight" pitchFamily="34" charset="0"/>
                <a:cs typeface="Univers LT Std 57 Cn"/>
              </a:rPr>
              <a:t>Project team</a:t>
            </a:r>
          </a:p>
        </p:txBody>
      </p:sp>
    </p:spTree>
    <p:extLst>
      <p:ext uri="{BB962C8B-B14F-4D97-AF65-F5344CB8AC3E}">
        <p14:creationId xmlns:p14="http://schemas.microsoft.com/office/powerpoint/2010/main" val="372596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0946" name="Rectangle 2"/>
          <p:cNvSpPr>
            <a:spLocks noChangeArrowheads="1"/>
          </p:cNvSpPr>
          <p:nvPr/>
        </p:nvSpPr>
        <p:spPr bwMode="auto">
          <a:xfrm>
            <a:off x="1274973" y="1920928"/>
            <a:ext cx="7328027" cy="429616"/>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4815" tIns="37407" rIns="74815" bIns="37407">
            <a:spAutoFit/>
          </a:bodyPr>
          <a:lstStyle>
            <a:lvl1pPr algn="l" defTabSz="1463675">
              <a:defRPr sz="2400">
                <a:solidFill>
                  <a:schemeClr val="tx1"/>
                </a:solidFill>
                <a:latin typeface="Times" panose="02020603050405020304" pitchFamily="18" charset="0"/>
              </a:defRPr>
            </a:lvl1pPr>
            <a:lvl2pPr marL="731838" algn="l" defTabSz="1463675">
              <a:defRPr sz="2400">
                <a:solidFill>
                  <a:schemeClr val="tx1"/>
                </a:solidFill>
                <a:latin typeface="Times" panose="02020603050405020304" pitchFamily="18" charset="0"/>
              </a:defRPr>
            </a:lvl2pPr>
            <a:lvl3pPr marL="1463675" algn="l" defTabSz="1463675">
              <a:defRPr sz="2400">
                <a:solidFill>
                  <a:schemeClr val="tx1"/>
                </a:solidFill>
                <a:latin typeface="Times" panose="02020603050405020304" pitchFamily="18" charset="0"/>
              </a:defRPr>
            </a:lvl3pPr>
            <a:lvl4pPr marL="2193925" algn="l" defTabSz="1463675">
              <a:defRPr sz="2400">
                <a:solidFill>
                  <a:schemeClr val="tx1"/>
                </a:solidFill>
                <a:latin typeface="Times" panose="02020603050405020304" pitchFamily="18" charset="0"/>
              </a:defRPr>
            </a:lvl4pPr>
            <a:lvl5pPr marL="2925763" algn="l" defTabSz="1463675">
              <a:defRPr sz="2400">
                <a:solidFill>
                  <a:schemeClr val="tx1"/>
                </a:solidFill>
                <a:latin typeface="Times" panose="02020603050405020304" pitchFamily="18" charset="0"/>
              </a:defRPr>
            </a:lvl5pPr>
            <a:lvl6pPr marL="3382963" defTabSz="1463675" eaLnBrk="0" fontAlgn="base" hangingPunct="0">
              <a:spcBef>
                <a:spcPct val="0"/>
              </a:spcBef>
              <a:spcAft>
                <a:spcPct val="0"/>
              </a:spcAft>
              <a:defRPr sz="2400">
                <a:solidFill>
                  <a:schemeClr val="tx1"/>
                </a:solidFill>
                <a:latin typeface="Times" panose="02020603050405020304" pitchFamily="18" charset="0"/>
              </a:defRPr>
            </a:lvl6pPr>
            <a:lvl7pPr marL="3840163" defTabSz="1463675" eaLnBrk="0" fontAlgn="base" hangingPunct="0">
              <a:spcBef>
                <a:spcPct val="0"/>
              </a:spcBef>
              <a:spcAft>
                <a:spcPct val="0"/>
              </a:spcAft>
              <a:defRPr sz="2400">
                <a:solidFill>
                  <a:schemeClr val="tx1"/>
                </a:solidFill>
                <a:latin typeface="Times" panose="02020603050405020304" pitchFamily="18" charset="0"/>
              </a:defRPr>
            </a:lvl7pPr>
            <a:lvl8pPr marL="4297363" defTabSz="1463675" eaLnBrk="0" fontAlgn="base" hangingPunct="0">
              <a:spcBef>
                <a:spcPct val="0"/>
              </a:spcBef>
              <a:spcAft>
                <a:spcPct val="0"/>
              </a:spcAft>
              <a:defRPr sz="2400">
                <a:solidFill>
                  <a:schemeClr val="tx1"/>
                </a:solidFill>
                <a:latin typeface="Times" panose="02020603050405020304" pitchFamily="18" charset="0"/>
              </a:defRPr>
            </a:lvl8pPr>
            <a:lvl9pPr marL="4754563" defTabSz="1463675" eaLnBrk="0" fontAlgn="base" hangingPunct="0">
              <a:spcBef>
                <a:spcPct val="0"/>
              </a:spcBef>
              <a:spcAft>
                <a:spcPct val="0"/>
              </a:spcAft>
              <a:defRPr sz="2400">
                <a:solidFill>
                  <a:schemeClr val="tx1"/>
                </a:solidFill>
                <a:latin typeface="Times" panose="02020603050405020304" pitchFamily="18" charset="0"/>
              </a:defRPr>
            </a:lvl9pPr>
          </a:lstStyle>
          <a:p>
            <a:pPr>
              <a:buSzPct val="70000"/>
              <a:buFont typeface="Wingdings" panose="05000000000000000000" pitchFamily="2" charset="2"/>
              <a:buNone/>
            </a:pPr>
            <a:r>
              <a:rPr lang="en-US" altLang="en-US" sz="2301" i="1" dirty="0">
                <a:solidFill>
                  <a:schemeClr val="bg1"/>
                </a:solidFill>
                <a:latin typeface="Arial" panose="020B0604020202020204" pitchFamily="34" charset="0"/>
              </a:rPr>
              <a:t>A memorable campus can…</a:t>
            </a:r>
          </a:p>
        </p:txBody>
      </p:sp>
      <p:sp>
        <p:nvSpPr>
          <p:cNvPr id="3410947" name="Rectangle 3"/>
          <p:cNvSpPr>
            <a:spLocks noChangeArrowheads="1"/>
          </p:cNvSpPr>
          <p:nvPr/>
        </p:nvSpPr>
        <p:spPr bwMode="auto">
          <a:xfrm>
            <a:off x="1274973" y="1526249"/>
            <a:ext cx="7431448" cy="429616"/>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4815" tIns="37407" rIns="74815" bIns="37407">
            <a:spAutoFit/>
          </a:bodyPr>
          <a:lstStyle>
            <a:lvl1pPr algn="l" defTabSz="1463675">
              <a:defRPr sz="2400">
                <a:solidFill>
                  <a:schemeClr val="tx1"/>
                </a:solidFill>
                <a:latin typeface="Times" panose="02020603050405020304" pitchFamily="18" charset="0"/>
              </a:defRPr>
            </a:lvl1pPr>
            <a:lvl2pPr marL="731838" algn="l" defTabSz="1463675">
              <a:defRPr sz="2400">
                <a:solidFill>
                  <a:schemeClr val="tx1"/>
                </a:solidFill>
                <a:latin typeface="Times" panose="02020603050405020304" pitchFamily="18" charset="0"/>
              </a:defRPr>
            </a:lvl2pPr>
            <a:lvl3pPr marL="1463675" algn="l" defTabSz="1463675">
              <a:defRPr sz="2400">
                <a:solidFill>
                  <a:schemeClr val="tx1"/>
                </a:solidFill>
                <a:latin typeface="Times" panose="02020603050405020304" pitchFamily="18" charset="0"/>
              </a:defRPr>
            </a:lvl3pPr>
            <a:lvl4pPr marL="2193925" algn="l" defTabSz="1463675">
              <a:defRPr sz="2400">
                <a:solidFill>
                  <a:schemeClr val="tx1"/>
                </a:solidFill>
                <a:latin typeface="Times" panose="02020603050405020304" pitchFamily="18" charset="0"/>
              </a:defRPr>
            </a:lvl4pPr>
            <a:lvl5pPr marL="2925763" algn="l" defTabSz="1463675">
              <a:defRPr sz="2400">
                <a:solidFill>
                  <a:schemeClr val="tx1"/>
                </a:solidFill>
                <a:latin typeface="Times" panose="02020603050405020304" pitchFamily="18" charset="0"/>
              </a:defRPr>
            </a:lvl5pPr>
            <a:lvl6pPr marL="3382963" defTabSz="1463675" eaLnBrk="0" fontAlgn="base" hangingPunct="0">
              <a:spcBef>
                <a:spcPct val="0"/>
              </a:spcBef>
              <a:spcAft>
                <a:spcPct val="0"/>
              </a:spcAft>
              <a:defRPr sz="2400">
                <a:solidFill>
                  <a:schemeClr val="tx1"/>
                </a:solidFill>
                <a:latin typeface="Times" panose="02020603050405020304" pitchFamily="18" charset="0"/>
              </a:defRPr>
            </a:lvl6pPr>
            <a:lvl7pPr marL="3840163" defTabSz="1463675" eaLnBrk="0" fontAlgn="base" hangingPunct="0">
              <a:spcBef>
                <a:spcPct val="0"/>
              </a:spcBef>
              <a:spcAft>
                <a:spcPct val="0"/>
              </a:spcAft>
              <a:defRPr sz="2400">
                <a:solidFill>
                  <a:schemeClr val="tx1"/>
                </a:solidFill>
                <a:latin typeface="Times" panose="02020603050405020304" pitchFamily="18" charset="0"/>
              </a:defRPr>
            </a:lvl7pPr>
            <a:lvl8pPr marL="4297363" defTabSz="1463675" eaLnBrk="0" fontAlgn="base" hangingPunct="0">
              <a:spcBef>
                <a:spcPct val="0"/>
              </a:spcBef>
              <a:spcAft>
                <a:spcPct val="0"/>
              </a:spcAft>
              <a:defRPr sz="2400">
                <a:solidFill>
                  <a:schemeClr val="tx1"/>
                </a:solidFill>
                <a:latin typeface="Times" panose="02020603050405020304" pitchFamily="18" charset="0"/>
              </a:defRPr>
            </a:lvl8pPr>
            <a:lvl9pPr marL="4754563" defTabSz="1463675"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301" dirty="0">
                <a:solidFill>
                  <a:schemeClr val="bg1"/>
                </a:solidFill>
                <a:latin typeface="Arial" panose="020B0604020202020204" pitchFamily="34" charset="0"/>
              </a:rPr>
              <a:t>Environment patterns signal the brain: </a:t>
            </a:r>
            <a:r>
              <a:rPr lang="en-US" altLang="en-US" sz="2301" dirty="0" smtClean="0">
                <a:solidFill>
                  <a:srgbClr val="00B050"/>
                </a:solidFill>
                <a:latin typeface="Arial" panose="020B0604020202020204" pitchFamily="34" charset="0"/>
              </a:rPr>
              <a:t>“all </a:t>
            </a:r>
            <a:r>
              <a:rPr lang="en-US" altLang="en-US" sz="2301" dirty="0">
                <a:solidFill>
                  <a:srgbClr val="00B050"/>
                </a:solidFill>
                <a:latin typeface="Arial" panose="020B0604020202020204" pitchFamily="34" charset="0"/>
              </a:rPr>
              <a:t>is </a:t>
            </a:r>
            <a:r>
              <a:rPr lang="en-US" altLang="en-US" sz="2301" dirty="0" smtClean="0">
                <a:solidFill>
                  <a:srgbClr val="00B050"/>
                </a:solidFill>
                <a:latin typeface="Arial" panose="020B0604020202020204" pitchFamily="34" charset="0"/>
              </a:rPr>
              <a:t>well”</a:t>
            </a:r>
            <a:endParaRPr lang="en-US" altLang="en-US" sz="2301" dirty="0">
              <a:solidFill>
                <a:srgbClr val="00B050"/>
              </a:solidFill>
              <a:latin typeface="Arial" panose="020B0604020202020204" pitchFamily="34" charset="0"/>
            </a:endParaRPr>
          </a:p>
        </p:txBody>
      </p:sp>
      <p:pic>
        <p:nvPicPr>
          <p:cNvPr id="3410949" name="Picture 5" descr="Rebecca graduates"/>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457352" y="3628956"/>
            <a:ext cx="1962096" cy="1389784"/>
          </a:xfrm>
          <a:prstGeom prst="rect">
            <a:avLst/>
          </a:prstGeom>
          <a:noFill/>
          <a:extLst>
            <a:ext uri="{909E8E84-426E-40DD-AFC4-6F175D3DCCD1}">
              <a14:hiddenFill xmlns:a14="http://schemas.microsoft.com/office/drawing/2010/main">
                <a:solidFill>
                  <a:srgbClr val="FFFFFF"/>
                </a:solidFill>
              </a14:hiddenFill>
            </a:ext>
          </a:extLst>
        </p:spPr>
      </p:pic>
      <p:sp>
        <p:nvSpPr>
          <p:cNvPr id="3410950" name="Rectangle 6"/>
          <p:cNvSpPr>
            <a:spLocks noChangeArrowheads="1"/>
          </p:cNvSpPr>
          <p:nvPr/>
        </p:nvSpPr>
        <p:spPr bwMode="auto">
          <a:xfrm>
            <a:off x="1698623" y="2190750"/>
            <a:ext cx="8033300" cy="132659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4815" tIns="37407" rIns="74815" bIns="37407">
            <a:spAutoFit/>
          </a:bodyPr>
          <a:lstStyle>
            <a:lvl1pPr algn="l" defTabSz="1463675">
              <a:defRPr sz="2400">
                <a:solidFill>
                  <a:schemeClr val="tx1"/>
                </a:solidFill>
                <a:latin typeface="Times" panose="02020603050405020304" pitchFamily="18" charset="0"/>
              </a:defRPr>
            </a:lvl1pPr>
            <a:lvl2pPr marL="731838" algn="l" defTabSz="1463675">
              <a:defRPr sz="2400">
                <a:solidFill>
                  <a:schemeClr val="tx1"/>
                </a:solidFill>
                <a:latin typeface="Times" panose="02020603050405020304" pitchFamily="18" charset="0"/>
              </a:defRPr>
            </a:lvl2pPr>
            <a:lvl3pPr marL="1463675" algn="l" defTabSz="1463675">
              <a:defRPr sz="2400">
                <a:solidFill>
                  <a:schemeClr val="tx1"/>
                </a:solidFill>
                <a:latin typeface="Times" panose="02020603050405020304" pitchFamily="18" charset="0"/>
              </a:defRPr>
            </a:lvl3pPr>
            <a:lvl4pPr marL="2193925" algn="l" defTabSz="1463675">
              <a:defRPr sz="2400">
                <a:solidFill>
                  <a:schemeClr val="tx1"/>
                </a:solidFill>
                <a:latin typeface="Times" panose="02020603050405020304" pitchFamily="18" charset="0"/>
              </a:defRPr>
            </a:lvl4pPr>
            <a:lvl5pPr marL="2925763" algn="l" defTabSz="1463675">
              <a:defRPr sz="2400">
                <a:solidFill>
                  <a:schemeClr val="tx1"/>
                </a:solidFill>
                <a:latin typeface="Times" panose="02020603050405020304" pitchFamily="18" charset="0"/>
              </a:defRPr>
            </a:lvl5pPr>
            <a:lvl6pPr marL="3382963" defTabSz="1463675" eaLnBrk="0" fontAlgn="base" hangingPunct="0">
              <a:spcBef>
                <a:spcPct val="0"/>
              </a:spcBef>
              <a:spcAft>
                <a:spcPct val="0"/>
              </a:spcAft>
              <a:defRPr sz="2400">
                <a:solidFill>
                  <a:schemeClr val="tx1"/>
                </a:solidFill>
                <a:latin typeface="Times" panose="02020603050405020304" pitchFamily="18" charset="0"/>
              </a:defRPr>
            </a:lvl6pPr>
            <a:lvl7pPr marL="3840163" defTabSz="1463675" eaLnBrk="0" fontAlgn="base" hangingPunct="0">
              <a:spcBef>
                <a:spcPct val="0"/>
              </a:spcBef>
              <a:spcAft>
                <a:spcPct val="0"/>
              </a:spcAft>
              <a:defRPr sz="2400">
                <a:solidFill>
                  <a:schemeClr val="tx1"/>
                </a:solidFill>
                <a:latin typeface="Times" panose="02020603050405020304" pitchFamily="18" charset="0"/>
              </a:defRPr>
            </a:lvl7pPr>
            <a:lvl8pPr marL="4297363" defTabSz="1463675" eaLnBrk="0" fontAlgn="base" hangingPunct="0">
              <a:spcBef>
                <a:spcPct val="0"/>
              </a:spcBef>
              <a:spcAft>
                <a:spcPct val="0"/>
              </a:spcAft>
              <a:defRPr sz="2400">
                <a:solidFill>
                  <a:schemeClr val="tx1"/>
                </a:solidFill>
                <a:latin typeface="Times" panose="02020603050405020304" pitchFamily="18" charset="0"/>
              </a:defRPr>
            </a:lvl8pPr>
            <a:lvl9pPr marL="4754563" defTabSz="1463675" eaLnBrk="0" fontAlgn="base" hangingPunct="0">
              <a:spcBef>
                <a:spcPct val="0"/>
              </a:spcBef>
              <a:spcAft>
                <a:spcPct val="0"/>
              </a:spcAft>
              <a:defRPr sz="2400">
                <a:solidFill>
                  <a:schemeClr val="tx1"/>
                </a:solidFill>
                <a:latin typeface="Times" panose="02020603050405020304" pitchFamily="18" charset="0"/>
              </a:defRPr>
            </a:lvl9pPr>
          </a:lstStyle>
          <a:p>
            <a:pPr>
              <a:buSzPct val="70000"/>
              <a:buFont typeface="Wingdings" panose="05000000000000000000" pitchFamily="2" charset="2"/>
              <a:buChar char="§"/>
            </a:pPr>
            <a:r>
              <a:rPr lang="en-US" altLang="en-US" sz="2301" i="1" dirty="0">
                <a:solidFill>
                  <a:schemeClr val="bg1"/>
                </a:solidFill>
                <a:latin typeface="Arial" panose="020B0604020202020204" pitchFamily="34" charset="0"/>
              </a:rPr>
              <a:t>   </a:t>
            </a:r>
            <a:r>
              <a:rPr lang="en-US" altLang="en-US" sz="1943" i="1" dirty="0">
                <a:solidFill>
                  <a:schemeClr val="bg1"/>
                </a:solidFill>
                <a:latin typeface="Arial" panose="020B0604020202020204" pitchFamily="34" charset="0"/>
              </a:rPr>
              <a:t>engage &amp; motivate students</a:t>
            </a:r>
          </a:p>
          <a:p>
            <a:pPr>
              <a:buSzPct val="70000"/>
              <a:buFont typeface="Wingdings" panose="05000000000000000000" pitchFamily="2" charset="2"/>
              <a:buChar char="§"/>
            </a:pPr>
            <a:r>
              <a:rPr lang="en-US" altLang="en-US" sz="1943" i="1" dirty="0">
                <a:solidFill>
                  <a:schemeClr val="bg1"/>
                </a:solidFill>
                <a:latin typeface="Arial" panose="020B0604020202020204" pitchFamily="34" charset="0"/>
              </a:rPr>
              <a:t>   support higher retention &amp; graduation rates</a:t>
            </a:r>
          </a:p>
          <a:p>
            <a:pPr>
              <a:buSzPct val="70000"/>
              <a:buFont typeface="Wingdings" panose="05000000000000000000" pitchFamily="2" charset="2"/>
              <a:buChar char="§"/>
            </a:pPr>
            <a:r>
              <a:rPr lang="en-US" altLang="en-US" sz="1943" i="1" dirty="0">
                <a:solidFill>
                  <a:schemeClr val="bg1"/>
                </a:solidFill>
                <a:latin typeface="Arial" panose="020B0604020202020204" pitchFamily="34" charset="0"/>
              </a:rPr>
              <a:t>   improve alumni </a:t>
            </a:r>
            <a:r>
              <a:rPr lang="en-US" altLang="en-US" sz="1943" i="1" dirty="0" smtClean="0">
                <a:solidFill>
                  <a:schemeClr val="bg1"/>
                </a:solidFill>
                <a:latin typeface="Arial" panose="020B0604020202020204" pitchFamily="34" charset="0"/>
              </a:rPr>
              <a:t>involvement and </a:t>
            </a:r>
            <a:r>
              <a:rPr lang="en-US" altLang="en-US" sz="1943" i="1" dirty="0">
                <a:solidFill>
                  <a:schemeClr val="bg1"/>
                </a:solidFill>
                <a:latin typeface="Arial" panose="020B0604020202020204" pitchFamily="34" charset="0"/>
              </a:rPr>
              <a:t>help with student &amp; faculty </a:t>
            </a:r>
            <a:r>
              <a:rPr lang="en-US" altLang="en-US" sz="1943" i="1" dirty="0" smtClean="0">
                <a:solidFill>
                  <a:schemeClr val="bg1"/>
                </a:solidFill>
                <a:latin typeface="Arial" panose="020B0604020202020204" pitchFamily="34" charset="0"/>
              </a:rPr>
              <a:t/>
            </a:r>
            <a:br>
              <a:rPr lang="en-US" altLang="en-US" sz="1943" i="1" dirty="0" smtClean="0">
                <a:solidFill>
                  <a:schemeClr val="bg1"/>
                </a:solidFill>
                <a:latin typeface="Arial" panose="020B0604020202020204" pitchFamily="34" charset="0"/>
              </a:rPr>
            </a:br>
            <a:r>
              <a:rPr lang="en-US" altLang="en-US" sz="1943" i="1" dirty="0" smtClean="0">
                <a:solidFill>
                  <a:schemeClr val="bg1"/>
                </a:solidFill>
                <a:latin typeface="Arial" panose="020B0604020202020204" pitchFamily="34" charset="0"/>
              </a:rPr>
              <a:t>    recruitment</a:t>
            </a:r>
            <a:endParaRPr lang="en-US" altLang="en-US" sz="1943" i="1" dirty="0">
              <a:solidFill>
                <a:schemeClr val="bg1"/>
              </a:solidFill>
              <a:latin typeface="Arial" panose="020B0604020202020204" pitchFamily="34" charset="0"/>
            </a:endParaRPr>
          </a:p>
        </p:txBody>
      </p:sp>
      <p:pic>
        <p:nvPicPr>
          <p:cNvPr id="3410951" name="Picture 7"/>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35882" y="3648439"/>
            <a:ext cx="1039091" cy="1370301"/>
          </a:xfrm>
          <a:prstGeom prst="rect">
            <a:avLst/>
          </a:prstGeom>
          <a:noFill/>
          <a:extLst>
            <a:ext uri="{909E8E84-426E-40DD-AFC4-6F175D3DCCD1}">
              <a14:hiddenFill xmlns:a14="http://schemas.microsoft.com/office/drawing/2010/main">
                <a:solidFill>
                  <a:srgbClr val="FFFFFF"/>
                </a:solidFill>
              </a14:hiddenFill>
            </a:ext>
          </a:extLst>
        </p:spPr>
      </p:pic>
      <p:pic>
        <p:nvPicPr>
          <p:cNvPr id="3410952" name="Picture 8" descr="991007_2"/>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819907" y="170487"/>
            <a:ext cx="3122143" cy="1333770"/>
          </a:xfrm>
          <a:prstGeom prst="rect">
            <a:avLst/>
          </a:prstGeom>
          <a:noFill/>
          <a:extLst>
            <a:ext uri="{909E8E84-426E-40DD-AFC4-6F175D3DCCD1}">
              <a14:hiddenFill xmlns:a14="http://schemas.microsoft.com/office/drawing/2010/main">
                <a:solidFill>
                  <a:srgbClr val="FFFFFF"/>
                </a:solidFill>
              </a14:hiddenFill>
            </a:ext>
          </a:extLst>
        </p:spPr>
      </p:pic>
      <p:sp>
        <p:nvSpPr>
          <p:cNvPr id="3410955" name="Rectangle 11"/>
          <p:cNvSpPr>
            <a:spLocks noChangeArrowheads="1"/>
          </p:cNvSpPr>
          <p:nvPr/>
        </p:nvSpPr>
        <p:spPr bwMode="auto">
          <a:xfrm>
            <a:off x="146050" y="1479550"/>
            <a:ext cx="1128923" cy="50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815" tIns="37407" rIns="74815" bIns="37407">
            <a:spAutoFit/>
          </a:bodyPr>
          <a:lstStyle>
            <a:lvl1pPr algn="l" defTabSz="1463675">
              <a:defRPr sz="2400">
                <a:solidFill>
                  <a:schemeClr val="tx1"/>
                </a:solidFill>
                <a:latin typeface="Times" panose="02020603050405020304" pitchFamily="18" charset="0"/>
              </a:defRPr>
            </a:lvl1pPr>
            <a:lvl2pPr marL="731838" algn="l" defTabSz="1463675">
              <a:defRPr sz="2400">
                <a:solidFill>
                  <a:schemeClr val="tx1"/>
                </a:solidFill>
                <a:latin typeface="Times" panose="02020603050405020304" pitchFamily="18" charset="0"/>
              </a:defRPr>
            </a:lvl2pPr>
            <a:lvl3pPr marL="1463675" algn="l" defTabSz="1463675">
              <a:defRPr sz="2400">
                <a:solidFill>
                  <a:schemeClr val="tx1"/>
                </a:solidFill>
                <a:latin typeface="Times" panose="02020603050405020304" pitchFamily="18" charset="0"/>
              </a:defRPr>
            </a:lvl3pPr>
            <a:lvl4pPr marL="2193925" algn="l" defTabSz="1463675">
              <a:defRPr sz="2400">
                <a:solidFill>
                  <a:schemeClr val="tx1"/>
                </a:solidFill>
                <a:latin typeface="Times" panose="02020603050405020304" pitchFamily="18" charset="0"/>
              </a:defRPr>
            </a:lvl4pPr>
            <a:lvl5pPr marL="2925763" algn="l" defTabSz="1463675">
              <a:defRPr sz="2400">
                <a:solidFill>
                  <a:schemeClr val="tx1"/>
                </a:solidFill>
                <a:latin typeface="Times" panose="02020603050405020304" pitchFamily="18" charset="0"/>
              </a:defRPr>
            </a:lvl5pPr>
            <a:lvl6pPr marL="3382963" defTabSz="1463675" eaLnBrk="0" fontAlgn="base" hangingPunct="0">
              <a:spcBef>
                <a:spcPct val="0"/>
              </a:spcBef>
              <a:spcAft>
                <a:spcPct val="0"/>
              </a:spcAft>
              <a:defRPr sz="2400">
                <a:solidFill>
                  <a:schemeClr val="tx1"/>
                </a:solidFill>
                <a:latin typeface="Times" panose="02020603050405020304" pitchFamily="18" charset="0"/>
              </a:defRPr>
            </a:lvl6pPr>
            <a:lvl7pPr marL="3840163" defTabSz="1463675" eaLnBrk="0" fontAlgn="base" hangingPunct="0">
              <a:spcBef>
                <a:spcPct val="0"/>
              </a:spcBef>
              <a:spcAft>
                <a:spcPct val="0"/>
              </a:spcAft>
              <a:defRPr sz="2400">
                <a:solidFill>
                  <a:schemeClr val="tx1"/>
                </a:solidFill>
                <a:latin typeface="Times" panose="02020603050405020304" pitchFamily="18" charset="0"/>
              </a:defRPr>
            </a:lvl7pPr>
            <a:lvl8pPr marL="4297363" defTabSz="1463675" eaLnBrk="0" fontAlgn="base" hangingPunct="0">
              <a:spcBef>
                <a:spcPct val="0"/>
              </a:spcBef>
              <a:spcAft>
                <a:spcPct val="0"/>
              </a:spcAft>
              <a:defRPr sz="2400">
                <a:solidFill>
                  <a:schemeClr val="tx1"/>
                </a:solidFill>
                <a:latin typeface="Times" panose="02020603050405020304" pitchFamily="18" charset="0"/>
              </a:defRPr>
            </a:lvl8pPr>
            <a:lvl9pPr marL="4754563" defTabSz="14636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2800" b="1" dirty="0">
                <a:solidFill>
                  <a:srgbClr val="668A00"/>
                </a:solidFill>
                <a:latin typeface="Arial" panose="020B0604020202020204" pitchFamily="34" charset="0"/>
              </a:rPr>
              <a:t>How?</a:t>
            </a:r>
            <a:endParaRPr lang="en-US" altLang="en-US" sz="2800" b="1" dirty="0">
              <a:latin typeface="Arial" panose="020B0604020202020204" pitchFamily="34" charset="0"/>
            </a:endParaRPr>
          </a:p>
        </p:txBody>
      </p:sp>
      <p:pic>
        <p:nvPicPr>
          <p:cNvPr id="3410957" name="Picture 13" descr="usc_popovich_student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668" y="136213"/>
            <a:ext cx="2267932" cy="1336712"/>
          </a:xfrm>
          <a:prstGeom prst="rect">
            <a:avLst/>
          </a:prstGeom>
          <a:noFill/>
          <a:extLst>
            <a:ext uri="{909E8E84-426E-40DD-AFC4-6F175D3DCCD1}">
              <a14:hiddenFill xmlns:a14="http://schemas.microsoft.com/office/drawing/2010/main">
                <a:solidFill>
                  <a:srgbClr val="FFFFFF"/>
                </a:solidFill>
              </a14:hiddenFill>
            </a:ext>
          </a:extLst>
        </p:spPr>
      </p:pic>
      <p:pic>
        <p:nvPicPr>
          <p:cNvPr id="341095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4883" y="165760"/>
            <a:ext cx="1912041" cy="132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5114" t="8577" r="9765" b="51121"/>
          <a:stretch/>
        </p:blipFill>
        <p:spPr>
          <a:xfrm>
            <a:off x="3543892" y="3621388"/>
            <a:ext cx="2933108" cy="1388762"/>
          </a:xfrm>
          <a:prstGeom prst="rect">
            <a:avLst/>
          </a:prstGeom>
        </p:spPr>
      </p:pic>
    </p:spTree>
    <p:extLst>
      <p:ext uri="{BB962C8B-B14F-4D97-AF65-F5344CB8AC3E}">
        <p14:creationId xmlns:p14="http://schemas.microsoft.com/office/powerpoint/2010/main" val="4131741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10946"/>
                                        </p:tgtEl>
                                        <p:attrNameLst>
                                          <p:attrName>style.visibility</p:attrName>
                                        </p:attrNameLst>
                                      </p:cBhvr>
                                      <p:to>
                                        <p:strVal val="visible"/>
                                      </p:to>
                                    </p:set>
                                  </p:childTnLst>
                                </p:cTn>
                              </p:par>
                            </p:childTnLst>
                          </p:cTn>
                        </p:par>
                        <p:par>
                          <p:cTn id="7" fill="hold" nodeType="with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3410950">
                                            <p:txEl>
                                              <p:pRg st="0" end="0"/>
                                            </p:txEl>
                                          </p:spTgt>
                                        </p:tgtEl>
                                        <p:attrNameLst>
                                          <p:attrName>style.visibility</p:attrName>
                                        </p:attrNameLst>
                                      </p:cBhvr>
                                      <p:to>
                                        <p:strVal val="visible"/>
                                      </p:to>
                                    </p:set>
                                    <p:animEffect transition="in" filter="wipe(up)">
                                      <p:cBhvr>
                                        <p:cTn id="10" dur="1000"/>
                                        <p:tgtEl>
                                          <p:spTgt spid="3410950">
                                            <p:txEl>
                                              <p:pRg st="0" end="0"/>
                                            </p:txEl>
                                          </p:spTgt>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410950">
                                            <p:txEl>
                                              <p:pRg st="1" end="1"/>
                                            </p:txEl>
                                          </p:spTgt>
                                        </p:tgtEl>
                                        <p:attrNameLst>
                                          <p:attrName>style.visibility</p:attrName>
                                        </p:attrNameLst>
                                      </p:cBhvr>
                                      <p:to>
                                        <p:strVal val="visible"/>
                                      </p:to>
                                    </p:set>
                                    <p:animEffect transition="in" filter="wipe(up)">
                                      <p:cBhvr>
                                        <p:cTn id="14" dur="1000"/>
                                        <p:tgtEl>
                                          <p:spTgt spid="3410950">
                                            <p:txEl>
                                              <p:pRg st="1" end="1"/>
                                            </p:txEl>
                                          </p:spTgt>
                                        </p:tgtEl>
                                      </p:cBhvr>
                                    </p:animEffect>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3410950">
                                            <p:txEl>
                                              <p:pRg st="2" end="2"/>
                                            </p:txEl>
                                          </p:spTgt>
                                        </p:tgtEl>
                                        <p:attrNameLst>
                                          <p:attrName>style.visibility</p:attrName>
                                        </p:attrNameLst>
                                      </p:cBhvr>
                                      <p:to>
                                        <p:strVal val="visible"/>
                                      </p:to>
                                    </p:set>
                                    <p:animEffect transition="in" filter="wipe(up)">
                                      <p:cBhvr>
                                        <p:cTn id="18" dur="1000"/>
                                        <p:tgtEl>
                                          <p:spTgt spid="34109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0946" grpId="0"/>
      <p:bldP spid="3410950" grpId="0" build="p" advAuto="50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a:xfrm>
            <a:off x="0" y="0"/>
            <a:ext cx="9163200" cy="5143500"/>
          </a:xfrm>
          <a:solidFill>
            <a:srgbClr val="002060"/>
          </a:solidFill>
          <a:ln>
            <a:noFill/>
          </a:ln>
        </p:spPr>
      </p:sp>
      <p:sp>
        <p:nvSpPr>
          <p:cNvPr id="4" name="Subtitle 3"/>
          <p:cNvSpPr>
            <a:spLocks noGrp="1"/>
          </p:cNvSpPr>
          <p:nvPr>
            <p:ph type="subTitle" idx="1"/>
          </p:nvPr>
        </p:nvSpPr>
        <p:spPr>
          <a:xfrm>
            <a:off x="367903" y="2343150"/>
            <a:ext cx="6490097" cy="457200"/>
          </a:xfrm>
        </p:spPr>
        <p:txBody>
          <a:bodyPr/>
          <a:lstStyle/>
          <a:p>
            <a:pPr>
              <a:lnSpc>
                <a:spcPct val="100000"/>
              </a:lnSpc>
            </a:pPr>
            <a:r>
              <a:rPr lang="en-US" sz="5400" b="0" dirty="0" smtClean="0">
                <a:solidFill>
                  <a:schemeClr val="tx1"/>
                </a:solidFill>
                <a:latin typeface="Univers 47 CondensedLight" pitchFamily="34" charset="0"/>
                <a:cs typeface="Univers LT Std 57 Cn"/>
              </a:rPr>
              <a:t>Enrollment demand and capacity</a:t>
            </a:r>
            <a:endParaRPr lang="en-US" sz="5400" b="0" dirty="0">
              <a:solidFill>
                <a:schemeClr val="tx1"/>
              </a:solidFill>
              <a:latin typeface="Univers 47 CondensedLight" pitchFamily="34" charset="0"/>
              <a:cs typeface="Univers LT Std 57 Cn"/>
            </a:endParaRPr>
          </a:p>
        </p:txBody>
      </p:sp>
    </p:spTree>
    <p:extLst>
      <p:ext uri="{BB962C8B-B14F-4D97-AF65-F5344CB8AC3E}">
        <p14:creationId xmlns:p14="http://schemas.microsoft.com/office/powerpoint/2010/main" val="183307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5486400" y="246229"/>
            <a:ext cx="3003947" cy="268121"/>
          </a:xfrm>
        </p:spPr>
        <p:txBody>
          <a:bodyPr/>
          <a:lstStyle/>
          <a:p>
            <a:r>
              <a:rPr lang="en-US" dirty="0" smtClean="0"/>
              <a:t>Today’s students</a:t>
            </a:r>
            <a:endParaRPr lang="en-US" dirty="0"/>
          </a:p>
        </p:txBody>
      </p:sp>
      <p:sp>
        <p:nvSpPr>
          <p:cNvPr id="13" name="Text Placeholder 12"/>
          <p:cNvSpPr>
            <a:spLocks noGrp="1"/>
          </p:cNvSpPr>
          <p:nvPr>
            <p:ph type="body" sz="quarter" idx="12"/>
          </p:nvPr>
        </p:nvSpPr>
        <p:spPr>
          <a:xfrm>
            <a:off x="5562600" y="520800"/>
            <a:ext cx="3124201" cy="2765957"/>
          </a:xfrm>
        </p:spPr>
        <p:txBody>
          <a:bodyPr/>
          <a:lstStyle/>
          <a:p>
            <a:pPr marL="180023" indent="-180023">
              <a:buFont typeface="Wingdings" pitchFamily="2" charset="2"/>
              <a:buChar char="§"/>
            </a:pPr>
            <a:r>
              <a:rPr lang="en-US" b="1" dirty="0">
                <a:ea typeface="Tahoma" pitchFamily="34" charset="0"/>
                <a:cs typeface="Tahoma" pitchFamily="34" charset="0"/>
              </a:rPr>
              <a:t>Always connected</a:t>
            </a:r>
          </a:p>
          <a:p>
            <a:pPr marL="180023" indent="-180023">
              <a:buFont typeface="Wingdings" pitchFamily="2" charset="2"/>
              <a:buChar char="§"/>
            </a:pPr>
            <a:r>
              <a:rPr lang="en-US" dirty="0">
                <a:ea typeface="Tahoma" pitchFamily="34" charset="0"/>
                <a:cs typeface="Tahoma" pitchFamily="34" charset="0"/>
              </a:rPr>
              <a:t>Expect full and immediate access to media and information</a:t>
            </a:r>
          </a:p>
          <a:p>
            <a:pPr marL="180023" indent="-180023">
              <a:buFont typeface="Wingdings" pitchFamily="2" charset="2"/>
              <a:buChar char="§"/>
            </a:pPr>
            <a:r>
              <a:rPr lang="en-US" b="1" dirty="0">
                <a:ea typeface="Tahoma" pitchFamily="34" charset="0"/>
                <a:cs typeface="Tahoma" pitchFamily="34" charset="0"/>
              </a:rPr>
              <a:t>Create and consume large amounts of information</a:t>
            </a:r>
          </a:p>
          <a:p>
            <a:pPr marL="180023" indent="-180023">
              <a:buFont typeface="Wingdings" pitchFamily="2" charset="2"/>
              <a:buChar char="§"/>
            </a:pPr>
            <a:r>
              <a:rPr lang="en-US" dirty="0">
                <a:ea typeface="Tahoma" pitchFamily="34" charset="0"/>
                <a:cs typeface="Tahoma" pitchFamily="34" charset="0"/>
              </a:rPr>
              <a:t>Active, social, visual learners</a:t>
            </a:r>
          </a:p>
          <a:p>
            <a:pPr marL="180023" indent="-180023">
              <a:buFont typeface="Wingdings" pitchFamily="2" charset="2"/>
              <a:buChar char="§"/>
            </a:pPr>
            <a:r>
              <a:rPr lang="en-US" b="1" dirty="0">
                <a:ea typeface="Tahoma" pitchFamily="34" charset="0"/>
                <a:cs typeface="Tahoma" pitchFamily="34" charset="0"/>
              </a:rPr>
              <a:t>Constant visual, multi-sensory technology use</a:t>
            </a:r>
          </a:p>
          <a:p>
            <a:pPr marL="180023" indent="-180023">
              <a:buFont typeface="Wingdings" pitchFamily="2" charset="2"/>
              <a:buChar char="§"/>
            </a:pPr>
            <a:r>
              <a:rPr lang="en-US" dirty="0">
                <a:ea typeface="Tahoma" pitchFamily="34" charset="0"/>
                <a:cs typeface="Tahoma" pitchFamily="34" charset="0"/>
              </a:rPr>
              <a:t>Value the on-site campus experience</a:t>
            </a:r>
          </a:p>
          <a:p>
            <a:pPr marL="180023" indent="-180023">
              <a:buFont typeface="Wingdings" pitchFamily="2" charset="2"/>
              <a:buChar char="§"/>
            </a:pPr>
            <a:r>
              <a:rPr lang="en-US" b="1" dirty="0">
                <a:ea typeface="Tahoma" pitchFamily="34" charset="0"/>
                <a:cs typeface="Tahoma" pitchFamily="34" charset="0"/>
              </a:rPr>
              <a:t>Consumer-oriented but expect everything to be on-line</a:t>
            </a:r>
          </a:p>
          <a:p>
            <a:pPr marL="180023" indent="-180023">
              <a:buFont typeface="Wingdings" pitchFamily="2" charset="2"/>
              <a:buChar char="§"/>
            </a:pPr>
            <a:r>
              <a:rPr lang="en-US" b="1" dirty="0">
                <a:ea typeface="Tahoma" pitchFamily="34" charset="0"/>
                <a:cs typeface="Tahoma" pitchFamily="34" charset="0"/>
              </a:rPr>
              <a:t>Want to use technology to express creativity</a:t>
            </a:r>
          </a:p>
          <a:p>
            <a:pPr marL="180023" indent="-180023">
              <a:buFont typeface="Wingdings" pitchFamily="2" charset="2"/>
              <a:buChar char="§"/>
            </a:pPr>
            <a:r>
              <a:rPr lang="en-US" b="1" dirty="0">
                <a:ea typeface="Tahoma" pitchFamily="34" charset="0"/>
                <a:cs typeface="Tahoma" pitchFamily="34" charset="0"/>
              </a:rPr>
              <a:t>Want technology for collaboration</a:t>
            </a:r>
          </a:p>
          <a:p>
            <a:pPr marL="180023" indent="-180023">
              <a:buFont typeface="Wingdings" pitchFamily="2" charset="2"/>
              <a:buChar char="§"/>
            </a:pPr>
            <a:r>
              <a:rPr lang="en-US" dirty="0">
                <a:ea typeface="Tahoma" pitchFamily="34" charset="0"/>
                <a:cs typeface="Tahoma" pitchFamily="34" charset="0"/>
              </a:rPr>
              <a:t>Prefer authentic experiences</a:t>
            </a:r>
          </a:p>
          <a:p>
            <a:pPr marL="180023" indent="-180023">
              <a:buFont typeface="Wingdings" pitchFamily="2" charset="2"/>
              <a:buChar char="§"/>
            </a:pPr>
            <a:r>
              <a:rPr lang="en-US" b="1" dirty="0">
                <a:ea typeface="Tahoma" pitchFamily="34" charset="0"/>
                <a:cs typeface="Tahoma" pitchFamily="34" charset="0"/>
              </a:rPr>
              <a:t>Global thinkers</a:t>
            </a:r>
          </a:p>
          <a:p>
            <a:pPr marL="180023" indent="-180023">
              <a:buFont typeface="Wingdings" pitchFamily="2" charset="2"/>
              <a:buChar char="§"/>
            </a:pPr>
            <a:r>
              <a:rPr lang="en-US" dirty="0">
                <a:ea typeface="Tahoma" pitchFamily="34" charset="0"/>
                <a:cs typeface="Tahoma" pitchFamily="34" charset="0"/>
              </a:rPr>
              <a:t>Blend their social and academic lives</a:t>
            </a:r>
          </a:p>
          <a:p>
            <a:endParaRPr lang="en-US" dirty="0"/>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t="6436" b="43511"/>
          <a:stretch/>
        </p:blipFill>
        <p:spPr>
          <a:xfrm>
            <a:off x="344315" y="285749"/>
            <a:ext cx="4468786" cy="3429001"/>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28" y="3906732"/>
            <a:ext cx="1138552" cy="6072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14" y="3979970"/>
            <a:ext cx="2518658" cy="460757"/>
          </a:xfrm>
          <a:prstGeom prst="rect">
            <a:avLst/>
          </a:prstGeom>
          <a:effectLst>
            <a:reflection blurRad="6350" stA="52000" endA="300" endPos="35000" dir="5400000" sy="-100000" algn="bl" rotWithShape="0"/>
          </a:effectLst>
        </p:spPr>
      </p:pic>
      <p:pic>
        <p:nvPicPr>
          <p:cNvPr id="20" name="Picture 4" descr="http://t3.gstatic.com/images?q=tbn:ANd9GcQ_TYAXwqJxXjwPJyK3Iasq9Zxv2j-9qm5vx7J6qUYpfAZAt16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3835410"/>
            <a:ext cx="717668" cy="74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75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62" y="21251"/>
            <a:ext cx="8653463" cy="514350"/>
          </a:xfrm>
        </p:spPr>
        <p:txBody>
          <a:bodyPr/>
          <a:lstStyle/>
          <a:p>
            <a:r>
              <a:rPr lang="en-US" dirty="0" smtClean="0"/>
              <a:t>Bridging the gap</a:t>
            </a:r>
            <a:endParaRPr lang="en-US" dirty="0"/>
          </a:p>
        </p:txBody>
      </p:sp>
      <p:grpSp>
        <p:nvGrpSpPr>
          <p:cNvPr id="5" name="Group 4"/>
          <p:cNvGrpSpPr/>
          <p:nvPr/>
        </p:nvGrpSpPr>
        <p:grpSpPr>
          <a:xfrm>
            <a:off x="228600" y="671875"/>
            <a:ext cx="3497375" cy="3682139"/>
            <a:chOff x="369981" y="1997635"/>
            <a:chExt cx="3234345" cy="4159067"/>
          </a:xfrm>
        </p:grpSpPr>
        <p:sp>
          <p:nvSpPr>
            <p:cNvPr id="16" name="TextBox 8"/>
            <p:cNvSpPr txBox="1"/>
            <p:nvPr/>
          </p:nvSpPr>
          <p:spPr>
            <a:xfrm>
              <a:off x="609600" y="1997635"/>
              <a:ext cx="1983830" cy="349635"/>
            </a:xfrm>
            <a:prstGeom prst="rect">
              <a:avLst/>
            </a:prstGeom>
            <a:noFill/>
          </p:spPr>
          <p:txBody>
            <a:bodyPr wrap="square" lIns="76810" tIns="38405" rIns="76810" bIns="3840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Myriad Pro" pitchFamily="34" charset="0"/>
                </a:rPr>
                <a:t>External Analysis</a:t>
              </a:r>
            </a:p>
          </p:txBody>
        </p:sp>
        <p:grpSp>
          <p:nvGrpSpPr>
            <p:cNvPr id="17" name="Group 16"/>
            <p:cNvGrpSpPr/>
            <p:nvPr/>
          </p:nvGrpSpPr>
          <p:grpSpPr>
            <a:xfrm>
              <a:off x="369981" y="2353642"/>
              <a:ext cx="3234345" cy="3803060"/>
              <a:chOff x="369981" y="2051352"/>
              <a:chExt cx="3234345" cy="3803060"/>
            </a:xfrm>
          </p:grpSpPr>
          <p:sp>
            <p:nvSpPr>
              <p:cNvPr id="18" name="Rectangle 17"/>
              <p:cNvSpPr/>
              <p:nvPr/>
            </p:nvSpPr>
            <p:spPr>
              <a:xfrm>
                <a:off x="369981" y="2051352"/>
                <a:ext cx="2593387" cy="38030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buFont typeface="Wingdings" pitchFamily="2" charset="2"/>
                  <a:buChar char="v"/>
                </a:pPr>
                <a:r>
                  <a:rPr lang="en-US" sz="1100" dirty="0">
                    <a:solidFill>
                      <a:schemeClr val="tx1"/>
                    </a:solidFill>
                    <a:latin typeface="Myriad Pro" pitchFamily="34" charset="0"/>
                    <a:ea typeface="Tahoma" pitchFamily="34" charset="0"/>
                    <a:cs typeface="Tahoma" pitchFamily="34" charset="0"/>
                  </a:rPr>
                  <a:t>Population Projections</a:t>
                </a:r>
              </a:p>
              <a:p>
                <a:r>
                  <a:rPr lang="en-US" sz="1100" dirty="0">
                    <a:solidFill>
                      <a:schemeClr val="tx1"/>
                    </a:solidFill>
                    <a:latin typeface="Myriad Pro" pitchFamily="34" charset="0"/>
                    <a:ea typeface="Tahoma" pitchFamily="34" charset="0"/>
                    <a:cs typeface="Tahoma" pitchFamily="34" charset="0"/>
                  </a:rPr>
                  <a:t>     - </a:t>
                </a:r>
                <a:r>
                  <a:rPr lang="en-US" sz="1050" dirty="0">
                    <a:solidFill>
                      <a:schemeClr val="tx1"/>
                    </a:solidFill>
                    <a:latin typeface="Myriad Pro" pitchFamily="34" charset="0"/>
                    <a:ea typeface="Tahoma" pitchFamily="34" charset="0"/>
                    <a:cs typeface="Tahoma" pitchFamily="34" charset="0"/>
                  </a:rPr>
                  <a:t>Age</a:t>
                </a:r>
              </a:p>
              <a:p>
                <a:r>
                  <a:rPr lang="en-US" sz="1050" dirty="0">
                    <a:solidFill>
                      <a:schemeClr val="tx1"/>
                    </a:solidFill>
                    <a:latin typeface="Myriad Pro" pitchFamily="34" charset="0"/>
                    <a:ea typeface="Tahoma" pitchFamily="34" charset="0"/>
                    <a:cs typeface="Tahoma" pitchFamily="34" charset="0"/>
                  </a:rPr>
                  <a:t>      - Income</a:t>
                </a:r>
              </a:p>
              <a:p>
                <a:r>
                  <a:rPr lang="en-US" sz="1050" dirty="0">
                    <a:solidFill>
                      <a:schemeClr val="tx1"/>
                    </a:solidFill>
                    <a:latin typeface="Myriad Pro" pitchFamily="34" charset="0"/>
                    <a:ea typeface="Tahoma" pitchFamily="34" charset="0"/>
                    <a:cs typeface="Tahoma" pitchFamily="34" charset="0"/>
                  </a:rPr>
                  <a:t>      - Educational Attainment</a:t>
                </a:r>
              </a:p>
              <a:p>
                <a:r>
                  <a:rPr lang="en-US" sz="1050" dirty="0">
                    <a:solidFill>
                      <a:schemeClr val="tx1"/>
                    </a:solidFill>
                    <a:latin typeface="Myriad Pro" pitchFamily="34" charset="0"/>
                    <a:ea typeface="Tahoma" pitchFamily="34" charset="0"/>
                    <a:cs typeface="Tahoma" pitchFamily="34" charset="0"/>
                  </a:rPr>
                  <a:t>      - Ethnicity</a:t>
                </a:r>
              </a:p>
              <a:p>
                <a:endParaRPr lang="en-US" sz="1100" dirty="0">
                  <a:solidFill>
                    <a:schemeClr val="tx1"/>
                  </a:solidFill>
                  <a:latin typeface="Myriad Pro" pitchFamily="34" charset="0"/>
                  <a:ea typeface="Tahoma" pitchFamily="34" charset="0"/>
                  <a:cs typeface="Tahoma" pitchFamily="34" charset="0"/>
                </a:endParaRPr>
              </a:p>
              <a:p>
                <a:pPr>
                  <a:buFont typeface="Wingdings" pitchFamily="2" charset="2"/>
                  <a:buChar char="v"/>
                </a:pPr>
                <a:r>
                  <a:rPr lang="en-US" sz="1100" dirty="0">
                    <a:solidFill>
                      <a:schemeClr val="tx1"/>
                    </a:solidFill>
                    <a:latin typeface="Myriad Pro" pitchFamily="34" charset="0"/>
                    <a:ea typeface="Tahoma" pitchFamily="34" charset="0"/>
                    <a:cs typeface="Tahoma" pitchFamily="34" charset="0"/>
                  </a:rPr>
                  <a:t>Occupational/Labor Analysis</a:t>
                </a:r>
              </a:p>
              <a:p>
                <a:r>
                  <a:rPr lang="en-US" sz="1100" dirty="0">
                    <a:solidFill>
                      <a:schemeClr val="tx1"/>
                    </a:solidFill>
                    <a:latin typeface="Myriad Pro" pitchFamily="34" charset="0"/>
                    <a:ea typeface="Tahoma" pitchFamily="34" charset="0"/>
                    <a:cs typeface="Tahoma" pitchFamily="34" charset="0"/>
                  </a:rPr>
                  <a:t>     </a:t>
                </a:r>
                <a:r>
                  <a:rPr lang="en-US" sz="1050" dirty="0">
                    <a:solidFill>
                      <a:schemeClr val="tx1"/>
                    </a:solidFill>
                    <a:latin typeface="Myriad Pro" pitchFamily="34" charset="0"/>
                    <a:ea typeface="Tahoma" pitchFamily="34" charset="0"/>
                    <a:cs typeface="Tahoma" pitchFamily="34" charset="0"/>
                  </a:rPr>
                  <a:t>- Employment Projections</a:t>
                </a:r>
              </a:p>
              <a:p>
                <a:r>
                  <a:rPr lang="en-US" sz="1050" dirty="0">
                    <a:solidFill>
                      <a:schemeClr val="tx1"/>
                    </a:solidFill>
                    <a:latin typeface="Myriad Pro" pitchFamily="34" charset="0"/>
                    <a:ea typeface="Tahoma" pitchFamily="34" charset="0"/>
                    <a:cs typeface="Tahoma" pitchFamily="34" charset="0"/>
                  </a:rPr>
                  <a:t>      - Industry Outlook</a:t>
                </a:r>
              </a:p>
              <a:p>
                <a:r>
                  <a:rPr lang="en-US" sz="1050" dirty="0">
                    <a:solidFill>
                      <a:schemeClr val="tx1"/>
                    </a:solidFill>
                    <a:latin typeface="Myriad Pro" pitchFamily="34" charset="0"/>
                    <a:ea typeface="Tahoma" pitchFamily="34" charset="0"/>
                    <a:cs typeface="Tahoma" pitchFamily="34" charset="0"/>
                  </a:rPr>
                  <a:t>      - Unemployment  </a:t>
                </a:r>
              </a:p>
              <a:p>
                <a:r>
                  <a:rPr lang="en-US" sz="1050" dirty="0">
                    <a:solidFill>
                      <a:schemeClr val="tx1"/>
                    </a:solidFill>
                    <a:latin typeface="Myriad Pro" pitchFamily="34" charset="0"/>
                    <a:ea typeface="Tahoma" pitchFamily="34" charset="0"/>
                    <a:cs typeface="Tahoma" pitchFamily="34" charset="0"/>
                  </a:rPr>
                  <a:t>      - Labor Force Skills </a:t>
                </a:r>
              </a:p>
              <a:p>
                <a:pPr>
                  <a:buFont typeface="Wingdings" pitchFamily="2" charset="2"/>
                  <a:buChar char="v"/>
                </a:pPr>
                <a:endParaRPr lang="en-US" sz="1100" dirty="0">
                  <a:solidFill>
                    <a:schemeClr val="tx1"/>
                  </a:solidFill>
                  <a:latin typeface="Myriad Pro" pitchFamily="34" charset="0"/>
                  <a:ea typeface="Tahoma" pitchFamily="34" charset="0"/>
                  <a:cs typeface="Tahoma" pitchFamily="34" charset="0"/>
                </a:endParaRPr>
              </a:p>
              <a:p>
                <a:pPr>
                  <a:buFont typeface="Wingdings" pitchFamily="2" charset="2"/>
                  <a:buChar char="v"/>
                </a:pPr>
                <a:r>
                  <a:rPr lang="en-US" sz="1100" dirty="0">
                    <a:solidFill>
                      <a:schemeClr val="tx1"/>
                    </a:solidFill>
                    <a:latin typeface="Myriad Pro" pitchFamily="34" charset="0"/>
                    <a:ea typeface="Tahoma" pitchFamily="34" charset="0"/>
                    <a:cs typeface="Tahoma" pitchFamily="34" charset="0"/>
                  </a:rPr>
                  <a:t>Participation Rates</a:t>
                </a:r>
              </a:p>
              <a:p>
                <a:pPr>
                  <a:buFont typeface="Wingdings" pitchFamily="2" charset="2"/>
                  <a:buChar char="v"/>
                </a:pPr>
                <a:r>
                  <a:rPr lang="en-US" sz="1100" dirty="0">
                    <a:solidFill>
                      <a:schemeClr val="tx1"/>
                    </a:solidFill>
                    <a:latin typeface="Myriad Pro" pitchFamily="34" charset="0"/>
                    <a:ea typeface="Tahoma" pitchFamily="34" charset="0"/>
                    <a:cs typeface="Tahoma" pitchFamily="34" charset="0"/>
                  </a:rPr>
                  <a:t>High School Grad  </a:t>
                </a:r>
                <a:r>
                  <a:rPr lang="en-US" sz="1100" dirty="0" smtClean="0">
                    <a:solidFill>
                      <a:schemeClr val="tx1"/>
                    </a:solidFill>
                    <a:latin typeface="Myriad Pro" pitchFamily="34" charset="0"/>
                    <a:ea typeface="Tahoma" pitchFamily="34" charset="0"/>
                    <a:cs typeface="Tahoma" pitchFamily="34" charset="0"/>
                  </a:rPr>
                  <a:t>Projections</a:t>
                </a:r>
                <a:endParaRPr lang="en-US" sz="1100" dirty="0">
                  <a:solidFill>
                    <a:schemeClr val="tx1"/>
                  </a:solidFill>
                  <a:latin typeface="Myriad Pro" pitchFamily="34" charset="0"/>
                  <a:ea typeface="Tahoma" pitchFamily="34" charset="0"/>
                  <a:cs typeface="Tahoma" pitchFamily="34" charset="0"/>
                </a:endParaRPr>
              </a:p>
              <a:p>
                <a:pPr>
                  <a:buFont typeface="Wingdings" pitchFamily="2" charset="2"/>
                  <a:buChar char="v"/>
                </a:pPr>
                <a:r>
                  <a:rPr lang="en-US" sz="1100" dirty="0">
                    <a:solidFill>
                      <a:schemeClr val="tx1"/>
                    </a:solidFill>
                    <a:latin typeface="Myriad Pro" pitchFamily="34" charset="0"/>
                    <a:ea typeface="Tahoma" pitchFamily="34" charset="0"/>
                    <a:cs typeface="Tahoma" pitchFamily="34" charset="0"/>
                  </a:rPr>
                  <a:t>Residence Migration</a:t>
                </a:r>
              </a:p>
              <a:p>
                <a:pPr>
                  <a:buFont typeface="Wingdings" pitchFamily="2" charset="2"/>
                  <a:buChar char="v"/>
                </a:pPr>
                <a:r>
                  <a:rPr lang="en-US" sz="1100" dirty="0">
                    <a:solidFill>
                      <a:schemeClr val="tx1"/>
                    </a:solidFill>
                    <a:latin typeface="Myriad Pro" pitchFamily="34" charset="0"/>
                    <a:ea typeface="Tahoma" pitchFamily="34" charset="0"/>
                    <a:cs typeface="Tahoma" pitchFamily="34" charset="0"/>
                  </a:rPr>
                  <a:t>Competition</a:t>
                </a:r>
              </a:p>
              <a:p>
                <a:pPr>
                  <a:buFont typeface="Wingdings" pitchFamily="2" charset="2"/>
                  <a:buChar char="v"/>
                </a:pPr>
                <a:r>
                  <a:rPr lang="en-US" sz="1100" dirty="0">
                    <a:solidFill>
                      <a:schemeClr val="tx1"/>
                    </a:solidFill>
                    <a:latin typeface="Myriad Pro" pitchFamily="34" charset="0"/>
                    <a:ea typeface="Tahoma" pitchFamily="34" charset="0"/>
                    <a:cs typeface="Tahoma" pitchFamily="34" charset="0"/>
                  </a:rPr>
                  <a:t>Technology</a:t>
                </a:r>
              </a:p>
            </p:txBody>
          </p:sp>
          <p:sp>
            <p:nvSpPr>
              <p:cNvPr id="19" name="Right Arrow 18"/>
              <p:cNvSpPr/>
              <p:nvPr/>
            </p:nvSpPr>
            <p:spPr>
              <a:xfrm>
                <a:off x="2974384" y="2458422"/>
                <a:ext cx="629939" cy="406894"/>
              </a:xfrm>
              <a:prstGeom prst="rightArrow">
                <a:avLst/>
              </a:prstGeom>
              <a:solidFill>
                <a:schemeClr val="tx2"/>
              </a:solidFill>
              <a:ln>
                <a:solidFill>
                  <a:srgbClr val="ED8B00"/>
                </a:solidFill>
              </a:ln>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dirty="0">
                  <a:latin typeface="Myriad Pro" pitchFamily="34" charset="0"/>
                </a:endParaRPr>
              </a:p>
            </p:txBody>
          </p:sp>
          <p:sp>
            <p:nvSpPr>
              <p:cNvPr id="20" name="Right Arrow 19"/>
              <p:cNvSpPr/>
              <p:nvPr/>
            </p:nvSpPr>
            <p:spPr>
              <a:xfrm>
                <a:off x="2974387" y="3762053"/>
                <a:ext cx="629939" cy="406894"/>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dirty="0">
                  <a:latin typeface="Myriad Pro" pitchFamily="34" charset="0"/>
                </a:endParaRPr>
              </a:p>
            </p:txBody>
          </p:sp>
          <p:sp>
            <p:nvSpPr>
              <p:cNvPr id="21" name="Right Arrow 20"/>
              <p:cNvSpPr/>
              <p:nvPr/>
            </p:nvSpPr>
            <p:spPr>
              <a:xfrm>
                <a:off x="2974383" y="5026989"/>
                <a:ext cx="629939" cy="406894"/>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dirty="0">
                  <a:latin typeface="Myriad Pro" pitchFamily="34" charset="0"/>
                </a:endParaRPr>
              </a:p>
            </p:txBody>
          </p:sp>
        </p:grpSp>
      </p:grpSp>
      <p:grpSp>
        <p:nvGrpSpPr>
          <p:cNvPr id="6" name="Group 5"/>
          <p:cNvGrpSpPr/>
          <p:nvPr/>
        </p:nvGrpSpPr>
        <p:grpSpPr>
          <a:xfrm>
            <a:off x="4941074" y="666750"/>
            <a:ext cx="3603898" cy="3669680"/>
            <a:chOff x="5461973" y="2042468"/>
            <a:chExt cx="3132078" cy="4144995"/>
          </a:xfrm>
        </p:grpSpPr>
        <p:sp>
          <p:nvSpPr>
            <p:cNvPr id="10" name="TextBox 10"/>
            <p:cNvSpPr txBox="1"/>
            <p:nvPr/>
          </p:nvSpPr>
          <p:spPr>
            <a:xfrm>
              <a:off x="6359599" y="2042468"/>
              <a:ext cx="2234452" cy="349635"/>
            </a:xfrm>
            <a:prstGeom prst="rect">
              <a:avLst/>
            </a:prstGeom>
            <a:noFill/>
          </p:spPr>
          <p:txBody>
            <a:bodyPr wrap="square" lIns="76810" tIns="38405" rIns="76810" bIns="3840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Myriad Pro" pitchFamily="34" charset="0"/>
                  <a:ea typeface="Tahoma" pitchFamily="34" charset="0"/>
                  <a:cs typeface="Tahoma" pitchFamily="34" charset="0"/>
                </a:rPr>
                <a:t>Internal Analysis</a:t>
              </a:r>
            </a:p>
          </p:txBody>
        </p:sp>
        <p:grpSp>
          <p:nvGrpSpPr>
            <p:cNvPr id="11" name="Group 10"/>
            <p:cNvGrpSpPr/>
            <p:nvPr/>
          </p:nvGrpSpPr>
          <p:grpSpPr>
            <a:xfrm>
              <a:off x="5461973" y="2387066"/>
              <a:ext cx="2920027" cy="3800397"/>
              <a:chOff x="5067984" y="2109054"/>
              <a:chExt cx="2920027" cy="3800397"/>
            </a:xfrm>
          </p:grpSpPr>
          <p:sp>
            <p:nvSpPr>
              <p:cNvPr id="12" name="Rectangle 11"/>
              <p:cNvSpPr/>
              <p:nvPr/>
            </p:nvSpPr>
            <p:spPr>
              <a:xfrm>
                <a:off x="5697922" y="2109054"/>
                <a:ext cx="2290089" cy="3800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100" dirty="0">
                  <a:solidFill>
                    <a:schemeClr val="tx1"/>
                  </a:solidFill>
                  <a:latin typeface="Myriad Pro" pitchFamily="34" charset="0"/>
                  <a:ea typeface="Tahoma" pitchFamily="34" charset="0"/>
                  <a:cs typeface="Tahoma" pitchFamily="34" charset="0"/>
                </a:endParaRPr>
              </a:p>
              <a:p>
                <a:pPr>
                  <a:buFont typeface="Wingdings" pitchFamily="2" charset="2"/>
                  <a:buChar char="v"/>
                </a:pPr>
                <a:r>
                  <a:rPr lang="en-US" sz="1100" dirty="0">
                    <a:solidFill>
                      <a:schemeClr val="tx1"/>
                    </a:solidFill>
                    <a:latin typeface="Myriad Pro" pitchFamily="34" charset="0"/>
                    <a:ea typeface="Tahoma" pitchFamily="34" charset="0"/>
                    <a:cs typeface="Tahoma" pitchFamily="34" charset="0"/>
                  </a:rPr>
                  <a:t>Historic Enrollment Analysis</a:t>
                </a:r>
              </a:p>
              <a:p>
                <a:pPr marL="363379" lvl="1" indent="-123349"/>
                <a:r>
                  <a:rPr lang="en-US" sz="1050" dirty="0">
                    <a:solidFill>
                      <a:schemeClr val="tx1"/>
                    </a:solidFill>
                    <a:latin typeface="Myriad Pro" pitchFamily="34" charset="0"/>
                    <a:ea typeface="Tahoma" pitchFamily="34" charset="0"/>
                    <a:cs typeface="Tahoma" pitchFamily="34" charset="0"/>
                  </a:rPr>
                  <a:t>- Age</a:t>
                </a:r>
              </a:p>
              <a:p>
                <a:pPr marL="363379" lvl="1" indent="-123349"/>
                <a:r>
                  <a:rPr lang="en-US" sz="1050" dirty="0">
                    <a:solidFill>
                      <a:schemeClr val="tx1"/>
                    </a:solidFill>
                    <a:latin typeface="Myriad Pro" pitchFamily="34" charset="0"/>
                    <a:ea typeface="Tahoma" pitchFamily="34" charset="0"/>
                    <a:cs typeface="Tahoma" pitchFamily="34" charset="0"/>
                  </a:rPr>
                  <a:t>- Full-Time /Part Time</a:t>
                </a:r>
              </a:p>
              <a:p>
                <a:pPr marL="363379" lvl="1" indent="-123349"/>
                <a:r>
                  <a:rPr lang="en-US" sz="1050" dirty="0">
                    <a:solidFill>
                      <a:schemeClr val="tx1"/>
                    </a:solidFill>
                    <a:latin typeface="Myriad Pro" pitchFamily="34" charset="0"/>
                    <a:ea typeface="Tahoma" pitchFamily="34" charset="0"/>
                    <a:cs typeface="Tahoma" pitchFamily="34" charset="0"/>
                  </a:rPr>
                  <a:t>- Gender</a:t>
                </a:r>
              </a:p>
              <a:p>
                <a:pPr marL="363379" lvl="1" indent="-123349"/>
                <a:r>
                  <a:rPr lang="en-US" sz="1050" dirty="0">
                    <a:solidFill>
                      <a:schemeClr val="tx1"/>
                    </a:solidFill>
                    <a:latin typeface="Myriad Pro" pitchFamily="34" charset="0"/>
                    <a:ea typeface="Tahoma" pitchFamily="34" charset="0"/>
                    <a:cs typeface="Tahoma" pitchFamily="34" charset="0"/>
                  </a:rPr>
                  <a:t>- Ethnicity</a:t>
                </a:r>
              </a:p>
              <a:p>
                <a:pPr marL="363379" lvl="1" indent="-123349"/>
                <a:r>
                  <a:rPr lang="en-US" sz="1050" dirty="0">
                    <a:solidFill>
                      <a:schemeClr val="tx1"/>
                    </a:solidFill>
                    <a:latin typeface="Myriad Pro" pitchFamily="34" charset="0"/>
                    <a:ea typeface="Tahoma" pitchFamily="34" charset="0"/>
                    <a:cs typeface="Tahoma" pitchFamily="34" charset="0"/>
                  </a:rPr>
                  <a:t>- FTE/Headcount Ratio</a:t>
                </a:r>
              </a:p>
              <a:p>
                <a:pPr marL="363379" lvl="1" indent="-123349"/>
                <a:r>
                  <a:rPr lang="en-US" sz="1050" dirty="0">
                    <a:solidFill>
                      <a:schemeClr val="tx1"/>
                    </a:solidFill>
                    <a:latin typeface="Myriad Pro" pitchFamily="34" charset="0"/>
                    <a:ea typeface="Tahoma" pitchFamily="34" charset="0"/>
                    <a:cs typeface="Tahoma" pitchFamily="34" charset="0"/>
                  </a:rPr>
                  <a:t>- Placement Level</a:t>
                </a:r>
              </a:p>
              <a:p>
                <a:pPr marL="363379" lvl="1" indent="-123349"/>
                <a:endParaRPr lang="en-US" sz="1050" dirty="0">
                  <a:solidFill>
                    <a:schemeClr val="tx1"/>
                  </a:solidFill>
                  <a:latin typeface="Myriad Pro" pitchFamily="34" charset="0"/>
                  <a:ea typeface="Tahoma" pitchFamily="34" charset="0"/>
                  <a:cs typeface="Tahoma" pitchFamily="34" charset="0"/>
                </a:endParaRPr>
              </a:p>
              <a:p>
                <a:pPr>
                  <a:buFont typeface="Wingdings" pitchFamily="2" charset="2"/>
                  <a:buChar char="v"/>
                </a:pPr>
                <a:r>
                  <a:rPr lang="en-US" sz="1100" dirty="0">
                    <a:solidFill>
                      <a:schemeClr val="tx1"/>
                    </a:solidFill>
                    <a:latin typeface="Myriad Pro" pitchFamily="34" charset="0"/>
                    <a:ea typeface="Tahoma" pitchFamily="34" charset="0"/>
                    <a:cs typeface="Tahoma" pitchFamily="34" charset="0"/>
                  </a:rPr>
                  <a:t>Current Degrees/Certificates</a:t>
                </a:r>
              </a:p>
              <a:p>
                <a:r>
                  <a:rPr lang="en-US" sz="1050" dirty="0">
                    <a:solidFill>
                      <a:schemeClr val="tx1"/>
                    </a:solidFill>
                    <a:latin typeface="Myriad Pro" pitchFamily="34" charset="0"/>
                    <a:ea typeface="Tahoma" pitchFamily="34" charset="0"/>
                    <a:cs typeface="Tahoma" pitchFamily="34" charset="0"/>
                  </a:rPr>
                  <a:t>       - Technical Degrees Granted</a:t>
                </a:r>
              </a:p>
              <a:p>
                <a:r>
                  <a:rPr lang="en-US" sz="1050" dirty="0">
                    <a:solidFill>
                      <a:schemeClr val="tx1"/>
                    </a:solidFill>
                    <a:latin typeface="Myriad Pro" pitchFamily="34" charset="0"/>
                    <a:ea typeface="Tahoma" pitchFamily="34" charset="0"/>
                    <a:cs typeface="Tahoma" pitchFamily="34" charset="0"/>
                  </a:rPr>
                  <a:t>       - Transfer</a:t>
                </a:r>
              </a:p>
              <a:p>
                <a:r>
                  <a:rPr lang="en-US" sz="1050" dirty="0">
                    <a:solidFill>
                      <a:schemeClr val="tx1"/>
                    </a:solidFill>
                    <a:latin typeface="Myriad Pro" pitchFamily="34" charset="0"/>
                    <a:ea typeface="Tahoma" pitchFamily="34" charset="0"/>
                    <a:cs typeface="Tahoma" pitchFamily="34" charset="0"/>
                  </a:rPr>
                  <a:t>       - Workforce Training</a:t>
                </a:r>
              </a:p>
              <a:p>
                <a:endParaRPr lang="en-US" sz="1050" dirty="0">
                  <a:solidFill>
                    <a:schemeClr val="tx1"/>
                  </a:solidFill>
                  <a:latin typeface="Myriad Pro" pitchFamily="34" charset="0"/>
                  <a:ea typeface="Tahoma" pitchFamily="34" charset="0"/>
                  <a:cs typeface="Tahoma" pitchFamily="34" charset="0"/>
                </a:endParaRPr>
              </a:p>
              <a:p>
                <a:pPr>
                  <a:buFont typeface="Wingdings" pitchFamily="2" charset="2"/>
                  <a:buChar char="v"/>
                </a:pPr>
                <a:r>
                  <a:rPr lang="en-US" sz="1100" dirty="0">
                    <a:solidFill>
                      <a:schemeClr val="tx1"/>
                    </a:solidFill>
                    <a:latin typeface="Myriad Pro" pitchFamily="34" charset="0"/>
                    <a:ea typeface="Tahoma" pitchFamily="34" charset="0"/>
                    <a:cs typeface="Tahoma" pitchFamily="34" charset="0"/>
                  </a:rPr>
                  <a:t>Enrollment Management</a:t>
                </a:r>
              </a:p>
              <a:p>
                <a:pPr marL="363379" indent="-123349">
                  <a:buFontTx/>
                  <a:buChar char="-"/>
                </a:pPr>
                <a:r>
                  <a:rPr lang="en-US" sz="1050" dirty="0">
                    <a:solidFill>
                      <a:schemeClr val="tx1"/>
                    </a:solidFill>
                    <a:latin typeface="Myriad Pro" pitchFamily="34" charset="0"/>
                    <a:ea typeface="Tahoma" pitchFamily="34" charset="0"/>
                    <a:cs typeface="Tahoma" pitchFamily="34" charset="0"/>
                  </a:rPr>
                  <a:t>Recruitment/Marketing</a:t>
                </a:r>
              </a:p>
              <a:p>
                <a:pPr marL="363379" indent="-123349"/>
                <a:endParaRPr lang="en-US" sz="1050" dirty="0">
                  <a:solidFill>
                    <a:schemeClr val="tx1"/>
                  </a:solidFill>
                  <a:latin typeface="Myriad Pro" pitchFamily="34" charset="0"/>
                  <a:ea typeface="Tahoma" pitchFamily="34" charset="0"/>
                  <a:cs typeface="Tahoma" pitchFamily="34" charset="0"/>
                </a:endParaRPr>
              </a:p>
              <a:p>
                <a:pPr>
                  <a:buFont typeface="Wingdings" pitchFamily="2" charset="2"/>
                  <a:buChar char="v"/>
                </a:pPr>
                <a:r>
                  <a:rPr lang="en-US" sz="1100" dirty="0">
                    <a:solidFill>
                      <a:schemeClr val="tx1"/>
                    </a:solidFill>
                    <a:latin typeface="Myriad Pro" pitchFamily="34" charset="0"/>
                    <a:ea typeface="Tahoma" pitchFamily="34" charset="0"/>
                    <a:cs typeface="Tahoma" pitchFamily="34" charset="0"/>
                  </a:rPr>
                  <a:t>Retention Rates/ Grad Rates</a:t>
                </a:r>
              </a:p>
              <a:p>
                <a:pPr>
                  <a:buFont typeface="Wingdings" pitchFamily="2" charset="2"/>
                  <a:buChar char="v"/>
                </a:pPr>
                <a:r>
                  <a:rPr lang="en-US" sz="1100" dirty="0">
                    <a:solidFill>
                      <a:schemeClr val="tx1"/>
                    </a:solidFill>
                    <a:latin typeface="Myriad Pro" pitchFamily="34" charset="0"/>
                    <a:ea typeface="Tahoma" pitchFamily="34" charset="0"/>
                    <a:cs typeface="Tahoma" pitchFamily="34" charset="0"/>
                  </a:rPr>
                  <a:t>Faculty Ratios</a:t>
                </a:r>
              </a:p>
              <a:p>
                <a:pPr>
                  <a:buFont typeface="Wingdings" pitchFamily="2" charset="2"/>
                  <a:buChar char="v"/>
                </a:pPr>
                <a:r>
                  <a:rPr lang="en-US" sz="1100" dirty="0">
                    <a:solidFill>
                      <a:schemeClr val="tx1"/>
                    </a:solidFill>
                    <a:latin typeface="Myriad Pro" pitchFamily="34" charset="0"/>
                    <a:ea typeface="Tahoma" pitchFamily="34" charset="0"/>
                    <a:cs typeface="Tahoma" pitchFamily="34" charset="0"/>
                  </a:rPr>
                  <a:t>Distance Learning</a:t>
                </a:r>
              </a:p>
              <a:p>
                <a:endParaRPr lang="en-US" sz="1000" dirty="0">
                  <a:solidFill>
                    <a:schemeClr val="tx1"/>
                  </a:solidFill>
                  <a:latin typeface="Myriad Pro" pitchFamily="34" charset="0"/>
                </a:endParaRPr>
              </a:p>
            </p:txBody>
          </p:sp>
          <p:sp>
            <p:nvSpPr>
              <p:cNvPr id="13" name="Right Arrow 12"/>
              <p:cNvSpPr/>
              <p:nvPr/>
            </p:nvSpPr>
            <p:spPr>
              <a:xfrm rot="10800000">
                <a:off x="5067984" y="2482812"/>
                <a:ext cx="629939" cy="406894"/>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dirty="0">
                  <a:latin typeface="Myriad Pro" pitchFamily="34" charset="0"/>
                </a:endParaRPr>
              </a:p>
            </p:txBody>
          </p:sp>
          <p:sp>
            <p:nvSpPr>
              <p:cNvPr id="14" name="Right Arrow 13"/>
              <p:cNvSpPr/>
              <p:nvPr/>
            </p:nvSpPr>
            <p:spPr>
              <a:xfrm rot="10800000">
                <a:off x="5067984" y="3805805"/>
                <a:ext cx="629939" cy="406894"/>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dirty="0">
                  <a:latin typeface="Myriad Pro" pitchFamily="34" charset="0"/>
                </a:endParaRPr>
              </a:p>
            </p:txBody>
          </p:sp>
          <p:sp>
            <p:nvSpPr>
              <p:cNvPr id="15" name="Right Arrow 14"/>
              <p:cNvSpPr/>
              <p:nvPr/>
            </p:nvSpPr>
            <p:spPr>
              <a:xfrm rot="10800000">
                <a:off x="5067984" y="5051267"/>
                <a:ext cx="629939" cy="406894"/>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dirty="0">
                  <a:latin typeface="Myriad Pro" pitchFamily="34" charset="0"/>
                </a:endParaRPr>
              </a:p>
            </p:txBody>
          </p:sp>
        </p:grpSp>
      </p:grpSp>
      <p:grpSp>
        <p:nvGrpSpPr>
          <p:cNvPr id="7" name="Group 6"/>
          <p:cNvGrpSpPr/>
          <p:nvPr/>
        </p:nvGrpSpPr>
        <p:grpSpPr>
          <a:xfrm>
            <a:off x="3381192" y="1299682"/>
            <a:ext cx="1904667" cy="2802767"/>
            <a:chOff x="3662405" y="2270699"/>
            <a:chExt cx="1539852" cy="3335324"/>
          </a:xfrm>
        </p:grpSpPr>
        <p:sp>
          <p:nvSpPr>
            <p:cNvPr id="8" name="Rectangle 7"/>
            <p:cNvSpPr/>
            <p:nvPr/>
          </p:nvSpPr>
          <p:spPr>
            <a:xfrm>
              <a:off x="3662405" y="2270699"/>
              <a:ext cx="1539852" cy="718967"/>
            </a:xfrm>
            <a:prstGeom prst="rect">
              <a:avLst/>
            </a:prstGeom>
            <a:noFill/>
            <a:ln>
              <a:noFill/>
            </a:ln>
          </p:spPr>
          <p:txBody>
            <a:bodyPr wrap="square" lIns="76810" tIns="38405" rIns="76810" bIns="38405">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ln w="12700">
                    <a:solidFill>
                      <a:schemeClr val="tx2">
                        <a:satMod val="155000"/>
                      </a:schemeClr>
                    </a:solidFill>
                    <a:prstDash val="solid"/>
                  </a:ln>
                  <a:solidFill>
                    <a:srgbClr val="ED8B00"/>
                  </a:solidFill>
                  <a:effectLst>
                    <a:outerShdw blurRad="41275" dist="20320" dir="1800000" algn="tl" rotWithShape="0">
                      <a:srgbClr val="000000">
                        <a:alpha val="40000"/>
                      </a:srgbClr>
                    </a:outerShdw>
                  </a:effectLst>
                  <a:latin typeface="Myriad Pro" pitchFamily="34" charset="0"/>
                </a:rPr>
                <a:t>GAP</a:t>
              </a:r>
            </a:p>
          </p:txBody>
        </p:sp>
        <p:sp>
          <p:nvSpPr>
            <p:cNvPr id="9" name="Rectangle 8"/>
            <p:cNvSpPr/>
            <p:nvPr/>
          </p:nvSpPr>
          <p:spPr>
            <a:xfrm>
              <a:off x="4012371" y="3108899"/>
              <a:ext cx="839919" cy="2497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Myriad Pro" pitchFamily="34" charset="0"/>
                  <a:ea typeface="Tahoma" pitchFamily="34" charset="0"/>
                  <a:cs typeface="Tahoma" pitchFamily="34" charset="0"/>
                </a:rPr>
                <a:t>Strategic and Academic Planning</a:t>
              </a:r>
            </a:p>
          </p:txBody>
        </p:sp>
      </p:grpSp>
    </p:spTree>
    <p:extLst>
      <p:ext uri="{BB962C8B-B14F-4D97-AF65-F5344CB8AC3E}">
        <p14:creationId xmlns:p14="http://schemas.microsoft.com/office/powerpoint/2010/main" val="16978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7173"/>
            <a:ext cx="8653463" cy="514350"/>
          </a:xfrm>
        </p:spPr>
        <p:txBody>
          <a:bodyPr/>
          <a:lstStyle/>
          <a:p>
            <a:r>
              <a:rPr lang="en-US" dirty="0" err="1" smtClean="0"/>
              <a:t>Csusb</a:t>
            </a:r>
            <a:r>
              <a:rPr lang="en-US" dirty="0" smtClean="0"/>
              <a:t>: Trends in COLLEGE majors</a:t>
            </a:r>
            <a:endParaRPr lang="en-US" dirty="0"/>
          </a:p>
        </p:txBody>
      </p:sp>
      <p:pic>
        <p:nvPicPr>
          <p:cNvPr id="7" name="Picture 6"/>
          <p:cNvPicPr>
            <a:picLocks noChangeAspect="1"/>
          </p:cNvPicPr>
          <p:nvPr/>
        </p:nvPicPr>
        <p:blipFill>
          <a:blip r:embed="rId2"/>
          <a:stretch>
            <a:fillRect/>
          </a:stretch>
        </p:blipFill>
        <p:spPr>
          <a:xfrm>
            <a:off x="619790" y="1047750"/>
            <a:ext cx="3859341" cy="2133600"/>
          </a:xfrm>
          <a:prstGeom prst="rect">
            <a:avLst/>
          </a:prstGeom>
        </p:spPr>
      </p:pic>
      <p:pic>
        <p:nvPicPr>
          <p:cNvPr id="12" name="Picture 11"/>
          <p:cNvPicPr>
            <a:picLocks noChangeAspect="1"/>
          </p:cNvPicPr>
          <p:nvPr/>
        </p:nvPicPr>
        <p:blipFill>
          <a:blip r:embed="rId3"/>
          <a:stretch>
            <a:fillRect/>
          </a:stretch>
        </p:blipFill>
        <p:spPr>
          <a:xfrm>
            <a:off x="4688635" y="971550"/>
            <a:ext cx="4033930" cy="2743200"/>
          </a:xfrm>
          <a:prstGeom prst="rect">
            <a:avLst/>
          </a:prstGeom>
        </p:spPr>
      </p:pic>
      <p:grpSp>
        <p:nvGrpSpPr>
          <p:cNvPr id="4" name="Group 3"/>
          <p:cNvGrpSpPr/>
          <p:nvPr/>
        </p:nvGrpSpPr>
        <p:grpSpPr>
          <a:xfrm>
            <a:off x="605795" y="1581150"/>
            <a:ext cx="3859341" cy="694827"/>
            <a:chOff x="605795" y="1581150"/>
            <a:chExt cx="3859341" cy="694827"/>
          </a:xfrm>
        </p:grpSpPr>
        <p:sp>
          <p:nvSpPr>
            <p:cNvPr id="3" name="Rectangle 2"/>
            <p:cNvSpPr/>
            <p:nvPr/>
          </p:nvSpPr>
          <p:spPr>
            <a:xfrm>
              <a:off x="619789" y="1581150"/>
              <a:ext cx="3845347" cy="2286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5795" y="2047377"/>
              <a:ext cx="3859341" cy="2286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947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7173"/>
            <a:ext cx="8653463" cy="514350"/>
          </a:xfrm>
        </p:spPr>
        <p:txBody>
          <a:bodyPr/>
          <a:lstStyle/>
          <a:p>
            <a:r>
              <a:rPr lang="en-US" dirty="0" err="1" smtClean="0"/>
              <a:t>Csusb</a:t>
            </a:r>
            <a:r>
              <a:rPr lang="en-US" dirty="0" smtClean="0"/>
              <a:t> Demographic trends and degrees awarded</a:t>
            </a:r>
            <a:br>
              <a:rPr lang="en-US" dirty="0" smtClean="0"/>
            </a:br>
            <a:endParaRPr lang="en-US" dirty="0"/>
          </a:p>
        </p:txBody>
      </p:sp>
      <p:pic>
        <p:nvPicPr>
          <p:cNvPr id="6" name="Picture 5"/>
          <p:cNvPicPr>
            <a:picLocks noChangeAspect="1"/>
          </p:cNvPicPr>
          <p:nvPr/>
        </p:nvPicPr>
        <p:blipFill>
          <a:blip r:embed="rId2"/>
          <a:stretch>
            <a:fillRect/>
          </a:stretch>
        </p:blipFill>
        <p:spPr>
          <a:xfrm>
            <a:off x="419588" y="1504950"/>
            <a:ext cx="4059543" cy="3124200"/>
          </a:xfrm>
          <a:prstGeom prst="rect">
            <a:avLst/>
          </a:prstGeom>
        </p:spPr>
      </p:pic>
      <p:pic>
        <p:nvPicPr>
          <p:cNvPr id="3" name="Picture 2"/>
          <p:cNvPicPr>
            <a:picLocks noChangeAspect="1"/>
          </p:cNvPicPr>
          <p:nvPr/>
        </p:nvPicPr>
        <p:blipFill>
          <a:blip r:embed="rId3"/>
          <a:stretch>
            <a:fillRect/>
          </a:stretch>
        </p:blipFill>
        <p:spPr>
          <a:xfrm>
            <a:off x="4800600" y="1504950"/>
            <a:ext cx="3904660" cy="1524000"/>
          </a:xfrm>
          <a:prstGeom prst="rect">
            <a:avLst/>
          </a:prstGeom>
        </p:spPr>
      </p:pic>
    </p:spTree>
    <p:extLst>
      <p:ext uri="{BB962C8B-B14F-4D97-AF65-F5344CB8AC3E}">
        <p14:creationId xmlns:p14="http://schemas.microsoft.com/office/powerpoint/2010/main" val="2425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7150"/>
            <a:ext cx="8653463" cy="514350"/>
          </a:xfrm>
        </p:spPr>
        <p:txBody>
          <a:bodyPr/>
          <a:lstStyle/>
          <a:p>
            <a:r>
              <a:rPr lang="en-US" dirty="0" smtClean="0"/>
              <a:t>Learning trends</a:t>
            </a:r>
            <a:endParaRPr lang="en-US" dirty="0"/>
          </a:p>
        </p:txBody>
      </p:sp>
      <p:sp>
        <p:nvSpPr>
          <p:cNvPr id="3" name="Text Placeholder 2"/>
          <p:cNvSpPr>
            <a:spLocks noGrp="1"/>
          </p:cNvSpPr>
          <p:nvPr>
            <p:ph type="body" sz="quarter" idx="10"/>
          </p:nvPr>
        </p:nvSpPr>
        <p:spPr/>
        <p:txBody>
          <a:bodyPr/>
          <a:lstStyle/>
          <a:p>
            <a:endParaRPr lang="en-US" dirty="0"/>
          </a:p>
        </p:txBody>
      </p:sp>
      <p:pic>
        <p:nvPicPr>
          <p:cNvPr id="4" name="Picture 13" descr="MTU CILIT R"/>
          <p:cNvPicPr>
            <a:picLocks noChangeAspect="1" noChangeArrowheads="1"/>
          </p:cNvPicPr>
          <p:nvPr/>
        </p:nvPicPr>
        <p:blipFill>
          <a:blip r:embed="rId2" cstate="print"/>
          <a:srcRect l="3413" b="1476"/>
          <a:stretch>
            <a:fillRect/>
          </a:stretch>
        </p:blipFill>
        <p:spPr bwMode="auto">
          <a:xfrm>
            <a:off x="146050" y="971550"/>
            <a:ext cx="2107252" cy="3906838"/>
          </a:xfrm>
          <a:prstGeom prst="rect">
            <a:avLst/>
          </a:prstGeom>
          <a:noFill/>
          <a:ln w="9525">
            <a:noFill/>
            <a:miter lim="800000"/>
            <a:headEnd/>
            <a:tailEnd/>
          </a:ln>
        </p:spPr>
      </p:pic>
      <p:sp>
        <p:nvSpPr>
          <p:cNvPr id="5" name="TextBox 4"/>
          <p:cNvSpPr txBox="1"/>
          <p:nvPr/>
        </p:nvSpPr>
        <p:spPr>
          <a:xfrm>
            <a:off x="2522522" y="943751"/>
            <a:ext cx="2337947" cy="3785652"/>
          </a:xfrm>
          <a:prstGeom prst="rect">
            <a:avLst/>
          </a:prstGeom>
          <a:noFill/>
        </p:spPr>
        <p:txBody>
          <a:bodyPr wrap="square" rtlCol="0">
            <a:spAutoFit/>
          </a:bodyPr>
          <a:lstStyle/>
          <a:p>
            <a:pPr marL="214313" indent="-214313">
              <a:buFont typeface="Arial" panose="020B0604020202020204" pitchFamily="34" charset="0"/>
              <a:buChar char="•"/>
            </a:pPr>
            <a:r>
              <a:rPr lang="en-US" sz="1600" dirty="0">
                <a:solidFill>
                  <a:schemeClr val="bg1"/>
                </a:solidFill>
              </a:rPr>
              <a:t>Teacher-centered instruction</a:t>
            </a:r>
          </a:p>
          <a:p>
            <a:pPr marL="214313" indent="-214313">
              <a:buFont typeface="Arial" panose="020B0604020202020204" pitchFamily="34" charset="0"/>
              <a:buChar char="•"/>
            </a:pPr>
            <a:r>
              <a:rPr lang="en-US" sz="1600" dirty="0">
                <a:solidFill>
                  <a:schemeClr val="bg1"/>
                </a:solidFill>
              </a:rPr>
              <a:t>Single sense stimulation</a:t>
            </a:r>
          </a:p>
          <a:p>
            <a:pPr marL="214313" indent="-214313">
              <a:buFont typeface="Arial" panose="020B0604020202020204" pitchFamily="34" charset="0"/>
              <a:buChar char="•"/>
            </a:pPr>
            <a:r>
              <a:rPr lang="en-US" sz="1600" dirty="0">
                <a:solidFill>
                  <a:schemeClr val="bg1"/>
                </a:solidFill>
              </a:rPr>
              <a:t>Single path progression</a:t>
            </a:r>
          </a:p>
          <a:p>
            <a:pPr marL="214313" indent="-214313">
              <a:buFont typeface="Arial" panose="020B0604020202020204" pitchFamily="34" charset="0"/>
              <a:buChar char="•"/>
            </a:pPr>
            <a:r>
              <a:rPr lang="en-US" sz="1600" dirty="0">
                <a:solidFill>
                  <a:schemeClr val="bg1"/>
                </a:solidFill>
              </a:rPr>
              <a:t>Single media</a:t>
            </a:r>
          </a:p>
          <a:p>
            <a:pPr marL="214313" indent="-214313">
              <a:buFont typeface="Arial" panose="020B0604020202020204" pitchFamily="34" charset="0"/>
              <a:buChar char="•"/>
            </a:pPr>
            <a:r>
              <a:rPr lang="en-US" sz="1600" dirty="0">
                <a:solidFill>
                  <a:schemeClr val="bg1"/>
                </a:solidFill>
              </a:rPr>
              <a:t>Isolated work</a:t>
            </a:r>
          </a:p>
          <a:p>
            <a:pPr marL="214313" indent="-214313">
              <a:buFont typeface="Arial" panose="020B0604020202020204" pitchFamily="34" charset="0"/>
              <a:buChar char="•"/>
            </a:pPr>
            <a:r>
              <a:rPr lang="en-US" sz="1600" dirty="0">
                <a:solidFill>
                  <a:schemeClr val="bg1"/>
                </a:solidFill>
              </a:rPr>
              <a:t>Information Delivery</a:t>
            </a:r>
          </a:p>
          <a:p>
            <a:pPr marL="214313" indent="-214313">
              <a:buFont typeface="Arial" panose="020B0604020202020204" pitchFamily="34" charset="0"/>
              <a:buChar char="•"/>
            </a:pPr>
            <a:r>
              <a:rPr lang="en-US" sz="1600" dirty="0">
                <a:solidFill>
                  <a:schemeClr val="bg1"/>
                </a:solidFill>
              </a:rPr>
              <a:t>Passive Learning</a:t>
            </a:r>
          </a:p>
          <a:p>
            <a:pPr marL="214313" indent="-214313">
              <a:buFont typeface="Arial" panose="020B0604020202020204" pitchFamily="34" charset="0"/>
              <a:buChar char="•"/>
            </a:pPr>
            <a:r>
              <a:rPr lang="en-US" sz="1600" dirty="0">
                <a:solidFill>
                  <a:schemeClr val="bg1"/>
                </a:solidFill>
              </a:rPr>
              <a:t>Factual, Knowledge-based</a:t>
            </a:r>
          </a:p>
          <a:p>
            <a:pPr marL="214313" indent="-214313">
              <a:buFont typeface="Arial" panose="020B0604020202020204" pitchFamily="34" charset="0"/>
              <a:buChar char="•"/>
            </a:pPr>
            <a:r>
              <a:rPr lang="en-US" sz="1600" dirty="0">
                <a:solidFill>
                  <a:schemeClr val="bg1"/>
                </a:solidFill>
              </a:rPr>
              <a:t>Literal thinking</a:t>
            </a:r>
          </a:p>
          <a:p>
            <a:pPr marL="214313" indent="-214313">
              <a:buFont typeface="Arial" panose="020B0604020202020204" pitchFamily="34" charset="0"/>
              <a:buChar char="•"/>
            </a:pPr>
            <a:r>
              <a:rPr lang="en-US" sz="1600" dirty="0">
                <a:solidFill>
                  <a:schemeClr val="bg1"/>
                </a:solidFill>
              </a:rPr>
              <a:t>Reactive response</a:t>
            </a:r>
          </a:p>
          <a:p>
            <a:pPr marL="214313" indent="-214313">
              <a:buFont typeface="Arial" panose="020B0604020202020204" pitchFamily="34" charset="0"/>
              <a:buChar char="•"/>
            </a:pPr>
            <a:r>
              <a:rPr lang="en-US" sz="1600" dirty="0">
                <a:solidFill>
                  <a:schemeClr val="bg1"/>
                </a:solidFill>
              </a:rPr>
              <a:t>Isolated, artificial content</a:t>
            </a:r>
          </a:p>
        </p:txBody>
      </p:sp>
      <p:sp>
        <p:nvSpPr>
          <p:cNvPr id="6" name="TextBox 5"/>
          <p:cNvSpPr txBox="1"/>
          <p:nvPr/>
        </p:nvSpPr>
        <p:spPr>
          <a:xfrm>
            <a:off x="5369378" y="943751"/>
            <a:ext cx="2631621" cy="3293209"/>
          </a:xfrm>
          <a:prstGeom prst="rect">
            <a:avLst/>
          </a:prstGeom>
          <a:noFill/>
        </p:spPr>
        <p:txBody>
          <a:bodyPr wrap="square" rtlCol="0">
            <a:spAutoFit/>
          </a:bodyPr>
          <a:lstStyle/>
          <a:p>
            <a:pPr marL="214313" indent="-214313">
              <a:buFont typeface="Arial" panose="020B0604020202020204" pitchFamily="34" charset="0"/>
              <a:buChar char="•"/>
            </a:pPr>
            <a:r>
              <a:rPr lang="en-US" sz="1600" dirty="0">
                <a:solidFill>
                  <a:schemeClr val="bg1"/>
                </a:solidFill>
              </a:rPr>
              <a:t>Student-centered instruction</a:t>
            </a:r>
          </a:p>
          <a:p>
            <a:pPr marL="214313" indent="-214313">
              <a:buFont typeface="Arial" panose="020B0604020202020204" pitchFamily="34" charset="0"/>
              <a:buChar char="•"/>
            </a:pPr>
            <a:r>
              <a:rPr lang="en-US" sz="1600" dirty="0">
                <a:solidFill>
                  <a:schemeClr val="bg1"/>
                </a:solidFill>
              </a:rPr>
              <a:t>Multi-sensory stimulation</a:t>
            </a:r>
          </a:p>
          <a:p>
            <a:pPr marL="214313" indent="-214313">
              <a:buFont typeface="Arial" panose="020B0604020202020204" pitchFamily="34" charset="0"/>
              <a:buChar char="•"/>
            </a:pPr>
            <a:r>
              <a:rPr lang="en-US" sz="1600" dirty="0">
                <a:solidFill>
                  <a:schemeClr val="bg1"/>
                </a:solidFill>
              </a:rPr>
              <a:t>Multi-path progression</a:t>
            </a:r>
          </a:p>
          <a:p>
            <a:pPr marL="214313" indent="-214313">
              <a:buFont typeface="Arial" panose="020B0604020202020204" pitchFamily="34" charset="0"/>
              <a:buChar char="•"/>
            </a:pPr>
            <a:r>
              <a:rPr lang="en-US" sz="1600" dirty="0">
                <a:solidFill>
                  <a:schemeClr val="bg1"/>
                </a:solidFill>
              </a:rPr>
              <a:t>Multimedia</a:t>
            </a:r>
          </a:p>
          <a:p>
            <a:pPr marL="214313" indent="-214313">
              <a:buFont typeface="Arial" panose="020B0604020202020204" pitchFamily="34" charset="0"/>
              <a:buChar char="•"/>
            </a:pPr>
            <a:r>
              <a:rPr lang="en-US" sz="1600" dirty="0">
                <a:solidFill>
                  <a:schemeClr val="bg1"/>
                </a:solidFill>
              </a:rPr>
              <a:t>Collaborative work</a:t>
            </a:r>
          </a:p>
          <a:p>
            <a:pPr marL="214313" indent="-214313">
              <a:buFont typeface="Arial" panose="020B0604020202020204" pitchFamily="34" charset="0"/>
              <a:buChar char="•"/>
            </a:pPr>
            <a:r>
              <a:rPr lang="en-US" sz="1600" dirty="0">
                <a:solidFill>
                  <a:schemeClr val="bg1"/>
                </a:solidFill>
              </a:rPr>
              <a:t>Student-centered activities</a:t>
            </a:r>
          </a:p>
          <a:p>
            <a:pPr marL="214313" indent="-214313">
              <a:buFont typeface="Arial" panose="020B0604020202020204" pitchFamily="34" charset="0"/>
              <a:buChar char="•"/>
            </a:pPr>
            <a:r>
              <a:rPr lang="en-US" sz="1600" dirty="0">
                <a:solidFill>
                  <a:schemeClr val="bg1"/>
                </a:solidFill>
              </a:rPr>
              <a:t>Active / Exploratory</a:t>
            </a:r>
          </a:p>
          <a:p>
            <a:pPr marL="214313" indent="-214313">
              <a:buFont typeface="Arial" panose="020B0604020202020204" pitchFamily="34" charset="0"/>
              <a:buChar char="•"/>
            </a:pPr>
            <a:r>
              <a:rPr lang="en-US" sz="1600" dirty="0">
                <a:solidFill>
                  <a:schemeClr val="bg1"/>
                </a:solidFill>
              </a:rPr>
              <a:t>Information exchange</a:t>
            </a:r>
          </a:p>
          <a:p>
            <a:pPr marL="214313" indent="-214313">
              <a:buFont typeface="Arial" panose="020B0604020202020204" pitchFamily="34" charset="0"/>
              <a:buChar char="•"/>
            </a:pPr>
            <a:r>
              <a:rPr lang="en-US" sz="1600" dirty="0">
                <a:solidFill>
                  <a:schemeClr val="bg1"/>
                </a:solidFill>
              </a:rPr>
              <a:t>Inquiry-based learning</a:t>
            </a:r>
          </a:p>
          <a:p>
            <a:pPr marL="214313" indent="-214313">
              <a:buFont typeface="Arial" panose="020B0604020202020204" pitchFamily="34" charset="0"/>
              <a:buChar char="•"/>
            </a:pPr>
            <a:r>
              <a:rPr lang="en-US" sz="1600" dirty="0">
                <a:solidFill>
                  <a:schemeClr val="bg1"/>
                </a:solidFill>
              </a:rPr>
              <a:t>Proactive / planned action</a:t>
            </a:r>
          </a:p>
          <a:p>
            <a:pPr marL="214313" indent="-214313">
              <a:buFont typeface="Arial" panose="020B0604020202020204" pitchFamily="34" charset="0"/>
              <a:buChar char="•"/>
            </a:pPr>
            <a:r>
              <a:rPr lang="en-US" sz="1600" dirty="0">
                <a:solidFill>
                  <a:schemeClr val="bg1"/>
                </a:solidFill>
              </a:rPr>
              <a:t>Authentic, real-world content</a:t>
            </a:r>
          </a:p>
        </p:txBody>
      </p:sp>
      <p:sp>
        <p:nvSpPr>
          <p:cNvPr id="7" name="Rectangle 6"/>
          <p:cNvSpPr/>
          <p:nvPr/>
        </p:nvSpPr>
        <p:spPr>
          <a:xfrm>
            <a:off x="2522525" y="666750"/>
            <a:ext cx="2811475" cy="338554"/>
          </a:xfrm>
          <a:prstGeom prst="rect">
            <a:avLst/>
          </a:prstGeom>
        </p:spPr>
        <p:txBody>
          <a:bodyPr wrap="none">
            <a:spAutoFit/>
          </a:bodyPr>
          <a:lstStyle/>
          <a:p>
            <a:r>
              <a:rPr lang="en-US" sz="1600" b="1" dirty="0">
                <a:solidFill>
                  <a:schemeClr val="bg1"/>
                </a:solidFill>
                <a:latin typeface="+mj-lt"/>
              </a:rPr>
              <a:t>TRADITIONAL PEDAGOGY</a:t>
            </a:r>
          </a:p>
        </p:txBody>
      </p:sp>
      <p:sp>
        <p:nvSpPr>
          <p:cNvPr id="8" name="Rectangle 7"/>
          <p:cNvSpPr/>
          <p:nvPr/>
        </p:nvSpPr>
        <p:spPr>
          <a:xfrm>
            <a:off x="5426530" y="666750"/>
            <a:ext cx="3178947" cy="338554"/>
          </a:xfrm>
          <a:prstGeom prst="rect">
            <a:avLst/>
          </a:prstGeom>
        </p:spPr>
        <p:txBody>
          <a:bodyPr wrap="none">
            <a:spAutoFit/>
          </a:bodyPr>
          <a:lstStyle/>
          <a:p>
            <a:r>
              <a:rPr lang="en-US" sz="1600" b="1" dirty="0">
                <a:solidFill>
                  <a:schemeClr val="bg1"/>
                </a:solidFill>
                <a:latin typeface="+mj-lt"/>
              </a:rPr>
              <a:t>CONTEMPORARY PEDAGOGY</a:t>
            </a:r>
          </a:p>
        </p:txBody>
      </p:sp>
    </p:spTree>
    <p:extLst>
      <p:ext uri="{BB962C8B-B14F-4D97-AF65-F5344CB8AC3E}">
        <p14:creationId xmlns:p14="http://schemas.microsoft.com/office/powerpoint/2010/main" val="120952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Flexibility and credentials</a:t>
            </a:r>
            <a:endParaRPr lang="en-US" dirty="0"/>
          </a:p>
        </p:txBody>
      </p:sp>
      <p:sp>
        <p:nvSpPr>
          <p:cNvPr id="3" name="Text Placeholder 2"/>
          <p:cNvSpPr>
            <a:spLocks noGrp="1"/>
          </p:cNvSpPr>
          <p:nvPr>
            <p:ph type="body" sz="quarter" idx="10"/>
          </p:nvPr>
        </p:nvSpPr>
        <p:spPr/>
        <p:txBody>
          <a:bodyPr/>
          <a:lstStyle/>
          <a:p>
            <a:endParaRPr lang="en-US" dirty="0"/>
          </a:p>
        </p:txBody>
      </p:sp>
      <p:grpSp>
        <p:nvGrpSpPr>
          <p:cNvPr id="4" name="Group 3"/>
          <p:cNvGrpSpPr/>
          <p:nvPr/>
        </p:nvGrpSpPr>
        <p:grpSpPr>
          <a:xfrm>
            <a:off x="228600" y="773715"/>
            <a:ext cx="3295650" cy="4182084"/>
            <a:chOff x="4723299" y="500926"/>
            <a:chExt cx="3868251" cy="5385524"/>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78"/>
            <a:stretch/>
          </p:blipFill>
          <p:spPr bwMode="auto">
            <a:xfrm>
              <a:off x="6400800" y="500926"/>
              <a:ext cx="2190750" cy="5385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3299" y="4455812"/>
              <a:ext cx="2110653"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p:cNvSpPr txBox="1"/>
          <p:nvPr/>
        </p:nvSpPr>
        <p:spPr>
          <a:xfrm>
            <a:off x="3673978" y="773715"/>
            <a:ext cx="5241422" cy="830997"/>
          </a:xfrm>
          <a:prstGeom prst="rect">
            <a:avLst/>
          </a:prstGeom>
          <a:noFill/>
        </p:spPr>
        <p:txBody>
          <a:bodyPr wrap="square" rtlCol="0">
            <a:spAutoFit/>
          </a:bodyPr>
          <a:lstStyle/>
          <a:p>
            <a:r>
              <a:rPr lang="en-US" sz="1600" b="1" i="1" dirty="0">
                <a:solidFill>
                  <a:schemeClr val="bg1"/>
                </a:solidFill>
              </a:rPr>
              <a:t>The new reality requires transition from the simple, ultra-linear 20</a:t>
            </a:r>
            <a:r>
              <a:rPr lang="en-US" sz="1600" b="1" i="1" baseline="30000" dirty="0">
                <a:solidFill>
                  <a:schemeClr val="bg1"/>
                </a:solidFill>
              </a:rPr>
              <a:t>th</a:t>
            </a:r>
            <a:r>
              <a:rPr lang="en-US" sz="1600" b="1" i="1" dirty="0">
                <a:solidFill>
                  <a:schemeClr val="bg1"/>
                </a:solidFill>
              </a:rPr>
              <a:t> century model to one that involves an ongoing need for additional skills in a rapidly changing workforce</a:t>
            </a:r>
            <a:r>
              <a:rPr lang="en-US" sz="1600" i="1" dirty="0">
                <a:solidFill>
                  <a:schemeClr val="bg1"/>
                </a:solidFill>
              </a:rPr>
              <a:t>.</a:t>
            </a:r>
          </a:p>
        </p:txBody>
      </p:sp>
      <p:sp>
        <p:nvSpPr>
          <p:cNvPr id="8" name="TextBox 7"/>
          <p:cNvSpPr txBox="1"/>
          <p:nvPr/>
        </p:nvSpPr>
        <p:spPr>
          <a:xfrm>
            <a:off x="4463893" y="1662590"/>
            <a:ext cx="3781425" cy="3293209"/>
          </a:xfrm>
          <a:prstGeom prst="rect">
            <a:avLst/>
          </a:prstGeom>
          <a:noFill/>
        </p:spPr>
        <p:txBody>
          <a:bodyPr wrap="square" rtlCol="0">
            <a:spAutoFit/>
          </a:bodyPr>
          <a:lstStyle/>
          <a:p>
            <a:pPr marL="214313" indent="-214313">
              <a:buFont typeface="Arial" panose="020B0604020202020204" pitchFamily="34" charset="0"/>
              <a:buChar char="•"/>
            </a:pPr>
            <a:r>
              <a:rPr lang="en-US" sz="1600" dirty="0">
                <a:solidFill>
                  <a:schemeClr val="bg1"/>
                </a:solidFill>
              </a:rPr>
              <a:t>Instructional Technology and its changing impact on higher education</a:t>
            </a:r>
          </a:p>
          <a:p>
            <a:pPr marL="214313" indent="-214313">
              <a:buFont typeface="Arial" panose="020B0604020202020204" pitchFamily="34" charset="0"/>
              <a:buChar char="•"/>
            </a:pPr>
            <a:r>
              <a:rPr lang="en-US" sz="1600" dirty="0">
                <a:solidFill>
                  <a:schemeClr val="bg1"/>
                </a:solidFill>
              </a:rPr>
              <a:t>Program Realignment</a:t>
            </a:r>
          </a:p>
          <a:p>
            <a:pPr marL="214313" indent="-214313">
              <a:buFont typeface="Arial" panose="020B0604020202020204" pitchFamily="34" charset="0"/>
              <a:buChar char="•"/>
            </a:pPr>
            <a:r>
              <a:rPr lang="en-US" sz="1600" dirty="0">
                <a:solidFill>
                  <a:schemeClr val="bg1"/>
                </a:solidFill>
              </a:rPr>
              <a:t>Alternative Delivery</a:t>
            </a:r>
          </a:p>
          <a:p>
            <a:pPr marL="214313" indent="-214313">
              <a:buFont typeface="Arial" panose="020B0604020202020204" pitchFamily="34" charset="0"/>
              <a:buChar char="•"/>
            </a:pPr>
            <a:r>
              <a:rPr lang="en-US" sz="1600" dirty="0">
                <a:solidFill>
                  <a:schemeClr val="bg1"/>
                </a:solidFill>
              </a:rPr>
              <a:t>Changing Credentials and other Postsecondary training models</a:t>
            </a:r>
          </a:p>
          <a:p>
            <a:pPr marL="557213" lvl="1" indent="-214313">
              <a:buFont typeface="Arial" panose="020B0604020202020204" pitchFamily="34" charset="0"/>
              <a:buChar char="•"/>
            </a:pPr>
            <a:r>
              <a:rPr lang="en-US" sz="1600" dirty="0">
                <a:solidFill>
                  <a:schemeClr val="bg1"/>
                </a:solidFill>
              </a:rPr>
              <a:t>Badges (credential non-credit learning)</a:t>
            </a:r>
          </a:p>
          <a:p>
            <a:pPr marL="557213" lvl="1" indent="-214313">
              <a:buFont typeface="Arial" panose="020B0604020202020204" pitchFamily="34" charset="0"/>
              <a:buChar char="•"/>
            </a:pPr>
            <a:r>
              <a:rPr lang="en-US" sz="1600" dirty="0">
                <a:solidFill>
                  <a:schemeClr val="bg1"/>
                </a:solidFill>
              </a:rPr>
              <a:t>Competency-based learning</a:t>
            </a:r>
          </a:p>
          <a:p>
            <a:pPr marL="557213" lvl="1" indent="-214313">
              <a:buFont typeface="Arial" panose="020B0604020202020204" pitchFamily="34" charset="0"/>
              <a:buChar char="•"/>
            </a:pPr>
            <a:r>
              <a:rPr lang="en-US" sz="1600" dirty="0">
                <a:solidFill>
                  <a:schemeClr val="bg1"/>
                </a:solidFill>
              </a:rPr>
              <a:t>MOOCS</a:t>
            </a:r>
          </a:p>
          <a:p>
            <a:pPr marL="557213" lvl="1" indent="-214313">
              <a:buFont typeface="Arial" panose="020B0604020202020204" pitchFamily="34" charset="0"/>
              <a:buChar char="•"/>
            </a:pPr>
            <a:r>
              <a:rPr lang="en-US" sz="1600" dirty="0">
                <a:solidFill>
                  <a:schemeClr val="bg1"/>
                </a:solidFill>
              </a:rPr>
              <a:t>Dual Enrollment</a:t>
            </a:r>
          </a:p>
          <a:p>
            <a:pPr marL="557213" lvl="1" indent="-214313">
              <a:buFont typeface="Arial" panose="020B0604020202020204" pitchFamily="34" charset="0"/>
              <a:buChar char="•"/>
            </a:pPr>
            <a:r>
              <a:rPr lang="en-US" sz="1600" dirty="0">
                <a:solidFill>
                  <a:schemeClr val="bg1"/>
                </a:solidFill>
              </a:rPr>
              <a:t>Modularized Degree (multiple entry and exit points)</a:t>
            </a:r>
          </a:p>
        </p:txBody>
      </p:sp>
    </p:spTree>
    <p:extLst>
      <p:ext uri="{BB962C8B-B14F-4D97-AF65-F5344CB8AC3E}">
        <p14:creationId xmlns:p14="http://schemas.microsoft.com/office/powerpoint/2010/main" val="340561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a:xfrm>
            <a:off x="0" y="-95250"/>
            <a:ext cx="9144000" cy="5246371"/>
          </a:xfrm>
          <a:solidFill>
            <a:srgbClr val="ED8B00"/>
          </a:solidFill>
          <a:ln>
            <a:noFill/>
          </a:ln>
        </p:spPr>
      </p:sp>
      <p:sp>
        <p:nvSpPr>
          <p:cNvPr id="4" name="Subtitle 3"/>
          <p:cNvSpPr>
            <a:spLocks noGrp="1"/>
          </p:cNvSpPr>
          <p:nvPr>
            <p:ph type="subTitle" idx="1"/>
          </p:nvPr>
        </p:nvSpPr>
        <p:spPr>
          <a:xfrm>
            <a:off x="279522" y="2343150"/>
            <a:ext cx="8653463" cy="609600"/>
          </a:xfrm>
        </p:spPr>
        <p:txBody>
          <a:bodyPr/>
          <a:lstStyle/>
          <a:p>
            <a:pPr>
              <a:lnSpc>
                <a:spcPct val="100000"/>
              </a:lnSpc>
            </a:pPr>
            <a:r>
              <a:rPr lang="en-US" sz="5400" b="0" dirty="0" smtClean="0">
                <a:solidFill>
                  <a:schemeClr val="tx1"/>
                </a:solidFill>
                <a:latin typeface="Univers 47 CondensedLight" pitchFamily="34" charset="0"/>
                <a:cs typeface="Univers LT Std 57 Cn"/>
              </a:rPr>
              <a:t>Successful</a:t>
            </a:r>
          </a:p>
          <a:p>
            <a:pPr>
              <a:lnSpc>
                <a:spcPct val="100000"/>
              </a:lnSpc>
            </a:pPr>
            <a:r>
              <a:rPr lang="en-US" sz="5400" b="0" dirty="0" smtClean="0">
                <a:solidFill>
                  <a:schemeClr val="tx1"/>
                </a:solidFill>
                <a:latin typeface="Univers 47 CondensedLight" pitchFamily="34" charset="0"/>
                <a:cs typeface="Univers LT Std 57 Cn"/>
              </a:rPr>
              <a:t>CAMPUS </a:t>
            </a:r>
            <a:endParaRPr lang="en-US" sz="5400" b="0" dirty="0">
              <a:solidFill>
                <a:schemeClr val="tx1"/>
              </a:solidFill>
              <a:latin typeface="Univers 47 CondensedLight" pitchFamily="34" charset="0"/>
              <a:cs typeface="Univers LT Std 57 Cn"/>
            </a:endParaRPr>
          </a:p>
          <a:p>
            <a:pPr>
              <a:lnSpc>
                <a:spcPct val="100000"/>
              </a:lnSpc>
            </a:pPr>
            <a:r>
              <a:rPr lang="en-US" sz="5400" b="0" dirty="0" smtClean="0">
                <a:solidFill>
                  <a:schemeClr val="tx1"/>
                </a:solidFill>
                <a:latin typeface="Univers 47 CondensedLight" pitchFamily="34" charset="0"/>
                <a:cs typeface="Univers LT Std 57 Cn"/>
              </a:rPr>
              <a:t>PRECEDENTS</a:t>
            </a:r>
            <a:endParaRPr lang="en-US" sz="5400" b="0" dirty="0">
              <a:solidFill>
                <a:schemeClr val="tx1"/>
              </a:solidFill>
              <a:latin typeface="Univers 47 CondensedLight" pitchFamily="34" charset="0"/>
              <a:cs typeface="Univers LT Std 57 C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8485" y="4475989"/>
            <a:ext cx="915516" cy="66751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 r="47823" b="-1"/>
          <a:stretch/>
        </p:blipFill>
        <p:spPr>
          <a:xfrm>
            <a:off x="8229484" y="4324350"/>
            <a:ext cx="914517" cy="138373"/>
          </a:xfrm>
          <a:prstGeom prst="rect">
            <a:avLst/>
          </a:prstGeom>
        </p:spPr>
      </p:pic>
    </p:spTree>
    <p:extLst>
      <p:ext uri="{BB962C8B-B14F-4D97-AF65-F5344CB8AC3E}">
        <p14:creationId xmlns:p14="http://schemas.microsoft.com/office/powerpoint/2010/main" val="177646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6883" y="28575"/>
            <a:ext cx="8653463" cy="514350"/>
          </a:xfrm>
        </p:spPr>
        <p:txBody>
          <a:bodyPr/>
          <a:lstStyle/>
          <a:p>
            <a:r>
              <a:rPr lang="en-US" dirty="0" smtClean="0"/>
              <a:t>CSUSB Campus CHALLENGES</a:t>
            </a:r>
            <a:br>
              <a:rPr lang="en-US" dirty="0" smtClean="0"/>
            </a:br>
            <a:r>
              <a:rPr lang="en-US" dirty="0" smtClean="0"/>
              <a:t>AND illustrative </a:t>
            </a:r>
            <a:r>
              <a:rPr lang="en-US" dirty="0"/>
              <a:t>examples :</a:t>
            </a:r>
          </a:p>
        </p:txBody>
      </p:sp>
      <p:sp>
        <p:nvSpPr>
          <p:cNvPr id="9" name="Text Placeholder 7"/>
          <p:cNvSpPr>
            <a:spLocks noGrp="1"/>
          </p:cNvSpPr>
          <p:nvPr>
            <p:ph type="body" sz="quarter" idx="12"/>
          </p:nvPr>
        </p:nvSpPr>
        <p:spPr>
          <a:xfrm>
            <a:off x="685800" y="971550"/>
            <a:ext cx="7239000" cy="3348037"/>
          </a:xfrm>
        </p:spPr>
        <p:txBody>
          <a:bodyPr/>
          <a:lstStyle/>
          <a:p>
            <a:r>
              <a:rPr lang="en-US" sz="2000" i="1" dirty="0" smtClean="0">
                <a:solidFill>
                  <a:schemeClr val="accent1"/>
                </a:solidFill>
                <a:latin typeface="+mj-lt"/>
              </a:rPr>
              <a:t>DEMAND/CAPACITY ANALYSIS</a:t>
            </a:r>
            <a:br>
              <a:rPr lang="en-US" sz="2000" i="1" dirty="0" smtClean="0">
                <a:solidFill>
                  <a:schemeClr val="accent1"/>
                </a:solidFill>
                <a:latin typeface="+mj-lt"/>
              </a:rPr>
            </a:br>
            <a:r>
              <a:rPr lang="en-US" sz="2000" i="1" dirty="0" smtClean="0">
                <a:solidFill>
                  <a:schemeClr val="accent1"/>
                </a:solidFill>
                <a:latin typeface="+mj-lt"/>
              </a:rPr>
              <a:t>	</a:t>
            </a:r>
            <a:r>
              <a:rPr lang="en-US" sz="1400" dirty="0" smtClean="0">
                <a:solidFill>
                  <a:schemeClr val="accent1"/>
                </a:solidFill>
              </a:rPr>
              <a:t>- </a:t>
            </a:r>
            <a:r>
              <a:rPr lang="en-US" dirty="0">
                <a:solidFill>
                  <a:schemeClr val="accent1"/>
                </a:solidFill>
              </a:rPr>
              <a:t>CSU Northridge </a:t>
            </a:r>
            <a:endParaRPr lang="en-US" sz="1400" dirty="0">
              <a:solidFill>
                <a:schemeClr val="accent1"/>
              </a:solidFill>
              <a:latin typeface="+mj-lt"/>
            </a:endParaRPr>
          </a:p>
          <a:p>
            <a:r>
              <a:rPr lang="en-US" sz="2000" i="1" dirty="0" smtClean="0">
                <a:solidFill>
                  <a:schemeClr val="accent1"/>
                </a:solidFill>
                <a:latin typeface="+mj-lt"/>
              </a:rPr>
              <a:t>24/7 CAMPUS</a:t>
            </a:r>
            <a:r>
              <a:rPr lang="en-US" sz="1400" dirty="0" smtClean="0">
                <a:solidFill>
                  <a:schemeClr val="accent1"/>
                </a:solidFill>
                <a:latin typeface="+mj-lt"/>
              </a:rPr>
              <a:t/>
            </a:r>
            <a:br>
              <a:rPr lang="en-US" sz="1400" dirty="0" smtClean="0">
                <a:solidFill>
                  <a:schemeClr val="accent1"/>
                </a:solidFill>
                <a:latin typeface="+mj-lt"/>
              </a:rPr>
            </a:br>
            <a:r>
              <a:rPr lang="en-US" sz="1400" dirty="0" smtClean="0">
                <a:solidFill>
                  <a:schemeClr val="accent1"/>
                </a:solidFill>
                <a:latin typeface="+mj-lt"/>
              </a:rPr>
              <a:t>	- CSU Chico</a:t>
            </a:r>
            <a:endParaRPr lang="en-US" sz="2000" dirty="0" smtClean="0">
              <a:solidFill>
                <a:schemeClr val="accent1"/>
              </a:solidFill>
              <a:latin typeface="+mj-lt"/>
            </a:endParaRPr>
          </a:p>
          <a:p>
            <a:r>
              <a:rPr lang="en-US" sz="2000" i="1" dirty="0" smtClean="0">
                <a:solidFill>
                  <a:schemeClr val="accent1"/>
                </a:solidFill>
                <a:latin typeface="+mj-lt"/>
              </a:rPr>
              <a:t>SUSTAINABILITY</a:t>
            </a:r>
            <a:r>
              <a:rPr lang="en-US" sz="2000" dirty="0" smtClean="0">
                <a:solidFill>
                  <a:schemeClr val="accent1"/>
                </a:solidFill>
                <a:latin typeface="+mj-lt"/>
              </a:rPr>
              <a:t/>
            </a:r>
            <a:br>
              <a:rPr lang="en-US" sz="2000" dirty="0" smtClean="0">
                <a:solidFill>
                  <a:schemeClr val="accent1"/>
                </a:solidFill>
                <a:latin typeface="+mj-lt"/>
              </a:rPr>
            </a:br>
            <a:r>
              <a:rPr lang="en-US" sz="2000" dirty="0" smtClean="0">
                <a:solidFill>
                  <a:schemeClr val="accent1"/>
                </a:solidFill>
                <a:latin typeface="+mj-lt"/>
              </a:rPr>
              <a:t>	</a:t>
            </a:r>
            <a:r>
              <a:rPr lang="en-US" sz="1400" dirty="0" smtClean="0">
                <a:solidFill>
                  <a:schemeClr val="accent1"/>
                </a:solidFill>
                <a:latin typeface="+mj-lt"/>
              </a:rPr>
              <a:t>- CSU Sacramento</a:t>
            </a:r>
            <a:endParaRPr lang="en-US" sz="1400" dirty="0">
              <a:solidFill>
                <a:schemeClr val="accent1"/>
              </a:solidFill>
              <a:latin typeface="+mj-lt"/>
            </a:endParaRPr>
          </a:p>
          <a:p>
            <a:r>
              <a:rPr lang="en-US" sz="2000" i="1" dirty="0" smtClean="0">
                <a:solidFill>
                  <a:schemeClr val="accent1"/>
                </a:solidFill>
                <a:latin typeface="+mj-lt"/>
              </a:rPr>
              <a:t>PLACEMAKING</a:t>
            </a:r>
            <a:r>
              <a:rPr lang="en-US" sz="2000" dirty="0" smtClean="0">
                <a:solidFill>
                  <a:schemeClr val="accent1"/>
                </a:solidFill>
                <a:latin typeface="+mj-lt"/>
              </a:rPr>
              <a:t/>
            </a:r>
            <a:br>
              <a:rPr lang="en-US" sz="2000" dirty="0" smtClean="0">
                <a:solidFill>
                  <a:schemeClr val="accent1"/>
                </a:solidFill>
                <a:latin typeface="+mj-lt"/>
              </a:rPr>
            </a:br>
            <a:r>
              <a:rPr lang="en-US" sz="2000" dirty="0" smtClean="0">
                <a:solidFill>
                  <a:schemeClr val="accent1"/>
                </a:solidFill>
                <a:latin typeface="+mj-lt"/>
              </a:rPr>
              <a:t>	</a:t>
            </a:r>
            <a:r>
              <a:rPr lang="en-US" sz="1400" dirty="0" smtClean="0">
                <a:solidFill>
                  <a:schemeClr val="accent1"/>
                </a:solidFill>
                <a:latin typeface="+mj-lt"/>
              </a:rPr>
              <a:t>- CSU Chico</a:t>
            </a:r>
          </a:p>
          <a:p>
            <a:pPr marL="0" indent="0">
              <a:buNone/>
            </a:pPr>
            <a:r>
              <a:rPr lang="en-US" sz="1400" dirty="0" smtClean="0">
                <a:solidFill>
                  <a:schemeClr val="accent1"/>
                </a:solidFill>
                <a:latin typeface="+mj-lt"/>
              </a:rPr>
              <a:t>   	- USC</a:t>
            </a:r>
            <a:endParaRPr lang="en-US" sz="2000" dirty="0" smtClean="0">
              <a:solidFill>
                <a:schemeClr val="accent1"/>
              </a:solidFill>
              <a:latin typeface="+mj-lt"/>
            </a:endParaRPr>
          </a:p>
          <a:p>
            <a:r>
              <a:rPr lang="en-US" sz="2000" i="1" dirty="0" smtClean="0">
                <a:solidFill>
                  <a:schemeClr val="accent1"/>
                </a:solidFill>
                <a:latin typeface="+mj-lt"/>
              </a:rPr>
              <a:t>CAMPUS ORGANIZATIONAL FACTORS</a:t>
            </a:r>
          </a:p>
          <a:p>
            <a:pPr marL="0" indent="0">
              <a:buNone/>
            </a:pPr>
            <a:r>
              <a:rPr lang="en-US" sz="1400" dirty="0" smtClean="0">
                <a:solidFill>
                  <a:schemeClr val="accent1"/>
                </a:solidFill>
                <a:latin typeface="+mj-lt"/>
              </a:rPr>
              <a:t>	- CSU Dominguez Hills</a:t>
            </a:r>
          </a:p>
        </p:txBody>
      </p:sp>
    </p:spTree>
    <p:extLst>
      <p:ext uri="{BB962C8B-B14F-4D97-AF65-F5344CB8AC3E}">
        <p14:creationId xmlns:p14="http://schemas.microsoft.com/office/powerpoint/2010/main" val="379428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133350"/>
            <a:ext cx="7347348" cy="514350"/>
          </a:xfrm>
        </p:spPr>
        <p:txBody>
          <a:bodyPr/>
          <a:lstStyle/>
          <a:p>
            <a:r>
              <a:rPr lang="en-US" dirty="0" smtClean="0"/>
              <a:t>Team organizational Chart</a:t>
            </a:r>
            <a:endParaRPr lang="en-US" dirty="0"/>
          </a:p>
        </p:txBody>
      </p:sp>
      <p:grpSp>
        <p:nvGrpSpPr>
          <p:cNvPr id="4" name="Group 3"/>
          <p:cNvGrpSpPr/>
          <p:nvPr/>
        </p:nvGrpSpPr>
        <p:grpSpPr>
          <a:xfrm>
            <a:off x="457200" y="753266"/>
            <a:ext cx="8000999" cy="3569531"/>
            <a:chOff x="1313991" y="1201238"/>
            <a:chExt cx="6634439" cy="2913563"/>
          </a:xfrm>
        </p:grpSpPr>
        <p:cxnSp>
          <p:nvCxnSpPr>
            <p:cNvPr id="69" name="Straight Connector 68"/>
            <p:cNvCxnSpPr/>
            <p:nvPr/>
          </p:nvCxnSpPr>
          <p:spPr>
            <a:xfrm>
              <a:off x="3749188" y="3267717"/>
              <a:ext cx="0" cy="6985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105109" y="3257550"/>
              <a:ext cx="0" cy="6985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571790" y="3256090"/>
              <a:ext cx="0" cy="6985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605529" y="3257550"/>
              <a:ext cx="0" cy="6985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endCxn id="37" idx="2"/>
            </p:cNvCxnSpPr>
            <p:nvPr/>
          </p:nvCxnSpPr>
          <p:spPr>
            <a:xfrm>
              <a:off x="2188787" y="3257550"/>
              <a:ext cx="1" cy="8485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003467" y="2558930"/>
              <a:ext cx="311206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a:stCxn id="9" idx="3"/>
            </p:cNvCxnSpPr>
            <p:nvPr/>
          </p:nvCxnSpPr>
          <p:spPr>
            <a:xfrm>
              <a:off x="4595086" y="1885950"/>
              <a:ext cx="0" cy="1371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3709261" y="1429839"/>
              <a:ext cx="1771650" cy="456112"/>
              <a:chOff x="3346094" y="1049201"/>
              <a:chExt cx="2362200" cy="608149"/>
            </a:xfrm>
            <a:solidFill>
              <a:schemeClr val="tx1"/>
            </a:solidFill>
          </p:grpSpPr>
          <p:sp>
            <p:nvSpPr>
              <p:cNvPr id="9" name="Round Same Side Corner Rectangle 8"/>
              <p:cNvSpPr/>
              <p:nvPr/>
            </p:nvSpPr>
            <p:spPr>
              <a:xfrm rot="10800000">
                <a:off x="3346094" y="1049201"/>
                <a:ext cx="2362200" cy="608149"/>
              </a:xfrm>
              <a:prstGeom prst="round2SameRect">
                <a:avLst/>
              </a:prstGeom>
              <a:grp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p:cNvSpPr txBox="1"/>
              <p:nvPr/>
            </p:nvSpPr>
            <p:spPr>
              <a:xfrm>
                <a:off x="3429001" y="1123950"/>
                <a:ext cx="2209800" cy="461665"/>
              </a:xfrm>
              <a:prstGeom prst="rect">
                <a:avLst/>
              </a:prstGeom>
              <a:grpFill/>
            </p:spPr>
            <p:txBody>
              <a:bodyPr wrap="square" rtlCol="0">
                <a:spAutoFit/>
              </a:bodyPr>
              <a:lstStyle/>
              <a:p>
                <a:pPr algn="ctr"/>
                <a:r>
                  <a:rPr lang="en-US" sz="825" dirty="0">
                    <a:solidFill>
                      <a:schemeClr val="bg1"/>
                    </a:solidFill>
                  </a:rPr>
                  <a:t>California State University, </a:t>
                </a:r>
                <a:br>
                  <a:rPr lang="en-US" sz="825" dirty="0">
                    <a:solidFill>
                      <a:schemeClr val="bg1"/>
                    </a:solidFill>
                  </a:rPr>
                </a:br>
                <a:r>
                  <a:rPr lang="en-US" sz="825" dirty="0">
                    <a:solidFill>
                      <a:schemeClr val="bg1"/>
                    </a:solidFill>
                  </a:rPr>
                  <a:t>San Bernardino</a:t>
                </a:r>
              </a:p>
            </p:txBody>
          </p:sp>
        </p:grpSp>
        <p:grpSp>
          <p:nvGrpSpPr>
            <p:cNvPr id="15" name="Group 14"/>
            <p:cNvGrpSpPr/>
            <p:nvPr/>
          </p:nvGrpSpPr>
          <p:grpSpPr>
            <a:xfrm>
              <a:off x="3709261" y="1201238"/>
              <a:ext cx="1771650" cy="285750"/>
              <a:chOff x="3346094" y="744401"/>
              <a:chExt cx="2362200" cy="381000"/>
            </a:xfrm>
          </p:grpSpPr>
          <p:sp>
            <p:nvSpPr>
              <p:cNvPr id="8" name="Round Same Side Corner Rectangle 7"/>
              <p:cNvSpPr/>
              <p:nvPr/>
            </p:nvSpPr>
            <p:spPr>
              <a:xfrm>
                <a:off x="3346094" y="744401"/>
                <a:ext cx="2362200" cy="381000"/>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extBox 10"/>
              <p:cNvSpPr txBox="1"/>
              <p:nvPr/>
            </p:nvSpPr>
            <p:spPr>
              <a:xfrm>
                <a:off x="3346094" y="765624"/>
                <a:ext cx="2362200" cy="323165"/>
              </a:xfrm>
              <a:prstGeom prst="rect">
                <a:avLst/>
              </a:prstGeom>
              <a:noFill/>
            </p:spPr>
            <p:txBody>
              <a:bodyPr wrap="square" rtlCol="0">
                <a:spAutoFit/>
              </a:bodyPr>
              <a:lstStyle/>
              <a:p>
                <a:pPr algn="ctr"/>
                <a:r>
                  <a:rPr lang="en-US" sz="975" b="1" dirty="0">
                    <a:latin typeface="Arial" panose="020B0604020202020204" pitchFamily="34" charset="0"/>
                    <a:cs typeface="Arial" panose="020B0604020202020204" pitchFamily="34" charset="0"/>
                  </a:rPr>
                  <a:t>CLIENT</a:t>
                </a:r>
              </a:p>
            </p:txBody>
          </p:sp>
        </p:grpSp>
        <p:grpSp>
          <p:nvGrpSpPr>
            <p:cNvPr id="17" name="Group 16"/>
            <p:cNvGrpSpPr/>
            <p:nvPr/>
          </p:nvGrpSpPr>
          <p:grpSpPr>
            <a:xfrm>
              <a:off x="3709261" y="2448910"/>
              <a:ext cx="1771650" cy="694340"/>
              <a:chOff x="3346094" y="1049201"/>
              <a:chExt cx="2362200" cy="730059"/>
            </a:xfrm>
            <a:solidFill>
              <a:schemeClr val="tx1"/>
            </a:solidFill>
          </p:grpSpPr>
          <p:sp>
            <p:nvSpPr>
              <p:cNvPr id="18" name="Round Same Side Corner Rectangle 17"/>
              <p:cNvSpPr/>
              <p:nvPr/>
            </p:nvSpPr>
            <p:spPr>
              <a:xfrm rot="10800000">
                <a:off x="3346094" y="1049201"/>
                <a:ext cx="2362200" cy="730059"/>
              </a:xfrm>
              <a:prstGeom prst="round2SameRect">
                <a:avLst/>
              </a:prstGeom>
              <a:grp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extBox 18"/>
              <p:cNvSpPr txBox="1"/>
              <p:nvPr/>
            </p:nvSpPr>
            <p:spPr>
              <a:xfrm>
                <a:off x="3429001" y="1123950"/>
                <a:ext cx="2209800" cy="497549"/>
              </a:xfrm>
              <a:prstGeom prst="rect">
                <a:avLst/>
              </a:prstGeom>
              <a:grpFill/>
            </p:spPr>
            <p:txBody>
              <a:bodyPr wrap="square" rtlCol="0">
                <a:spAutoFit/>
              </a:bodyPr>
              <a:lstStyle/>
              <a:p>
                <a:pPr algn="ctr"/>
                <a:r>
                  <a:rPr lang="en-US" sz="825" dirty="0">
                    <a:solidFill>
                      <a:schemeClr val="bg1"/>
                    </a:solidFill>
                  </a:rPr>
                  <a:t>Project Management, </a:t>
                </a:r>
                <a:br>
                  <a:rPr lang="en-US" sz="825" dirty="0">
                    <a:solidFill>
                      <a:schemeClr val="bg1"/>
                    </a:solidFill>
                  </a:rPr>
                </a:br>
                <a:r>
                  <a:rPr lang="en-US" sz="825" dirty="0">
                    <a:solidFill>
                      <a:schemeClr val="bg1"/>
                    </a:solidFill>
                  </a:rPr>
                  <a:t>Place-Branding, Design Guidelines, Stakeholder Outreach</a:t>
                </a:r>
              </a:p>
            </p:txBody>
          </p:sp>
        </p:grpSp>
        <p:grpSp>
          <p:nvGrpSpPr>
            <p:cNvPr id="20" name="Group 19"/>
            <p:cNvGrpSpPr/>
            <p:nvPr/>
          </p:nvGrpSpPr>
          <p:grpSpPr>
            <a:xfrm>
              <a:off x="3709261" y="1962152"/>
              <a:ext cx="1771650" cy="542597"/>
              <a:chOff x="3346094" y="744401"/>
              <a:chExt cx="2362200" cy="388436"/>
            </a:xfrm>
          </p:grpSpPr>
          <p:sp>
            <p:nvSpPr>
              <p:cNvPr id="21" name="Round Same Side Corner Rectangle 20"/>
              <p:cNvSpPr/>
              <p:nvPr/>
            </p:nvSpPr>
            <p:spPr>
              <a:xfrm>
                <a:off x="3346094" y="744401"/>
                <a:ext cx="2362200" cy="388436"/>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TextBox 21"/>
              <p:cNvSpPr txBox="1"/>
              <p:nvPr/>
            </p:nvSpPr>
            <p:spPr>
              <a:xfrm>
                <a:off x="3346094" y="765624"/>
                <a:ext cx="2362200" cy="289995"/>
              </a:xfrm>
              <a:prstGeom prst="rect">
                <a:avLst/>
              </a:prstGeom>
              <a:noFill/>
            </p:spPr>
            <p:txBody>
              <a:bodyPr wrap="square" rtlCol="0">
                <a:spAutoFit/>
              </a:bodyPr>
              <a:lstStyle/>
              <a:p>
                <a:pPr algn="ctr"/>
                <a:r>
                  <a:rPr lang="en-US" sz="975" b="1" dirty="0">
                    <a:latin typeface="Arial" panose="020B0604020202020204" pitchFamily="34" charset="0"/>
                    <a:cs typeface="Arial" panose="020B0604020202020204" pitchFamily="34" charset="0"/>
                  </a:rPr>
                  <a:t>RTKL</a:t>
                </a:r>
              </a:p>
              <a:p>
                <a:pPr algn="ctr"/>
                <a:r>
                  <a:rPr lang="en-US" sz="825" b="1" i="1" dirty="0">
                    <a:latin typeface="Arial" panose="020B0604020202020204" pitchFamily="34" charset="0"/>
                    <a:cs typeface="Arial" panose="020B0604020202020204" pitchFamily="34" charset="0"/>
                  </a:rPr>
                  <a:t>Nate </a:t>
                </a:r>
                <a:r>
                  <a:rPr lang="en-US" sz="825" b="1" i="1" dirty="0" smtClean="0">
                    <a:latin typeface="Arial" panose="020B0604020202020204" pitchFamily="34" charset="0"/>
                    <a:cs typeface="Arial" panose="020B0604020202020204" pitchFamily="34" charset="0"/>
                  </a:rPr>
                  <a:t>Cherry, FAIA</a:t>
                </a:r>
                <a:endParaRPr lang="en-US" sz="825" b="1" i="1" dirty="0">
                  <a:latin typeface="Arial" panose="020B0604020202020204" pitchFamily="34" charset="0"/>
                  <a:cs typeface="Arial" panose="020B0604020202020204" pitchFamily="34" charset="0"/>
                </a:endParaRPr>
              </a:p>
              <a:p>
                <a:pPr algn="ctr"/>
                <a:r>
                  <a:rPr lang="en-US" sz="825" b="1" i="1" dirty="0">
                    <a:latin typeface="Arial" panose="020B0604020202020204" pitchFamily="34" charset="0"/>
                    <a:cs typeface="Arial" panose="020B0604020202020204" pitchFamily="34" charset="0"/>
                  </a:rPr>
                  <a:t>Noam </a:t>
                </a:r>
                <a:r>
                  <a:rPr lang="en-US" sz="825" b="1" i="1" dirty="0" smtClean="0">
                    <a:latin typeface="Arial" panose="020B0604020202020204" pitchFamily="34" charset="0"/>
                    <a:cs typeface="Arial" panose="020B0604020202020204" pitchFamily="34" charset="0"/>
                  </a:rPr>
                  <a:t>Maitless, AIA</a:t>
                </a:r>
                <a:endParaRPr lang="en-US" sz="825" b="1" i="1" dirty="0">
                  <a:latin typeface="Arial" panose="020B0604020202020204" pitchFamily="34" charset="0"/>
                  <a:cs typeface="Arial" panose="020B0604020202020204" pitchFamily="34" charset="0"/>
                </a:endParaRPr>
              </a:p>
            </p:txBody>
          </p:sp>
        </p:grpSp>
        <p:grpSp>
          <p:nvGrpSpPr>
            <p:cNvPr id="23" name="Group 22"/>
            <p:cNvGrpSpPr/>
            <p:nvPr/>
          </p:nvGrpSpPr>
          <p:grpSpPr>
            <a:xfrm>
              <a:off x="1604770" y="2621126"/>
              <a:ext cx="1771650" cy="285750"/>
              <a:chOff x="3346094" y="1049201"/>
              <a:chExt cx="2362200" cy="381000"/>
            </a:xfrm>
            <a:solidFill>
              <a:schemeClr val="tx1"/>
            </a:solidFill>
          </p:grpSpPr>
          <p:sp>
            <p:nvSpPr>
              <p:cNvPr id="24" name="Round Same Side Corner Rectangle 23"/>
              <p:cNvSpPr/>
              <p:nvPr/>
            </p:nvSpPr>
            <p:spPr>
              <a:xfrm rot="10800000">
                <a:off x="3346094" y="1049201"/>
                <a:ext cx="2362200" cy="381000"/>
              </a:xfrm>
              <a:prstGeom prst="round2SameRect">
                <a:avLst/>
              </a:prstGeom>
              <a:grp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TextBox 24"/>
              <p:cNvSpPr txBox="1"/>
              <p:nvPr/>
            </p:nvSpPr>
            <p:spPr>
              <a:xfrm>
                <a:off x="3429001" y="1123950"/>
                <a:ext cx="2209800" cy="292388"/>
              </a:xfrm>
              <a:prstGeom prst="rect">
                <a:avLst/>
              </a:prstGeom>
              <a:grpFill/>
            </p:spPr>
            <p:txBody>
              <a:bodyPr wrap="square" rtlCol="0">
                <a:spAutoFit/>
              </a:bodyPr>
              <a:lstStyle/>
              <a:p>
                <a:pPr algn="ctr"/>
                <a:r>
                  <a:rPr lang="en-US" sz="825" dirty="0">
                    <a:solidFill>
                      <a:schemeClr val="bg1"/>
                    </a:solidFill>
                  </a:rPr>
                  <a:t>Campus Master Planning</a:t>
                </a:r>
              </a:p>
            </p:txBody>
          </p:sp>
        </p:grpSp>
        <p:grpSp>
          <p:nvGrpSpPr>
            <p:cNvPr id="26" name="Group 25"/>
            <p:cNvGrpSpPr/>
            <p:nvPr/>
          </p:nvGrpSpPr>
          <p:grpSpPr>
            <a:xfrm>
              <a:off x="1604770" y="2262199"/>
              <a:ext cx="1771650" cy="388580"/>
              <a:chOff x="3346094" y="744401"/>
              <a:chExt cx="2362200" cy="381000"/>
            </a:xfrm>
          </p:grpSpPr>
          <p:sp>
            <p:nvSpPr>
              <p:cNvPr id="27" name="Round Same Side Corner Rectangle 26"/>
              <p:cNvSpPr/>
              <p:nvPr/>
            </p:nvSpPr>
            <p:spPr>
              <a:xfrm>
                <a:off x="3346094" y="744401"/>
                <a:ext cx="2362200" cy="381000"/>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TextBox 27"/>
              <p:cNvSpPr txBox="1"/>
              <p:nvPr/>
            </p:nvSpPr>
            <p:spPr>
              <a:xfrm>
                <a:off x="3346094" y="765624"/>
                <a:ext cx="2362200" cy="295579"/>
              </a:xfrm>
              <a:prstGeom prst="rect">
                <a:avLst/>
              </a:prstGeom>
              <a:noFill/>
            </p:spPr>
            <p:txBody>
              <a:bodyPr wrap="square" rtlCol="0">
                <a:spAutoFit/>
              </a:bodyPr>
              <a:lstStyle/>
              <a:p>
                <a:pPr algn="ctr"/>
                <a:r>
                  <a:rPr lang="en-US" sz="975" b="1" dirty="0">
                    <a:latin typeface="Arial" panose="020B0604020202020204" pitchFamily="34" charset="0"/>
                    <a:cs typeface="Arial" panose="020B0604020202020204" pitchFamily="34" charset="0"/>
                  </a:rPr>
                  <a:t>ASSEMBLEDGE+</a:t>
                </a:r>
                <a:br>
                  <a:rPr lang="en-US" sz="975" b="1" dirty="0">
                    <a:latin typeface="Arial" panose="020B0604020202020204" pitchFamily="34" charset="0"/>
                    <a:cs typeface="Arial" panose="020B0604020202020204" pitchFamily="34" charset="0"/>
                  </a:rPr>
                </a:br>
                <a:r>
                  <a:rPr lang="en-US" sz="825" b="1" i="1" dirty="0">
                    <a:latin typeface="Arial" panose="020B0604020202020204" pitchFamily="34" charset="0"/>
                    <a:cs typeface="Arial" panose="020B0604020202020204" pitchFamily="34" charset="0"/>
                  </a:rPr>
                  <a:t>Richard </a:t>
                </a:r>
                <a:r>
                  <a:rPr lang="en-US" sz="825" b="1" i="1" dirty="0" smtClean="0">
                    <a:latin typeface="Arial" panose="020B0604020202020204" pitchFamily="34" charset="0"/>
                    <a:cs typeface="Arial" panose="020B0604020202020204" pitchFamily="34" charset="0"/>
                  </a:rPr>
                  <a:t>Thompson, FAIA</a:t>
                </a:r>
                <a:endParaRPr lang="en-US" sz="975" b="1" i="1" dirty="0">
                  <a:latin typeface="Arial" panose="020B0604020202020204" pitchFamily="34" charset="0"/>
                  <a:cs typeface="Arial" panose="020B0604020202020204" pitchFamily="34" charset="0"/>
                </a:endParaRPr>
              </a:p>
            </p:txBody>
          </p:sp>
        </p:grpSp>
        <p:grpSp>
          <p:nvGrpSpPr>
            <p:cNvPr id="29" name="Group 28"/>
            <p:cNvGrpSpPr/>
            <p:nvPr/>
          </p:nvGrpSpPr>
          <p:grpSpPr>
            <a:xfrm>
              <a:off x="5835826" y="2565065"/>
              <a:ext cx="1771650" cy="402311"/>
              <a:chOff x="3346094" y="1049201"/>
              <a:chExt cx="2362200" cy="536414"/>
            </a:xfrm>
            <a:solidFill>
              <a:schemeClr val="tx1"/>
            </a:solidFill>
          </p:grpSpPr>
          <p:sp>
            <p:nvSpPr>
              <p:cNvPr id="30" name="Round Same Side Corner Rectangle 29"/>
              <p:cNvSpPr/>
              <p:nvPr/>
            </p:nvSpPr>
            <p:spPr>
              <a:xfrm rot="10800000">
                <a:off x="3346094" y="1049201"/>
                <a:ext cx="2362200" cy="536414"/>
              </a:xfrm>
              <a:prstGeom prst="round2SameRect">
                <a:avLst/>
              </a:prstGeom>
              <a:grp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TextBox 30"/>
              <p:cNvSpPr txBox="1"/>
              <p:nvPr/>
            </p:nvSpPr>
            <p:spPr>
              <a:xfrm>
                <a:off x="3429001" y="1123950"/>
                <a:ext cx="2209800" cy="461665"/>
              </a:xfrm>
              <a:prstGeom prst="rect">
                <a:avLst/>
              </a:prstGeom>
              <a:grpFill/>
            </p:spPr>
            <p:txBody>
              <a:bodyPr wrap="square" rtlCol="0">
                <a:spAutoFit/>
              </a:bodyPr>
              <a:lstStyle/>
              <a:p>
                <a:pPr algn="ctr"/>
                <a:r>
                  <a:rPr lang="en-US" sz="825" dirty="0">
                    <a:solidFill>
                      <a:schemeClr val="bg1"/>
                    </a:solidFill>
                  </a:rPr>
                  <a:t>Academic Strategic Planning, Space Utilization Planning</a:t>
                </a:r>
              </a:p>
            </p:txBody>
          </p:sp>
        </p:grpSp>
        <p:grpSp>
          <p:nvGrpSpPr>
            <p:cNvPr id="32" name="Group 31"/>
            <p:cNvGrpSpPr/>
            <p:nvPr/>
          </p:nvGrpSpPr>
          <p:grpSpPr>
            <a:xfrm>
              <a:off x="5835826" y="2222167"/>
              <a:ext cx="1771650" cy="400049"/>
              <a:chOff x="3346094" y="744401"/>
              <a:chExt cx="2362200" cy="381000"/>
            </a:xfrm>
          </p:grpSpPr>
          <p:sp>
            <p:nvSpPr>
              <p:cNvPr id="33" name="Round Same Side Corner Rectangle 32"/>
              <p:cNvSpPr/>
              <p:nvPr/>
            </p:nvSpPr>
            <p:spPr>
              <a:xfrm>
                <a:off x="3346094" y="744401"/>
                <a:ext cx="2362200" cy="381000"/>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TextBox 33"/>
              <p:cNvSpPr txBox="1"/>
              <p:nvPr/>
            </p:nvSpPr>
            <p:spPr>
              <a:xfrm>
                <a:off x="3346094" y="765624"/>
                <a:ext cx="2362200" cy="351746"/>
              </a:xfrm>
              <a:prstGeom prst="rect">
                <a:avLst/>
              </a:prstGeom>
              <a:noFill/>
            </p:spPr>
            <p:txBody>
              <a:bodyPr wrap="square" rtlCol="0">
                <a:spAutoFit/>
              </a:bodyPr>
              <a:lstStyle/>
              <a:p>
                <a:pPr algn="ctr"/>
                <a:r>
                  <a:rPr lang="en-US" sz="975" b="1" dirty="0">
                    <a:latin typeface="Arial" panose="020B0604020202020204" pitchFamily="34" charset="0"/>
                    <a:cs typeface="Arial" panose="020B0604020202020204" pitchFamily="34" charset="0"/>
                  </a:rPr>
                  <a:t>PAULIEN &amp; ASSOCIATES</a:t>
                </a:r>
              </a:p>
              <a:p>
                <a:pPr algn="ctr"/>
                <a:r>
                  <a:rPr lang="en-US" sz="825" b="1" i="1" dirty="0">
                    <a:latin typeface="Arial" panose="020B0604020202020204" pitchFamily="34" charset="0"/>
                    <a:cs typeface="Arial" panose="020B0604020202020204" pitchFamily="34" charset="0"/>
                  </a:rPr>
                  <a:t>Dan Paulien</a:t>
                </a:r>
              </a:p>
            </p:txBody>
          </p:sp>
        </p:grpSp>
        <p:grpSp>
          <p:nvGrpSpPr>
            <p:cNvPr id="35" name="Group 34"/>
            <p:cNvGrpSpPr/>
            <p:nvPr/>
          </p:nvGrpSpPr>
          <p:grpSpPr>
            <a:xfrm>
              <a:off x="1313992" y="3703790"/>
              <a:ext cx="1739713" cy="402311"/>
              <a:chOff x="3346094" y="1049201"/>
              <a:chExt cx="2362200" cy="536414"/>
            </a:xfrm>
            <a:solidFill>
              <a:schemeClr val="tx1"/>
            </a:solidFill>
          </p:grpSpPr>
          <p:sp>
            <p:nvSpPr>
              <p:cNvPr id="36" name="Round Same Side Corner Rectangle 35"/>
              <p:cNvSpPr/>
              <p:nvPr/>
            </p:nvSpPr>
            <p:spPr>
              <a:xfrm rot="10800000">
                <a:off x="3346094" y="1049201"/>
                <a:ext cx="2362200" cy="536414"/>
              </a:xfrm>
              <a:prstGeom prst="round2SameRect">
                <a:avLst/>
              </a:prstGeom>
              <a:grp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TextBox 36"/>
              <p:cNvSpPr txBox="1"/>
              <p:nvPr/>
            </p:nvSpPr>
            <p:spPr>
              <a:xfrm>
                <a:off x="3429001" y="1123950"/>
                <a:ext cx="2209799" cy="461665"/>
              </a:xfrm>
              <a:prstGeom prst="rect">
                <a:avLst/>
              </a:prstGeom>
              <a:grpFill/>
            </p:spPr>
            <p:txBody>
              <a:bodyPr wrap="square" rtlCol="0">
                <a:spAutoFit/>
              </a:bodyPr>
              <a:lstStyle/>
              <a:p>
                <a:pPr algn="ctr"/>
                <a:r>
                  <a:rPr lang="en-US" sz="825" dirty="0">
                    <a:solidFill>
                      <a:schemeClr val="bg1"/>
                    </a:solidFill>
                  </a:rPr>
                  <a:t>Landscape Planning and Architecture</a:t>
                </a:r>
              </a:p>
            </p:txBody>
          </p:sp>
        </p:grpSp>
        <p:grpSp>
          <p:nvGrpSpPr>
            <p:cNvPr id="38" name="Group 37"/>
            <p:cNvGrpSpPr/>
            <p:nvPr/>
          </p:nvGrpSpPr>
          <p:grpSpPr>
            <a:xfrm>
              <a:off x="1313991" y="3372360"/>
              <a:ext cx="1739713" cy="390977"/>
              <a:chOff x="3346094" y="744401"/>
              <a:chExt cx="2362200" cy="383350"/>
            </a:xfrm>
          </p:grpSpPr>
          <p:sp>
            <p:nvSpPr>
              <p:cNvPr id="39" name="Round Same Side Corner Rectangle 38"/>
              <p:cNvSpPr/>
              <p:nvPr/>
            </p:nvSpPr>
            <p:spPr>
              <a:xfrm>
                <a:off x="3346094" y="744401"/>
                <a:ext cx="2362200" cy="381000"/>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TextBox 39"/>
              <p:cNvSpPr txBox="1"/>
              <p:nvPr/>
            </p:nvSpPr>
            <p:spPr>
              <a:xfrm>
                <a:off x="3346094" y="765624"/>
                <a:ext cx="2362200" cy="362127"/>
              </a:xfrm>
              <a:prstGeom prst="rect">
                <a:avLst/>
              </a:prstGeom>
              <a:noFill/>
            </p:spPr>
            <p:txBody>
              <a:bodyPr wrap="square" rtlCol="0">
                <a:spAutoFit/>
              </a:bodyPr>
              <a:lstStyle/>
              <a:p>
                <a:pPr algn="ctr"/>
                <a:r>
                  <a:rPr lang="en-US" sz="975" b="1" dirty="0">
                    <a:latin typeface="Arial" panose="020B0604020202020204" pitchFamily="34" charset="0"/>
                    <a:cs typeface="Arial" panose="020B0604020202020204" pitchFamily="34" charset="0"/>
                  </a:rPr>
                  <a:t>BENNITT DESIGN GROUP</a:t>
                </a:r>
              </a:p>
              <a:p>
                <a:pPr algn="ctr"/>
                <a:r>
                  <a:rPr lang="en-US" sz="825" b="1" i="1" dirty="0">
                    <a:latin typeface="Arial" panose="020B0604020202020204" pitchFamily="34" charset="0"/>
                    <a:cs typeface="Arial" panose="020B0604020202020204" pitchFamily="34" charset="0"/>
                  </a:rPr>
                  <a:t>Todd Bennitt</a:t>
                </a:r>
              </a:p>
            </p:txBody>
          </p:sp>
        </p:grpSp>
        <p:grpSp>
          <p:nvGrpSpPr>
            <p:cNvPr id="41" name="Group 40"/>
            <p:cNvGrpSpPr/>
            <p:nvPr/>
          </p:nvGrpSpPr>
          <p:grpSpPr>
            <a:xfrm>
              <a:off x="4420032" y="3703790"/>
              <a:ext cx="1374600" cy="411011"/>
              <a:chOff x="3336255" y="1049201"/>
              <a:chExt cx="2372039" cy="536414"/>
            </a:xfrm>
            <a:solidFill>
              <a:schemeClr val="tx1"/>
            </a:solidFill>
          </p:grpSpPr>
          <p:sp>
            <p:nvSpPr>
              <p:cNvPr id="42" name="Round Same Side Corner Rectangle 41"/>
              <p:cNvSpPr/>
              <p:nvPr/>
            </p:nvSpPr>
            <p:spPr>
              <a:xfrm rot="10800000">
                <a:off x="3346094" y="1049201"/>
                <a:ext cx="2362200" cy="536414"/>
              </a:xfrm>
              <a:prstGeom prst="round2SameRect">
                <a:avLst/>
              </a:prstGeom>
              <a:grp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TextBox 42"/>
              <p:cNvSpPr txBox="1"/>
              <p:nvPr/>
            </p:nvSpPr>
            <p:spPr>
              <a:xfrm>
                <a:off x="3336255" y="1123950"/>
                <a:ext cx="2349570" cy="461665"/>
              </a:xfrm>
              <a:prstGeom prst="rect">
                <a:avLst/>
              </a:prstGeom>
              <a:noFill/>
            </p:spPr>
            <p:txBody>
              <a:bodyPr wrap="square" rtlCol="0">
                <a:spAutoFit/>
              </a:bodyPr>
              <a:lstStyle/>
              <a:p>
                <a:pPr algn="ctr"/>
                <a:r>
                  <a:rPr lang="en-US" sz="825" dirty="0">
                    <a:solidFill>
                      <a:schemeClr val="bg1"/>
                    </a:solidFill>
                  </a:rPr>
                  <a:t>Sustainability Planning and Implementation Strategies</a:t>
                </a:r>
              </a:p>
            </p:txBody>
          </p:sp>
        </p:grpSp>
        <p:grpSp>
          <p:nvGrpSpPr>
            <p:cNvPr id="44" name="Group 43"/>
            <p:cNvGrpSpPr/>
            <p:nvPr/>
          </p:nvGrpSpPr>
          <p:grpSpPr>
            <a:xfrm>
              <a:off x="4425305" y="3372360"/>
              <a:ext cx="1369325" cy="390977"/>
              <a:chOff x="3346094" y="744401"/>
              <a:chExt cx="2362200" cy="383350"/>
            </a:xfrm>
          </p:grpSpPr>
          <p:sp>
            <p:nvSpPr>
              <p:cNvPr id="45" name="Round Same Side Corner Rectangle 44"/>
              <p:cNvSpPr/>
              <p:nvPr/>
            </p:nvSpPr>
            <p:spPr>
              <a:xfrm>
                <a:off x="3346094" y="744401"/>
                <a:ext cx="2362200" cy="381000"/>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TextBox 45"/>
              <p:cNvSpPr txBox="1"/>
              <p:nvPr/>
            </p:nvSpPr>
            <p:spPr>
              <a:xfrm>
                <a:off x="3346094" y="765624"/>
                <a:ext cx="2362200" cy="362127"/>
              </a:xfrm>
              <a:prstGeom prst="rect">
                <a:avLst/>
              </a:prstGeom>
              <a:noFill/>
            </p:spPr>
            <p:txBody>
              <a:bodyPr wrap="square" rtlCol="0">
                <a:spAutoFit/>
              </a:bodyPr>
              <a:lstStyle/>
              <a:p>
                <a:pPr algn="ctr"/>
                <a:r>
                  <a:rPr lang="en-US" sz="975" b="1" dirty="0">
                    <a:latin typeface="Arial" panose="020B0604020202020204" pitchFamily="34" charset="0"/>
                    <a:cs typeface="Arial" panose="020B0604020202020204" pitchFamily="34" charset="0"/>
                  </a:rPr>
                  <a:t>INTEGRAL GROUP</a:t>
                </a:r>
              </a:p>
              <a:p>
                <a:pPr algn="ctr"/>
                <a:r>
                  <a:rPr lang="en-US" sz="825" b="1" i="1" dirty="0">
                    <a:latin typeface="Arial" panose="020B0604020202020204" pitchFamily="34" charset="0"/>
                    <a:cs typeface="Arial" panose="020B0604020202020204" pitchFamily="34" charset="0"/>
                  </a:rPr>
                  <a:t>Lisa Fay Matthiessen</a:t>
                </a:r>
              </a:p>
            </p:txBody>
          </p:sp>
        </p:grpSp>
        <p:grpSp>
          <p:nvGrpSpPr>
            <p:cNvPr id="47" name="Group 46"/>
            <p:cNvGrpSpPr/>
            <p:nvPr/>
          </p:nvGrpSpPr>
          <p:grpSpPr>
            <a:xfrm>
              <a:off x="3110855" y="3703790"/>
              <a:ext cx="1257299" cy="402311"/>
              <a:chOff x="3346094" y="1049201"/>
              <a:chExt cx="2362200" cy="536414"/>
            </a:xfrm>
            <a:solidFill>
              <a:schemeClr val="tx1"/>
            </a:solidFill>
          </p:grpSpPr>
          <p:sp>
            <p:nvSpPr>
              <p:cNvPr id="48" name="Round Same Side Corner Rectangle 47"/>
              <p:cNvSpPr/>
              <p:nvPr/>
            </p:nvSpPr>
            <p:spPr>
              <a:xfrm rot="10800000">
                <a:off x="3346094" y="1049201"/>
                <a:ext cx="2362200" cy="536414"/>
              </a:xfrm>
              <a:prstGeom prst="round2SameRect">
                <a:avLst/>
              </a:prstGeom>
              <a:grp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TextBox 48"/>
              <p:cNvSpPr txBox="1"/>
              <p:nvPr/>
            </p:nvSpPr>
            <p:spPr>
              <a:xfrm>
                <a:off x="3428999" y="1123950"/>
                <a:ext cx="2209800" cy="461665"/>
              </a:xfrm>
              <a:prstGeom prst="rect">
                <a:avLst/>
              </a:prstGeom>
              <a:grpFill/>
            </p:spPr>
            <p:txBody>
              <a:bodyPr wrap="square" rtlCol="0">
                <a:spAutoFit/>
              </a:bodyPr>
              <a:lstStyle/>
              <a:p>
                <a:pPr algn="ctr"/>
                <a:r>
                  <a:rPr lang="en-US" sz="825" dirty="0">
                    <a:solidFill>
                      <a:schemeClr val="bg1"/>
                    </a:solidFill>
                  </a:rPr>
                  <a:t>Mobility Analysis, Modeling and Planning</a:t>
                </a:r>
              </a:p>
            </p:txBody>
          </p:sp>
        </p:grpSp>
        <p:grpSp>
          <p:nvGrpSpPr>
            <p:cNvPr id="50" name="Group 49"/>
            <p:cNvGrpSpPr/>
            <p:nvPr/>
          </p:nvGrpSpPr>
          <p:grpSpPr>
            <a:xfrm>
              <a:off x="3110855" y="3372360"/>
              <a:ext cx="1257299" cy="390977"/>
              <a:chOff x="3346094" y="744401"/>
              <a:chExt cx="2362200" cy="383350"/>
            </a:xfrm>
          </p:grpSpPr>
          <p:sp>
            <p:nvSpPr>
              <p:cNvPr id="51" name="Round Same Side Corner Rectangle 50"/>
              <p:cNvSpPr/>
              <p:nvPr/>
            </p:nvSpPr>
            <p:spPr>
              <a:xfrm>
                <a:off x="3346094" y="744401"/>
                <a:ext cx="2362200" cy="381000"/>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TextBox 51"/>
              <p:cNvSpPr txBox="1"/>
              <p:nvPr/>
            </p:nvSpPr>
            <p:spPr>
              <a:xfrm>
                <a:off x="3346094" y="765624"/>
                <a:ext cx="2362200" cy="362127"/>
              </a:xfrm>
              <a:prstGeom prst="rect">
                <a:avLst/>
              </a:prstGeom>
              <a:noFill/>
            </p:spPr>
            <p:txBody>
              <a:bodyPr wrap="square" rtlCol="0">
                <a:spAutoFit/>
              </a:bodyPr>
              <a:lstStyle/>
              <a:p>
                <a:pPr algn="ctr"/>
                <a:r>
                  <a:rPr lang="en-US" sz="975" b="1" dirty="0">
                    <a:latin typeface="Arial" panose="020B0604020202020204" pitchFamily="34" charset="0"/>
                    <a:cs typeface="Arial" panose="020B0604020202020204" pitchFamily="34" charset="0"/>
                  </a:rPr>
                  <a:t>FEHR &amp; PEERS</a:t>
                </a:r>
              </a:p>
              <a:p>
                <a:pPr algn="ctr"/>
                <a:r>
                  <a:rPr lang="en-US" sz="825" b="1" i="1" dirty="0">
                    <a:latin typeface="Arial" panose="020B0604020202020204" pitchFamily="34" charset="0"/>
                    <a:cs typeface="Arial" panose="020B0604020202020204" pitchFamily="34" charset="0"/>
                  </a:rPr>
                  <a:t>Jason Pack</a:t>
                </a:r>
              </a:p>
            </p:txBody>
          </p:sp>
        </p:grpSp>
        <p:grpSp>
          <p:nvGrpSpPr>
            <p:cNvPr id="53" name="Group 52"/>
            <p:cNvGrpSpPr/>
            <p:nvPr/>
          </p:nvGrpSpPr>
          <p:grpSpPr>
            <a:xfrm>
              <a:off x="5854053" y="3712490"/>
              <a:ext cx="1336130" cy="402311"/>
              <a:chOff x="3346094" y="1049201"/>
              <a:chExt cx="2362200" cy="536414"/>
            </a:xfrm>
            <a:solidFill>
              <a:schemeClr val="tx1"/>
            </a:solidFill>
          </p:grpSpPr>
          <p:sp>
            <p:nvSpPr>
              <p:cNvPr id="54" name="Round Same Side Corner Rectangle 53"/>
              <p:cNvSpPr/>
              <p:nvPr/>
            </p:nvSpPr>
            <p:spPr>
              <a:xfrm rot="10800000">
                <a:off x="3346094" y="1049201"/>
                <a:ext cx="2362200" cy="536414"/>
              </a:xfrm>
              <a:prstGeom prst="round2SameRect">
                <a:avLst/>
              </a:prstGeom>
              <a:grp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TextBox 54"/>
              <p:cNvSpPr txBox="1"/>
              <p:nvPr/>
            </p:nvSpPr>
            <p:spPr>
              <a:xfrm>
                <a:off x="3429000" y="1123950"/>
                <a:ext cx="2209800" cy="461665"/>
              </a:xfrm>
              <a:prstGeom prst="rect">
                <a:avLst/>
              </a:prstGeom>
              <a:grpFill/>
            </p:spPr>
            <p:txBody>
              <a:bodyPr wrap="square" rtlCol="0">
                <a:spAutoFit/>
              </a:bodyPr>
              <a:lstStyle/>
              <a:p>
                <a:pPr algn="ctr"/>
                <a:r>
                  <a:rPr lang="en-US" sz="825" dirty="0">
                    <a:solidFill>
                      <a:schemeClr val="bg1"/>
                    </a:solidFill>
                  </a:rPr>
                  <a:t>Infrastructure Analysis and Planning</a:t>
                </a:r>
              </a:p>
            </p:txBody>
          </p:sp>
        </p:grpSp>
        <p:grpSp>
          <p:nvGrpSpPr>
            <p:cNvPr id="56" name="Group 55"/>
            <p:cNvGrpSpPr/>
            <p:nvPr/>
          </p:nvGrpSpPr>
          <p:grpSpPr>
            <a:xfrm>
              <a:off x="5854053" y="3381061"/>
              <a:ext cx="1336130" cy="390977"/>
              <a:chOff x="3346094" y="744401"/>
              <a:chExt cx="2362200" cy="383350"/>
            </a:xfrm>
          </p:grpSpPr>
          <p:sp>
            <p:nvSpPr>
              <p:cNvPr id="57" name="Round Same Side Corner Rectangle 56"/>
              <p:cNvSpPr/>
              <p:nvPr/>
            </p:nvSpPr>
            <p:spPr>
              <a:xfrm>
                <a:off x="3346094" y="744401"/>
                <a:ext cx="2362200" cy="381000"/>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8" name="TextBox 57"/>
              <p:cNvSpPr txBox="1"/>
              <p:nvPr/>
            </p:nvSpPr>
            <p:spPr>
              <a:xfrm>
                <a:off x="3346094" y="765624"/>
                <a:ext cx="2362200" cy="362127"/>
              </a:xfrm>
              <a:prstGeom prst="rect">
                <a:avLst/>
              </a:prstGeom>
              <a:noFill/>
            </p:spPr>
            <p:txBody>
              <a:bodyPr wrap="square" rtlCol="0">
                <a:spAutoFit/>
              </a:bodyPr>
              <a:lstStyle/>
              <a:p>
                <a:pPr algn="ctr"/>
                <a:r>
                  <a:rPr lang="en-US" sz="975" b="1" dirty="0">
                    <a:latin typeface="Arial" panose="020B0604020202020204" pitchFamily="34" charset="0"/>
                    <a:cs typeface="Arial" panose="020B0604020202020204" pitchFamily="34" charset="0"/>
                  </a:rPr>
                  <a:t>P2S ENGINEERING</a:t>
                </a:r>
              </a:p>
              <a:p>
                <a:pPr algn="ctr"/>
                <a:r>
                  <a:rPr lang="en-US" sz="825" b="1" i="1" dirty="0">
                    <a:latin typeface="Arial" panose="020B0604020202020204" pitchFamily="34" charset="0"/>
                    <a:cs typeface="Arial" panose="020B0604020202020204" pitchFamily="34" charset="0"/>
                  </a:rPr>
                  <a:t>Aravind Batra</a:t>
                </a:r>
              </a:p>
            </p:txBody>
          </p:sp>
        </p:grpSp>
        <p:grpSp>
          <p:nvGrpSpPr>
            <p:cNvPr id="59" name="Group 58"/>
            <p:cNvGrpSpPr/>
            <p:nvPr/>
          </p:nvGrpSpPr>
          <p:grpSpPr>
            <a:xfrm>
              <a:off x="7262631" y="3703790"/>
              <a:ext cx="685799" cy="402311"/>
              <a:chOff x="3346094" y="1049201"/>
              <a:chExt cx="2362200" cy="536414"/>
            </a:xfrm>
            <a:solidFill>
              <a:schemeClr val="tx1"/>
            </a:solidFill>
          </p:grpSpPr>
          <p:sp>
            <p:nvSpPr>
              <p:cNvPr id="60" name="Round Same Side Corner Rectangle 59"/>
              <p:cNvSpPr/>
              <p:nvPr/>
            </p:nvSpPr>
            <p:spPr>
              <a:xfrm rot="10800000">
                <a:off x="3346094" y="1049201"/>
                <a:ext cx="2362200" cy="536414"/>
              </a:xfrm>
              <a:prstGeom prst="round2SameRect">
                <a:avLst/>
              </a:prstGeom>
              <a:grp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1" name="TextBox 60"/>
              <p:cNvSpPr txBox="1"/>
              <p:nvPr/>
            </p:nvSpPr>
            <p:spPr>
              <a:xfrm>
                <a:off x="3429002" y="1123950"/>
                <a:ext cx="2209800" cy="461665"/>
              </a:xfrm>
              <a:prstGeom prst="rect">
                <a:avLst/>
              </a:prstGeom>
              <a:grpFill/>
            </p:spPr>
            <p:txBody>
              <a:bodyPr wrap="square" rtlCol="0">
                <a:spAutoFit/>
              </a:bodyPr>
              <a:lstStyle/>
              <a:p>
                <a:pPr algn="ctr"/>
                <a:r>
                  <a:rPr lang="en-US" sz="825" dirty="0">
                    <a:solidFill>
                      <a:schemeClr val="bg1"/>
                    </a:solidFill>
                  </a:rPr>
                  <a:t>Cost Controls</a:t>
                </a:r>
              </a:p>
            </p:txBody>
          </p:sp>
        </p:grpSp>
        <p:grpSp>
          <p:nvGrpSpPr>
            <p:cNvPr id="62" name="Group 61"/>
            <p:cNvGrpSpPr/>
            <p:nvPr/>
          </p:nvGrpSpPr>
          <p:grpSpPr>
            <a:xfrm>
              <a:off x="7262631" y="3372360"/>
              <a:ext cx="685799" cy="517935"/>
              <a:chOff x="3346094" y="744401"/>
              <a:chExt cx="2362200" cy="507832"/>
            </a:xfrm>
          </p:grpSpPr>
          <p:sp>
            <p:nvSpPr>
              <p:cNvPr id="63" name="Round Same Side Corner Rectangle 62"/>
              <p:cNvSpPr/>
              <p:nvPr/>
            </p:nvSpPr>
            <p:spPr>
              <a:xfrm>
                <a:off x="3346094" y="744401"/>
                <a:ext cx="2362200" cy="381000"/>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4" name="TextBox 63"/>
              <p:cNvSpPr txBox="1"/>
              <p:nvPr/>
            </p:nvSpPr>
            <p:spPr>
              <a:xfrm>
                <a:off x="3346094" y="765624"/>
                <a:ext cx="2362200" cy="486609"/>
              </a:xfrm>
              <a:prstGeom prst="rect">
                <a:avLst/>
              </a:prstGeom>
              <a:noFill/>
            </p:spPr>
            <p:txBody>
              <a:bodyPr wrap="square" rtlCol="0">
                <a:spAutoFit/>
              </a:bodyPr>
              <a:lstStyle/>
              <a:p>
                <a:pPr algn="ctr"/>
                <a:r>
                  <a:rPr lang="en-US" sz="975" b="1" dirty="0">
                    <a:latin typeface="Arial" panose="020B0604020202020204" pitchFamily="34" charset="0"/>
                    <a:cs typeface="Arial" panose="020B0604020202020204" pitchFamily="34" charset="0"/>
                  </a:rPr>
                  <a:t>BASIS</a:t>
                </a:r>
              </a:p>
              <a:p>
                <a:pPr algn="ctr"/>
                <a:r>
                  <a:rPr lang="en-US" sz="825" b="1" i="1" dirty="0">
                    <a:latin typeface="Arial" panose="020B0604020202020204" pitchFamily="34" charset="0"/>
                    <a:cs typeface="Arial" panose="020B0604020202020204" pitchFamily="34" charset="0"/>
                  </a:rPr>
                  <a:t>Rick Lloyd</a:t>
                </a:r>
              </a:p>
            </p:txBody>
          </p:sp>
        </p:grpSp>
        <p:cxnSp>
          <p:nvCxnSpPr>
            <p:cNvPr id="66" name="Straight Connector 65"/>
            <p:cNvCxnSpPr/>
            <p:nvPr/>
          </p:nvCxnSpPr>
          <p:spPr>
            <a:xfrm>
              <a:off x="2188787" y="3257550"/>
              <a:ext cx="54186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8199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6825" b="6825"/>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ctrTitle"/>
          </p:nvPr>
        </p:nvSpPr>
        <p:spPr>
          <a:xfrm>
            <a:off x="5581770" y="523228"/>
            <a:ext cx="3486031" cy="269357"/>
          </a:xfrm>
        </p:spPr>
        <p:txBody>
          <a:bodyPr/>
          <a:lstStyle/>
          <a:p>
            <a:r>
              <a:rPr lang="en-US" dirty="0" smtClean="0">
                <a:solidFill>
                  <a:schemeClr val="tx1"/>
                </a:solidFill>
              </a:rPr>
              <a:t>Master plan</a:t>
            </a:r>
            <a:endParaRPr lang="en-US" dirty="0">
              <a:solidFill>
                <a:schemeClr val="tx1"/>
              </a:solidFill>
            </a:endParaRPr>
          </a:p>
        </p:txBody>
      </p:sp>
      <p:sp>
        <p:nvSpPr>
          <p:cNvPr id="8" name="Subtitle 7"/>
          <p:cNvSpPr>
            <a:spLocks noGrp="1"/>
          </p:cNvSpPr>
          <p:nvPr>
            <p:ph type="subTitle" idx="1"/>
          </p:nvPr>
        </p:nvSpPr>
        <p:spPr>
          <a:xfrm>
            <a:off x="5562601" y="209550"/>
            <a:ext cx="3503659" cy="685800"/>
          </a:xfrm>
        </p:spPr>
        <p:txBody>
          <a:bodyPr/>
          <a:lstStyle/>
          <a:p>
            <a:r>
              <a:rPr lang="en-US" dirty="0" smtClean="0">
                <a:solidFill>
                  <a:schemeClr val="tx1"/>
                </a:solidFill>
              </a:rPr>
              <a:t>Csu northridge</a:t>
            </a:r>
            <a:endParaRPr lang="en-US" dirty="0">
              <a:solidFill>
                <a:schemeClr val="tx1"/>
              </a:solidFill>
            </a:endParaRPr>
          </a:p>
        </p:txBody>
      </p:sp>
      <p:sp>
        <p:nvSpPr>
          <p:cNvPr id="10" name="Text Placeholder 9"/>
          <p:cNvSpPr>
            <a:spLocks noGrp="1"/>
          </p:cNvSpPr>
          <p:nvPr>
            <p:ph type="body" sz="quarter" idx="16"/>
          </p:nvPr>
        </p:nvSpPr>
        <p:spPr>
          <a:xfrm>
            <a:off x="7010400" y="-400050"/>
            <a:ext cx="1755775" cy="281065"/>
          </a:xfrm>
        </p:spPr>
        <p:txBody>
          <a:bodyPr/>
          <a:lstStyle/>
          <a:p>
            <a:endParaRPr lang="en-US" dirty="0"/>
          </a:p>
        </p:txBody>
      </p:sp>
    </p:spTree>
    <p:extLst>
      <p:ext uri="{BB962C8B-B14F-4D97-AF65-F5344CB8AC3E}">
        <p14:creationId xmlns:p14="http://schemas.microsoft.com/office/powerpoint/2010/main" val="73940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5939" t="4200" r="5293" b="4847"/>
          <a:stretch/>
        </p:blipFill>
        <p:spPr>
          <a:xfrm>
            <a:off x="88904" y="-95249"/>
            <a:ext cx="6159496" cy="4876800"/>
          </a:xfrm>
        </p:spPr>
      </p:pic>
      <p:sp>
        <p:nvSpPr>
          <p:cNvPr id="3" name="Title 2"/>
          <p:cNvSpPr>
            <a:spLocks noGrp="1"/>
          </p:cNvSpPr>
          <p:nvPr>
            <p:ph type="ctrTitle"/>
          </p:nvPr>
        </p:nvSpPr>
        <p:spPr>
          <a:xfrm>
            <a:off x="10067278" y="156770"/>
            <a:ext cx="1755775" cy="269357"/>
          </a:xfrm>
        </p:spPr>
        <p:txBody>
          <a:bodyPr/>
          <a:lstStyle/>
          <a:p>
            <a:endParaRPr lang="en-US" dirty="0"/>
          </a:p>
        </p:txBody>
      </p:sp>
      <p:sp>
        <p:nvSpPr>
          <p:cNvPr id="4" name="Subtitle 3"/>
          <p:cNvSpPr>
            <a:spLocks noGrp="1"/>
          </p:cNvSpPr>
          <p:nvPr>
            <p:ph type="subTitle" idx="1"/>
          </p:nvPr>
        </p:nvSpPr>
        <p:spPr>
          <a:xfrm>
            <a:off x="10058400" y="438150"/>
            <a:ext cx="1764653" cy="685800"/>
          </a:xfrm>
        </p:spPr>
        <p:txBody>
          <a:bodyPr/>
          <a:lstStyle/>
          <a:p>
            <a:endParaRPr lang="en-US"/>
          </a:p>
        </p:txBody>
      </p:sp>
      <p:sp>
        <p:nvSpPr>
          <p:cNvPr id="5" name="Text Placeholder 4"/>
          <p:cNvSpPr>
            <a:spLocks noGrp="1"/>
          </p:cNvSpPr>
          <p:nvPr>
            <p:ph type="body" sz="quarter" idx="16"/>
          </p:nvPr>
        </p:nvSpPr>
        <p:spPr>
          <a:xfrm>
            <a:off x="10067278" y="1156562"/>
            <a:ext cx="1755775" cy="281065"/>
          </a:xfrm>
        </p:spPr>
        <p:txBody>
          <a:bodyPr/>
          <a:lstStyle/>
          <a:p>
            <a:endParaRPr lang="en-US"/>
          </a:p>
        </p:txBody>
      </p:sp>
      <p:sp>
        <p:nvSpPr>
          <p:cNvPr id="10" name="Title 13"/>
          <p:cNvSpPr txBox="1">
            <a:spLocks/>
          </p:cNvSpPr>
          <p:nvPr/>
        </p:nvSpPr>
        <p:spPr>
          <a:xfrm>
            <a:off x="6336077" y="904227"/>
            <a:ext cx="2807923" cy="269357"/>
          </a:xfrm>
          <a:prstGeom prst="rect">
            <a:avLst/>
          </a:prstGeom>
        </p:spPr>
        <p:txBody>
          <a:bodyPr tIns="0" bIns="0"/>
          <a:lstStyle>
            <a:lvl1pPr algn="l" defTabSz="914400" rtl="0" eaLnBrk="1" latinLnBrk="0" hangingPunct="1">
              <a:lnSpc>
                <a:spcPts val="2300"/>
              </a:lnSpc>
              <a:spcBef>
                <a:spcPct val="0"/>
              </a:spcBef>
              <a:buNone/>
              <a:defRPr sz="1600" b="1" kern="1200" cap="all" baseline="0">
                <a:solidFill>
                  <a:srgbClr val="ED8B00"/>
                </a:solidFill>
                <a:latin typeface="Arial" pitchFamily="34" charset="0"/>
                <a:ea typeface="+mj-ea"/>
                <a:cs typeface="Arial" pitchFamily="34" charset="0"/>
              </a:defRPr>
            </a:lvl1pPr>
          </a:lstStyle>
          <a:p>
            <a:r>
              <a:rPr lang="en-US" smtClean="0">
                <a:solidFill>
                  <a:schemeClr val="bg1"/>
                </a:solidFill>
              </a:rPr>
              <a:t>Csu northridge master plan</a:t>
            </a:r>
            <a:endParaRPr lang="en-US" dirty="0">
              <a:solidFill>
                <a:schemeClr val="bg1"/>
              </a:solidFill>
            </a:endParaRPr>
          </a:p>
        </p:txBody>
      </p:sp>
      <p:sp>
        <p:nvSpPr>
          <p:cNvPr id="11" name="Subtitle 14"/>
          <p:cNvSpPr txBox="1">
            <a:spLocks/>
          </p:cNvSpPr>
          <p:nvPr/>
        </p:nvSpPr>
        <p:spPr>
          <a:xfrm>
            <a:off x="6324600" y="209550"/>
            <a:ext cx="3429000" cy="685800"/>
          </a:xfrm>
          <a:prstGeom prst="rect">
            <a:avLst/>
          </a:prstGeom>
        </p:spPr>
        <p:txBody>
          <a:bodyPr/>
          <a:lstStyle>
            <a:lvl1pPr marL="0" indent="0" algn="l" defTabSz="914400" rtl="0" eaLnBrk="1" latinLnBrk="0" hangingPunct="1">
              <a:lnSpc>
                <a:spcPts val="2700"/>
              </a:lnSpc>
              <a:spcBef>
                <a:spcPts val="200"/>
              </a:spcBef>
              <a:buFont typeface="Arial" pitchFamily="34" charset="0"/>
              <a:buNone/>
              <a:defRPr sz="2800" b="1" kern="1200" cap="all" baseline="0">
                <a:solidFill>
                  <a:srgbClr val="ED8B00"/>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600" smtClean="0"/>
              <a:t>Accomodating </a:t>
            </a:r>
            <a:br>
              <a:rPr lang="en-US" sz="2600" smtClean="0"/>
            </a:br>
            <a:r>
              <a:rPr lang="en-US" sz="2600" smtClean="0"/>
              <a:t>growth</a:t>
            </a:r>
            <a:endParaRPr lang="en-US" sz="2600" dirty="0"/>
          </a:p>
        </p:txBody>
      </p:sp>
      <p:sp>
        <p:nvSpPr>
          <p:cNvPr id="9" name="Text Placeholder 5"/>
          <p:cNvSpPr txBox="1">
            <a:spLocks/>
          </p:cNvSpPr>
          <p:nvPr/>
        </p:nvSpPr>
        <p:spPr>
          <a:xfrm>
            <a:off x="6426200" y="1657350"/>
            <a:ext cx="2517775" cy="2392363"/>
          </a:xfrm>
          <a:prstGeom prst="rect">
            <a:avLst/>
          </a:prstGeom>
        </p:spPr>
        <p:txBody>
          <a:bodyPr/>
          <a:lstStyle>
            <a:lvl1pPr marL="0" indent="0" algn="l" defTabSz="685800" rtl="0" eaLnBrk="1" latinLnBrk="0" hangingPunct="1">
              <a:spcBef>
                <a:spcPts val="0"/>
              </a:spcBef>
              <a:buFont typeface="Arial" pitchFamily="34" charset="0"/>
              <a:buNone/>
              <a:defRPr lang="en-US" sz="1400" kern="1200" baseline="0" dirty="0">
                <a:solidFill>
                  <a:srgbClr val="53565A"/>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smtClean="0"/>
              <a:t>GROWING THE CAMPUS FROM 25000 STUDENTS TO 35000 STUDENTS</a:t>
            </a:r>
            <a:endParaRPr lang="en-US" dirty="0"/>
          </a:p>
        </p:txBody>
      </p:sp>
      <p:pic>
        <p:nvPicPr>
          <p:cNvPr id="12" name="Picture Placeholder 6"/>
          <p:cNvPicPr>
            <a:picLocks noChangeAspect="1"/>
          </p:cNvPicPr>
          <p:nvPr/>
        </p:nvPicPr>
        <p:blipFill rotWithShape="1">
          <a:blip r:embed="rId2" cstate="print">
            <a:extLst>
              <a:ext uri="{28A0092B-C50C-407E-A947-70E740481C1C}">
                <a14:useLocalDpi xmlns:a14="http://schemas.microsoft.com/office/drawing/2010/main" val="0"/>
              </a:ext>
            </a:extLst>
          </a:blip>
          <a:srcRect l="13443" t="53940" r="71183" b="11953"/>
          <a:stretch/>
        </p:blipFill>
        <p:spPr>
          <a:xfrm>
            <a:off x="323538" y="2038350"/>
            <a:ext cx="1402956" cy="2405068"/>
          </a:xfrm>
          <a:prstGeom prst="rect">
            <a:avLst/>
          </a:prstGeom>
        </p:spPr>
      </p:pic>
    </p:spTree>
    <p:extLst>
      <p:ext uri="{BB962C8B-B14F-4D97-AF65-F5344CB8AC3E}">
        <p14:creationId xmlns:p14="http://schemas.microsoft.com/office/powerpoint/2010/main" val="92417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t="20199" b="4831"/>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ctrTitle"/>
          </p:nvPr>
        </p:nvSpPr>
        <p:spPr>
          <a:xfrm>
            <a:off x="7134859" y="983309"/>
            <a:ext cx="4018283" cy="269357"/>
          </a:xfrm>
        </p:spPr>
        <p:txBody>
          <a:bodyPr/>
          <a:lstStyle/>
          <a:p>
            <a:r>
              <a:rPr lang="en-US" dirty="0" smtClean="0">
                <a:solidFill>
                  <a:schemeClr val="tx1"/>
                </a:solidFill>
              </a:rPr>
              <a:t>Master plan</a:t>
            </a:r>
            <a:endParaRPr lang="en-US" dirty="0">
              <a:solidFill>
                <a:schemeClr val="tx1"/>
              </a:solidFill>
            </a:endParaRPr>
          </a:p>
        </p:txBody>
      </p:sp>
      <p:sp>
        <p:nvSpPr>
          <p:cNvPr id="6" name="Subtitle 5"/>
          <p:cNvSpPr>
            <a:spLocks noGrp="1"/>
          </p:cNvSpPr>
          <p:nvPr>
            <p:ph type="subTitle" idx="1"/>
          </p:nvPr>
        </p:nvSpPr>
        <p:spPr>
          <a:xfrm>
            <a:off x="2971800" y="183837"/>
            <a:ext cx="5791200" cy="685800"/>
          </a:xfrm>
        </p:spPr>
        <p:txBody>
          <a:bodyPr/>
          <a:lstStyle/>
          <a:p>
            <a:pPr algn="r"/>
            <a:r>
              <a:rPr lang="en-US" dirty="0" smtClean="0">
                <a:solidFill>
                  <a:schemeClr val="tx1"/>
                </a:solidFill>
              </a:rPr>
              <a:t>Sacramento state university</a:t>
            </a:r>
            <a:endParaRPr lang="en-US" dirty="0">
              <a:solidFill>
                <a:schemeClr val="tx1"/>
              </a:solidFill>
            </a:endParaRPr>
          </a:p>
        </p:txBody>
      </p:sp>
      <p:sp>
        <p:nvSpPr>
          <p:cNvPr id="9" name="Text Placeholder 8"/>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254175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6400800" y="209550"/>
            <a:ext cx="2743724" cy="304800"/>
          </a:xfrm>
        </p:spPr>
        <p:txBody>
          <a:bodyPr/>
          <a:lstStyle/>
          <a:p>
            <a:r>
              <a:rPr lang="en-US" dirty="0" smtClean="0">
                <a:solidFill>
                  <a:schemeClr val="tx2"/>
                </a:solidFill>
              </a:rPr>
              <a:t>Sacramento state university</a:t>
            </a:r>
            <a:endParaRPr lang="en-US" dirty="0">
              <a:solidFill>
                <a:schemeClr val="tx2"/>
              </a:solidFill>
            </a:endParaRPr>
          </a:p>
        </p:txBody>
      </p:sp>
      <p:pic>
        <p:nvPicPr>
          <p:cNvPr id="9" name="Picture Placeholder 8"/>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3656" t="-2636" r="-585" b="6515"/>
          <a:stretch/>
        </p:blipFill>
        <p:spPr>
          <a:xfrm>
            <a:off x="118341" y="57150"/>
            <a:ext cx="3789045" cy="4862511"/>
          </a:xfrm>
        </p:spPr>
      </p:pic>
      <p:sp>
        <p:nvSpPr>
          <p:cNvPr id="5" name="Title 4"/>
          <p:cNvSpPr>
            <a:spLocks noGrp="1"/>
          </p:cNvSpPr>
          <p:nvPr>
            <p:ph type="ctrTitle"/>
          </p:nvPr>
        </p:nvSpPr>
        <p:spPr>
          <a:xfrm>
            <a:off x="6400800" y="1464193"/>
            <a:ext cx="2734322" cy="269357"/>
          </a:xfrm>
        </p:spPr>
        <p:txBody>
          <a:bodyPr/>
          <a:lstStyle/>
          <a:p>
            <a:r>
              <a:rPr lang="en-US" dirty="0" smtClean="0"/>
              <a:t>Hornet greenway</a:t>
            </a:r>
            <a:endParaRPr lang="en-US" dirty="0"/>
          </a:p>
        </p:txBody>
      </p:sp>
      <p:sp>
        <p:nvSpPr>
          <p:cNvPr id="8" name="Text Placeholder 7"/>
          <p:cNvSpPr>
            <a:spLocks noGrp="1"/>
          </p:cNvSpPr>
          <p:nvPr>
            <p:ph type="body" sz="quarter" idx="17"/>
          </p:nvPr>
        </p:nvSpPr>
        <p:spPr/>
        <p:txBody>
          <a:bodyPr/>
          <a:lstStyle/>
          <a:p>
            <a:r>
              <a:rPr lang="en-US" i="1" dirty="0" smtClean="0"/>
              <a:t>STORM WATER MANAGEMENT AND AN AESTHETIC LANDSCAPE ENCHACEMENT</a:t>
            </a:r>
            <a:endParaRPr lang="en-US" i="1" dirty="0"/>
          </a:p>
        </p:txBody>
      </p:sp>
      <p:pic>
        <p:nvPicPr>
          <p:cNvPr id="9218" name="Picture 2"/>
          <p:cNvPicPr>
            <a:picLocks noGrp="1" noChangeAspect="1" noChangeArrowheads="1"/>
          </p:cNvPicPr>
          <p:nvPr>
            <p:ph type="pic" sz="quarter" idx="19"/>
          </p:nvPr>
        </p:nvPicPr>
        <p:blipFill rotWithShape="1">
          <a:blip r:embed="rId3">
            <a:extLst>
              <a:ext uri="{28A0092B-C50C-407E-A947-70E740481C1C}">
                <a14:useLocalDpi xmlns:a14="http://schemas.microsoft.com/office/drawing/2010/main" val="0"/>
              </a:ext>
            </a:extLst>
          </a:blip>
          <a:srcRect l="29382" r="12035"/>
          <a:stretch/>
        </p:blipFill>
        <p:spPr bwMode="auto">
          <a:xfrm>
            <a:off x="-2412353" y="1740045"/>
            <a:ext cx="2299855" cy="234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acmfs01\acmartin_prod$\Projects\proj2013\2013609 Sacramento State Master Plan\100 Planning\2D Drawings\Photoshop\Sac State Renderings\Final Jpegs\Final_2_Sac St Views- South View - Updated.jpg"/>
          <p:cNvPicPr>
            <a:picLocks noChangeAspect="1" noChangeArrowheads="1"/>
          </p:cNvPicPr>
          <p:nvPr/>
        </p:nvPicPr>
        <p:blipFill rotWithShape="1">
          <a:blip r:embed="rId4" cstate="print"/>
          <a:srcRect l="16526" r="16043"/>
          <a:stretch/>
        </p:blipFill>
        <p:spPr bwMode="auto">
          <a:xfrm>
            <a:off x="3324265" y="2886616"/>
            <a:ext cx="2974935" cy="1993584"/>
          </a:xfrm>
          <a:prstGeom prst="rect">
            <a:avLst/>
          </a:prstGeom>
          <a:noFill/>
        </p:spPr>
      </p:pic>
      <p:sp>
        <p:nvSpPr>
          <p:cNvPr id="13" name="TextBox 12"/>
          <p:cNvSpPr txBox="1"/>
          <p:nvPr/>
        </p:nvSpPr>
        <p:spPr>
          <a:xfrm>
            <a:off x="3889245" y="3883408"/>
            <a:ext cx="654693" cy="276999"/>
          </a:xfrm>
          <a:prstGeom prst="rect">
            <a:avLst/>
          </a:prstGeom>
          <a:noFill/>
        </p:spPr>
        <p:txBody>
          <a:bodyPr wrap="square" rtlCol="0">
            <a:spAutoFit/>
          </a:bodyPr>
          <a:lstStyle/>
          <a:p>
            <a:r>
              <a:rPr lang="en-US" sz="400" dirty="0" smtClean="0">
                <a:solidFill>
                  <a:schemeClr val="bg1"/>
                </a:solidFill>
              </a:rPr>
              <a:t>Building run-off directed to rain-gardens for cleaning </a:t>
            </a:r>
            <a:endParaRPr lang="en-US" sz="400" dirty="0">
              <a:solidFill>
                <a:schemeClr val="bg1"/>
              </a:solidFill>
            </a:endParaRPr>
          </a:p>
        </p:txBody>
      </p:sp>
      <p:sp>
        <p:nvSpPr>
          <p:cNvPr id="2" name="Freeform 1"/>
          <p:cNvSpPr/>
          <p:nvPr/>
        </p:nvSpPr>
        <p:spPr>
          <a:xfrm>
            <a:off x="1108640" y="1357994"/>
            <a:ext cx="441553" cy="2911587"/>
          </a:xfrm>
          <a:custGeom>
            <a:avLst/>
            <a:gdLst>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14300 w 414338"/>
              <a:gd name="connsiteY7" fmla="*/ 300038 h 2821781"/>
              <a:gd name="connsiteX8" fmla="*/ 142875 w 414338"/>
              <a:gd name="connsiteY8" fmla="*/ 364331 h 2821781"/>
              <a:gd name="connsiteX9" fmla="*/ 164307 w 414338"/>
              <a:gd name="connsiteY9" fmla="*/ 407194 h 2821781"/>
              <a:gd name="connsiteX10" fmla="*/ 185738 w 414338"/>
              <a:gd name="connsiteY10" fmla="*/ 421481 h 2821781"/>
              <a:gd name="connsiteX11" fmla="*/ 221457 w 414338"/>
              <a:gd name="connsiteY11" fmla="*/ 485775 h 2821781"/>
              <a:gd name="connsiteX12" fmla="*/ 257175 w 414338"/>
              <a:gd name="connsiteY12" fmla="*/ 528638 h 2821781"/>
              <a:gd name="connsiteX13" fmla="*/ 278607 w 414338"/>
              <a:gd name="connsiteY13" fmla="*/ 571500 h 2821781"/>
              <a:gd name="connsiteX14" fmla="*/ 300038 w 414338"/>
              <a:gd name="connsiteY14" fmla="*/ 578644 h 2821781"/>
              <a:gd name="connsiteX15" fmla="*/ 321469 w 414338"/>
              <a:gd name="connsiteY15" fmla="*/ 621506 h 2821781"/>
              <a:gd name="connsiteX16" fmla="*/ 335757 w 414338"/>
              <a:gd name="connsiteY16" fmla="*/ 664369 h 2821781"/>
              <a:gd name="connsiteX17" fmla="*/ 342900 w 414338"/>
              <a:gd name="connsiteY17" fmla="*/ 685800 h 2821781"/>
              <a:gd name="connsiteX18" fmla="*/ 350044 w 414338"/>
              <a:gd name="connsiteY18" fmla="*/ 707231 h 2821781"/>
              <a:gd name="connsiteX19" fmla="*/ 357188 w 414338"/>
              <a:gd name="connsiteY19" fmla="*/ 735806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285750 w 414338"/>
              <a:gd name="connsiteY34" fmla="*/ 1628775 h 2821781"/>
              <a:gd name="connsiteX35" fmla="*/ 300038 w 414338"/>
              <a:gd name="connsiteY35" fmla="*/ 1693069 h 2821781"/>
              <a:gd name="connsiteX36" fmla="*/ 321469 w 414338"/>
              <a:gd name="connsiteY36" fmla="*/ 1757363 h 2821781"/>
              <a:gd name="connsiteX37" fmla="*/ 328613 w 414338"/>
              <a:gd name="connsiteY37" fmla="*/ 1778794 h 2821781"/>
              <a:gd name="connsiteX38" fmla="*/ 342900 w 414338"/>
              <a:gd name="connsiteY38" fmla="*/ 1921669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14300 w 414338"/>
              <a:gd name="connsiteY7" fmla="*/ 300038 h 2821781"/>
              <a:gd name="connsiteX8" fmla="*/ 142875 w 414338"/>
              <a:gd name="connsiteY8" fmla="*/ 364331 h 2821781"/>
              <a:gd name="connsiteX9" fmla="*/ 164307 w 414338"/>
              <a:gd name="connsiteY9" fmla="*/ 407194 h 2821781"/>
              <a:gd name="connsiteX10" fmla="*/ 185738 w 414338"/>
              <a:gd name="connsiteY10" fmla="*/ 421481 h 2821781"/>
              <a:gd name="connsiteX11" fmla="*/ 221457 w 414338"/>
              <a:gd name="connsiteY11" fmla="*/ 485775 h 2821781"/>
              <a:gd name="connsiteX12" fmla="*/ 257175 w 414338"/>
              <a:gd name="connsiteY12" fmla="*/ 528638 h 2821781"/>
              <a:gd name="connsiteX13" fmla="*/ 278607 w 414338"/>
              <a:gd name="connsiteY13" fmla="*/ 571500 h 2821781"/>
              <a:gd name="connsiteX14" fmla="*/ 300038 w 414338"/>
              <a:gd name="connsiteY14" fmla="*/ 578644 h 2821781"/>
              <a:gd name="connsiteX15" fmla="*/ 321469 w 414338"/>
              <a:gd name="connsiteY15" fmla="*/ 621506 h 2821781"/>
              <a:gd name="connsiteX16" fmla="*/ 335757 w 414338"/>
              <a:gd name="connsiteY16" fmla="*/ 664369 h 2821781"/>
              <a:gd name="connsiteX17" fmla="*/ 342900 w 414338"/>
              <a:gd name="connsiteY17" fmla="*/ 685800 h 2821781"/>
              <a:gd name="connsiteX18" fmla="*/ 350044 w 414338"/>
              <a:gd name="connsiteY18" fmla="*/ 707231 h 2821781"/>
              <a:gd name="connsiteX19" fmla="*/ 357188 w 414338"/>
              <a:gd name="connsiteY19" fmla="*/ 735806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285750 w 414338"/>
              <a:gd name="connsiteY34" fmla="*/ 1628775 h 2821781"/>
              <a:gd name="connsiteX35" fmla="*/ 357188 w 414338"/>
              <a:gd name="connsiteY35" fmla="*/ 1674019 h 2821781"/>
              <a:gd name="connsiteX36" fmla="*/ 321469 w 414338"/>
              <a:gd name="connsiteY36" fmla="*/ 1757363 h 2821781"/>
              <a:gd name="connsiteX37" fmla="*/ 328613 w 414338"/>
              <a:gd name="connsiteY37" fmla="*/ 1778794 h 2821781"/>
              <a:gd name="connsiteX38" fmla="*/ 342900 w 414338"/>
              <a:gd name="connsiteY38" fmla="*/ 1921669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14300 w 414338"/>
              <a:gd name="connsiteY7" fmla="*/ 300038 h 2821781"/>
              <a:gd name="connsiteX8" fmla="*/ 142875 w 414338"/>
              <a:gd name="connsiteY8" fmla="*/ 364331 h 2821781"/>
              <a:gd name="connsiteX9" fmla="*/ 164307 w 414338"/>
              <a:gd name="connsiteY9" fmla="*/ 407194 h 2821781"/>
              <a:gd name="connsiteX10" fmla="*/ 185738 w 414338"/>
              <a:gd name="connsiteY10" fmla="*/ 421481 h 2821781"/>
              <a:gd name="connsiteX11" fmla="*/ 221457 w 414338"/>
              <a:gd name="connsiteY11" fmla="*/ 485775 h 2821781"/>
              <a:gd name="connsiteX12" fmla="*/ 257175 w 414338"/>
              <a:gd name="connsiteY12" fmla="*/ 528638 h 2821781"/>
              <a:gd name="connsiteX13" fmla="*/ 278607 w 414338"/>
              <a:gd name="connsiteY13" fmla="*/ 571500 h 2821781"/>
              <a:gd name="connsiteX14" fmla="*/ 300038 w 414338"/>
              <a:gd name="connsiteY14" fmla="*/ 578644 h 2821781"/>
              <a:gd name="connsiteX15" fmla="*/ 321469 w 414338"/>
              <a:gd name="connsiteY15" fmla="*/ 621506 h 2821781"/>
              <a:gd name="connsiteX16" fmla="*/ 335757 w 414338"/>
              <a:gd name="connsiteY16" fmla="*/ 664369 h 2821781"/>
              <a:gd name="connsiteX17" fmla="*/ 342900 w 414338"/>
              <a:gd name="connsiteY17" fmla="*/ 685800 h 2821781"/>
              <a:gd name="connsiteX18" fmla="*/ 350044 w 414338"/>
              <a:gd name="connsiteY18" fmla="*/ 707231 h 2821781"/>
              <a:gd name="connsiteX19" fmla="*/ 357188 w 414338"/>
              <a:gd name="connsiteY19" fmla="*/ 735806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21469 w 414338"/>
              <a:gd name="connsiteY36" fmla="*/ 1757363 h 2821781"/>
              <a:gd name="connsiteX37" fmla="*/ 328613 w 414338"/>
              <a:gd name="connsiteY37" fmla="*/ 1778794 h 2821781"/>
              <a:gd name="connsiteX38" fmla="*/ 342900 w 414338"/>
              <a:gd name="connsiteY38" fmla="*/ 1921669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14300 w 414338"/>
              <a:gd name="connsiteY7" fmla="*/ 300038 h 2821781"/>
              <a:gd name="connsiteX8" fmla="*/ 142875 w 414338"/>
              <a:gd name="connsiteY8" fmla="*/ 364331 h 2821781"/>
              <a:gd name="connsiteX9" fmla="*/ 164307 w 414338"/>
              <a:gd name="connsiteY9" fmla="*/ 407194 h 2821781"/>
              <a:gd name="connsiteX10" fmla="*/ 185738 w 414338"/>
              <a:gd name="connsiteY10" fmla="*/ 421481 h 2821781"/>
              <a:gd name="connsiteX11" fmla="*/ 221457 w 414338"/>
              <a:gd name="connsiteY11" fmla="*/ 485775 h 2821781"/>
              <a:gd name="connsiteX12" fmla="*/ 257175 w 414338"/>
              <a:gd name="connsiteY12" fmla="*/ 528638 h 2821781"/>
              <a:gd name="connsiteX13" fmla="*/ 278607 w 414338"/>
              <a:gd name="connsiteY13" fmla="*/ 571500 h 2821781"/>
              <a:gd name="connsiteX14" fmla="*/ 300038 w 414338"/>
              <a:gd name="connsiteY14" fmla="*/ 578644 h 2821781"/>
              <a:gd name="connsiteX15" fmla="*/ 321469 w 414338"/>
              <a:gd name="connsiteY15" fmla="*/ 621506 h 2821781"/>
              <a:gd name="connsiteX16" fmla="*/ 335757 w 414338"/>
              <a:gd name="connsiteY16" fmla="*/ 664369 h 2821781"/>
              <a:gd name="connsiteX17" fmla="*/ 342900 w 414338"/>
              <a:gd name="connsiteY17" fmla="*/ 685800 h 2821781"/>
              <a:gd name="connsiteX18" fmla="*/ 350044 w 414338"/>
              <a:gd name="connsiteY18" fmla="*/ 707231 h 2821781"/>
              <a:gd name="connsiteX19" fmla="*/ 357188 w 414338"/>
              <a:gd name="connsiteY19" fmla="*/ 735806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21469 w 414338"/>
              <a:gd name="connsiteY36" fmla="*/ 1757363 h 2821781"/>
              <a:gd name="connsiteX37" fmla="*/ 404813 w 414338"/>
              <a:gd name="connsiteY37" fmla="*/ 1781515 h 2821781"/>
              <a:gd name="connsiteX38" fmla="*/ 342900 w 414338"/>
              <a:gd name="connsiteY38" fmla="*/ 1921669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14300 w 414338"/>
              <a:gd name="connsiteY7" fmla="*/ 300038 h 2821781"/>
              <a:gd name="connsiteX8" fmla="*/ 142875 w 414338"/>
              <a:gd name="connsiteY8" fmla="*/ 364331 h 2821781"/>
              <a:gd name="connsiteX9" fmla="*/ 164307 w 414338"/>
              <a:gd name="connsiteY9" fmla="*/ 407194 h 2821781"/>
              <a:gd name="connsiteX10" fmla="*/ 185738 w 414338"/>
              <a:gd name="connsiteY10" fmla="*/ 421481 h 2821781"/>
              <a:gd name="connsiteX11" fmla="*/ 221457 w 414338"/>
              <a:gd name="connsiteY11" fmla="*/ 485775 h 2821781"/>
              <a:gd name="connsiteX12" fmla="*/ 257175 w 414338"/>
              <a:gd name="connsiteY12" fmla="*/ 528638 h 2821781"/>
              <a:gd name="connsiteX13" fmla="*/ 278607 w 414338"/>
              <a:gd name="connsiteY13" fmla="*/ 571500 h 2821781"/>
              <a:gd name="connsiteX14" fmla="*/ 300038 w 414338"/>
              <a:gd name="connsiteY14" fmla="*/ 578644 h 2821781"/>
              <a:gd name="connsiteX15" fmla="*/ 321469 w 414338"/>
              <a:gd name="connsiteY15" fmla="*/ 621506 h 2821781"/>
              <a:gd name="connsiteX16" fmla="*/ 335757 w 414338"/>
              <a:gd name="connsiteY16" fmla="*/ 664369 h 2821781"/>
              <a:gd name="connsiteX17" fmla="*/ 342900 w 414338"/>
              <a:gd name="connsiteY17" fmla="*/ 685800 h 2821781"/>
              <a:gd name="connsiteX18" fmla="*/ 350044 w 414338"/>
              <a:gd name="connsiteY18" fmla="*/ 707231 h 2821781"/>
              <a:gd name="connsiteX19" fmla="*/ 357188 w 414338"/>
              <a:gd name="connsiteY19" fmla="*/ 735806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42900 w 414338"/>
              <a:gd name="connsiteY38" fmla="*/ 1921669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14300 w 414338"/>
              <a:gd name="connsiteY7" fmla="*/ 300038 h 2821781"/>
              <a:gd name="connsiteX8" fmla="*/ 142875 w 414338"/>
              <a:gd name="connsiteY8" fmla="*/ 364331 h 2821781"/>
              <a:gd name="connsiteX9" fmla="*/ 164307 w 414338"/>
              <a:gd name="connsiteY9" fmla="*/ 407194 h 2821781"/>
              <a:gd name="connsiteX10" fmla="*/ 185738 w 414338"/>
              <a:gd name="connsiteY10" fmla="*/ 421481 h 2821781"/>
              <a:gd name="connsiteX11" fmla="*/ 221457 w 414338"/>
              <a:gd name="connsiteY11" fmla="*/ 485775 h 2821781"/>
              <a:gd name="connsiteX12" fmla="*/ 257175 w 414338"/>
              <a:gd name="connsiteY12" fmla="*/ 528638 h 2821781"/>
              <a:gd name="connsiteX13" fmla="*/ 278607 w 414338"/>
              <a:gd name="connsiteY13" fmla="*/ 571500 h 2821781"/>
              <a:gd name="connsiteX14" fmla="*/ 300038 w 414338"/>
              <a:gd name="connsiteY14" fmla="*/ 578644 h 2821781"/>
              <a:gd name="connsiteX15" fmla="*/ 321469 w 414338"/>
              <a:gd name="connsiteY15" fmla="*/ 621506 h 2821781"/>
              <a:gd name="connsiteX16" fmla="*/ 335757 w 414338"/>
              <a:gd name="connsiteY16" fmla="*/ 664369 h 2821781"/>
              <a:gd name="connsiteX17" fmla="*/ 342900 w 414338"/>
              <a:gd name="connsiteY17" fmla="*/ 685800 h 2821781"/>
              <a:gd name="connsiteX18" fmla="*/ 350044 w 414338"/>
              <a:gd name="connsiteY18" fmla="*/ 707231 h 2821781"/>
              <a:gd name="connsiteX19" fmla="*/ 357188 w 414338"/>
              <a:gd name="connsiteY19" fmla="*/ 735806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38792 w 414338"/>
              <a:gd name="connsiteY7" fmla="*/ 308202 h 2821781"/>
              <a:gd name="connsiteX8" fmla="*/ 142875 w 414338"/>
              <a:gd name="connsiteY8" fmla="*/ 364331 h 2821781"/>
              <a:gd name="connsiteX9" fmla="*/ 164307 w 414338"/>
              <a:gd name="connsiteY9" fmla="*/ 407194 h 2821781"/>
              <a:gd name="connsiteX10" fmla="*/ 185738 w 414338"/>
              <a:gd name="connsiteY10" fmla="*/ 421481 h 2821781"/>
              <a:gd name="connsiteX11" fmla="*/ 221457 w 414338"/>
              <a:gd name="connsiteY11" fmla="*/ 485775 h 2821781"/>
              <a:gd name="connsiteX12" fmla="*/ 257175 w 414338"/>
              <a:gd name="connsiteY12" fmla="*/ 528638 h 2821781"/>
              <a:gd name="connsiteX13" fmla="*/ 278607 w 414338"/>
              <a:gd name="connsiteY13" fmla="*/ 571500 h 2821781"/>
              <a:gd name="connsiteX14" fmla="*/ 300038 w 414338"/>
              <a:gd name="connsiteY14" fmla="*/ 578644 h 2821781"/>
              <a:gd name="connsiteX15" fmla="*/ 321469 w 414338"/>
              <a:gd name="connsiteY15" fmla="*/ 621506 h 2821781"/>
              <a:gd name="connsiteX16" fmla="*/ 335757 w 414338"/>
              <a:gd name="connsiteY16" fmla="*/ 664369 h 2821781"/>
              <a:gd name="connsiteX17" fmla="*/ 342900 w 414338"/>
              <a:gd name="connsiteY17" fmla="*/ 685800 h 2821781"/>
              <a:gd name="connsiteX18" fmla="*/ 350044 w 414338"/>
              <a:gd name="connsiteY18" fmla="*/ 707231 h 2821781"/>
              <a:gd name="connsiteX19" fmla="*/ 357188 w 414338"/>
              <a:gd name="connsiteY19" fmla="*/ 735806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38792 w 414338"/>
              <a:gd name="connsiteY7" fmla="*/ 308202 h 2821781"/>
              <a:gd name="connsiteX8" fmla="*/ 142875 w 414338"/>
              <a:gd name="connsiteY8" fmla="*/ 364331 h 2821781"/>
              <a:gd name="connsiteX9" fmla="*/ 164307 w 414338"/>
              <a:gd name="connsiteY9" fmla="*/ 407194 h 2821781"/>
              <a:gd name="connsiteX10" fmla="*/ 240167 w 414338"/>
              <a:gd name="connsiteY10" fmla="*/ 424202 h 2821781"/>
              <a:gd name="connsiteX11" fmla="*/ 221457 w 414338"/>
              <a:gd name="connsiteY11" fmla="*/ 485775 h 2821781"/>
              <a:gd name="connsiteX12" fmla="*/ 257175 w 414338"/>
              <a:gd name="connsiteY12" fmla="*/ 528638 h 2821781"/>
              <a:gd name="connsiteX13" fmla="*/ 278607 w 414338"/>
              <a:gd name="connsiteY13" fmla="*/ 571500 h 2821781"/>
              <a:gd name="connsiteX14" fmla="*/ 300038 w 414338"/>
              <a:gd name="connsiteY14" fmla="*/ 578644 h 2821781"/>
              <a:gd name="connsiteX15" fmla="*/ 321469 w 414338"/>
              <a:gd name="connsiteY15" fmla="*/ 621506 h 2821781"/>
              <a:gd name="connsiteX16" fmla="*/ 335757 w 414338"/>
              <a:gd name="connsiteY16" fmla="*/ 664369 h 2821781"/>
              <a:gd name="connsiteX17" fmla="*/ 342900 w 414338"/>
              <a:gd name="connsiteY17" fmla="*/ 685800 h 2821781"/>
              <a:gd name="connsiteX18" fmla="*/ 350044 w 414338"/>
              <a:gd name="connsiteY18" fmla="*/ 707231 h 2821781"/>
              <a:gd name="connsiteX19" fmla="*/ 357188 w 414338"/>
              <a:gd name="connsiteY19" fmla="*/ 735806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38792 w 414338"/>
              <a:gd name="connsiteY7" fmla="*/ 308202 h 2821781"/>
              <a:gd name="connsiteX8" fmla="*/ 142875 w 414338"/>
              <a:gd name="connsiteY8" fmla="*/ 364331 h 2821781"/>
              <a:gd name="connsiteX9" fmla="*/ 213293 w 414338"/>
              <a:gd name="connsiteY9" fmla="*/ 396308 h 2821781"/>
              <a:gd name="connsiteX10" fmla="*/ 240167 w 414338"/>
              <a:gd name="connsiteY10" fmla="*/ 424202 h 2821781"/>
              <a:gd name="connsiteX11" fmla="*/ 221457 w 414338"/>
              <a:gd name="connsiteY11" fmla="*/ 485775 h 2821781"/>
              <a:gd name="connsiteX12" fmla="*/ 257175 w 414338"/>
              <a:gd name="connsiteY12" fmla="*/ 528638 h 2821781"/>
              <a:gd name="connsiteX13" fmla="*/ 278607 w 414338"/>
              <a:gd name="connsiteY13" fmla="*/ 571500 h 2821781"/>
              <a:gd name="connsiteX14" fmla="*/ 300038 w 414338"/>
              <a:gd name="connsiteY14" fmla="*/ 578644 h 2821781"/>
              <a:gd name="connsiteX15" fmla="*/ 321469 w 414338"/>
              <a:gd name="connsiteY15" fmla="*/ 621506 h 2821781"/>
              <a:gd name="connsiteX16" fmla="*/ 335757 w 414338"/>
              <a:gd name="connsiteY16" fmla="*/ 664369 h 2821781"/>
              <a:gd name="connsiteX17" fmla="*/ 342900 w 414338"/>
              <a:gd name="connsiteY17" fmla="*/ 685800 h 2821781"/>
              <a:gd name="connsiteX18" fmla="*/ 350044 w 414338"/>
              <a:gd name="connsiteY18" fmla="*/ 707231 h 2821781"/>
              <a:gd name="connsiteX19" fmla="*/ 357188 w 414338"/>
              <a:gd name="connsiteY19" fmla="*/ 735806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21457 w 414338"/>
              <a:gd name="connsiteY11" fmla="*/ 485775 h 2821781"/>
              <a:gd name="connsiteX12" fmla="*/ 257175 w 414338"/>
              <a:gd name="connsiteY12" fmla="*/ 528638 h 2821781"/>
              <a:gd name="connsiteX13" fmla="*/ 278607 w 414338"/>
              <a:gd name="connsiteY13" fmla="*/ 571500 h 2821781"/>
              <a:gd name="connsiteX14" fmla="*/ 300038 w 414338"/>
              <a:gd name="connsiteY14" fmla="*/ 578644 h 2821781"/>
              <a:gd name="connsiteX15" fmla="*/ 321469 w 414338"/>
              <a:gd name="connsiteY15" fmla="*/ 621506 h 2821781"/>
              <a:gd name="connsiteX16" fmla="*/ 335757 w 414338"/>
              <a:gd name="connsiteY16" fmla="*/ 664369 h 2821781"/>
              <a:gd name="connsiteX17" fmla="*/ 342900 w 414338"/>
              <a:gd name="connsiteY17" fmla="*/ 685800 h 2821781"/>
              <a:gd name="connsiteX18" fmla="*/ 350044 w 414338"/>
              <a:gd name="connsiteY18" fmla="*/ 707231 h 2821781"/>
              <a:gd name="connsiteX19" fmla="*/ 357188 w 414338"/>
              <a:gd name="connsiteY19" fmla="*/ 735806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257175 w 414338"/>
              <a:gd name="connsiteY12" fmla="*/ 528638 h 2821781"/>
              <a:gd name="connsiteX13" fmla="*/ 278607 w 414338"/>
              <a:gd name="connsiteY13" fmla="*/ 571500 h 2821781"/>
              <a:gd name="connsiteX14" fmla="*/ 300038 w 414338"/>
              <a:gd name="connsiteY14" fmla="*/ 578644 h 2821781"/>
              <a:gd name="connsiteX15" fmla="*/ 321469 w 414338"/>
              <a:gd name="connsiteY15" fmla="*/ 621506 h 2821781"/>
              <a:gd name="connsiteX16" fmla="*/ 335757 w 414338"/>
              <a:gd name="connsiteY16" fmla="*/ 664369 h 2821781"/>
              <a:gd name="connsiteX17" fmla="*/ 342900 w 414338"/>
              <a:gd name="connsiteY17" fmla="*/ 685800 h 2821781"/>
              <a:gd name="connsiteX18" fmla="*/ 350044 w 414338"/>
              <a:gd name="connsiteY18" fmla="*/ 707231 h 2821781"/>
              <a:gd name="connsiteX19" fmla="*/ 357188 w 414338"/>
              <a:gd name="connsiteY19" fmla="*/ 735806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327933 w 414338"/>
              <a:gd name="connsiteY12" fmla="*/ 539524 h 2821781"/>
              <a:gd name="connsiteX13" fmla="*/ 278607 w 414338"/>
              <a:gd name="connsiteY13" fmla="*/ 571500 h 2821781"/>
              <a:gd name="connsiteX14" fmla="*/ 300038 w 414338"/>
              <a:gd name="connsiteY14" fmla="*/ 578644 h 2821781"/>
              <a:gd name="connsiteX15" fmla="*/ 321469 w 414338"/>
              <a:gd name="connsiteY15" fmla="*/ 621506 h 2821781"/>
              <a:gd name="connsiteX16" fmla="*/ 335757 w 414338"/>
              <a:gd name="connsiteY16" fmla="*/ 664369 h 2821781"/>
              <a:gd name="connsiteX17" fmla="*/ 342900 w 414338"/>
              <a:gd name="connsiteY17" fmla="*/ 685800 h 2821781"/>
              <a:gd name="connsiteX18" fmla="*/ 350044 w 414338"/>
              <a:gd name="connsiteY18" fmla="*/ 707231 h 2821781"/>
              <a:gd name="connsiteX19" fmla="*/ 357188 w 414338"/>
              <a:gd name="connsiteY19" fmla="*/ 735806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327933 w 414338"/>
              <a:gd name="connsiteY12" fmla="*/ 539524 h 2821781"/>
              <a:gd name="connsiteX13" fmla="*/ 354807 w 414338"/>
              <a:gd name="connsiteY13" fmla="*/ 590550 h 2821781"/>
              <a:gd name="connsiteX14" fmla="*/ 300038 w 414338"/>
              <a:gd name="connsiteY14" fmla="*/ 578644 h 2821781"/>
              <a:gd name="connsiteX15" fmla="*/ 321469 w 414338"/>
              <a:gd name="connsiteY15" fmla="*/ 621506 h 2821781"/>
              <a:gd name="connsiteX16" fmla="*/ 335757 w 414338"/>
              <a:gd name="connsiteY16" fmla="*/ 664369 h 2821781"/>
              <a:gd name="connsiteX17" fmla="*/ 342900 w 414338"/>
              <a:gd name="connsiteY17" fmla="*/ 685800 h 2821781"/>
              <a:gd name="connsiteX18" fmla="*/ 350044 w 414338"/>
              <a:gd name="connsiteY18" fmla="*/ 707231 h 2821781"/>
              <a:gd name="connsiteX19" fmla="*/ 357188 w 414338"/>
              <a:gd name="connsiteY19" fmla="*/ 735806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327933 w 414338"/>
              <a:gd name="connsiteY12" fmla="*/ 539524 h 2821781"/>
              <a:gd name="connsiteX13" fmla="*/ 354807 w 414338"/>
              <a:gd name="connsiteY13" fmla="*/ 590550 h 2821781"/>
              <a:gd name="connsiteX14" fmla="*/ 351746 w 414338"/>
              <a:gd name="connsiteY14" fmla="*/ 616744 h 2821781"/>
              <a:gd name="connsiteX15" fmla="*/ 321469 w 414338"/>
              <a:gd name="connsiteY15" fmla="*/ 621506 h 2821781"/>
              <a:gd name="connsiteX16" fmla="*/ 335757 w 414338"/>
              <a:gd name="connsiteY16" fmla="*/ 664369 h 2821781"/>
              <a:gd name="connsiteX17" fmla="*/ 342900 w 414338"/>
              <a:gd name="connsiteY17" fmla="*/ 685800 h 2821781"/>
              <a:gd name="connsiteX18" fmla="*/ 350044 w 414338"/>
              <a:gd name="connsiteY18" fmla="*/ 707231 h 2821781"/>
              <a:gd name="connsiteX19" fmla="*/ 357188 w 414338"/>
              <a:gd name="connsiteY19" fmla="*/ 735806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327933 w 414338"/>
              <a:gd name="connsiteY12" fmla="*/ 539524 h 2821781"/>
              <a:gd name="connsiteX13" fmla="*/ 354807 w 414338"/>
              <a:gd name="connsiteY13" fmla="*/ 590550 h 2821781"/>
              <a:gd name="connsiteX14" fmla="*/ 351746 w 414338"/>
              <a:gd name="connsiteY14" fmla="*/ 616744 h 2821781"/>
              <a:gd name="connsiteX15" fmla="*/ 356847 w 414338"/>
              <a:gd name="connsiteY15" fmla="*/ 651442 h 2821781"/>
              <a:gd name="connsiteX16" fmla="*/ 335757 w 414338"/>
              <a:gd name="connsiteY16" fmla="*/ 664369 h 2821781"/>
              <a:gd name="connsiteX17" fmla="*/ 342900 w 414338"/>
              <a:gd name="connsiteY17" fmla="*/ 685800 h 2821781"/>
              <a:gd name="connsiteX18" fmla="*/ 350044 w 414338"/>
              <a:gd name="connsiteY18" fmla="*/ 707231 h 2821781"/>
              <a:gd name="connsiteX19" fmla="*/ 357188 w 414338"/>
              <a:gd name="connsiteY19" fmla="*/ 735806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327933 w 414338"/>
              <a:gd name="connsiteY12" fmla="*/ 539524 h 2821781"/>
              <a:gd name="connsiteX13" fmla="*/ 354807 w 414338"/>
              <a:gd name="connsiteY13" fmla="*/ 590550 h 2821781"/>
              <a:gd name="connsiteX14" fmla="*/ 351746 w 414338"/>
              <a:gd name="connsiteY14" fmla="*/ 616744 h 2821781"/>
              <a:gd name="connsiteX15" fmla="*/ 356847 w 414338"/>
              <a:gd name="connsiteY15" fmla="*/ 651442 h 2821781"/>
              <a:gd name="connsiteX16" fmla="*/ 352086 w 414338"/>
              <a:gd name="connsiteY16" fmla="*/ 683419 h 2821781"/>
              <a:gd name="connsiteX17" fmla="*/ 342900 w 414338"/>
              <a:gd name="connsiteY17" fmla="*/ 685800 h 2821781"/>
              <a:gd name="connsiteX18" fmla="*/ 350044 w 414338"/>
              <a:gd name="connsiteY18" fmla="*/ 707231 h 2821781"/>
              <a:gd name="connsiteX19" fmla="*/ 357188 w 414338"/>
              <a:gd name="connsiteY19" fmla="*/ 735806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327933 w 414338"/>
              <a:gd name="connsiteY12" fmla="*/ 539524 h 2821781"/>
              <a:gd name="connsiteX13" fmla="*/ 354807 w 414338"/>
              <a:gd name="connsiteY13" fmla="*/ 590550 h 2821781"/>
              <a:gd name="connsiteX14" fmla="*/ 351746 w 414338"/>
              <a:gd name="connsiteY14" fmla="*/ 616744 h 2821781"/>
              <a:gd name="connsiteX15" fmla="*/ 356847 w 414338"/>
              <a:gd name="connsiteY15" fmla="*/ 651442 h 2821781"/>
              <a:gd name="connsiteX16" fmla="*/ 352086 w 414338"/>
              <a:gd name="connsiteY16" fmla="*/ 683419 h 2821781"/>
              <a:gd name="connsiteX17" fmla="*/ 342900 w 414338"/>
              <a:gd name="connsiteY17" fmla="*/ 685800 h 2821781"/>
              <a:gd name="connsiteX18" fmla="*/ 350044 w 414338"/>
              <a:gd name="connsiteY18" fmla="*/ 707231 h 2821781"/>
              <a:gd name="connsiteX19" fmla="*/ 359910 w 414338"/>
              <a:gd name="connsiteY19" fmla="*/ 803842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327933 w 414338"/>
              <a:gd name="connsiteY12" fmla="*/ 539524 h 2821781"/>
              <a:gd name="connsiteX13" fmla="*/ 354807 w 414338"/>
              <a:gd name="connsiteY13" fmla="*/ 590550 h 2821781"/>
              <a:gd name="connsiteX14" fmla="*/ 351746 w 414338"/>
              <a:gd name="connsiteY14" fmla="*/ 616744 h 2821781"/>
              <a:gd name="connsiteX15" fmla="*/ 356847 w 414338"/>
              <a:gd name="connsiteY15" fmla="*/ 651442 h 2821781"/>
              <a:gd name="connsiteX16" fmla="*/ 352086 w 414338"/>
              <a:gd name="connsiteY16" fmla="*/ 683419 h 2821781"/>
              <a:gd name="connsiteX17" fmla="*/ 342900 w 414338"/>
              <a:gd name="connsiteY17" fmla="*/ 685800 h 2821781"/>
              <a:gd name="connsiteX18" fmla="*/ 360929 w 414338"/>
              <a:gd name="connsiteY18" fmla="*/ 731724 h 2821781"/>
              <a:gd name="connsiteX19" fmla="*/ 359910 w 414338"/>
              <a:gd name="connsiteY19" fmla="*/ 803842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327933 w 414338"/>
              <a:gd name="connsiteY12" fmla="*/ 539524 h 2821781"/>
              <a:gd name="connsiteX13" fmla="*/ 354807 w 414338"/>
              <a:gd name="connsiteY13" fmla="*/ 590550 h 2821781"/>
              <a:gd name="connsiteX14" fmla="*/ 351746 w 414338"/>
              <a:gd name="connsiteY14" fmla="*/ 616744 h 2821781"/>
              <a:gd name="connsiteX15" fmla="*/ 356847 w 414338"/>
              <a:gd name="connsiteY15" fmla="*/ 651442 h 2821781"/>
              <a:gd name="connsiteX16" fmla="*/ 352086 w 414338"/>
              <a:gd name="connsiteY16" fmla="*/ 683419 h 2821781"/>
              <a:gd name="connsiteX17" fmla="*/ 361950 w 414338"/>
              <a:gd name="connsiteY17" fmla="*/ 702129 h 2821781"/>
              <a:gd name="connsiteX18" fmla="*/ 360929 w 414338"/>
              <a:gd name="connsiteY18" fmla="*/ 731724 h 2821781"/>
              <a:gd name="connsiteX19" fmla="*/ 359910 w 414338"/>
              <a:gd name="connsiteY19" fmla="*/ 803842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92869 w 414338"/>
              <a:gd name="connsiteY5" fmla="*/ 150019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327933 w 414338"/>
              <a:gd name="connsiteY12" fmla="*/ 539524 h 2821781"/>
              <a:gd name="connsiteX13" fmla="*/ 354807 w 414338"/>
              <a:gd name="connsiteY13" fmla="*/ 590550 h 2821781"/>
              <a:gd name="connsiteX14" fmla="*/ 351746 w 414338"/>
              <a:gd name="connsiteY14" fmla="*/ 616744 h 2821781"/>
              <a:gd name="connsiteX15" fmla="*/ 356847 w 414338"/>
              <a:gd name="connsiteY15" fmla="*/ 651442 h 2821781"/>
              <a:gd name="connsiteX16" fmla="*/ 352086 w 414338"/>
              <a:gd name="connsiteY16" fmla="*/ 683419 h 2821781"/>
              <a:gd name="connsiteX17" fmla="*/ 361950 w 414338"/>
              <a:gd name="connsiteY17" fmla="*/ 696686 h 2821781"/>
              <a:gd name="connsiteX18" fmla="*/ 360929 w 414338"/>
              <a:gd name="connsiteY18" fmla="*/ 731724 h 2821781"/>
              <a:gd name="connsiteX19" fmla="*/ 359910 w 414338"/>
              <a:gd name="connsiteY19" fmla="*/ 803842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78582 w 414338"/>
              <a:gd name="connsiteY4" fmla="*/ 107156 h 2821781"/>
              <a:gd name="connsiteX5" fmla="*/ 73819 w 414338"/>
              <a:gd name="connsiteY5" fmla="*/ 177233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327933 w 414338"/>
              <a:gd name="connsiteY12" fmla="*/ 539524 h 2821781"/>
              <a:gd name="connsiteX13" fmla="*/ 354807 w 414338"/>
              <a:gd name="connsiteY13" fmla="*/ 590550 h 2821781"/>
              <a:gd name="connsiteX14" fmla="*/ 351746 w 414338"/>
              <a:gd name="connsiteY14" fmla="*/ 616744 h 2821781"/>
              <a:gd name="connsiteX15" fmla="*/ 356847 w 414338"/>
              <a:gd name="connsiteY15" fmla="*/ 651442 h 2821781"/>
              <a:gd name="connsiteX16" fmla="*/ 352086 w 414338"/>
              <a:gd name="connsiteY16" fmla="*/ 683419 h 2821781"/>
              <a:gd name="connsiteX17" fmla="*/ 361950 w 414338"/>
              <a:gd name="connsiteY17" fmla="*/ 696686 h 2821781"/>
              <a:gd name="connsiteX18" fmla="*/ 360929 w 414338"/>
              <a:gd name="connsiteY18" fmla="*/ 731724 h 2821781"/>
              <a:gd name="connsiteX19" fmla="*/ 359910 w 414338"/>
              <a:gd name="connsiteY19" fmla="*/ 803842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59532 w 414338"/>
              <a:gd name="connsiteY4" fmla="*/ 118041 h 2821781"/>
              <a:gd name="connsiteX5" fmla="*/ 73819 w 414338"/>
              <a:gd name="connsiteY5" fmla="*/ 177233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327933 w 414338"/>
              <a:gd name="connsiteY12" fmla="*/ 539524 h 2821781"/>
              <a:gd name="connsiteX13" fmla="*/ 354807 w 414338"/>
              <a:gd name="connsiteY13" fmla="*/ 590550 h 2821781"/>
              <a:gd name="connsiteX14" fmla="*/ 351746 w 414338"/>
              <a:gd name="connsiteY14" fmla="*/ 616744 h 2821781"/>
              <a:gd name="connsiteX15" fmla="*/ 356847 w 414338"/>
              <a:gd name="connsiteY15" fmla="*/ 651442 h 2821781"/>
              <a:gd name="connsiteX16" fmla="*/ 352086 w 414338"/>
              <a:gd name="connsiteY16" fmla="*/ 683419 h 2821781"/>
              <a:gd name="connsiteX17" fmla="*/ 361950 w 414338"/>
              <a:gd name="connsiteY17" fmla="*/ 696686 h 2821781"/>
              <a:gd name="connsiteX18" fmla="*/ 360929 w 414338"/>
              <a:gd name="connsiteY18" fmla="*/ 731724 h 2821781"/>
              <a:gd name="connsiteX19" fmla="*/ 359910 w 414338"/>
              <a:gd name="connsiteY19" fmla="*/ 803842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35744 w 414338"/>
              <a:gd name="connsiteY53" fmla="*/ 2686050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59532 w 414338"/>
              <a:gd name="connsiteY4" fmla="*/ 118041 h 2821781"/>
              <a:gd name="connsiteX5" fmla="*/ 73819 w 414338"/>
              <a:gd name="connsiteY5" fmla="*/ 177233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327933 w 414338"/>
              <a:gd name="connsiteY12" fmla="*/ 539524 h 2821781"/>
              <a:gd name="connsiteX13" fmla="*/ 354807 w 414338"/>
              <a:gd name="connsiteY13" fmla="*/ 590550 h 2821781"/>
              <a:gd name="connsiteX14" fmla="*/ 351746 w 414338"/>
              <a:gd name="connsiteY14" fmla="*/ 616744 h 2821781"/>
              <a:gd name="connsiteX15" fmla="*/ 356847 w 414338"/>
              <a:gd name="connsiteY15" fmla="*/ 651442 h 2821781"/>
              <a:gd name="connsiteX16" fmla="*/ 352086 w 414338"/>
              <a:gd name="connsiteY16" fmla="*/ 683419 h 2821781"/>
              <a:gd name="connsiteX17" fmla="*/ 361950 w 414338"/>
              <a:gd name="connsiteY17" fmla="*/ 696686 h 2821781"/>
              <a:gd name="connsiteX18" fmla="*/ 360929 w 414338"/>
              <a:gd name="connsiteY18" fmla="*/ 731724 h 2821781"/>
              <a:gd name="connsiteX19" fmla="*/ 359910 w 414338"/>
              <a:gd name="connsiteY19" fmla="*/ 803842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52072 w 414338"/>
              <a:gd name="connsiteY53" fmla="*/ 2696936 h 2821781"/>
              <a:gd name="connsiteX54" fmla="*/ 207169 w 414338"/>
              <a:gd name="connsiteY54" fmla="*/ 2728913 h 2821781"/>
              <a:gd name="connsiteX55" fmla="*/ 200025 w 414338"/>
              <a:gd name="connsiteY55" fmla="*/ 2750344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59532 w 414338"/>
              <a:gd name="connsiteY4" fmla="*/ 118041 h 2821781"/>
              <a:gd name="connsiteX5" fmla="*/ 73819 w 414338"/>
              <a:gd name="connsiteY5" fmla="*/ 177233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327933 w 414338"/>
              <a:gd name="connsiteY12" fmla="*/ 539524 h 2821781"/>
              <a:gd name="connsiteX13" fmla="*/ 354807 w 414338"/>
              <a:gd name="connsiteY13" fmla="*/ 590550 h 2821781"/>
              <a:gd name="connsiteX14" fmla="*/ 351746 w 414338"/>
              <a:gd name="connsiteY14" fmla="*/ 616744 h 2821781"/>
              <a:gd name="connsiteX15" fmla="*/ 356847 w 414338"/>
              <a:gd name="connsiteY15" fmla="*/ 651442 h 2821781"/>
              <a:gd name="connsiteX16" fmla="*/ 352086 w 414338"/>
              <a:gd name="connsiteY16" fmla="*/ 683419 h 2821781"/>
              <a:gd name="connsiteX17" fmla="*/ 361950 w 414338"/>
              <a:gd name="connsiteY17" fmla="*/ 696686 h 2821781"/>
              <a:gd name="connsiteX18" fmla="*/ 360929 w 414338"/>
              <a:gd name="connsiteY18" fmla="*/ 731724 h 2821781"/>
              <a:gd name="connsiteX19" fmla="*/ 359910 w 414338"/>
              <a:gd name="connsiteY19" fmla="*/ 803842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52072 w 414338"/>
              <a:gd name="connsiteY53" fmla="*/ 2696936 h 2821781"/>
              <a:gd name="connsiteX54" fmla="*/ 207169 w 414338"/>
              <a:gd name="connsiteY54" fmla="*/ 2728913 h 2821781"/>
              <a:gd name="connsiteX55" fmla="*/ 224518 w 414338"/>
              <a:gd name="connsiteY55" fmla="*/ 2761229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59532 w 414338"/>
              <a:gd name="connsiteY4" fmla="*/ 118041 h 2821781"/>
              <a:gd name="connsiteX5" fmla="*/ 73819 w 414338"/>
              <a:gd name="connsiteY5" fmla="*/ 177233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327933 w 414338"/>
              <a:gd name="connsiteY12" fmla="*/ 539524 h 2821781"/>
              <a:gd name="connsiteX13" fmla="*/ 354807 w 414338"/>
              <a:gd name="connsiteY13" fmla="*/ 590550 h 2821781"/>
              <a:gd name="connsiteX14" fmla="*/ 351746 w 414338"/>
              <a:gd name="connsiteY14" fmla="*/ 616744 h 2821781"/>
              <a:gd name="connsiteX15" fmla="*/ 356847 w 414338"/>
              <a:gd name="connsiteY15" fmla="*/ 651442 h 2821781"/>
              <a:gd name="connsiteX16" fmla="*/ 352086 w 414338"/>
              <a:gd name="connsiteY16" fmla="*/ 683419 h 2821781"/>
              <a:gd name="connsiteX17" fmla="*/ 361950 w 414338"/>
              <a:gd name="connsiteY17" fmla="*/ 696686 h 2821781"/>
              <a:gd name="connsiteX18" fmla="*/ 360929 w 414338"/>
              <a:gd name="connsiteY18" fmla="*/ 731724 h 2821781"/>
              <a:gd name="connsiteX19" fmla="*/ 359910 w 414338"/>
              <a:gd name="connsiteY19" fmla="*/ 803842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52072 w 414338"/>
              <a:gd name="connsiteY53" fmla="*/ 2696936 h 2821781"/>
              <a:gd name="connsiteX54" fmla="*/ 242548 w 414338"/>
              <a:gd name="connsiteY54" fmla="*/ 2726191 h 2821781"/>
              <a:gd name="connsiteX55" fmla="*/ 224518 w 414338"/>
              <a:gd name="connsiteY55" fmla="*/ 2761229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59532 w 414338"/>
              <a:gd name="connsiteY4" fmla="*/ 118041 h 2821781"/>
              <a:gd name="connsiteX5" fmla="*/ 73819 w 414338"/>
              <a:gd name="connsiteY5" fmla="*/ 177233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327933 w 414338"/>
              <a:gd name="connsiteY12" fmla="*/ 539524 h 2821781"/>
              <a:gd name="connsiteX13" fmla="*/ 354807 w 414338"/>
              <a:gd name="connsiteY13" fmla="*/ 590550 h 2821781"/>
              <a:gd name="connsiteX14" fmla="*/ 351746 w 414338"/>
              <a:gd name="connsiteY14" fmla="*/ 616744 h 2821781"/>
              <a:gd name="connsiteX15" fmla="*/ 356847 w 414338"/>
              <a:gd name="connsiteY15" fmla="*/ 651442 h 2821781"/>
              <a:gd name="connsiteX16" fmla="*/ 352086 w 414338"/>
              <a:gd name="connsiteY16" fmla="*/ 683419 h 2821781"/>
              <a:gd name="connsiteX17" fmla="*/ 361950 w 414338"/>
              <a:gd name="connsiteY17" fmla="*/ 696686 h 2821781"/>
              <a:gd name="connsiteX18" fmla="*/ 360929 w 414338"/>
              <a:gd name="connsiteY18" fmla="*/ 731724 h 2821781"/>
              <a:gd name="connsiteX19" fmla="*/ 359910 w 414338"/>
              <a:gd name="connsiteY19" fmla="*/ 803842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64319 w 414338"/>
              <a:gd name="connsiteY52" fmla="*/ 2643188 h 2821781"/>
              <a:gd name="connsiteX53" fmla="*/ 257515 w 414338"/>
              <a:gd name="connsiteY53" fmla="*/ 2683329 h 2821781"/>
              <a:gd name="connsiteX54" fmla="*/ 242548 w 414338"/>
              <a:gd name="connsiteY54" fmla="*/ 2726191 h 2821781"/>
              <a:gd name="connsiteX55" fmla="*/ 224518 w 414338"/>
              <a:gd name="connsiteY55" fmla="*/ 2761229 h 2821781"/>
              <a:gd name="connsiteX56" fmla="*/ 207169 w 414338"/>
              <a:gd name="connsiteY56" fmla="*/ 2821781 h 2821781"/>
              <a:gd name="connsiteX0" fmla="*/ 0 w 414338"/>
              <a:gd name="connsiteY0" fmla="*/ 0 h 2821781"/>
              <a:gd name="connsiteX1" fmla="*/ 14288 w 414338"/>
              <a:gd name="connsiteY1" fmla="*/ 35719 h 2821781"/>
              <a:gd name="connsiteX2" fmla="*/ 35719 w 414338"/>
              <a:gd name="connsiteY2" fmla="*/ 50006 h 2821781"/>
              <a:gd name="connsiteX3" fmla="*/ 42863 w 414338"/>
              <a:gd name="connsiteY3" fmla="*/ 71438 h 2821781"/>
              <a:gd name="connsiteX4" fmla="*/ 59532 w 414338"/>
              <a:gd name="connsiteY4" fmla="*/ 118041 h 2821781"/>
              <a:gd name="connsiteX5" fmla="*/ 73819 w 414338"/>
              <a:gd name="connsiteY5" fmla="*/ 177233 h 2821781"/>
              <a:gd name="connsiteX6" fmla="*/ 107157 w 414338"/>
              <a:gd name="connsiteY6" fmla="*/ 264319 h 2821781"/>
              <a:gd name="connsiteX7" fmla="*/ 138792 w 414338"/>
              <a:gd name="connsiteY7" fmla="*/ 308202 h 2821781"/>
              <a:gd name="connsiteX8" fmla="*/ 180975 w 414338"/>
              <a:gd name="connsiteY8" fmla="*/ 358888 h 2821781"/>
              <a:gd name="connsiteX9" fmla="*/ 213293 w 414338"/>
              <a:gd name="connsiteY9" fmla="*/ 396308 h 2821781"/>
              <a:gd name="connsiteX10" fmla="*/ 240167 w 414338"/>
              <a:gd name="connsiteY10" fmla="*/ 424202 h 2821781"/>
              <a:gd name="connsiteX11" fmla="*/ 286772 w 414338"/>
              <a:gd name="connsiteY11" fmla="*/ 485775 h 2821781"/>
              <a:gd name="connsiteX12" fmla="*/ 327933 w 414338"/>
              <a:gd name="connsiteY12" fmla="*/ 539524 h 2821781"/>
              <a:gd name="connsiteX13" fmla="*/ 354807 w 414338"/>
              <a:gd name="connsiteY13" fmla="*/ 590550 h 2821781"/>
              <a:gd name="connsiteX14" fmla="*/ 351746 w 414338"/>
              <a:gd name="connsiteY14" fmla="*/ 616744 h 2821781"/>
              <a:gd name="connsiteX15" fmla="*/ 356847 w 414338"/>
              <a:gd name="connsiteY15" fmla="*/ 651442 h 2821781"/>
              <a:gd name="connsiteX16" fmla="*/ 352086 w 414338"/>
              <a:gd name="connsiteY16" fmla="*/ 683419 h 2821781"/>
              <a:gd name="connsiteX17" fmla="*/ 361950 w 414338"/>
              <a:gd name="connsiteY17" fmla="*/ 696686 h 2821781"/>
              <a:gd name="connsiteX18" fmla="*/ 360929 w 414338"/>
              <a:gd name="connsiteY18" fmla="*/ 731724 h 2821781"/>
              <a:gd name="connsiteX19" fmla="*/ 359910 w 414338"/>
              <a:gd name="connsiteY19" fmla="*/ 803842 h 2821781"/>
              <a:gd name="connsiteX20" fmla="*/ 364332 w 414338"/>
              <a:gd name="connsiteY20" fmla="*/ 914400 h 2821781"/>
              <a:gd name="connsiteX21" fmla="*/ 371475 w 414338"/>
              <a:gd name="connsiteY21" fmla="*/ 935831 h 2821781"/>
              <a:gd name="connsiteX22" fmla="*/ 378619 w 414338"/>
              <a:gd name="connsiteY22" fmla="*/ 1042988 h 2821781"/>
              <a:gd name="connsiteX23" fmla="*/ 371475 w 414338"/>
              <a:gd name="connsiteY23" fmla="*/ 1121569 h 2821781"/>
              <a:gd name="connsiteX24" fmla="*/ 364332 w 414338"/>
              <a:gd name="connsiteY24" fmla="*/ 1143000 h 2821781"/>
              <a:gd name="connsiteX25" fmla="*/ 342900 w 414338"/>
              <a:gd name="connsiteY25" fmla="*/ 1157288 h 2821781"/>
              <a:gd name="connsiteX26" fmla="*/ 250032 w 414338"/>
              <a:gd name="connsiteY26" fmla="*/ 1171575 h 2821781"/>
              <a:gd name="connsiteX27" fmla="*/ 221457 w 414338"/>
              <a:gd name="connsiteY27" fmla="*/ 1257300 h 2821781"/>
              <a:gd name="connsiteX28" fmla="*/ 214313 w 414338"/>
              <a:gd name="connsiteY28" fmla="*/ 1278731 h 2821781"/>
              <a:gd name="connsiteX29" fmla="*/ 207169 w 414338"/>
              <a:gd name="connsiteY29" fmla="*/ 1300163 h 2821781"/>
              <a:gd name="connsiteX30" fmla="*/ 207169 w 414338"/>
              <a:gd name="connsiteY30" fmla="*/ 1507331 h 2821781"/>
              <a:gd name="connsiteX31" fmla="*/ 221457 w 414338"/>
              <a:gd name="connsiteY31" fmla="*/ 1528763 h 2821781"/>
              <a:gd name="connsiteX32" fmla="*/ 228600 w 414338"/>
              <a:gd name="connsiteY32" fmla="*/ 1550194 h 2821781"/>
              <a:gd name="connsiteX33" fmla="*/ 271463 w 414338"/>
              <a:gd name="connsiteY33" fmla="*/ 1585913 h 2821781"/>
              <a:gd name="connsiteX34" fmla="*/ 318407 w 414338"/>
              <a:gd name="connsiteY34" fmla="*/ 1612446 h 2821781"/>
              <a:gd name="connsiteX35" fmla="*/ 357188 w 414338"/>
              <a:gd name="connsiteY35" fmla="*/ 1674019 h 2821781"/>
              <a:gd name="connsiteX36" fmla="*/ 384062 w 414338"/>
              <a:gd name="connsiteY36" fmla="*/ 1738313 h 2821781"/>
              <a:gd name="connsiteX37" fmla="*/ 404813 w 414338"/>
              <a:gd name="connsiteY37" fmla="*/ 1781515 h 2821781"/>
              <a:gd name="connsiteX38" fmla="*/ 364671 w 414338"/>
              <a:gd name="connsiteY38" fmla="*/ 1916226 h 2821781"/>
              <a:gd name="connsiteX39" fmla="*/ 350044 w 414338"/>
              <a:gd name="connsiteY39" fmla="*/ 1943100 h 2821781"/>
              <a:gd name="connsiteX40" fmla="*/ 364332 w 414338"/>
              <a:gd name="connsiteY40" fmla="*/ 1993106 h 2821781"/>
              <a:gd name="connsiteX41" fmla="*/ 378619 w 414338"/>
              <a:gd name="connsiteY41" fmla="*/ 2014538 h 2821781"/>
              <a:gd name="connsiteX42" fmla="*/ 400050 w 414338"/>
              <a:gd name="connsiteY42" fmla="*/ 2085975 h 2821781"/>
              <a:gd name="connsiteX43" fmla="*/ 407194 w 414338"/>
              <a:gd name="connsiteY43" fmla="*/ 2107406 h 2821781"/>
              <a:gd name="connsiteX44" fmla="*/ 414338 w 414338"/>
              <a:gd name="connsiteY44" fmla="*/ 2128838 h 2821781"/>
              <a:gd name="connsiteX45" fmla="*/ 407194 w 414338"/>
              <a:gd name="connsiteY45" fmla="*/ 2350294 h 2821781"/>
              <a:gd name="connsiteX46" fmla="*/ 364332 w 414338"/>
              <a:gd name="connsiteY46" fmla="*/ 2436019 h 2821781"/>
              <a:gd name="connsiteX47" fmla="*/ 342900 w 414338"/>
              <a:gd name="connsiteY47" fmla="*/ 2478881 h 2821781"/>
              <a:gd name="connsiteX48" fmla="*/ 328613 w 414338"/>
              <a:gd name="connsiteY48" fmla="*/ 2500313 h 2821781"/>
              <a:gd name="connsiteX49" fmla="*/ 314325 w 414338"/>
              <a:gd name="connsiteY49" fmla="*/ 2543175 h 2821781"/>
              <a:gd name="connsiteX50" fmla="*/ 292894 w 414338"/>
              <a:gd name="connsiteY50" fmla="*/ 2607469 h 2821781"/>
              <a:gd name="connsiteX51" fmla="*/ 285750 w 414338"/>
              <a:gd name="connsiteY51" fmla="*/ 2628900 h 2821781"/>
              <a:gd name="connsiteX52" fmla="*/ 275205 w 414338"/>
              <a:gd name="connsiteY52" fmla="*/ 2651352 h 2821781"/>
              <a:gd name="connsiteX53" fmla="*/ 257515 w 414338"/>
              <a:gd name="connsiteY53" fmla="*/ 2683329 h 2821781"/>
              <a:gd name="connsiteX54" fmla="*/ 242548 w 414338"/>
              <a:gd name="connsiteY54" fmla="*/ 2726191 h 2821781"/>
              <a:gd name="connsiteX55" fmla="*/ 224518 w 414338"/>
              <a:gd name="connsiteY55" fmla="*/ 2761229 h 2821781"/>
              <a:gd name="connsiteX56" fmla="*/ 207169 w 414338"/>
              <a:gd name="connsiteY56" fmla="*/ 2821781 h 2821781"/>
              <a:gd name="connsiteX0" fmla="*/ 0 w 414338"/>
              <a:gd name="connsiteY0" fmla="*/ 0 h 2840831"/>
              <a:gd name="connsiteX1" fmla="*/ 14288 w 414338"/>
              <a:gd name="connsiteY1" fmla="*/ 35719 h 2840831"/>
              <a:gd name="connsiteX2" fmla="*/ 35719 w 414338"/>
              <a:gd name="connsiteY2" fmla="*/ 50006 h 2840831"/>
              <a:gd name="connsiteX3" fmla="*/ 42863 w 414338"/>
              <a:gd name="connsiteY3" fmla="*/ 71438 h 2840831"/>
              <a:gd name="connsiteX4" fmla="*/ 59532 w 414338"/>
              <a:gd name="connsiteY4" fmla="*/ 118041 h 2840831"/>
              <a:gd name="connsiteX5" fmla="*/ 73819 w 414338"/>
              <a:gd name="connsiteY5" fmla="*/ 177233 h 2840831"/>
              <a:gd name="connsiteX6" fmla="*/ 107157 w 414338"/>
              <a:gd name="connsiteY6" fmla="*/ 264319 h 2840831"/>
              <a:gd name="connsiteX7" fmla="*/ 138792 w 414338"/>
              <a:gd name="connsiteY7" fmla="*/ 308202 h 2840831"/>
              <a:gd name="connsiteX8" fmla="*/ 180975 w 414338"/>
              <a:gd name="connsiteY8" fmla="*/ 358888 h 2840831"/>
              <a:gd name="connsiteX9" fmla="*/ 213293 w 414338"/>
              <a:gd name="connsiteY9" fmla="*/ 396308 h 2840831"/>
              <a:gd name="connsiteX10" fmla="*/ 240167 w 414338"/>
              <a:gd name="connsiteY10" fmla="*/ 424202 h 2840831"/>
              <a:gd name="connsiteX11" fmla="*/ 286772 w 414338"/>
              <a:gd name="connsiteY11" fmla="*/ 485775 h 2840831"/>
              <a:gd name="connsiteX12" fmla="*/ 327933 w 414338"/>
              <a:gd name="connsiteY12" fmla="*/ 539524 h 2840831"/>
              <a:gd name="connsiteX13" fmla="*/ 354807 w 414338"/>
              <a:gd name="connsiteY13" fmla="*/ 590550 h 2840831"/>
              <a:gd name="connsiteX14" fmla="*/ 351746 w 414338"/>
              <a:gd name="connsiteY14" fmla="*/ 616744 h 2840831"/>
              <a:gd name="connsiteX15" fmla="*/ 356847 w 414338"/>
              <a:gd name="connsiteY15" fmla="*/ 651442 h 2840831"/>
              <a:gd name="connsiteX16" fmla="*/ 352086 w 414338"/>
              <a:gd name="connsiteY16" fmla="*/ 683419 h 2840831"/>
              <a:gd name="connsiteX17" fmla="*/ 361950 w 414338"/>
              <a:gd name="connsiteY17" fmla="*/ 696686 h 2840831"/>
              <a:gd name="connsiteX18" fmla="*/ 360929 w 414338"/>
              <a:gd name="connsiteY18" fmla="*/ 731724 h 2840831"/>
              <a:gd name="connsiteX19" fmla="*/ 359910 w 414338"/>
              <a:gd name="connsiteY19" fmla="*/ 803842 h 2840831"/>
              <a:gd name="connsiteX20" fmla="*/ 364332 w 414338"/>
              <a:gd name="connsiteY20" fmla="*/ 914400 h 2840831"/>
              <a:gd name="connsiteX21" fmla="*/ 371475 w 414338"/>
              <a:gd name="connsiteY21" fmla="*/ 935831 h 2840831"/>
              <a:gd name="connsiteX22" fmla="*/ 378619 w 414338"/>
              <a:gd name="connsiteY22" fmla="*/ 1042988 h 2840831"/>
              <a:gd name="connsiteX23" fmla="*/ 371475 w 414338"/>
              <a:gd name="connsiteY23" fmla="*/ 1121569 h 2840831"/>
              <a:gd name="connsiteX24" fmla="*/ 364332 w 414338"/>
              <a:gd name="connsiteY24" fmla="*/ 1143000 h 2840831"/>
              <a:gd name="connsiteX25" fmla="*/ 342900 w 414338"/>
              <a:gd name="connsiteY25" fmla="*/ 1157288 h 2840831"/>
              <a:gd name="connsiteX26" fmla="*/ 250032 w 414338"/>
              <a:gd name="connsiteY26" fmla="*/ 1171575 h 2840831"/>
              <a:gd name="connsiteX27" fmla="*/ 221457 w 414338"/>
              <a:gd name="connsiteY27" fmla="*/ 1257300 h 2840831"/>
              <a:gd name="connsiteX28" fmla="*/ 214313 w 414338"/>
              <a:gd name="connsiteY28" fmla="*/ 1278731 h 2840831"/>
              <a:gd name="connsiteX29" fmla="*/ 207169 w 414338"/>
              <a:gd name="connsiteY29" fmla="*/ 1300163 h 2840831"/>
              <a:gd name="connsiteX30" fmla="*/ 207169 w 414338"/>
              <a:gd name="connsiteY30" fmla="*/ 1507331 h 2840831"/>
              <a:gd name="connsiteX31" fmla="*/ 221457 w 414338"/>
              <a:gd name="connsiteY31" fmla="*/ 1528763 h 2840831"/>
              <a:gd name="connsiteX32" fmla="*/ 228600 w 414338"/>
              <a:gd name="connsiteY32" fmla="*/ 1550194 h 2840831"/>
              <a:gd name="connsiteX33" fmla="*/ 271463 w 414338"/>
              <a:gd name="connsiteY33" fmla="*/ 1585913 h 2840831"/>
              <a:gd name="connsiteX34" fmla="*/ 318407 w 414338"/>
              <a:gd name="connsiteY34" fmla="*/ 1612446 h 2840831"/>
              <a:gd name="connsiteX35" fmla="*/ 357188 w 414338"/>
              <a:gd name="connsiteY35" fmla="*/ 1674019 h 2840831"/>
              <a:gd name="connsiteX36" fmla="*/ 384062 w 414338"/>
              <a:gd name="connsiteY36" fmla="*/ 1738313 h 2840831"/>
              <a:gd name="connsiteX37" fmla="*/ 404813 w 414338"/>
              <a:gd name="connsiteY37" fmla="*/ 1781515 h 2840831"/>
              <a:gd name="connsiteX38" fmla="*/ 364671 w 414338"/>
              <a:gd name="connsiteY38" fmla="*/ 1916226 h 2840831"/>
              <a:gd name="connsiteX39" fmla="*/ 350044 w 414338"/>
              <a:gd name="connsiteY39" fmla="*/ 1943100 h 2840831"/>
              <a:gd name="connsiteX40" fmla="*/ 364332 w 414338"/>
              <a:gd name="connsiteY40" fmla="*/ 1993106 h 2840831"/>
              <a:gd name="connsiteX41" fmla="*/ 378619 w 414338"/>
              <a:gd name="connsiteY41" fmla="*/ 2014538 h 2840831"/>
              <a:gd name="connsiteX42" fmla="*/ 400050 w 414338"/>
              <a:gd name="connsiteY42" fmla="*/ 2085975 h 2840831"/>
              <a:gd name="connsiteX43" fmla="*/ 407194 w 414338"/>
              <a:gd name="connsiteY43" fmla="*/ 2107406 h 2840831"/>
              <a:gd name="connsiteX44" fmla="*/ 414338 w 414338"/>
              <a:gd name="connsiteY44" fmla="*/ 2128838 h 2840831"/>
              <a:gd name="connsiteX45" fmla="*/ 407194 w 414338"/>
              <a:gd name="connsiteY45" fmla="*/ 2350294 h 2840831"/>
              <a:gd name="connsiteX46" fmla="*/ 364332 w 414338"/>
              <a:gd name="connsiteY46" fmla="*/ 2436019 h 2840831"/>
              <a:gd name="connsiteX47" fmla="*/ 342900 w 414338"/>
              <a:gd name="connsiteY47" fmla="*/ 2478881 h 2840831"/>
              <a:gd name="connsiteX48" fmla="*/ 328613 w 414338"/>
              <a:gd name="connsiteY48" fmla="*/ 2500313 h 2840831"/>
              <a:gd name="connsiteX49" fmla="*/ 314325 w 414338"/>
              <a:gd name="connsiteY49" fmla="*/ 2543175 h 2840831"/>
              <a:gd name="connsiteX50" fmla="*/ 292894 w 414338"/>
              <a:gd name="connsiteY50" fmla="*/ 2607469 h 2840831"/>
              <a:gd name="connsiteX51" fmla="*/ 285750 w 414338"/>
              <a:gd name="connsiteY51" fmla="*/ 2628900 h 2840831"/>
              <a:gd name="connsiteX52" fmla="*/ 275205 w 414338"/>
              <a:gd name="connsiteY52" fmla="*/ 2651352 h 2840831"/>
              <a:gd name="connsiteX53" fmla="*/ 257515 w 414338"/>
              <a:gd name="connsiteY53" fmla="*/ 2683329 h 2840831"/>
              <a:gd name="connsiteX54" fmla="*/ 242548 w 414338"/>
              <a:gd name="connsiteY54" fmla="*/ 2726191 h 2840831"/>
              <a:gd name="connsiteX55" fmla="*/ 224518 w 414338"/>
              <a:gd name="connsiteY55" fmla="*/ 2761229 h 2840831"/>
              <a:gd name="connsiteX56" fmla="*/ 188119 w 414338"/>
              <a:gd name="connsiteY56" fmla="*/ 2840831 h 2840831"/>
              <a:gd name="connsiteX0" fmla="*/ 0 w 427945"/>
              <a:gd name="connsiteY0" fmla="*/ 0 h 2876209"/>
              <a:gd name="connsiteX1" fmla="*/ 27895 w 427945"/>
              <a:gd name="connsiteY1" fmla="*/ 71097 h 2876209"/>
              <a:gd name="connsiteX2" fmla="*/ 49326 w 427945"/>
              <a:gd name="connsiteY2" fmla="*/ 85384 h 2876209"/>
              <a:gd name="connsiteX3" fmla="*/ 56470 w 427945"/>
              <a:gd name="connsiteY3" fmla="*/ 106816 h 2876209"/>
              <a:gd name="connsiteX4" fmla="*/ 73139 w 427945"/>
              <a:gd name="connsiteY4" fmla="*/ 153419 h 2876209"/>
              <a:gd name="connsiteX5" fmla="*/ 87426 w 427945"/>
              <a:gd name="connsiteY5" fmla="*/ 212611 h 2876209"/>
              <a:gd name="connsiteX6" fmla="*/ 120764 w 427945"/>
              <a:gd name="connsiteY6" fmla="*/ 299697 h 2876209"/>
              <a:gd name="connsiteX7" fmla="*/ 152399 w 427945"/>
              <a:gd name="connsiteY7" fmla="*/ 343580 h 2876209"/>
              <a:gd name="connsiteX8" fmla="*/ 194582 w 427945"/>
              <a:gd name="connsiteY8" fmla="*/ 394266 h 2876209"/>
              <a:gd name="connsiteX9" fmla="*/ 226900 w 427945"/>
              <a:gd name="connsiteY9" fmla="*/ 431686 h 2876209"/>
              <a:gd name="connsiteX10" fmla="*/ 253774 w 427945"/>
              <a:gd name="connsiteY10" fmla="*/ 459580 h 2876209"/>
              <a:gd name="connsiteX11" fmla="*/ 300379 w 427945"/>
              <a:gd name="connsiteY11" fmla="*/ 521153 h 2876209"/>
              <a:gd name="connsiteX12" fmla="*/ 341540 w 427945"/>
              <a:gd name="connsiteY12" fmla="*/ 574902 h 2876209"/>
              <a:gd name="connsiteX13" fmla="*/ 368414 w 427945"/>
              <a:gd name="connsiteY13" fmla="*/ 625928 h 2876209"/>
              <a:gd name="connsiteX14" fmla="*/ 365353 w 427945"/>
              <a:gd name="connsiteY14" fmla="*/ 652122 h 2876209"/>
              <a:gd name="connsiteX15" fmla="*/ 370454 w 427945"/>
              <a:gd name="connsiteY15" fmla="*/ 686820 h 2876209"/>
              <a:gd name="connsiteX16" fmla="*/ 365693 w 427945"/>
              <a:gd name="connsiteY16" fmla="*/ 718797 h 2876209"/>
              <a:gd name="connsiteX17" fmla="*/ 375557 w 427945"/>
              <a:gd name="connsiteY17" fmla="*/ 732064 h 2876209"/>
              <a:gd name="connsiteX18" fmla="*/ 374536 w 427945"/>
              <a:gd name="connsiteY18" fmla="*/ 767102 h 2876209"/>
              <a:gd name="connsiteX19" fmla="*/ 373517 w 427945"/>
              <a:gd name="connsiteY19" fmla="*/ 839220 h 2876209"/>
              <a:gd name="connsiteX20" fmla="*/ 377939 w 427945"/>
              <a:gd name="connsiteY20" fmla="*/ 949778 h 2876209"/>
              <a:gd name="connsiteX21" fmla="*/ 385082 w 427945"/>
              <a:gd name="connsiteY21" fmla="*/ 971209 h 2876209"/>
              <a:gd name="connsiteX22" fmla="*/ 392226 w 427945"/>
              <a:gd name="connsiteY22" fmla="*/ 1078366 h 2876209"/>
              <a:gd name="connsiteX23" fmla="*/ 385082 w 427945"/>
              <a:gd name="connsiteY23" fmla="*/ 1156947 h 2876209"/>
              <a:gd name="connsiteX24" fmla="*/ 377939 w 427945"/>
              <a:gd name="connsiteY24" fmla="*/ 1178378 h 2876209"/>
              <a:gd name="connsiteX25" fmla="*/ 356507 w 427945"/>
              <a:gd name="connsiteY25" fmla="*/ 1192666 h 2876209"/>
              <a:gd name="connsiteX26" fmla="*/ 263639 w 427945"/>
              <a:gd name="connsiteY26" fmla="*/ 1206953 h 2876209"/>
              <a:gd name="connsiteX27" fmla="*/ 235064 w 427945"/>
              <a:gd name="connsiteY27" fmla="*/ 1292678 h 2876209"/>
              <a:gd name="connsiteX28" fmla="*/ 227920 w 427945"/>
              <a:gd name="connsiteY28" fmla="*/ 1314109 h 2876209"/>
              <a:gd name="connsiteX29" fmla="*/ 220776 w 427945"/>
              <a:gd name="connsiteY29" fmla="*/ 1335541 h 2876209"/>
              <a:gd name="connsiteX30" fmla="*/ 220776 w 427945"/>
              <a:gd name="connsiteY30" fmla="*/ 1542709 h 2876209"/>
              <a:gd name="connsiteX31" fmla="*/ 235064 w 427945"/>
              <a:gd name="connsiteY31" fmla="*/ 1564141 h 2876209"/>
              <a:gd name="connsiteX32" fmla="*/ 242207 w 427945"/>
              <a:gd name="connsiteY32" fmla="*/ 1585572 h 2876209"/>
              <a:gd name="connsiteX33" fmla="*/ 285070 w 427945"/>
              <a:gd name="connsiteY33" fmla="*/ 1621291 h 2876209"/>
              <a:gd name="connsiteX34" fmla="*/ 332014 w 427945"/>
              <a:gd name="connsiteY34" fmla="*/ 1647824 h 2876209"/>
              <a:gd name="connsiteX35" fmla="*/ 370795 w 427945"/>
              <a:gd name="connsiteY35" fmla="*/ 1709397 h 2876209"/>
              <a:gd name="connsiteX36" fmla="*/ 397669 w 427945"/>
              <a:gd name="connsiteY36" fmla="*/ 1773691 h 2876209"/>
              <a:gd name="connsiteX37" fmla="*/ 418420 w 427945"/>
              <a:gd name="connsiteY37" fmla="*/ 1816893 h 2876209"/>
              <a:gd name="connsiteX38" fmla="*/ 378278 w 427945"/>
              <a:gd name="connsiteY38" fmla="*/ 1951604 h 2876209"/>
              <a:gd name="connsiteX39" fmla="*/ 363651 w 427945"/>
              <a:gd name="connsiteY39" fmla="*/ 1978478 h 2876209"/>
              <a:gd name="connsiteX40" fmla="*/ 377939 w 427945"/>
              <a:gd name="connsiteY40" fmla="*/ 2028484 h 2876209"/>
              <a:gd name="connsiteX41" fmla="*/ 392226 w 427945"/>
              <a:gd name="connsiteY41" fmla="*/ 2049916 h 2876209"/>
              <a:gd name="connsiteX42" fmla="*/ 413657 w 427945"/>
              <a:gd name="connsiteY42" fmla="*/ 2121353 h 2876209"/>
              <a:gd name="connsiteX43" fmla="*/ 420801 w 427945"/>
              <a:gd name="connsiteY43" fmla="*/ 2142784 h 2876209"/>
              <a:gd name="connsiteX44" fmla="*/ 427945 w 427945"/>
              <a:gd name="connsiteY44" fmla="*/ 2164216 h 2876209"/>
              <a:gd name="connsiteX45" fmla="*/ 420801 w 427945"/>
              <a:gd name="connsiteY45" fmla="*/ 2385672 h 2876209"/>
              <a:gd name="connsiteX46" fmla="*/ 377939 w 427945"/>
              <a:gd name="connsiteY46" fmla="*/ 2471397 h 2876209"/>
              <a:gd name="connsiteX47" fmla="*/ 356507 w 427945"/>
              <a:gd name="connsiteY47" fmla="*/ 2514259 h 2876209"/>
              <a:gd name="connsiteX48" fmla="*/ 342220 w 427945"/>
              <a:gd name="connsiteY48" fmla="*/ 2535691 h 2876209"/>
              <a:gd name="connsiteX49" fmla="*/ 327932 w 427945"/>
              <a:gd name="connsiteY49" fmla="*/ 2578553 h 2876209"/>
              <a:gd name="connsiteX50" fmla="*/ 306501 w 427945"/>
              <a:gd name="connsiteY50" fmla="*/ 2642847 h 2876209"/>
              <a:gd name="connsiteX51" fmla="*/ 299357 w 427945"/>
              <a:gd name="connsiteY51" fmla="*/ 2664278 h 2876209"/>
              <a:gd name="connsiteX52" fmla="*/ 288812 w 427945"/>
              <a:gd name="connsiteY52" fmla="*/ 2686730 h 2876209"/>
              <a:gd name="connsiteX53" fmla="*/ 271122 w 427945"/>
              <a:gd name="connsiteY53" fmla="*/ 2718707 h 2876209"/>
              <a:gd name="connsiteX54" fmla="*/ 256155 w 427945"/>
              <a:gd name="connsiteY54" fmla="*/ 2761569 h 2876209"/>
              <a:gd name="connsiteX55" fmla="*/ 238125 w 427945"/>
              <a:gd name="connsiteY55" fmla="*/ 2796607 h 2876209"/>
              <a:gd name="connsiteX56" fmla="*/ 201726 w 427945"/>
              <a:gd name="connsiteY56" fmla="*/ 2876209 h 2876209"/>
              <a:gd name="connsiteX0" fmla="*/ 0 w 427945"/>
              <a:gd name="connsiteY0" fmla="*/ 0 h 2876209"/>
              <a:gd name="connsiteX1" fmla="*/ 17010 w 427945"/>
              <a:gd name="connsiteY1" fmla="*/ 41162 h 2876209"/>
              <a:gd name="connsiteX2" fmla="*/ 49326 w 427945"/>
              <a:gd name="connsiteY2" fmla="*/ 85384 h 2876209"/>
              <a:gd name="connsiteX3" fmla="*/ 56470 w 427945"/>
              <a:gd name="connsiteY3" fmla="*/ 106816 h 2876209"/>
              <a:gd name="connsiteX4" fmla="*/ 73139 w 427945"/>
              <a:gd name="connsiteY4" fmla="*/ 153419 h 2876209"/>
              <a:gd name="connsiteX5" fmla="*/ 87426 w 427945"/>
              <a:gd name="connsiteY5" fmla="*/ 212611 h 2876209"/>
              <a:gd name="connsiteX6" fmla="*/ 120764 w 427945"/>
              <a:gd name="connsiteY6" fmla="*/ 299697 h 2876209"/>
              <a:gd name="connsiteX7" fmla="*/ 152399 w 427945"/>
              <a:gd name="connsiteY7" fmla="*/ 343580 h 2876209"/>
              <a:gd name="connsiteX8" fmla="*/ 194582 w 427945"/>
              <a:gd name="connsiteY8" fmla="*/ 394266 h 2876209"/>
              <a:gd name="connsiteX9" fmla="*/ 226900 w 427945"/>
              <a:gd name="connsiteY9" fmla="*/ 431686 h 2876209"/>
              <a:gd name="connsiteX10" fmla="*/ 253774 w 427945"/>
              <a:gd name="connsiteY10" fmla="*/ 459580 h 2876209"/>
              <a:gd name="connsiteX11" fmla="*/ 300379 w 427945"/>
              <a:gd name="connsiteY11" fmla="*/ 521153 h 2876209"/>
              <a:gd name="connsiteX12" fmla="*/ 341540 w 427945"/>
              <a:gd name="connsiteY12" fmla="*/ 574902 h 2876209"/>
              <a:gd name="connsiteX13" fmla="*/ 368414 w 427945"/>
              <a:gd name="connsiteY13" fmla="*/ 625928 h 2876209"/>
              <a:gd name="connsiteX14" fmla="*/ 365353 w 427945"/>
              <a:gd name="connsiteY14" fmla="*/ 652122 h 2876209"/>
              <a:gd name="connsiteX15" fmla="*/ 370454 w 427945"/>
              <a:gd name="connsiteY15" fmla="*/ 686820 h 2876209"/>
              <a:gd name="connsiteX16" fmla="*/ 365693 w 427945"/>
              <a:gd name="connsiteY16" fmla="*/ 718797 h 2876209"/>
              <a:gd name="connsiteX17" fmla="*/ 375557 w 427945"/>
              <a:gd name="connsiteY17" fmla="*/ 732064 h 2876209"/>
              <a:gd name="connsiteX18" fmla="*/ 374536 w 427945"/>
              <a:gd name="connsiteY18" fmla="*/ 767102 h 2876209"/>
              <a:gd name="connsiteX19" fmla="*/ 373517 w 427945"/>
              <a:gd name="connsiteY19" fmla="*/ 839220 h 2876209"/>
              <a:gd name="connsiteX20" fmla="*/ 377939 w 427945"/>
              <a:gd name="connsiteY20" fmla="*/ 949778 h 2876209"/>
              <a:gd name="connsiteX21" fmla="*/ 385082 w 427945"/>
              <a:gd name="connsiteY21" fmla="*/ 971209 h 2876209"/>
              <a:gd name="connsiteX22" fmla="*/ 392226 w 427945"/>
              <a:gd name="connsiteY22" fmla="*/ 1078366 h 2876209"/>
              <a:gd name="connsiteX23" fmla="*/ 385082 w 427945"/>
              <a:gd name="connsiteY23" fmla="*/ 1156947 h 2876209"/>
              <a:gd name="connsiteX24" fmla="*/ 377939 w 427945"/>
              <a:gd name="connsiteY24" fmla="*/ 1178378 h 2876209"/>
              <a:gd name="connsiteX25" fmla="*/ 356507 w 427945"/>
              <a:gd name="connsiteY25" fmla="*/ 1192666 h 2876209"/>
              <a:gd name="connsiteX26" fmla="*/ 263639 w 427945"/>
              <a:gd name="connsiteY26" fmla="*/ 1206953 h 2876209"/>
              <a:gd name="connsiteX27" fmla="*/ 235064 w 427945"/>
              <a:gd name="connsiteY27" fmla="*/ 1292678 h 2876209"/>
              <a:gd name="connsiteX28" fmla="*/ 227920 w 427945"/>
              <a:gd name="connsiteY28" fmla="*/ 1314109 h 2876209"/>
              <a:gd name="connsiteX29" fmla="*/ 220776 w 427945"/>
              <a:gd name="connsiteY29" fmla="*/ 1335541 h 2876209"/>
              <a:gd name="connsiteX30" fmla="*/ 220776 w 427945"/>
              <a:gd name="connsiteY30" fmla="*/ 1542709 h 2876209"/>
              <a:gd name="connsiteX31" fmla="*/ 235064 w 427945"/>
              <a:gd name="connsiteY31" fmla="*/ 1564141 h 2876209"/>
              <a:gd name="connsiteX32" fmla="*/ 242207 w 427945"/>
              <a:gd name="connsiteY32" fmla="*/ 1585572 h 2876209"/>
              <a:gd name="connsiteX33" fmla="*/ 285070 w 427945"/>
              <a:gd name="connsiteY33" fmla="*/ 1621291 h 2876209"/>
              <a:gd name="connsiteX34" fmla="*/ 332014 w 427945"/>
              <a:gd name="connsiteY34" fmla="*/ 1647824 h 2876209"/>
              <a:gd name="connsiteX35" fmla="*/ 370795 w 427945"/>
              <a:gd name="connsiteY35" fmla="*/ 1709397 h 2876209"/>
              <a:gd name="connsiteX36" fmla="*/ 397669 w 427945"/>
              <a:gd name="connsiteY36" fmla="*/ 1773691 h 2876209"/>
              <a:gd name="connsiteX37" fmla="*/ 418420 w 427945"/>
              <a:gd name="connsiteY37" fmla="*/ 1816893 h 2876209"/>
              <a:gd name="connsiteX38" fmla="*/ 378278 w 427945"/>
              <a:gd name="connsiteY38" fmla="*/ 1951604 h 2876209"/>
              <a:gd name="connsiteX39" fmla="*/ 363651 w 427945"/>
              <a:gd name="connsiteY39" fmla="*/ 1978478 h 2876209"/>
              <a:gd name="connsiteX40" fmla="*/ 377939 w 427945"/>
              <a:gd name="connsiteY40" fmla="*/ 2028484 h 2876209"/>
              <a:gd name="connsiteX41" fmla="*/ 392226 w 427945"/>
              <a:gd name="connsiteY41" fmla="*/ 2049916 h 2876209"/>
              <a:gd name="connsiteX42" fmla="*/ 413657 w 427945"/>
              <a:gd name="connsiteY42" fmla="*/ 2121353 h 2876209"/>
              <a:gd name="connsiteX43" fmla="*/ 420801 w 427945"/>
              <a:gd name="connsiteY43" fmla="*/ 2142784 h 2876209"/>
              <a:gd name="connsiteX44" fmla="*/ 427945 w 427945"/>
              <a:gd name="connsiteY44" fmla="*/ 2164216 h 2876209"/>
              <a:gd name="connsiteX45" fmla="*/ 420801 w 427945"/>
              <a:gd name="connsiteY45" fmla="*/ 2385672 h 2876209"/>
              <a:gd name="connsiteX46" fmla="*/ 377939 w 427945"/>
              <a:gd name="connsiteY46" fmla="*/ 2471397 h 2876209"/>
              <a:gd name="connsiteX47" fmla="*/ 356507 w 427945"/>
              <a:gd name="connsiteY47" fmla="*/ 2514259 h 2876209"/>
              <a:gd name="connsiteX48" fmla="*/ 342220 w 427945"/>
              <a:gd name="connsiteY48" fmla="*/ 2535691 h 2876209"/>
              <a:gd name="connsiteX49" fmla="*/ 327932 w 427945"/>
              <a:gd name="connsiteY49" fmla="*/ 2578553 h 2876209"/>
              <a:gd name="connsiteX50" fmla="*/ 306501 w 427945"/>
              <a:gd name="connsiteY50" fmla="*/ 2642847 h 2876209"/>
              <a:gd name="connsiteX51" fmla="*/ 299357 w 427945"/>
              <a:gd name="connsiteY51" fmla="*/ 2664278 h 2876209"/>
              <a:gd name="connsiteX52" fmla="*/ 288812 w 427945"/>
              <a:gd name="connsiteY52" fmla="*/ 2686730 h 2876209"/>
              <a:gd name="connsiteX53" fmla="*/ 271122 w 427945"/>
              <a:gd name="connsiteY53" fmla="*/ 2718707 h 2876209"/>
              <a:gd name="connsiteX54" fmla="*/ 256155 w 427945"/>
              <a:gd name="connsiteY54" fmla="*/ 2761569 h 2876209"/>
              <a:gd name="connsiteX55" fmla="*/ 238125 w 427945"/>
              <a:gd name="connsiteY55" fmla="*/ 2796607 h 2876209"/>
              <a:gd name="connsiteX56" fmla="*/ 201726 w 427945"/>
              <a:gd name="connsiteY56" fmla="*/ 2876209 h 2876209"/>
              <a:gd name="connsiteX0" fmla="*/ 0 w 427945"/>
              <a:gd name="connsiteY0" fmla="*/ 0 h 2876209"/>
              <a:gd name="connsiteX1" fmla="*/ 17010 w 427945"/>
              <a:gd name="connsiteY1" fmla="*/ 41162 h 2876209"/>
              <a:gd name="connsiteX2" fmla="*/ 41162 w 427945"/>
              <a:gd name="connsiteY2" fmla="*/ 93548 h 2876209"/>
              <a:gd name="connsiteX3" fmla="*/ 56470 w 427945"/>
              <a:gd name="connsiteY3" fmla="*/ 106816 h 2876209"/>
              <a:gd name="connsiteX4" fmla="*/ 73139 w 427945"/>
              <a:gd name="connsiteY4" fmla="*/ 153419 h 2876209"/>
              <a:gd name="connsiteX5" fmla="*/ 87426 w 427945"/>
              <a:gd name="connsiteY5" fmla="*/ 212611 h 2876209"/>
              <a:gd name="connsiteX6" fmla="*/ 120764 w 427945"/>
              <a:gd name="connsiteY6" fmla="*/ 299697 h 2876209"/>
              <a:gd name="connsiteX7" fmla="*/ 152399 w 427945"/>
              <a:gd name="connsiteY7" fmla="*/ 343580 h 2876209"/>
              <a:gd name="connsiteX8" fmla="*/ 194582 w 427945"/>
              <a:gd name="connsiteY8" fmla="*/ 394266 h 2876209"/>
              <a:gd name="connsiteX9" fmla="*/ 226900 w 427945"/>
              <a:gd name="connsiteY9" fmla="*/ 431686 h 2876209"/>
              <a:gd name="connsiteX10" fmla="*/ 253774 w 427945"/>
              <a:gd name="connsiteY10" fmla="*/ 459580 h 2876209"/>
              <a:gd name="connsiteX11" fmla="*/ 300379 w 427945"/>
              <a:gd name="connsiteY11" fmla="*/ 521153 h 2876209"/>
              <a:gd name="connsiteX12" fmla="*/ 341540 w 427945"/>
              <a:gd name="connsiteY12" fmla="*/ 574902 h 2876209"/>
              <a:gd name="connsiteX13" fmla="*/ 368414 w 427945"/>
              <a:gd name="connsiteY13" fmla="*/ 625928 h 2876209"/>
              <a:gd name="connsiteX14" fmla="*/ 365353 w 427945"/>
              <a:gd name="connsiteY14" fmla="*/ 652122 h 2876209"/>
              <a:gd name="connsiteX15" fmla="*/ 370454 w 427945"/>
              <a:gd name="connsiteY15" fmla="*/ 686820 h 2876209"/>
              <a:gd name="connsiteX16" fmla="*/ 365693 w 427945"/>
              <a:gd name="connsiteY16" fmla="*/ 718797 h 2876209"/>
              <a:gd name="connsiteX17" fmla="*/ 375557 w 427945"/>
              <a:gd name="connsiteY17" fmla="*/ 732064 h 2876209"/>
              <a:gd name="connsiteX18" fmla="*/ 374536 w 427945"/>
              <a:gd name="connsiteY18" fmla="*/ 767102 h 2876209"/>
              <a:gd name="connsiteX19" fmla="*/ 373517 w 427945"/>
              <a:gd name="connsiteY19" fmla="*/ 839220 h 2876209"/>
              <a:gd name="connsiteX20" fmla="*/ 377939 w 427945"/>
              <a:gd name="connsiteY20" fmla="*/ 949778 h 2876209"/>
              <a:gd name="connsiteX21" fmla="*/ 385082 w 427945"/>
              <a:gd name="connsiteY21" fmla="*/ 971209 h 2876209"/>
              <a:gd name="connsiteX22" fmla="*/ 392226 w 427945"/>
              <a:gd name="connsiteY22" fmla="*/ 1078366 h 2876209"/>
              <a:gd name="connsiteX23" fmla="*/ 385082 w 427945"/>
              <a:gd name="connsiteY23" fmla="*/ 1156947 h 2876209"/>
              <a:gd name="connsiteX24" fmla="*/ 377939 w 427945"/>
              <a:gd name="connsiteY24" fmla="*/ 1178378 h 2876209"/>
              <a:gd name="connsiteX25" fmla="*/ 356507 w 427945"/>
              <a:gd name="connsiteY25" fmla="*/ 1192666 h 2876209"/>
              <a:gd name="connsiteX26" fmla="*/ 263639 w 427945"/>
              <a:gd name="connsiteY26" fmla="*/ 1206953 h 2876209"/>
              <a:gd name="connsiteX27" fmla="*/ 235064 w 427945"/>
              <a:gd name="connsiteY27" fmla="*/ 1292678 h 2876209"/>
              <a:gd name="connsiteX28" fmla="*/ 227920 w 427945"/>
              <a:gd name="connsiteY28" fmla="*/ 1314109 h 2876209"/>
              <a:gd name="connsiteX29" fmla="*/ 220776 w 427945"/>
              <a:gd name="connsiteY29" fmla="*/ 1335541 h 2876209"/>
              <a:gd name="connsiteX30" fmla="*/ 220776 w 427945"/>
              <a:gd name="connsiteY30" fmla="*/ 1542709 h 2876209"/>
              <a:gd name="connsiteX31" fmla="*/ 235064 w 427945"/>
              <a:gd name="connsiteY31" fmla="*/ 1564141 h 2876209"/>
              <a:gd name="connsiteX32" fmla="*/ 242207 w 427945"/>
              <a:gd name="connsiteY32" fmla="*/ 1585572 h 2876209"/>
              <a:gd name="connsiteX33" fmla="*/ 285070 w 427945"/>
              <a:gd name="connsiteY33" fmla="*/ 1621291 h 2876209"/>
              <a:gd name="connsiteX34" fmla="*/ 332014 w 427945"/>
              <a:gd name="connsiteY34" fmla="*/ 1647824 h 2876209"/>
              <a:gd name="connsiteX35" fmla="*/ 370795 w 427945"/>
              <a:gd name="connsiteY35" fmla="*/ 1709397 h 2876209"/>
              <a:gd name="connsiteX36" fmla="*/ 397669 w 427945"/>
              <a:gd name="connsiteY36" fmla="*/ 1773691 h 2876209"/>
              <a:gd name="connsiteX37" fmla="*/ 418420 w 427945"/>
              <a:gd name="connsiteY37" fmla="*/ 1816893 h 2876209"/>
              <a:gd name="connsiteX38" fmla="*/ 378278 w 427945"/>
              <a:gd name="connsiteY38" fmla="*/ 1951604 h 2876209"/>
              <a:gd name="connsiteX39" fmla="*/ 363651 w 427945"/>
              <a:gd name="connsiteY39" fmla="*/ 1978478 h 2876209"/>
              <a:gd name="connsiteX40" fmla="*/ 377939 w 427945"/>
              <a:gd name="connsiteY40" fmla="*/ 2028484 h 2876209"/>
              <a:gd name="connsiteX41" fmla="*/ 392226 w 427945"/>
              <a:gd name="connsiteY41" fmla="*/ 2049916 h 2876209"/>
              <a:gd name="connsiteX42" fmla="*/ 413657 w 427945"/>
              <a:gd name="connsiteY42" fmla="*/ 2121353 h 2876209"/>
              <a:gd name="connsiteX43" fmla="*/ 420801 w 427945"/>
              <a:gd name="connsiteY43" fmla="*/ 2142784 h 2876209"/>
              <a:gd name="connsiteX44" fmla="*/ 427945 w 427945"/>
              <a:gd name="connsiteY44" fmla="*/ 2164216 h 2876209"/>
              <a:gd name="connsiteX45" fmla="*/ 420801 w 427945"/>
              <a:gd name="connsiteY45" fmla="*/ 2385672 h 2876209"/>
              <a:gd name="connsiteX46" fmla="*/ 377939 w 427945"/>
              <a:gd name="connsiteY46" fmla="*/ 2471397 h 2876209"/>
              <a:gd name="connsiteX47" fmla="*/ 356507 w 427945"/>
              <a:gd name="connsiteY47" fmla="*/ 2514259 h 2876209"/>
              <a:gd name="connsiteX48" fmla="*/ 342220 w 427945"/>
              <a:gd name="connsiteY48" fmla="*/ 2535691 h 2876209"/>
              <a:gd name="connsiteX49" fmla="*/ 327932 w 427945"/>
              <a:gd name="connsiteY49" fmla="*/ 2578553 h 2876209"/>
              <a:gd name="connsiteX50" fmla="*/ 306501 w 427945"/>
              <a:gd name="connsiteY50" fmla="*/ 2642847 h 2876209"/>
              <a:gd name="connsiteX51" fmla="*/ 299357 w 427945"/>
              <a:gd name="connsiteY51" fmla="*/ 2664278 h 2876209"/>
              <a:gd name="connsiteX52" fmla="*/ 288812 w 427945"/>
              <a:gd name="connsiteY52" fmla="*/ 2686730 h 2876209"/>
              <a:gd name="connsiteX53" fmla="*/ 271122 w 427945"/>
              <a:gd name="connsiteY53" fmla="*/ 2718707 h 2876209"/>
              <a:gd name="connsiteX54" fmla="*/ 256155 w 427945"/>
              <a:gd name="connsiteY54" fmla="*/ 2761569 h 2876209"/>
              <a:gd name="connsiteX55" fmla="*/ 238125 w 427945"/>
              <a:gd name="connsiteY55" fmla="*/ 2796607 h 2876209"/>
              <a:gd name="connsiteX56" fmla="*/ 201726 w 427945"/>
              <a:gd name="connsiteY56" fmla="*/ 2876209 h 2876209"/>
              <a:gd name="connsiteX0" fmla="*/ 0 w 427945"/>
              <a:gd name="connsiteY0" fmla="*/ 0 h 2876209"/>
              <a:gd name="connsiteX1" fmla="*/ 17010 w 427945"/>
              <a:gd name="connsiteY1" fmla="*/ 41162 h 2876209"/>
              <a:gd name="connsiteX2" fmla="*/ 41162 w 427945"/>
              <a:gd name="connsiteY2" fmla="*/ 93548 h 2876209"/>
              <a:gd name="connsiteX3" fmla="*/ 51027 w 427945"/>
              <a:gd name="connsiteY3" fmla="*/ 123145 h 2876209"/>
              <a:gd name="connsiteX4" fmla="*/ 73139 w 427945"/>
              <a:gd name="connsiteY4" fmla="*/ 153419 h 2876209"/>
              <a:gd name="connsiteX5" fmla="*/ 87426 w 427945"/>
              <a:gd name="connsiteY5" fmla="*/ 212611 h 2876209"/>
              <a:gd name="connsiteX6" fmla="*/ 120764 w 427945"/>
              <a:gd name="connsiteY6" fmla="*/ 299697 h 2876209"/>
              <a:gd name="connsiteX7" fmla="*/ 152399 w 427945"/>
              <a:gd name="connsiteY7" fmla="*/ 343580 h 2876209"/>
              <a:gd name="connsiteX8" fmla="*/ 194582 w 427945"/>
              <a:gd name="connsiteY8" fmla="*/ 394266 h 2876209"/>
              <a:gd name="connsiteX9" fmla="*/ 226900 w 427945"/>
              <a:gd name="connsiteY9" fmla="*/ 431686 h 2876209"/>
              <a:gd name="connsiteX10" fmla="*/ 253774 w 427945"/>
              <a:gd name="connsiteY10" fmla="*/ 459580 h 2876209"/>
              <a:gd name="connsiteX11" fmla="*/ 300379 w 427945"/>
              <a:gd name="connsiteY11" fmla="*/ 521153 h 2876209"/>
              <a:gd name="connsiteX12" fmla="*/ 341540 w 427945"/>
              <a:gd name="connsiteY12" fmla="*/ 574902 h 2876209"/>
              <a:gd name="connsiteX13" fmla="*/ 368414 w 427945"/>
              <a:gd name="connsiteY13" fmla="*/ 625928 h 2876209"/>
              <a:gd name="connsiteX14" fmla="*/ 365353 w 427945"/>
              <a:gd name="connsiteY14" fmla="*/ 652122 h 2876209"/>
              <a:gd name="connsiteX15" fmla="*/ 370454 w 427945"/>
              <a:gd name="connsiteY15" fmla="*/ 686820 h 2876209"/>
              <a:gd name="connsiteX16" fmla="*/ 365693 w 427945"/>
              <a:gd name="connsiteY16" fmla="*/ 718797 h 2876209"/>
              <a:gd name="connsiteX17" fmla="*/ 375557 w 427945"/>
              <a:gd name="connsiteY17" fmla="*/ 732064 h 2876209"/>
              <a:gd name="connsiteX18" fmla="*/ 374536 w 427945"/>
              <a:gd name="connsiteY18" fmla="*/ 767102 h 2876209"/>
              <a:gd name="connsiteX19" fmla="*/ 373517 w 427945"/>
              <a:gd name="connsiteY19" fmla="*/ 839220 h 2876209"/>
              <a:gd name="connsiteX20" fmla="*/ 377939 w 427945"/>
              <a:gd name="connsiteY20" fmla="*/ 949778 h 2876209"/>
              <a:gd name="connsiteX21" fmla="*/ 385082 w 427945"/>
              <a:gd name="connsiteY21" fmla="*/ 971209 h 2876209"/>
              <a:gd name="connsiteX22" fmla="*/ 392226 w 427945"/>
              <a:gd name="connsiteY22" fmla="*/ 1078366 h 2876209"/>
              <a:gd name="connsiteX23" fmla="*/ 385082 w 427945"/>
              <a:gd name="connsiteY23" fmla="*/ 1156947 h 2876209"/>
              <a:gd name="connsiteX24" fmla="*/ 377939 w 427945"/>
              <a:gd name="connsiteY24" fmla="*/ 1178378 h 2876209"/>
              <a:gd name="connsiteX25" fmla="*/ 356507 w 427945"/>
              <a:gd name="connsiteY25" fmla="*/ 1192666 h 2876209"/>
              <a:gd name="connsiteX26" fmla="*/ 263639 w 427945"/>
              <a:gd name="connsiteY26" fmla="*/ 1206953 h 2876209"/>
              <a:gd name="connsiteX27" fmla="*/ 235064 w 427945"/>
              <a:gd name="connsiteY27" fmla="*/ 1292678 h 2876209"/>
              <a:gd name="connsiteX28" fmla="*/ 227920 w 427945"/>
              <a:gd name="connsiteY28" fmla="*/ 1314109 h 2876209"/>
              <a:gd name="connsiteX29" fmla="*/ 220776 w 427945"/>
              <a:gd name="connsiteY29" fmla="*/ 1335541 h 2876209"/>
              <a:gd name="connsiteX30" fmla="*/ 220776 w 427945"/>
              <a:gd name="connsiteY30" fmla="*/ 1542709 h 2876209"/>
              <a:gd name="connsiteX31" fmla="*/ 235064 w 427945"/>
              <a:gd name="connsiteY31" fmla="*/ 1564141 h 2876209"/>
              <a:gd name="connsiteX32" fmla="*/ 242207 w 427945"/>
              <a:gd name="connsiteY32" fmla="*/ 1585572 h 2876209"/>
              <a:gd name="connsiteX33" fmla="*/ 285070 w 427945"/>
              <a:gd name="connsiteY33" fmla="*/ 1621291 h 2876209"/>
              <a:gd name="connsiteX34" fmla="*/ 332014 w 427945"/>
              <a:gd name="connsiteY34" fmla="*/ 1647824 h 2876209"/>
              <a:gd name="connsiteX35" fmla="*/ 370795 w 427945"/>
              <a:gd name="connsiteY35" fmla="*/ 1709397 h 2876209"/>
              <a:gd name="connsiteX36" fmla="*/ 397669 w 427945"/>
              <a:gd name="connsiteY36" fmla="*/ 1773691 h 2876209"/>
              <a:gd name="connsiteX37" fmla="*/ 418420 w 427945"/>
              <a:gd name="connsiteY37" fmla="*/ 1816893 h 2876209"/>
              <a:gd name="connsiteX38" fmla="*/ 378278 w 427945"/>
              <a:gd name="connsiteY38" fmla="*/ 1951604 h 2876209"/>
              <a:gd name="connsiteX39" fmla="*/ 363651 w 427945"/>
              <a:gd name="connsiteY39" fmla="*/ 1978478 h 2876209"/>
              <a:gd name="connsiteX40" fmla="*/ 377939 w 427945"/>
              <a:gd name="connsiteY40" fmla="*/ 2028484 h 2876209"/>
              <a:gd name="connsiteX41" fmla="*/ 392226 w 427945"/>
              <a:gd name="connsiteY41" fmla="*/ 2049916 h 2876209"/>
              <a:gd name="connsiteX42" fmla="*/ 413657 w 427945"/>
              <a:gd name="connsiteY42" fmla="*/ 2121353 h 2876209"/>
              <a:gd name="connsiteX43" fmla="*/ 420801 w 427945"/>
              <a:gd name="connsiteY43" fmla="*/ 2142784 h 2876209"/>
              <a:gd name="connsiteX44" fmla="*/ 427945 w 427945"/>
              <a:gd name="connsiteY44" fmla="*/ 2164216 h 2876209"/>
              <a:gd name="connsiteX45" fmla="*/ 420801 w 427945"/>
              <a:gd name="connsiteY45" fmla="*/ 2385672 h 2876209"/>
              <a:gd name="connsiteX46" fmla="*/ 377939 w 427945"/>
              <a:gd name="connsiteY46" fmla="*/ 2471397 h 2876209"/>
              <a:gd name="connsiteX47" fmla="*/ 356507 w 427945"/>
              <a:gd name="connsiteY47" fmla="*/ 2514259 h 2876209"/>
              <a:gd name="connsiteX48" fmla="*/ 342220 w 427945"/>
              <a:gd name="connsiteY48" fmla="*/ 2535691 h 2876209"/>
              <a:gd name="connsiteX49" fmla="*/ 327932 w 427945"/>
              <a:gd name="connsiteY49" fmla="*/ 2578553 h 2876209"/>
              <a:gd name="connsiteX50" fmla="*/ 306501 w 427945"/>
              <a:gd name="connsiteY50" fmla="*/ 2642847 h 2876209"/>
              <a:gd name="connsiteX51" fmla="*/ 299357 w 427945"/>
              <a:gd name="connsiteY51" fmla="*/ 2664278 h 2876209"/>
              <a:gd name="connsiteX52" fmla="*/ 288812 w 427945"/>
              <a:gd name="connsiteY52" fmla="*/ 2686730 h 2876209"/>
              <a:gd name="connsiteX53" fmla="*/ 271122 w 427945"/>
              <a:gd name="connsiteY53" fmla="*/ 2718707 h 2876209"/>
              <a:gd name="connsiteX54" fmla="*/ 256155 w 427945"/>
              <a:gd name="connsiteY54" fmla="*/ 2761569 h 2876209"/>
              <a:gd name="connsiteX55" fmla="*/ 238125 w 427945"/>
              <a:gd name="connsiteY55" fmla="*/ 2796607 h 2876209"/>
              <a:gd name="connsiteX56" fmla="*/ 201726 w 427945"/>
              <a:gd name="connsiteY56" fmla="*/ 2876209 h 2876209"/>
              <a:gd name="connsiteX0" fmla="*/ 0 w 414338"/>
              <a:gd name="connsiteY0" fmla="*/ 0 h 2838109"/>
              <a:gd name="connsiteX1" fmla="*/ 3403 w 414338"/>
              <a:gd name="connsiteY1" fmla="*/ 3062 h 2838109"/>
              <a:gd name="connsiteX2" fmla="*/ 27555 w 414338"/>
              <a:gd name="connsiteY2" fmla="*/ 55448 h 2838109"/>
              <a:gd name="connsiteX3" fmla="*/ 37420 w 414338"/>
              <a:gd name="connsiteY3" fmla="*/ 85045 h 2838109"/>
              <a:gd name="connsiteX4" fmla="*/ 59532 w 414338"/>
              <a:gd name="connsiteY4" fmla="*/ 115319 h 2838109"/>
              <a:gd name="connsiteX5" fmla="*/ 73819 w 414338"/>
              <a:gd name="connsiteY5" fmla="*/ 174511 h 2838109"/>
              <a:gd name="connsiteX6" fmla="*/ 107157 w 414338"/>
              <a:gd name="connsiteY6" fmla="*/ 261597 h 2838109"/>
              <a:gd name="connsiteX7" fmla="*/ 138792 w 414338"/>
              <a:gd name="connsiteY7" fmla="*/ 305480 h 2838109"/>
              <a:gd name="connsiteX8" fmla="*/ 180975 w 414338"/>
              <a:gd name="connsiteY8" fmla="*/ 356166 h 2838109"/>
              <a:gd name="connsiteX9" fmla="*/ 213293 w 414338"/>
              <a:gd name="connsiteY9" fmla="*/ 393586 h 2838109"/>
              <a:gd name="connsiteX10" fmla="*/ 240167 w 414338"/>
              <a:gd name="connsiteY10" fmla="*/ 421480 h 2838109"/>
              <a:gd name="connsiteX11" fmla="*/ 286772 w 414338"/>
              <a:gd name="connsiteY11" fmla="*/ 483053 h 2838109"/>
              <a:gd name="connsiteX12" fmla="*/ 327933 w 414338"/>
              <a:gd name="connsiteY12" fmla="*/ 536802 h 2838109"/>
              <a:gd name="connsiteX13" fmla="*/ 354807 w 414338"/>
              <a:gd name="connsiteY13" fmla="*/ 587828 h 2838109"/>
              <a:gd name="connsiteX14" fmla="*/ 351746 w 414338"/>
              <a:gd name="connsiteY14" fmla="*/ 614022 h 2838109"/>
              <a:gd name="connsiteX15" fmla="*/ 356847 w 414338"/>
              <a:gd name="connsiteY15" fmla="*/ 648720 h 2838109"/>
              <a:gd name="connsiteX16" fmla="*/ 352086 w 414338"/>
              <a:gd name="connsiteY16" fmla="*/ 680697 h 2838109"/>
              <a:gd name="connsiteX17" fmla="*/ 361950 w 414338"/>
              <a:gd name="connsiteY17" fmla="*/ 693964 h 2838109"/>
              <a:gd name="connsiteX18" fmla="*/ 360929 w 414338"/>
              <a:gd name="connsiteY18" fmla="*/ 729002 h 2838109"/>
              <a:gd name="connsiteX19" fmla="*/ 359910 w 414338"/>
              <a:gd name="connsiteY19" fmla="*/ 801120 h 2838109"/>
              <a:gd name="connsiteX20" fmla="*/ 364332 w 414338"/>
              <a:gd name="connsiteY20" fmla="*/ 911678 h 2838109"/>
              <a:gd name="connsiteX21" fmla="*/ 371475 w 414338"/>
              <a:gd name="connsiteY21" fmla="*/ 933109 h 2838109"/>
              <a:gd name="connsiteX22" fmla="*/ 378619 w 414338"/>
              <a:gd name="connsiteY22" fmla="*/ 1040266 h 2838109"/>
              <a:gd name="connsiteX23" fmla="*/ 371475 w 414338"/>
              <a:gd name="connsiteY23" fmla="*/ 1118847 h 2838109"/>
              <a:gd name="connsiteX24" fmla="*/ 364332 w 414338"/>
              <a:gd name="connsiteY24" fmla="*/ 1140278 h 2838109"/>
              <a:gd name="connsiteX25" fmla="*/ 342900 w 414338"/>
              <a:gd name="connsiteY25" fmla="*/ 1154566 h 2838109"/>
              <a:gd name="connsiteX26" fmla="*/ 250032 w 414338"/>
              <a:gd name="connsiteY26" fmla="*/ 1168853 h 2838109"/>
              <a:gd name="connsiteX27" fmla="*/ 221457 w 414338"/>
              <a:gd name="connsiteY27" fmla="*/ 1254578 h 2838109"/>
              <a:gd name="connsiteX28" fmla="*/ 214313 w 414338"/>
              <a:gd name="connsiteY28" fmla="*/ 1276009 h 2838109"/>
              <a:gd name="connsiteX29" fmla="*/ 207169 w 414338"/>
              <a:gd name="connsiteY29" fmla="*/ 1297441 h 2838109"/>
              <a:gd name="connsiteX30" fmla="*/ 207169 w 414338"/>
              <a:gd name="connsiteY30" fmla="*/ 1504609 h 2838109"/>
              <a:gd name="connsiteX31" fmla="*/ 221457 w 414338"/>
              <a:gd name="connsiteY31" fmla="*/ 1526041 h 2838109"/>
              <a:gd name="connsiteX32" fmla="*/ 228600 w 414338"/>
              <a:gd name="connsiteY32" fmla="*/ 1547472 h 2838109"/>
              <a:gd name="connsiteX33" fmla="*/ 271463 w 414338"/>
              <a:gd name="connsiteY33" fmla="*/ 1583191 h 2838109"/>
              <a:gd name="connsiteX34" fmla="*/ 318407 w 414338"/>
              <a:gd name="connsiteY34" fmla="*/ 1609724 h 2838109"/>
              <a:gd name="connsiteX35" fmla="*/ 357188 w 414338"/>
              <a:gd name="connsiteY35" fmla="*/ 1671297 h 2838109"/>
              <a:gd name="connsiteX36" fmla="*/ 384062 w 414338"/>
              <a:gd name="connsiteY36" fmla="*/ 1735591 h 2838109"/>
              <a:gd name="connsiteX37" fmla="*/ 404813 w 414338"/>
              <a:gd name="connsiteY37" fmla="*/ 1778793 h 2838109"/>
              <a:gd name="connsiteX38" fmla="*/ 364671 w 414338"/>
              <a:gd name="connsiteY38" fmla="*/ 1913504 h 2838109"/>
              <a:gd name="connsiteX39" fmla="*/ 350044 w 414338"/>
              <a:gd name="connsiteY39" fmla="*/ 1940378 h 2838109"/>
              <a:gd name="connsiteX40" fmla="*/ 364332 w 414338"/>
              <a:gd name="connsiteY40" fmla="*/ 1990384 h 2838109"/>
              <a:gd name="connsiteX41" fmla="*/ 378619 w 414338"/>
              <a:gd name="connsiteY41" fmla="*/ 2011816 h 2838109"/>
              <a:gd name="connsiteX42" fmla="*/ 400050 w 414338"/>
              <a:gd name="connsiteY42" fmla="*/ 2083253 h 2838109"/>
              <a:gd name="connsiteX43" fmla="*/ 407194 w 414338"/>
              <a:gd name="connsiteY43" fmla="*/ 2104684 h 2838109"/>
              <a:gd name="connsiteX44" fmla="*/ 414338 w 414338"/>
              <a:gd name="connsiteY44" fmla="*/ 2126116 h 2838109"/>
              <a:gd name="connsiteX45" fmla="*/ 407194 w 414338"/>
              <a:gd name="connsiteY45" fmla="*/ 2347572 h 2838109"/>
              <a:gd name="connsiteX46" fmla="*/ 364332 w 414338"/>
              <a:gd name="connsiteY46" fmla="*/ 2433297 h 2838109"/>
              <a:gd name="connsiteX47" fmla="*/ 342900 w 414338"/>
              <a:gd name="connsiteY47" fmla="*/ 2476159 h 2838109"/>
              <a:gd name="connsiteX48" fmla="*/ 328613 w 414338"/>
              <a:gd name="connsiteY48" fmla="*/ 2497591 h 2838109"/>
              <a:gd name="connsiteX49" fmla="*/ 314325 w 414338"/>
              <a:gd name="connsiteY49" fmla="*/ 2540453 h 2838109"/>
              <a:gd name="connsiteX50" fmla="*/ 292894 w 414338"/>
              <a:gd name="connsiteY50" fmla="*/ 2604747 h 2838109"/>
              <a:gd name="connsiteX51" fmla="*/ 285750 w 414338"/>
              <a:gd name="connsiteY51" fmla="*/ 2626178 h 2838109"/>
              <a:gd name="connsiteX52" fmla="*/ 275205 w 414338"/>
              <a:gd name="connsiteY52" fmla="*/ 2648630 h 2838109"/>
              <a:gd name="connsiteX53" fmla="*/ 257515 w 414338"/>
              <a:gd name="connsiteY53" fmla="*/ 2680607 h 2838109"/>
              <a:gd name="connsiteX54" fmla="*/ 242548 w 414338"/>
              <a:gd name="connsiteY54" fmla="*/ 2723469 h 2838109"/>
              <a:gd name="connsiteX55" fmla="*/ 224518 w 414338"/>
              <a:gd name="connsiteY55" fmla="*/ 2758507 h 2838109"/>
              <a:gd name="connsiteX56" fmla="*/ 188119 w 414338"/>
              <a:gd name="connsiteY56" fmla="*/ 2838109 h 2838109"/>
              <a:gd name="connsiteX0" fmla="*/ 16212 w 430550"/>
              <a:gd name="connsiteY0" fmla="*/ 30726 h 2868835"/>
              <a:gd name="connsiteX1" fmla="*/ 565 w 430550"/>
              <a:gd name="connsiteY1" fmla="*/ 1131 h 2868835"/>
              <a:gd name="connsiteX2" fmla="*/ 43767 w 430550"/>
              <a:gd name="connsiteY2" fmla="*/ 86174 h 2868835"/>
              <a:gd name="connsiteX3" fmla="*/ 53632 w 430550"/>
              <a:gd name="connsiteY3" fmla="*/ 115771 h 2868835"/>
              <a:gd name="connsiteX4" fmla="*/ 75744 w 430550"/>
              <a:gd name="connsiteY4" fmla="*/ 146045 h 2868835"/>
              <a:gd name="connsiteX5" fmla="*/ 90031 w 430550"/>
              <a:gd name="connsiteY5" fmla="*/ 205237 h 2868835"/>
              <a:gd name="connsiteX6" fmla="*/ 123369 w 430550"/>
              <a:gd name="connsiteY6" fmla="*/ 292323 h 2868835"/>
              <a:gd name="connsiteX7" fmla="*/ 155004 w 430550"/>
              <a:gd name="connsiteY7" fmla="*/ 336206 h 2868835"/>
              <a:gd name="connsiteX8" fmla="*/ 197187 w 430550"/>
              <a:gd name="connsiteY8" fmla="*/ 386892 h 2868835"/>
              <a:gd name="connsiteX9" fmla="*/ 229505 w 430550"/>
              <a:gd name="connsiteY9" fmla="*/ 424312 h 2868835"/>
              <a:gd name="connsiteX10" fmla="*/ 256379 w 430550"/>
              <a:gd name="connsiteY10" fmla="*/ 452206 h 2868835"/>
              <a:gd name="connsiteX11" fmla="*/ 302984 w 430550"/>
              <a:gd name="connsiteY11" fmla="*/ 513779 h 2868835"/>
              <a:gd name="connsiteX12" fmla="*/ 344145 w 430550"/>
              <a:gd name="connsiteY12" fmla="*/ 567528 h 2868835"/>
              <a:gd name="connsiteX13" fmla="*/ 371019 w 430550"/>
              <a:gd name="connsiteY13" fmla="*/ 618554 h 2868835"/>
              <a:gd name="connsiteX14" fmla="*/ 367958 w 430550"/>
              <a:gd name="connsiteY14" fmla="*/ 644748 h 2868835"/>
              <a:gd name="connsiteX15" fmla="*/ 373059 w 430550"/>
              <a:gd name="connsiteY15" fmla="*/ 679446 h 2868835"/>
              <a:gd name="connsiteX16" fmla="*/ 368298 w 430550"/>
              <a:gd name="connsiteY16" fmla="*/ 711423 h 2868835"/>
              <a:gd name="connsiteX17" fmla="*/ 378162 w 430550"/>
              <a:gd name="connsiteY17" fmla="*/ 724690 h 2868835"/>
              <a:gd name="connsiteX18" fmla="*/ 377141 w 430550"/>
              <a:gd name="connsiteY18" fmla="*/ 759728 h 2868835"/>
              <a:gd name="connsiteX19" fmla="*/ 376122 w 430550"/>
              <a:gd name="connsiteY19" fmla="*/ 831846 h 2868835"/>
              <a:gd name="connsiteX20" fmla="*/ 380544 w 430550"/>
              <a:gd name="connsiteY20" fmla="*/ 942404 h 2868835"/>
              <a:gd name="connsiteX21" fmla="*/ 387687 w 430550"/>
              <a:gd name="connsiteY21" fmla="*/ 963835 h 2868835"/>
              <a:gd name="connsiteX22" fmla="*/ 394831 w 430550"/>
              <a:gd name="connsiteY22" fmla="*/ 1070992 h 2868835"/>
              <a:gd name="connsiteX23" fmla="*/ 387687 w 430550"/>
              <a:gd name="connsiteY23" fmla="*/ 1149573 h 2868835"/>
              <a:gd name="connsiteX24" fmla="*/ 380544 w 430550"/>
              <a:gd name="connsiteY24" fmla="*/ 1171004 h 2868835"/>
              <a:gd name="connsiteX25" fmla="*/ 359112 w 430550"/>
              <a:gd name="connsiteY25" fmla="*/ 1185292 h 2868835"/>
              <a:gd name="connsiteX26" fmla="*/ 266244 w 430550"/>
              <a:gd name="connsiteY26" fmla="*/ 1199579 h 2868835"/>
              <a:gd name="connsiteX27" fmla="*/ 237669 w 430550"/>
              <a:gd name="connsiteY27" fmla="*/ 1285304 h 2868835"/>
              <a:gd name="connsiteX28" fmla="*/ 230525 w 430550"/>
              <a:gd name="connsiteY28" fmla="*/ 1306735 h 2868835"/>
              <a:gd name="connsiteX29" fmla="*/ 223381 w 430550"/>
              <a:gd name="connsiteY29" fmla="*/ 1328167 h 2868835"/>
              <a:gd name="connsiteX30" fmla="*/ 223381 w 430550"/>
              <a:gd name="connsiteY30" fmla="*/ 1535335 h 2868835"/>
              <a:gd name="connsiteX31" fmla="*/ 237669 w 430550"/>
              <a:gd name="connsiteY31" fmla="*/ 1556767 h 2868835"/>
              <a:gd name="connsiteX32" fmla="*/ 244812 w 430550"/>
              <a:gd name="connsiteY32" fmla="*/ 1578198 h 2868835"/>
              <a:gd name="connsiteX33" fmla="*/ 287675 w 430550"/>
              <a:gd name="connsiteY33" fmla="*/ 1613917 h 2868835"/>
              <a:gd name="connsiteX34" fmla="*/ 334619 w 430550"/>
              <a:gd name="connsiteY34" fmla="*/ 1640450 h 2868835"/>
              <a:gd name="connsiteX35" fmla="*/ 373400 w 430550"/>
              <a:gd name="connsiteY35" fmla="*/ 1702023 h 2868835"/>
              <a:gd name="connsiteX36" fmla="*/ 400274 w 430550"/>
              <a:gd name="connsiteY36" fmla="*/ 1766317 h 2868835"/>
              <a:gd name="connsiteX37" fmla="*/ 421025 w 430550"/>
              <a:gd name="connsiteY37" fmla="*/ 1809519 h 2868835"/>
              <a:gd name="connsiteX38" fmla="*/ 380883 w 430550"/>
              <a:gd name="connsiteY38" fmla="*/ 1944230 h 2868835"/>
              <a:gd name="connsiteX39" fmla="*/ 366256 w 430550"/>
              <a:gd name="connsiteY39" fmla="*/ 1971104 h 2868835"/>
              <a:gd name="connsiteX40" fmla="*/ 380544 w 430550"/>
              <a:gd name="connsiteY40" fmla="*/ 2021110 h 2868835"/>
              <a:gd name="connsiteX41" fmla="*/ 394831 w 430550"/>
              <a:gd name="connsiteY41" fmla="*/ 2042542 h 2868835"/>
              <a:gd name="connsiteX42" fmla="*/ 416262 w 430550"/>
              <a:gd name="connsiteY42" fmla="*/ 2113979 h 2868835"/>
              <a:gd name="connsiteX43" fmla="*/ 423406 w 430550"/>
              <a:gd name="connsiteY43" fmla="*/ 2135410 h 2868835"/>
              <a:gd name="connsiteX44" fmla="*/ 430550 w 430550"/>
              <a:gd name="connsiteY44" fmla="*/ 2156842 h 2868835"/>
              <a:gd name="connsiteX45" fmla="*/ 423406 w 430550"/>
              <a:gd name="connsiteY45" fmla="*/ 2378298 h 2868835"/>
              <a:gd name="connsiteX46" fmla="*/ 380544 w 430550"/>
              <a:gd name="connsiteY46" fmla="*/ 2464023 h 2868835"/>
              <a:gd name="connsiteX47" fmla="*/ 359112 w 430550"/>
              <a:gd name="connsiteY47" fmla="*/ 2506885 h 2868835"/>
              <a:gd name="connsiteX48" fmla="*/ 344825 w 430550"/>
              <a:gd name="connsiteY48" fmla="*/ 2528317 h 2868835"/>
              <a:gd name="connsiteX49" fmla="*/ 330537 w 430550"/>
              <a:gd name="connsiteY49" fmla="*/ 2571179 h 2868835"/>
              <a:gd name="connsiteX50" fmla="*/ 309106 w 430550"/>
              <a:gd name="connsiteY50" fmla="*/ 2635473 h 2868835"/>
              <a:gd name="connsiteX51" fmla="*/ 301962 w 430550"/>
              <a:gd name="connsiteY51" fmla="*/ 2656904 h 2868835"/>
              <a:gd name="connsiteX52" fmla="*/ 291417 w 430550"/>
              <a:gd name="connsiteY52" fmla="*/ 2679356 h 2868835"/>
              <a:gd name="connsiteX53" fmla="*/ 273727 w 430550"/>
              <a:gd name="connsiteY53" fmla="*/ 2711333 h 2868835"/>
              <a:gd name="connsiteX54" fmla="*/ 258760 w 430550"/>
              <a:gd name="connsiteY54" fmla="*/ 2754195 h 2868835"/>
              <a:gd name="connsiteX55" fmla="*/ 240730 w 430550"/>
              <a:gd name="connsiteY55" fmla="*/ 2789233 h 2868835"/>
              <a:gd name="connsiteX56" fmla="*/ 204331 w 430550"/>
              <a:gd name="connsiteY56" fmla="*/ 2868835 h 2868835"/>
              <a:gd name="connsiteX0" fmla="*/ 16213 w 430551"/>
              <a:gd name="connsiteY0" fmla="*/ 30726 h 2868835"/>
              <a:gd name="connsiteX1" fmla="*/ 566 w 430551"/>
              <a:gd name="connsiteY1" fmla="*/ 1131 h 2868835"/>
              <a:gd name="connsiteX2" fmla="*/ 43768 w 430551"/>
              <a:gd name="connsiteY2" fmla="*/ 86174 h 2868835"/>
              <a:gd name="connsiteX3" fmla="*/ 53633 w 430551"/>
              <a:gd name="connsiteY3" fmla="*/ 115771 h 2868835"/>
              <a:gd name="connsiteX4" fmla="*/ 75745 w 430551"/>
              <a:gd name="connsiteY4" fmla="*/ 146045 h 2868835"/>
              <a:gd name="connsiteX5" fmla="*/ 90032 w 430551"/>
              <a:gd name="connsiteY5" fmla="*/ 205237 h 2868835"/>
              <a:gd name="connsiteX6" fmla="*/ 123370 w 430551"/>
              <a:gd name="connsiteY6" fmla="*/ 292323 h 2868835"/>
              <a:gd name="connsiteX7" fmla="*/ 155005 w 430551"/>
              <a:gd name="connsiteY7" fmla="*/ 336206 h 2868835"/>
              <a:gd name="connsiteX8" fmla="*/ 197188 w 430551"/>
              <a:gd name="connsiteY8" fmla="*/ 386892 h 2868835"/>
              <a:gd name="connsiteX9" fmla="*/ 229506 w 430551"/>
              <a:gd name="connsiteY9" fmla="*/ 424312 h 2868835"/>
              <a:gd name="connsiteX10" fmla="*/ 256380 w 430551"/>
              <a:gd name="connsiteY10" fmla="*/ 452206 h 2868835"/>
              <a:gd name="connsiteX11" fmla="*/ 302985 w 430551"/>
              <a:gd name="connsiteY11" fmla="*/ 513779 h 2868835"/>
              <a:gd name="connsiteX12" fmla="*/ 344146 w 430551"/>
              <a:gd name="connsiteY12" fmla="*/ 567528 h 2868835"/>
              <a:gd name="connsiteX13" fmla="*/ 371020 w 430551"/>
              <a:gd name="connsiteY13" fmla="*/ 618554 h 2868835"/>
              <a:gd name="connsiteX14" fmla="*/ 367959 w 430551"/>
              <a:gd name="connsiteY14" fmla="*/ 644748 h 2868835"/>
              <a:gd name="connsiteX15" fmla="*/ 373060 w 430551"/>
              <a:gd name="connsiteY15" fmla="*/ 679446 h 2868835"/>
              <a:gd name="connsiteX16" fmla="*/ 368299 w 430551"/>
              <a:gd name="connsiteY16" fmla="*/ 711423 h 2868835"/>
              <a:gd name="connsiteX17" fmla="*/ 378163 w 430551"/>
              <a:gd name="connsiteY17" fmla="*/ 724690 h 2868835"/>
              <a:gd name="connsiteX18" fmla="*/ 377142 w 430551"/>
              <a:gd name="connsiteY18" fmla="*/ 759728 h 2868835"/>
              <a:gd name="connsiteX19" fmla="*/ 376123 w 430551"/>
              <a:gd name="connsiteY19" fmla="*/ 831846 h 2868835"/>
              <a:gd name="connsiteX20" fmla="*/ 380545 w 430551"/>
              <a:gd name="connsiteY20" fmla="*/ 942404 h 2868835"/>
              <a:gd name="connsiteX21" fmla="*/ 387688 w 430551"/>
              <a:gd name="connsiteY21" fmla="*/ 963835 h 2868835"/>
              <a:gd name="connsiteX22" fmla="*/ 394832 w 430551"/>
              <a:gd name="connsiteY22" fmla="*/ 1070992 h 2868835"/>
              <a:gd name="connsiteX23" fmla="*/ 387688 w 430551"/>
              <a:gd name="connsiteY23" fmla="*/ 1149573 h 2868835"/>
              <a:gd name="connsiteX24" fmla="*/ 380545 w 430551"/>
              <a:gd name="connsiteY24" fmla="*/ 1171004 h 2868835"/>
              <a:gd name="connsiteX25" fmla="*/ 359113 w 430551"/>
              <a:gd name="connsiteY25" fmla="*/ 1185292 h 2868835"/>
              <a:gd name="connsiteX26" fmla="*/ 266245 w 430551"/>
              <a:gd name="connsiteY26" fmla="*/ 1199579 h 2868835"/>
              <a:gd name="connsiteX27" fmla="*/ 237670 w 430551"/>
              <a:gd name="connsiteY27" fmla="*/ 1285304 h 2868835"/>
              <a:gd name="connsiteX28" fmla="*/ 230526 w 430551"/>
              <a:gd name="connsiteY28" fmla="*/ 1306735 h 2868835"/>
              <a:gd name="connsiteX29" fmla="*/ 223382 w 430551"/>
              <a:gd name="connsiteY29" fmla="*/ 1328167 h 2868835"/>
              <a:gd name="connsiteX30" fmla="*/ 223382 w 430551"/>
              <a:gd name="connsiteY30" fmla="*/ 1535335 h 2868835"/>
              <a:gd name="connsiteX31" fmla="*/ 237670 w 430551"/>
              <a:gd name="connsiteY31" fmla="*/ 1556767 h 2868835"/>
              <a:gd name="connsiteX32" fmla="*/ 244813 w 430551"/>
              <a:gd name="connsiteY32" fmla="*/ 1578198 h 2868835"/>
              <a:gd name="connsiteX33" fmla="*/ 287676 w 430551"/>
              <a:gd name="connsiteY33" fmla="*/ 1613917 h 2868835"/>
              <a:gd name="connsiteX34" fmla="*/ 334620 w 430551"/>
              <a:gd name="connsiteY34" fmla="*/ 1640450 h 2868835"/>
              <a:gd name="connsiteX35" fmla="*/ 373401 w 430551"/>
              <a:gd name="connsiteY35" fmla="*/ 1702023 h 2868835"/>
              <a:gd name="connsiteX36" fmla="*/ 400275 w 430551"/>
              <a:gd name="connsiteY36" fmla="*/ 1766317 h 2868835"/>
              <a:gd name="connsiteX37" fmla="*/ 421026 w 430551"/>
              <a:gd name="connsiteY37" fmla="*/ 1809519 h 2868835"/>
              <a:gd name="connsiteX38" fmla="*/ 380884 w 430551"/>
              <a:gd name="connsiteY38" fmla="*/ 1944230 h 2868835"/>
              <a:gd name="connsiteX39" fmla="*/ 366257 w 430551"/>
              <a:gd name="connsiteY39" fmla="*/ 1971104 h 2868835"/>
              <a:gd name="connsiteX40" fmla="*/ 380545 w 430551"/>
              <a:gd name="connsiteY40" fmla="*/ 2021110 h 2868835"/>
              <a:gd name="connsiteX41" fmla="*/ 394832 w 430551"/>
              <a:gd name="connsiteY41" fmla="*/ 2042542 h 2868835"/>
              <a:gd name="connsiteX42" fmla="*/ 416263 w 430551"/>
              <a:gd name="connsiteY42" fmla="*/ 2113979 h 2868835"/>
              <a:gd name="connsiteX43" fmla="*/ 423407 w 430551"/>
              <a:gd name="connsiteY43" fmla="*/ 2135410 h 2868835"/>
              <a:gd name="connsiteX44" fmla="*/ 430551 w 430551"/>
              <a:gd name="connsiteY44" fmla="*/ 2156842 h 2868835"/>
              <a:gd name="connsiteX45" fmla="*/ 423407 w 430551"/>
              <a:gd name="connsiteY45" fmla="*/ 2378298 h 2868835"/>
              <a:gd name="connsiteX46" fmla="*/ 380545 w 430551"/>
              <a:gd name="connsiteY46" fmla="*/ 2464023 h 2868835"/>
              <a:gd name="connsiteX47" fmla="*/ 359113 w 430551"/>
              <a:gd name="connsiteY47" fmla="*/ 2506885 h 2868835"/>
              <a:gd name="connsiteX48" fmla="*/ 344826 w 430551"/>
              <a:gd name="connsiteY48" fmla="*/ 2528317 h 2868835"/>
              <a:gd name="connsiteX49" fmla="*/ 330538 w 430551"/>
              <a:gd name="connsiteY49" fmla="*/ 2571179 h 2868835"/>
              <a:gd name="connsiteX50" fmla="*/ 309107 w 430551"/>
              <a:gd name="connsiteY50" fmla="*/ 2635473 h 2868835"/>
              <a:gd name="connsiteX51" fmla="*/ 301963 w 430551"/>
              <a:gd name="connsiteY51" fmla="*/ 2656904 h 2868835"/>
              <a:gd name="connsiteX52" fmla="*/ 291418 w 430551"/>
              <a:gd name="connsiteY52" fmla="*/ 2679356 h 2868835"/>
              <a:gd name="connsiteX53" fmla="*/ 273728 w 430551"/>
              <a:gd name="connsiteY53" fmla="*/ 2711333 h 2868835"/>
              <a:gd name="connsiteX54" fmla="*/ 258761 w 430551"/>
              <a:gd name="connsiteY54" fmla="*/ 2754195 h 2868835"/>
              <a:gd name="connsiteX55" fmla="*/ 240731 w 430551"/>
              <a:gd name="connsiteY55" fmla="*/ 2789233 h 2868835"/>
              <a:gd name="connsiteX56" fmla="*/ 204332 w 430551"/>
              <a:gd name="connsiteY56" fmla="*/ 2868835 h 2868835"/>
              <a:gd name="connsiteX0" fmla="*/ 0 w 414338"/>
              <a:gd name="connsiteY0" fmla="*/ 0 h 2838109"/>
              <a:gd name="connsiteX1" fmla="*/ 14288 w 414338"/>
              <a:gd name="connsiteY1" fmla="*/ 27555 h 2838109"/>
              <a:gd name="connsiteX2" fmla="*/ 27555 w 414338"/>
              <a:gd name="connsiteY2" fmla="*/ 55448 h 2838109"/>
              <a:gd name="connsiteX3" fmla="*/ 37420 w 414338"/>
              <a:gd name="connsiteY3" fmla="*/ 85045 h 2838109"/>
              <a:gd name="connsiteX4" fmla="*/ 59532 w 414338"/>
              <a:gd name="connsiteY4" fmla="*/ 115319 h 2838109"/>
              <a:gd name="connsiteX5" fmla="*/ 73819 w 414338"/>
              <a:gd name="connsiteY5" fmla="*/ 174511 h 2838109"/>
              <a:gd name="connsiteX6" fmla="*/ 107157 w 414338"/>
              <a:gd name="connsiteY6" fmla="*/ 261597 h 2838109"/>
              <a:gd name="connsiteX7" fmla="*/ 138792 w 414338"/>
              <a:gd name="connsiteY7" fmla="*/ 305480 h 2838109"/>
              <a:gd name="connsiteX8" fmla="*/ 180975 w 414338"/>
              <a:gd name="connsiteY8" fmla="*/ 356166 h 2838109"/>
              <a:gd name="connsiteX9" fmla="*/ 213293 w 414338"/>
              <a:gd name="connsiteY9" fmla="*/ 393586 h 2838109"/>
              <a:gd name="connsiteX10" fmla="*/ 240167 w 414338"/>
              <a:gd name="connsiteY10" fmla="*/ 421480 h 2838109"/>
              <a:gd name="connsiteX11" fmla="*/ 286772 w 414338"/>
              <a:gd name="connsiteY11" fmla="*/ 483053 h 2838109"/>
              <a:gd name="connsiteX12" fmla="*/ 327933 w 414338"/>
              <a:gd name="connsiteY12" fmla="*/ 536802 h 2838109"/>
              <a:gd name="connsiteX13" fmla="*/ 354807 w 414338"/>
              <a:gd name="connsiteY13" fmla="*/ 587828 h 2838109"/>
              <a:gd name="connsiteX14" fmla="*/ 351746 w 414338"/>
              <a:gd name="connsiteY14" fmla="*/ 614022 h 2838109"/>
              <a:gd name="connsiteX15" fmla="*/ 356847 w 414338"/>
              <a:gd name="connsiteY15" fmla="*/ 648720 h 2838109"/>
              <a:gd name="connsiteX16" fmla="*/ 352086 w 414338"/>
              <a:gd name="connsiteY16" fmla="*/ 680697 h 2838109"/>
              <a:gd name="connsiteX17" fmla="*/ 361950 w 414338"/>
              <a:gd name="connsiteY17" fmla="*/ 693964 h 2838109"/>
              <a:gd name="connsiteX18" fmla="*/ 360929 w 414338"/>
              <a:gd name="connsiteY18" fmla="*/ 729002 h 2838109"/>
              <a:gd name="connsiteX19" fmla="*/ 359910 w 414338"/>
              <a:gd name="connsiteY19" fmla="*/ 801120 h 2838109"/>
              <a:gd name="connsiteX20" fmla="*/ 364332 w 414338"/>
              <a:gd name="connsiteY20" fmla="*/ 911678 h 2838109"/>
              <a:gd name="connsiteX21" fmla="*/ 371475 w 414338"/>
              <a:gd name="connsiteY21" fmla="*/ 933109 h 2838109"/>
              <a:gd name="connsiteX22" fmla="*/ 378619 w 414338"/>
              <a:gd name="connsiteY22" fmla="*/ 1040266 h 2838109"/>
              <a:gd name="connsiteX23" fmla="*/ 371475 w 414338"/>
              <a:gd name="connsiteY23" fmla="*/ 1118847 h 2838109"/>
              <a:gd name="connsiteX24" fmla="*/ 364332 w 414338"/>
              <a:gd name="connsiteY24" fmla="*/ 1140278 h 2838109"/>
              <a:gd name="connsiteX25" fmla="*/ 342900 w 414338"/>
              <a:gd name="connsiteY25" fmla="*/ 1154566 h 2838109"/>
              <a:gd name="connsiteX26" fmla="*/ 250032 w 414338"/>
              <a:gd name="connsiteY26" fmla="*/ 1168853 h 2838109"/>
              <a:gd name="connsiteX27" fmla="*/ 221457 w 414338"/>
              <a:gd name="connsiteY27" fmla="*/ 1254578 h 2838109"/>
              <a:gd name="connsiteX28" fmla="*/ 214313 w 414338"/>
              <a:gd name="connsiteY28" fmla="*/ 1276009 h 2838109"/>
              <a:gd name="connsiteX29" fmla="*/ 207169 w 414338"/>
              <a:gd name="connsiteY29" fmla="*/ 1297441 h 2838109"/>
              <a:gd name="connsiteX30" fmla="*/ 207169 w 414338"/>
              <a:gd name="connsiteY30" fmla="*/ 1504609 h 2838109"/>
              <a:gd name="connsiteX31" fmla="*/ 221457 w 414338"/>
              <a:gd name="connsiteY31" fmla="*/ 1526041 h 2838109"/>
              <a:gd name="connsiteX32" fmla="*/ 228600 w 414338"/>
              <a:gd name="connsiteY32" fmla="*/ 1547472 h 2838109"/>
              <a:gd name="connsiteX33" fmla="*/ 271463 w 414338"/>
              <a:gd name="connsiteY33" fmla="*/ 1583191 h 2838109"/>
              <a:gd name="connsiteX34" fmla="*/ 318407 w 414338"/>
              <a:gd name="connsiteY34" fmla="*/ 1609724 h 2838109"/>
              <a:gd name="connsiteX35" fmla="*/ 357188 w 414338"/>
              <a:gd name="connsiteY35" fmla="*/ 1671297 h 2838109"/>
              <a:gd name="connsiteX36" fmla="*/ 384062 w 414338"/>
              <a:gd name="connsiteY36" fmla="*/ 1735591 h 2838109"/>
              <a:gd name="connsiteX37" fmla="*/ 404813 w 414338"/>
              <a:gd name="connsiteY37" fmla="*/ 1778793 h 2838109"/>
              <a:gd name="connsiteX38" fmla="*/ 364671 w 414338"/>
              <a:gd name="connsiteY38" fmla="*/ 1913504 h 2838109"/>
              <a:gd name="connsiteX39" fmla="*/ 350044 w 414338"/>
              <a:gd name="connsiteY39" fmla="*/ 1940378 h 2838109"/>
              <a:gd name="connsiteX40" fmla="*/ 364332 w 414338"/>
              <a:gd name="connsiteY40" fmla="*/ 1990384 h 2838109"/>
              <a:gd name="connsiteX41" fmla="*/ 378619 w 414338"/>
              <a:gd name="connsiteY41" fmla="*/ 2011816 h 2838109"/>
              <a:gd name="connsiteX42" fmla="*/ 400050 w 414338"/>
              <a:gd name="connsiteY42" fmla="*/ 2083253 h 2838109"/>
              <a:gd name="connsiteX43" fmla="*/ 407194 w 414338"/>
              <a:gd name="connsiteY43" fmla="*/ 2104684 h 2838109"/>
              <a:gd name="connsiteX44" fmla="*/ 414338 w 414338"/>
              <a:gd name="connsiteY44" fmla="*/ 2126116 h 2838109"/>
              <a:gd name="connsiteX45" fmla="*/ 407194 w 414338"/>
              <a:gd name="connsiteY45" fmla="*/ 2347572 h 2838109"/>
              <a:gd name="connsiteX46" fmla="*/ 364332 w 414338"/>
              <a:gd name="connsiteY46" fmla="*/ 2433297 h 2838109"/>
              <a:gd name="connsiteX47" fmla="*/ 342900 w 414338"/>
              <a:gd name="connsiteY47" fmla="*/ 2476159 h 2838109"/>
              <a:gd name="connsiteX48" fmla="*/ 328613 w 414338"/>
              <a:gd name="connsiteY48" fmla="*/ 2497591 h 2838109"/>
              <a:gd name="connsiteX49" fmla="*/ 314325 w 414338"/>
              <a:gd name="connsiteY49" fmla="*/ 2540453 h 2838109"/>
              <a:gd name="connsiteX50" fmla="*/ 292894 w 414338"/>
              <a:gd name="connsiteY50" fmla="*/ 2604747 h 2838109"/>
              <a:gd name="connsiteX51" fmla="*/ 285750 w 414338"/>
              <a:gd name="connsiteY51" fmla="*/ 2626178 h 2838109"/>
              <a:gd name="connsiteX52" fmla="*/ 275205 w 414338"/>
              <a:gd name="connsiteY52" fmla="*/ 2648630 h 2838109"/>
              <a:gd name="connsiteX53" fmla="*/ 257515 w 414338"/>
              <a:gd name="connsiteY53" fmla="*/ 2680607 h 2838109"/>
              <a:gd name="connsiteX54" fmla="*/ 242548 w 414338"/>
              <a:gd name="connsiteY54" fmla="*/ 2723469 h 2838109"/>
              <a:gd name="connsiteX55" fmla="*/ 224518 w 414338"/>
              <a:gd name="connsiteY55" fmla="*/ 2758507 h 2838109"/>
              <a:gd name="connsiteX56" fmla="*/ 188119 w 414338"/>
              <a:gd name="connsiteY56" fmla="*/ 2838109 h 2838109"/>
              <a:gd name="connsiteX0" fmla="*/ 0 w 441553"/>
              <a:gd name="connsiteY0" fmla="*/ 0 h 2911587"/>
              <a:gd name="connsiteX1" fmla="*/ 41503 w 441553"/>
              <a:gd name="connsiteY1" fmla="*/ 101033 h 2911587"/>
              <a:gd name="connsiteX2" fmla="*/ 54770 w 441553"/>
              <a:gd name="connsiteY2" fmla="*/ 128926 h 2911587"/>
              <a:gd name="connsiteX3" fmla="*/ 64635 w 441553"/>
              <a:gd name="connsiteY3" fmla="*/ 158523 h 2911587"/>
              <a:gd name="connsiteX4" fmla="*/ 86747 w 441553"/>
              <a:gd name="connsiteY4" fmla="*/ 188797 h 2911587"/>
              <a:gd name="connsiteX5" fmla="*/ 101034 w 441553"/>
              <a:gd name="connsiteY5" fmla="*/ 247989 h 2911587"/>
              <a:gd name="connsiteX6" fmla="*/ 134372 w 441553"/>
              <a:gd name="connsiteY6" fmla="*/ 335075 h 2911587"/>
              <a:gd name="connsiteX7" fmla="*/ 166007 w 441553"/>
              <a:gd name="connsiteY7" fmla="*/ 378958 h 2911587"/>
              <a:gd name="connsiteX8" fmla="*/ 208190 w 441553"/>
              <a:gd name="connsiteY8" fmla="*/ 429644 h 2911587"/>
              <a:gd name="connsiteX9" fmla="*/ 240508 w 441553"/>
              <a:gd name="connsiteY9" fmla="*/ 467064 h 2911587"/>
              <a:gd name="connsiteX10" fmla="*/ 267382 w 441553"/>
              <a:gd name="connsiteY10" fmla="*/ 494958 h 2911587"/>
              <a:gd name="connsiteX11" fmla="*/ 313987 w 441553"/>
              <a:gd name="connsiteY11" fmla="*/ 556531 h 2911587"/>
              <a:gd name="connsiteX12" fmla="*/ 355148 w 441553"/>
              <a:gd name="connsiteY12" fmla="*/ 610280 h 2911587"/>
              <a:gd name="connsiteX13" fmla="*/ 382022 w 441553"/>
              <a:gd name="connsiteY13" fmla="*/ 661306 h 2911587"/>
              <a:gd name="connsiteX14" fmla="*/ 378961 w 441553"/>
              <a:gd name="connsiteY14" fmla="*/ 687500 h 2911587"/>
              <a:gd name="connsiteX15" fmla="*/ 384062 w 441553"/>
              <a:gd name="connsiteY15" fmla="*/ 722198 h 2911587"/>
              <a:gd name="connsiteX16" fmla="*/ 379301 w 441553"/>
              <a:gd name="connsiteY16" fmla="*/ 754175 h 2911587"/>
              <a:gd name="connsiteX17" fmla="*/ 389165 w 441553"/>
              <a:gd name="connsiteY17" fmla="*/ 767442 h 2911587"/>
              <a:gd name="connsiteX18" fmla="*/ 388144 w 441553"/>
              <a:gd name="connsiteY18" fmla="*/ 802480 h 2911587"/>
              <a:gd name="connsiteX19" fmla="*/ 387125 w 441553"/>
              <a:gd name="connsiteY19" fmla="*/ 874598 h 2911587"/>
              <a:gd name="connsiteX20" fmla="*/ 391547 w 441553"/>
              <a:gd name="connsiteY20" fmla="*/ 985156 h 2911587"/>
              <a:gd name="connsiteX21" fmla="*/ 398690 w 441553"/>
              <a:gd name="connsiteY21" fmla="*/ 1006587 h 2911587"/>
              <a:gd name="connsiteX22" fmla="*/ 405834 w 441553"/>
              <a:gd name="connsiteY22" fmla="*/ 1113744 h 2911587"/>
              <a:gd name="connsiteX23" fmla="*/ 398690 w 441553"/>
              <a:gd name="connsiteY23" fmla="*/ 1192325 h 2911587"/>
              <a:gd name="connsiteX24" fmla="*/ 391547 w 441553"/>
              <a:gd name="connsiteY24" fmla="*/ 1213756 h 2911587"/>
              <a:gd name="connsiteX25" fmla="*/ 370115 w 441553"/>
              <a:gd name="connsiteY25" fmla="*/ 1228044 h 2911587"/>
              <a:gd name="connsiteX26" fmla="*/ 277247 w 441553"/>
              <a:gd name="connsiteY26" fmla="*/ 1242331 h 2911587"/>
              <a:gd name="connsiteX27" fmla="*/ 248672 w 441553"/>
              <a:gd name="connsiteY27" fmla="*/ 1328056 h 2911587"/>
              <a:gd name="connsiteX28" fmla="*/ 241528 w 441553"/>
              <a:gd name="connsiteY28" fmla="*/ 1349487 h 2911587"/>
              <a:gd name="connsiteX29" fmla="*/ 234384 w 441553"/>
              <a:gd name="connsiteY29" fmla="*/ 1370919 h 2911587"/>
              <a:gd name="connsiteX30" fmla="*/ 234384 w 441553"/>
              <a:gd name="connsiteY30" fmla="*/ 1578087 h 2911587"/>
              <a:gd name="connsiteX31" fmla="*/ 248672 w 441553"/>
              <a:gd name="connsiteY31" fmla="*/ 1599519 h 2911587"/>
              <a:gd name="connsiteX32" fmla="*/ 255815 w 441553"/>
              <a:gd name="connsiteY32" fmla="*/ 1620950 h 2911587"/>
              <a:gd name="connsiteX33" fmla="*/ 298678 w 441553"/>
              <a:gd name="connsiteY33" fmla="*/ 1656669 h 2911587"/>
              <a:gd name="connsiteX34" fmla="*/ 345622 w 441553"/>
              <a:gd name="connsiteY34" fmla="*/ 1683202 h 2911587"/>
              <a:gd name="connsiteX35" fmla="*/ 384403 w 441553"/>
              <a:gd name="connsiteY35" fmla="*/ 1744775 h 2911587"/>
              <a:gd name="connsiteX36" fmla="*/ 411277 w 441553"/>
              <a:gd name="connsiteY36" fmla="*/ 1809069 h 2911587"/>
              <a:gd name="connsiteX37" fmla="*/ 432028 w 441553"/>
              <a:gd name="connsiteY37" fmla="*/ 1852271 h 2911587"/>
              <a:gd name="connsiteX38" fmla="*/ 391886 w 441553"/>
              <a:gd name="connsiteY38" fmla="*/ 1986982 h 2911587"/>
              <a:gd name="connsiteX39" fmla="*/ 377259 w 441553"/>
              <a:gd name="connsiteY39" fmla="*/ 2013856 h 2911587"/>
              <a:gd name="connsiteX40" fmla="*/ 391547 w 441553"/>
              <a:gd name="connsiteY40" fmla="*/ 2063862 h 2911587"/>
              <a:gd name="connsiteX41" fmla="*/ 405834 w 441553"/>
              <a:gd name="connsiteY41" fmla="*/ 2085294 h 2911587"/>
              <a:gd name="connsiteX42" fmla="*/ 427265 w 441553"/>
              <a:gd name="connsiteY42" fmla="*/ 2156731 h 2911587"/>
              <a:gd name="connsiteX43" fmla="*/ 434409 w 441553"/>
              <a:gd name="connsiteY43" fmla="*/ 2178162 h 2911587"/>
              <a:gd name="connsiteX44" fmla="*/ 441553 w 441553"/>
              <a:gd name="connsiteY44" fmla="*/ 2199594 h 2911587"/>
              <a:gd name="connsiteX45" fmla="*/ 434409 w 441553"/>
              <a:gd name="connsiteY45" fmla="*/ 2421050 h 2911587"/>
              <a:gd name="connsiteX46" fmla="*/ 391547 w 441553"/>
              <a:gd name="connsiteY46" fmla="*/ 2506775 h 2911587"/>
              <a:gd name="connsiteX47" fmla="*/ 370115 w 441553"/>
              <a:gd name="connsiteY47" fmla="*/ 2549637 h 2911587"/>
              <a:gd name="connsiteX48" fmla="*/ 355828 w 441553"/>
              <a:gd name="connsiteY48" fmla="*/ 2571069 h 2911587"/>
              <a:gd name="connsiteX49" fmla="*/ 341540 w 441553"/>
              <a:gd name="connsiteY49" fmla="*/ 2613931 h 2911587"/>
              <a:gd name="connsiteX50" fmla="*/ 320109 w 441553"/>
              <a:gd name="connsiteY50" fmla="*/ 2678225 h 2911587"/>
              <a:gd name="connsiteX51" fmla="*/ 312965 w 441553"/>
              <a:gd name="connsiteY51" fmla="*/ 2699656 h 2911587"/>
              <a:gd name="connsiteX52" fmla="*/ 302420 w 441553"/>
              <a:gd name="connsiteY52" fmla="*/ 2722108 h 2911587"/>
              <a:gd name="connsiteX53" fmla="*/ 284730 w 441553"/>
              <a:gd name="connsiteY53" fmla="*/ 2754085 h 2911587"/>
              <a:gd name="connsiteX54" fmla="*/ 269763 w 441553"/>
              <a:gd name="connsiteY54" fmla="*/ 2796947 h 2911587"/>
              <a:gd name="connsiteX55" fmla="*/ 251733 w 441553"/>
              <a:gd name="connsiteY55" fmla="*/ 2831985 h 2911587"/>
              <a:gd name="connsiteX56" fmla="*/ 215334 w 441553"/>
              <a:gd name="connsiteY56" fmla="*/ 2911587 h 291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1553" h="2911587">
                <a:moveTo>
                  <a:pt x="0" y="0"/>
                </a:moveTo>
                <a:cubicBezTo>
                  <a:pt x="4763" y="11906"/>
                  <a:pt x="32375" y="79545"/>
                  <a:pt x="41503" y="101033"/>
                </a:cubicBezTo>
                <a:cubicBezTo>
                  <a:pt x="50631" y="122521"/>
                  <a:pt x="50915" y="119344"/>
                  <a:pt x="54770" y="128926"/>
                </a:cubicBezTo>
                <a:cubicBezTo>
                  <a:pt x="58625" y="138508"/>
                  <a:pt x="59306" y="148545"/>
                  <a:pt x="64635" y="158523"/>
                </a:cubicBezTo>
                <a:cubicBezTo>
                  <a:pt x="69964" y="168501"/>
                  <a:pt x="65315" y="174510"/>
                  <a:pt x="86747" y="188797"/>
                </a:cubicBezTo>
                <a:cubicBezTo>
                  <a:pt x="91509" y="203085"/>
                  <a:pt x="93097" y="223609"/>
                  <a:pt x="101034" y="247989"/>
                </a:cubicBezTo>
                <a:cubicBezTo>
                  <a:pt x="108971" y="272369"/>
                  <a:pt x="123543" y="313247"/>
                  <a:pt x="134372" y="335075"/>
                </a:cubicBezTo>
                <a:cubicBezTo>
                  <a:pt x="145201" y="356903"/>
                  <a:pt x="153704" y="363197"/>
                  <a:pt x="166007" y="378958"/>
                </a:cubicBezTo>
                <a:cubicBezTo>
                  <a:pt x="178310" y="394720"/>
                  <a:pt x="195773" y="414960"/>
                  <a:pt x="208190" y="429644"/>
                </a:cubicBezTo>
                <a:cubicBezTo>
                  <a:pt x="220607" y="444328"/>
                  <a:pt x="230643" y="456178"/>
                  <a:pt x="240508" y="467064"/>
                </a:cubicBezTo>
                <a:cubicBezTo>
                  <a:pt x="250373" y="477950"/>
                  <a:pt x="260238" y="490196"/>
                  <a:pt x="267382" y="494958"/>
                </a:cubicBezTo>
                <a:cubicBezTo>
                  <a:pt x="276365" y="521908"/>
                  <a:pt x="299359" y="537311"/>
                  <a:pt x="313987" y="556531"/>
                </a:cubicBezTo>
                <a:cubicBezTo>
                  <a:pt x="328615" y="575751"/>
                  <a:pt x="343809" y="592818"/>
                  <a:pt x="355148" y="610280"/>
                </a:cubicBezTo>
                <a:cubicBezTo>
                  <a:pt x="366487" y="627742"/>
                  <a:pt x="378053" y="648436"/>
                  <a:pt x="382022" y="661306"/>
                </a:cubicBezTo>
                <a:cubicBezTo>
                  <a:pt x="385991" y="674176"/>
                  <a:pt x="371817" y="685119"/>
                  <a:pt x="378961" y="687500"/>
                </a:cubicBezTo>
                <a:cubicBezTo>
                  <a:pt x="405017" y="765664"/>
                  <a:pt x="384005" y="711086"/>
                  <a:pt x="384062" y="722198"/>
                </a:cubicBezTo>
                <a:cubicBezTo>
                  <a:pt x="384119" y="733311"/>
                  <a:pt x="378450" y="746634"/>
                  <a:pt x="379301" y="754175"/>
                </a:cubicBezTo>
                <a:cubicBezTo>
                  <a:pt x="380152" y="761716"/>
                  <a:pt x="387691" y="759391"/>
                  <a:pt x="389165" y="767442"/>
                </a:cubicBezTo>
                <a:cubicBezTo>
                  <a:pt x="390639" y="775493"/>
                  <a:pt x="388484" y="784621"/>
                  <a:pt x="388144" y="802480"/>
                </a:cubicBezTo>
                <a:cubicBezTo>
                  <a:pt x="387804" y="820339"/>
                  <a:pt x="383836" y="842394"/>
                  <a:pt x="387125" y="874598"/>
                </a:cubicBezTo>
                <a:cubicBezTo>
                  <a:pt x="389506" y="934129"/>
                  <a:pt x="387302" y="925728"/>
                  <a:pt x="391547" y="985156"/>
                </a:cubicBezTo>
                <a:cubicBezTo>
                  <a:pt x="392083" y="992667"/>
                  <a:pt x="397858" y="999103"/>
                  <a:pt x="398690" y="1006587"/>
                </a:cubicBezTo>
                <a:cubicBezTo>
                  <a:pt x="402643" y="1042166"/>
                  <a:pt x="403453" y="1078025"/>
                  <a:pt x="405834" y="1113744"/>
                </a:cubicBezTo>
                <a:cubicBezTo>
                  <a:pt x="403453" y="1139938"/>
                  <a:pt x="402410" y="1166288"/>
                  <a:pt x="398690" y="1192325"/>
                </a:cubicBezTo>
                <a:cubicBezTo>
                  <a:pt x="397625" y="1199779"/>
                  <a:pt x="396251" y="1207876"/>
                  <a:pt x="391547" y="1213756"/>
                </a:cubicBezTo>
                <a:cubicBezTo>
                  <a:pt x="386183" y="1220461"/>
                  <a:pt x="377795" y="1224204"/>
                  <a:pt x="370115" y="1228044"/>
                </a:cubicBezTo>
                <a:cubicBezTo>
                  <a:pt x="344373" y="1240915"/>
                  <a:pt x="297725" y="1240283"/>
                  <a:pt x="277247" y="1242331"/>
                </a:cubicBezTo>
                <a:lnTo>
                  <a:pt x="248672" y="1328056"/>
                </a:lnTo>
                <a:lnTo>
                  <a:pt x="241528" y="1349487"/>
                </a:lnTo>
                <a:lnTo>
                  <a:pt x="234384" y="1370919"/>
                </a:lnTo>
                <a:cubicBezTo>
                  <a:pt x="230286" y="1440580"/>
                  <a:pt x="220528" y="1508807"/>
                  <a:pt x="234384" y="1578087"/>
                </a:cubicBezTo>
                <a:cubicBezTo>
                  <a:pt x="236068" y="1586506"/>
                  <a:pt x="243909" y="1592375"/>
                  <a:pt x="248672" y="1599519"/>
                </a:cubicBezTo>
                <a:cubicBezTo>
                  <a:pt x="251053" y="1606663"/>
                  <a:pt x="251638" y="1614685"/>
                  <a:pt x="255815" y="1620950"/>
                </a:cubicBezTo>
                <a:cubicBezTo>
                  <a:pt x="266814" y="1637449"/>
                  <a:pt x="282866" y="1646127"/>
                  <a:pt x="298678" y="1656669"/>
                </a:cubicBezTo>
                <a:cubicBezTo>
                  <a:pt x="303440" y="1670956"/>
                  <a:pt x="331335" y="1668518"/>
                  <a:pt x="345622" y="1683202"/>
                </a:cubicBezTo>
                <a:cubicBezTo>
                  <a:pt x="359910" y="1697886"/>
                  <a:pt x="378349" y="1724595"/>
                  <a:pt x="384403" y="1744775"/>
                </a:cubicBezTo>
                <a:cubicBezTo>
                  <a:pt x="384405" y="1744782"/>
                  <a:pt x="403340" y="1791153"/>
                  <a:pt x="411277" y="1809069"/>
                </a:cubicBezTo>
                <a:cubicBezTo>
                  <a:pt x="419214" y="1826985"/>
                  <a:pt x="435260" y="1822619"/>
                  <a:pt x="432028" y="1852271"/>
                </a:cubicBezTo>
                <a:cubicBezTo>
                  <a:pt x="428796" y="1881923"/>
                  <a:pt x="401014" y="1960051"/>
                  <a:pt x="391886" y="1986982"/>
                </a:cubicBezTo>
                <a:cubicBezTo>
                  <a:pt x="382758" y="2013913"/>
                  <a:pt x="377316" y="2001043"/>
                  <a:pt x="377259" y="2013856"/>
                </a:cubicBezTo>
                <a:cubicBezTo>
                  <a:pt x="377203" y="2026669"/>
                  <a:pt x="385837" y="2052441"/>
                  <a:pt x="391547" y="2063862"/>
                </a:cubicBezTo>
                <a:cubicBezTo>
                  <a:pt x="395387" y="2071541"/>
                  <a:pt x="401072" y="2078150"/>
                  <a:pt x="405834" y="2085294"/>
                </a:cubicBezTo>
                <a:cubicBezTo>
                  <a:pt x="416630" y="2128476"/>
                  <a:pt x="409875" y="2104560"/>
                  <a:pt x="427265" y="2156731"/>
                </a:cubicBezTo>
                <a:lnTo>
                  <a:pt x="434409" y="2178162"/>
                </a:lnTo>
                <a:lnTo>
                  <a:pt x="441553" y="2199594"/>
                </a:lnTo>
                <a:cubicBezTo>
                  <a:pt x="439172" y="2273413"/>
                  <a:pt x="440378" y="2347435"/>
                  <a:pt x="434409" y="2421050"/>
                </a:cubicBezTo>
                <a:cubicBezTo>
                  <a:pt x="431679" y="2454721"/>
                  <a:pt x="409107" y="2480435"/>
                  <a:pt x="391547" y="2506775"/>
                </a:cubicBezTo>
                <a:cubicBezTo>
                  <a:pt x="350604" y="2568189"/>
                  <a:pt x="399688" y="2490489"/>
                  <a:pt x="370115" y="2549637"/>
                </a:cubicBezTo>
                <a:cubicBezTo>
                  <a:pt x="366275" y="2557316"/>
                  <a:pt x="359315" y="2563223"/>
                  <a:pt x="355828" y="2571069"/>
                </a:cubicBezTo>
                <a:cubicBezTo>
                  <a:pt x="349711" y="2584831"/>
                  <a:pt x="346302" y="2599644"/>
                  <a:pt x="341540" y="2613931"/>
                </a:cubicBezTo>
                <a:lnTo>
                  <a:pt x="320109" y="2678225"/>
                </a:lnTo>
                <a:cubicBezTo>
                  <a:pt x="317728" y="2685369"/>
                  <a:pt x="315913" y="2692342"/>
                  <a:pt x="312965" y="2699656"/>
                </a:cubicBezTo>
                <a:cubicBezTo>
                  <a:pt x="310017" y="2706970"/>
                  <a:pt x="305935" y="2714624"/>
                  <a:pt x="302420" y="2722108"/>
                </a:cubicBezTo>
                <a:cubicBezTo>
                  <a:pt x="285433" y="2773066"/>
                  <a:pt x="290173" y="2741612"/>
                  <a:pt x="284730" y="2754085"/>
                </a:cubicBezTo>
                <a:cubicBezTo>
                  <a:pt x="279287" y="2766558"/>
                  <a:pt x="338135" y="2728572"/>
                  <a:pt x="269763" y="2796947"/>
                </a:cubicBezTo>
                <a:cubicBezTo>
                  <a:pt x="267382" y="2804091"/>
                  <a:pt x="260804" y="2812878"/>
                  <a:pt x="251733" y="2831985"/>
                </a:cubicBezTo>
                <a:cubicBezTo>
                  <a:pt x="242662" y="2851092"/>
                  <a:pt x="215334" y="2911587"/>
                  <a:pt x="215334" y="2911587"/>
                </a:cubicBezTo>
              </a:path>
            </a:pathLst>
          </a:custGeom>
          <a:noFill/>
          <a:ln>
            <a:solidFill>
              <a:srgbClr val="00B400"/>
            </a:solidFill>
            <a:headEnd type="arrow" w="lg" len="sm"/>
            <a:tailEnd type="arrow" w="lg" len="sm"/>
          </a:ln>
          <a:effectLst>
            <a:outerShdw dist="38100" dir="27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Rain Garden Planting 3.jpg"/>
          <p:cNvPicPr>
            <a:picLocks noChangeAspect="1"/>
          </p:cNvPicPr>
          <p:nvPr/>
        </p:nvPicPr>
        <p:blipFill rotWithShape="1">
          <a:blip r:embed="rId5" cstate="print"/>
          <a:srcRect l="6523"/>
          <a:stretch/>
        </p:blipFill>
        <p:spPr>
          <a:xfrm>
            <a:off x="4023365" y="285438"/>
            <a:ext cx="2279620" cy="2438712"/>
          </a:xfrm>
          <a:prstGeom prst="rect">
            <a:avLst/>
          </a:prstGeom>
          <a:ln w="3175">
            <a:solidFill>
              <a:schemeClr val="tx1">
                <a:lumMod val="50000"/>
                <a:lumOff val="50000"/>
              </a:schemeClr>
            </a:solidFill>
          </a:ln>
        </p:spPr>
      </p:pic>
    </p:spTree>
    <p:extLst>
      <p:ext uri="{BB962C8B-B14F-4D97-AF65-F5344CB8AC3E}">
        <p14:creationId xmlns:p14="http://schemas.microsoft.com/office/powerpoint/2010/main" val="12985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6095" t="37589" r="8859" b="25445"/>
          <a:stretch/>
        </p:blipFill>
        <p:spPr/>
      </p:pic>
      <p:sp>
        <p:nvSpPr>
          <p:cNvPr id="4" name="Title 3"/>
          <p:cNvSpPr>
            <a:spLocks noGrp="1"/>
          </p:cNvSpPr>
          <p:nvPr>
            <p:ph type="ctrTitle"/>
          </p:nvPr>
        </p:nvSpPr>
        <p:spPr>
          <a:xfrm>
            <a:off x="5807685" y="558670"/>
            <a:ext cx="3260115" cy="269357"/>
          </a:xfrm>
        </p:spPr>
        <p:txBody>
          <a:bodyPr/>
          <a:lstStyle/>
          <a:p>
            <a:r>
              <a:rPr lang="en-US" dirty="0" smtClean="0">
                <a:solidFill>
                  <a:schemeClr val="tx1"/>
                </a:solidFill>
              </a:rPr>
              <a:t>Master plan</a:t>
            </a:r>
            <a:endParaRPr lang="en-US" dirty="0">
              <a:solidFill>
                <a:schemeClr val="tx1"/>
              </a:solidFill>
            </a:endParaRPr>
          </a:p>
        </p:txBody>
      </p:sp>
      <p:sp>
        <p:nvSpPr>
          <p:cNvPr id="5" name="Subtitle 4"/>
          <p:cNvSpPr>
            <a:spLocks noGrp="1"/>
          </p:cNvSpPr>
          <p:nvPr>
            <p:ph type="subTitle" idx="1"/>
          </p:nvPr>
        </p:nvSpPr>
        <p:spPr>
          <a:xfrm>
            <a:off x="5782386" y="209550"/>
            <a:ext cx="3276599" cy="313677"/>
          </a:xfrm>
        </p:spPr>
        <p:txBody>
          <a:bodyPr/>
          <a:lstStyle/>
          <a:p>
            <a:r>
              <a:rPr lang="en-US" dirty="0" smtClean="0">
                <a:solidFill>
                  <a:schemeClr val="tx1"/>
                </a:solidFill>
              </a:rPr>
              <a:t>Csu fullerton</a:t>
            </a:r>
            <a:endParaRPr lang="en-US" dirty="0">
              <a:solidFill>
                <a:schemeClr val="tx1"/>
              </a:solidFill>
            </a:endParaRPr>
          </a:p>
        </p:txBody>
      </p:sp>
      <p:sp>
        <p:nvSpPr>
          <p:cNvPr id="7" name="Text Placeholder 6"/>
          <p:cNvSpPr>
            <a:spLocks noGrp="1"/>
          </p:cNvSpPr>
          <p:nvPr>
            <p:ph type="body" sz="quarter" idx="16"/>
          </p:nvPr>
        </p:nvSpPr>
        <p:spPr>
          <a:xfrm>
            <a:off x="6705600" y="-476250"/>
            <a:ext cx="1755775" cy="281065"/>
          </a:xfrm>
        </p:spPr>
        <p:txBody>
          <a:bodyPr/>
          <a:lstStyle/>
          <a:p>
            <a:endParaRPr lang="en-US" dirty="0"/>
          </a:p>
        </p:txBody>
      </p:sp>
    </p:spTree>
    <p:extLst>
      <p:ext uri="{BB962C8B-B14F-4D97-AF65-F5344CB8AC3E}">
        <p14:creationId xmlns:p14="http://schemas.microsoft.com/office/powerpoint/2010/main" val="401646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5122" b="15122"/>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ctrTitle"/>
          </p:nvPr>
        </p:nvSpPr>
        <p:spPr>
          <a:xfrm>
            <a:off x="7265791" y="666750"/>
            <a:ext cx="3282620" cy="269357"/>
          </a:xfrm>
        </p:spPr>
        <p:txBody>
          <a:bodyPr/>
          <a:lstStyle/>
          <a:p>
            <a:r>
              <a:rPr lang="en-US" dirty="0" smtClean="0">
                <a:solidFill>
                  <a:schemeClr val="tx1"/>
                </a:solidFill>
              </a:rPr>
              <a:t>Master plan</a:t>
            </a:r>
            <a:endParaRPr lang="en-US" dirty="0">
              <a:solidFill>
                <a:schemeClr val="tx1"/>
              </a:solidFill>
            </a:endParaRPr>
          </a:p>
        </p:txBody>
      </p:sp>
      <p:sp>
        <p:nvSpPr>
          <p:cNvPr id="5" name="Subtitle 4"/>
          <p:cNvSpPr>
            <a:spLocks noGrp="1"/>
          </p:cNvSpPr>
          <p:nvPr>
            <p:ph type="subTitle" idx="1"/>
          </p:nvPr>
        </p:nvSpPr>
        <p:spPr>
          <a:xfrm>
            <a:off x="5616181" y="285750"/>
            <a:ext cx="3299219" cy="685800"/>
          </a:xfrm>
        </p:spPr>
        <p:txBody>
          <a:bodyPr/>
          <a:lstStyle/>
          <a:p>
            <a:pPr algn="r"/>
            <a:r>
              <a:rPr lang="en-US" dirty="0" smtClean="0">
                <a:solidFill>
                  <a:schemeClr val="tx1"/>
                </a:solidFill>
              </a:rPr>
              <a:t>Csu fullerton</a:t>
            </a:r>
            <a:endParaRPr lang="en-US" dirty="0">
              <a:solidFill>
                <a:schemeClr val="tx1"/>
              </a:solidFill>
            </a:endParaRPr>
          </a:p>
        </p:txBody>
      </p:sp>
      <p:sp>
        <p:nvSpPr>
          <p:cNvPr id="7" name="Text Placeholder 6"/>
          <p:cNvSpPr>
            <a:spLocks noGrp="1"/>
          </p:cNvSpPr>
          <p:nvPr>
            <p:ph type="body" sz="quarter" idx="16"/>
          </p:nvPr>
        </p:nvSpPr>
        <p:spPr>
          <a:xfrm>
            <a:off x="7772400" y="-400050"/>
            <a:ext cx="1755775" cy="281065"/>
          </a:xfrm>
        </p:spPr>
        <p:txBody>
          <a:bodyPr/>
          <a:lstStyle/>
          <a:p>
            <a:endParaRPr lang="en-US" dirty="0"/>
          </a:p>
        </p:txBody>
      </p:sp>
    </p:spTree>
    <p:extLst>
      <p:ext uri="{BB962C8B-B14F-4D97-AF65-F5344CB8AC3E}">
        <p14:creationId xmlns:p14="http://schemas.microsoft.com/office/powerpoint/2010/main" val="169236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6" t="10963" r="28815" b="7796"/>
          <a:stretch/>
        </p:blipFill>
        <p:spPr bwMode="auto">
          <a:xfrm>
            <a:off x="5286689" y="465936"/>
            <a:ext cx="3685861" cy="3937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4712" name="Line 8"/>
          <p:cNvSpPr>
            <a:spLocks noChangeShapeType="1"/>
          </p:cNvSpPr>
          <p:nvPr/>
        </p:nvSpPr>
        <p:spPr bwMode="auto">
          <a:xfrm>
            <a:off x="6592371" y="1514184"/>
            <a:ext cx="1143000" cy="0"/>
          </a:xfrm>
          <a:prstGeom prst="line">
            <a:avLst/>
          </a:prstGeom>
          <a:noFill/>
          <a:ln w="57150">
            <a:solidFill>
              <a:srgbClr val="99CCFF"/>
            </a:solidFill>
            <a:prstDash val="sysDash"/>
            <a:round/>
            <a:headEnd type="arrow" w="sm" len="sm"/>
            <a:tailEnd type="arrow" w="sm" len="sm"/>
          </a:ln>
          <a:effectLst>
            <a:outerShdw dist="3592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sz="1350"/>
          </a:p>
        </p:txBody>
      </p:sp>
      <p:pic>
        <p:nvPicPr>
          <p:cNvPr id="1224713" name="Picture 9" descr="IMG_0798"/>
          <p:cNvPicPr>
            <a:picLocks noChangeAspect="1" noChangeArrowheads="1"/>
          </p:cNvPicPr>
          <p:nvPr/>
        </p:nvPicPr>
        <p:blipFill rotWithShape="1">
          <a:blip r:embed="rId3">
            <a:lum bright="-12000" contrast="6000"/>
            <a:extLst>
              <a:ext uri="{28A0092B-C50C-407E-A947-70E740481C1C}">
                <a14:useLocalDpi xmlns:a14="http://schemas.microsoft.com/office/drawing/2010/main" val="0"/>
              </a:ext>
            </a:extLst>
          </a:blip>
          <a:srcRect l="20513" r="10257"/>
          <a:stretch/>
        </p:blipFill>
        <p:spPr bwMode="auto">
          <a:xfrm>
            <a:off x="-685800" y="5314950"/>
            <a:ext cx="2426677" cy="2628900"/>
          </a:xfrm>
          <a:prstGeom prst="rect">
            <a:avLst/>
          </a:prstGeom>
          <a:noFill/>
          <a:extLst>
            <a:ext uri="{909E8E84-426E-40DD-AFC4-6F175D3DCCD1}">
              <a14:hiddenFill xmlns:a14="http://schemas.microsoft.com/office/drawing/2010/main">
                <a:solidFill>
                  <a:srgbClr val="FFFFFF"/>
                </a:solidFill>
              </a14:hiddenFill>
            </a:ext>
          </a:extLst>
        </p:spPr>
      </p:pic>
      <p:sp>
        <p:nvSpPr>
          <p:cNvPr id="1224715" name="Line 11"/>
          <p:cNvSpPr>
            <a:spLocks noChangeShapeType="1"/>
          </p:cNvSpPr>
          <p:nvPr/>
        </p:nvSpPr>
        <p:spPr bwMode="auto">
          <a:xfrm>
            <a:off x="6491736" y="1485901"/>
            <a:ext cx="3038" cy="1540360"/>
          </a:xfrm>
          <a:prstGeom prst="line">
            <a:avLst/>
          </a:prstGeom>
          <a:noFill/>
          <a:ln w="57150">
            <a:solidFill>
              <a:srgbClr val="99CCFF"/>
            </a:solidFill>
            <a:prstDash val="sysDash"/>
            <a:round/>
            <a:headEnd type="arrow" w="sm" len="sm"/>
            <a:tailEnd type="arrow" w="sm" len="sm"/>
          </a:ln>
          <a:effectLst>
            <a:outerShdw dist="3592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sz="1350"/>
          </a:p>
        </p:txBody>
      </p:sp>
      <p:pic>
        <p:nvPicPr>
          <p:cNvPr id="12" name="Picture 4" descr="csuf_pkg_ext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6456" y="5286375"/>
            <a:ext cx="2103254" cy="2628900"/>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8"/>
          <p:cNvSpPr>
            <a:spLocks/>
          </p:cNvSpPr>
          <p:nvPr/>
        </p:nvSpPr>
        <p:spPr bwMode="auto">
          <a:xfrm>
            <a:off x="5104623" y="572763"/>
            <a:ext cx="2948257" cy="3848326"/>
          </a:xfrm>
          <a:custGeom>
            <a:avLst/>
            <a:gdLst>
              <a:gd name="T0" fmla="*/ 2393 w 2393"/>
              <a:gd name="T1" fmla="*/ 2607 h 2942"/>
              <a:gd name="T2" fmla="*/ 1827 w 2393"/>
              <a:gd name="T3" fmla="*/ 2604 h 2942"/>
              <a:gd name="T4" fmla="*/ 1564 w 2393"/>
              <a:gd name="T5" fmla="*/ 2640 h 2942"/>
              <a:gd name="T6" fmla="*/ 928 w 2393"/>
              <a:gd name="T7" fmla="*/ 2796 h 2942"/>
              <a:gd name="T8" fmla="*/ 244 w 2393"/>
              <a:gd name="T9" fmla="*/ 2892 h 2942"/>
              <a:gd name="T10" fmla="*/ 100 w 2393"/>
              <a:gd name="T11" fmla="*/ 2640 h 2942"/>
              <a:gd name="T12" fmla="*/ 75 w 2393"/>
              <a:gd name="T13" fmla="*/ 1704 h 2942"/>
              <a:gd name="T14" fmla="*/ 81 w 2393"/>
              <a:gd name="T15" fmla="*/ 1410 h 2942"/>
              <a:gd name="T16" fmla="*/ 300 w 2393"/>
              <a:gd name="T17" fmla="*/ 1389 h 2942"/>
              <a:gd name="T18" fmla="*/ 585 w 2393"/>
              <a:gd name="T19" fmla="*/ 1386 h 2942"/>
              <a:gd name="T20" fmla="*/ 892 w 2393"/>
              <a:gd name="T21" fmla="*/ 1380 h 2942"/>
              <a:gd name="T22" fmla="*/ 939 w 2393"/>
              <a:gd name="T23" fmla="*/ 1248 h 2942"/>
              <a:gd name="T24" fmla="*/ 1035 w 2393"/>
              <a:gd name="T25" fmla="*/ 1233 h 2942"/>
              <a:gd name="T26" fmla="*/ 1035 w 2393"/>
              <a:gd name="T27" fmla="*/ 1233 h 2942"/>
              <a:gd name="T28" fmla="*/ 1083 w 2393"/>
              <a:gd name="T29" fmla="*/ 1332 h 2942"/>
              <a:gd name="T30" fmla="*/ 1083 w 2393"/>
              <a:gd name="T31" fmla="*/ 1488 h 2942"/>
              <a:gd name="T32" fmla="*/ 333 w 2393"/>
              <a:gd name="T33" fmla="*/ 1491 h 2942"/>
              <a:gd name="T34" fmla="*/ 47 w 2393"/>
              <a:gd name="T35" fmla="*/ 1449 h 2942"/>
              <a:gd name="T36" fmla="*/ 53 w 2393"/>
              <a:gd name="T37" fmla="*/ 1230 h 2942"/>
              <a:gd name="T38" fmla="*/ 63 w 2393"/>
              <a:gd name="T39" fmla="*/ 564 h 2942"/>
              <a:gd name="T40" fmla="*/ 99 w 2393"/>
              <a:gd name="T41" fmla="*/ 0 h 2942"/>
              <a:gd name="connsiteX0" fmla="*/ 9810 w 9810"/>
              <a:gd name="connsiteY0" fmla="*/ 8861 h 9856"/>
              <a:gd name="connsiteX1" fmla="*/ 7445 w 9810"/>
              <a:gd name="connsiteY1" fmla="*/ 8851 h 9856"/>
              <a:gd name="connsiteX2" fmla="*/ 6346 w 9810"/>
              <a:gd name="connsiteY2" fmla="*/ 8973 h 9856"/>
              <a:gd name="connsiteX3" fmla="*/ 3688 w 9810"/>
              <a:gd name="connsiteY3" fmla="*/ 9504 h 9856"/>
              <a:gd name="connsiteX4" fmla="*/ 830 w 9810"/>
              <a:gd name="connsiteY4" fmla="*/ 9830 h 9856"/>
              <a:gd name="connsiteX5" fmla="*/ 228 w 9810"/>
              <a:gd name="connsiteY5" fmla="*/ 8973 h 9856"/>
              <a:gd name="connsiteX6" fmla="*/ 123 w 9810"/>
              <a:gd name="connsiteY6" fmla="*/ 5792 h 9856"/>
              <a:gd name="connsiteX7" fmla="*/ 148 w 9810"/>
              <a:gd name="connsiteY7" fmla="*/ 4793 h 9856"/>
              <a:gd name="connsiteX8" fmla="*/ 1064 w 9810"/>
              <a:gd name="connsiteY8" fmla="*/ 4721 h 9856"/>
              <a:gd name="connsiteX9" fmla="*/ 2255 w 9810"/>
              <a:gd name="connsiteY9" fmla="*/ 4711 h 9856"/>
              <a:gd name="connsiteX10" fmla="*/ 3538 w 9810"/>
              <a:gd name="connsiteY10" fmla="*/ 4691 h 9856"/>
              <a:gd name="connsiteX11" fmla="*/ 3734 w 9810"/>
              <a:gd name="connsiteY11" fmla="*/ 4242 h 9856"/>
              <a:gd name="connsiteX12" fmla="*/ 4135 w 9810"/>
              <a:gd name="connsiteY12" fmla="*/ 4191 h 9856"/>
              <a:gd name="connsiteX13" fmla="*/ 4135 w 9810"/>
              <a:gd name="connsiteY13" fmla="*/ 4191 h 9856"/>
              <a:gd name="connsiteX14" fmla="*/ 4336 w 9810"/>
              <a:gd name="connsiteY14" fmla="*/ 4528 h 9856"/>
              <a:gd name="connsiteX15" fmla="*/ 4336 w 9810"/>
              <a:gd name="connsiteY15" fmla="*/ 5058 h 9856"/>
              <a:gd name="connsiteX16" fmla="*/ 1202 w 9810"/>
              <a:gd name="connsiteY16" fmla="*/ 5068 h 9856"/>
              <a:gd name="connsiteX17" fmla="*/ 113 w 9810"/>
              <a:gd name="connsiteY17" fmla="*/ 4751 h 9856"/>
              <a:gd name="connsiteX18" fmla="*/ 31 w 9810"/>
              <a:gd name="connsiteY18" fmla="*/ 4181 h 9856"/>
              <a:gd name="connsiteX19" fmla="*/ 73 w 9810"/>
              <a:gd name="connsiteY19" fmla="*/ 1917 h 9856"/>
              <a:gd name="connsiteX20" fmla="*/ 224 w 9810"/>
              <a:gd name="connsiteY20" fmla="*/ 0 h 9856"/>
              <a:gd name="connsiteX0" fmla="*/ 10000 w 10000"/>
              <a:gd name="connsiteY0" fmla="*/ 8990 h 10001"/>
              <a:gd name="connsiteX1" fmla="*/ 7589 w 10000"/>
              <a:gd name="connsiteY1" fmla="*/ 8980 h 10001"/>
              <a:gd name="connsiteX2" fmla="*/ 6469 w 10000"/>
              <a:gd name="connsiteY2" fmla="*/ 9104 h 10001"/>
              <a:gd name="connsiteX3" fmla="*/ 3759 w 10000"/>
              <a:gd name="connsiteY3" fmla="*/ 9643 h 10001"/>
              <a:gd name="connsiteX4" fmla="*/ 846 w 10000"/>
              <a:gd name="connsiteY4" fmla="*/ 9974 h 10001"/>
              <a:gd name="connsiteX5" fmla="*/ 232 w 10000"/>
              <a:gd name="connsiteY5" fmla="*/ 9104 h 10001"/>
              <a:gd name="connsiteX6" fmla="*/ 125 w 10000"/>
              <a:gd name="connsiteY6" fmla="*/ 5877 h 10001"/>
              <a:gd name="connsiteX7" fmla="*/ 69 w 10000"/>
              <a:gd name="connsiteY7" fmla="*/ 5091 h 10001"/>
              <a:gd name="connsiteX8" fmla="*/ 1085 w 10000"/>
              <a:gd name="connsiteY8" fmla="*/ 4790 h 10001"/>
              <a:gd name="connsiteX9" fmla="*/ 2299 w 10000"/>
              <a:gd name="connsiteY9" fmla="*/ 4780 h 10001"/>
              <a:gd name="connsiteX10" fmla="*/ 3607 w 10000"/>
              <a:gd name="connsiteY10" fmla="*/ 4760 h 10001"/>
              <a:gd name="connsiteX11" fmla="*/ 3806 w 10000"/>
              <a:gd name="connsiteY11" fmla="*/ 4304 h 10001"/>
              <a:gd name="connsiteX12" fmla="*/ 4215 w 10000"/>
              <a:gd name="connsiteY12" fmla="*/ 4252 h 10001"/>
              <a:gd name="connsiteX13" fmla="*/ 4215 w 10000"/>
              <a:gd name="connsiteY13" fmla="*/ 4252 h 10001"/>
              <a:gd name="connsiteX14" fmla="*/ 4420 w 10000"/>
              <a:gd name="connsiteY14" fmla="*/ 4594 h 10001"/>
              <a:gd name="connsiteX15" fmla="*/ 4420 w 10000"/>
              <a:gd name="connsiteY15" fmla="*/ 5132 h 10001"/>
              <a:gd name="connsiteX16" fmla="*/ 1225 w 10000"/>
              <a:gd name="connsiteY16" fmla="*/ 5142 h 10001"/>
              <a:gd name="connsiteX17" fmla="*/ 115 w 10000"/>
              <a:gd name="connsiteY17" fmla="*/ 4820 h 10001"/>
              <a:gd name="connsiteX18" fmla="*/ 32 w 10000"/>
              <a:gd name="connsiteY18" fmla="*/ 4242 h 10001"/>
              <a:gd name="connsiteX19" fmla="*/ 74 w 10000"/>
              <a:gd name="connsiteY19" fmla="*/ 1945 h 10001"/>
              <a:gd name="connsiteX20" fmla="*/ 228 w 10000"/>
              <a:gd name="connsiteY20" fmla="*/ 0 h 10001"/>
              <a:gd name="connsiteX0" fmla="*/ 10000 w 10000"/>
              <a:gd name="connsiteY0" fmla="*/ 8990 h 10001"/>
              <a:gd name="connsiteX1" fmla="*/ 7589 w 10000"/>
              <a:gd name="connsiteY1" fmla="*/ 8980 h 10001"/>
              <a:gd name="connsiteX2" fmla="*/ 6469 w 10000"/>
              <a:gd name="connsiteY2" fmla="*/ 9104 h 10001"/>
              <a:gd name="connsiteX3" fmla="*/ 3759 w 10000"/>
              <a:gd name="connsiteY3" fmla="*/ 9643 h 10001"/>
              <a:gd name="connsiteX4" fmla="*/ 846 w 10000"/>
              <a:gd name="connsiteY4" fmla="*/ 9974 h 10001"/>
              <a:gd name="connsiteX5" fmla="*/ 232 w 10000"/>
              <a:gd name="connsiteY5" fmla="*/ 9104 h 10001"/>
              <a:gd name="connsiteX6" fmla="*/ 125 w 10000"/>
              <a:gd name="connsiteY6" fmla="*/ 5877 h 10001"/>
              <a:gd name="connsiteX7" fmla="*/ 124 w 10000"/>
              <a:gd name="connsiteY7" fmla="*/ 4737 h 10001"/>
              <a:gd name="connsiteX8" fmla="*/ 1085 w 10000"/>
              <a:gd name="connsiteY8" fmla="*/ 4790 h 10001"/>
              <a:gd name="connsiteX9" fmla="*/ 2299 w 10000"/>
              <a:gd name="connsiteY9" fmla="*/ 4780 h 10001"/>
              <a:gd name="connsiteX10" fmla="*/ 3607 w 10000"/>
              <a:gd name="connsiteY10" fmla="*/ 4760 h 10001"/>
              <a:gd name="connsiteX11" fmla="*/ 3806 w 10000"/>
              <a:gd name="connsiteY11" fmla="*/ 4304 h 10001"/>
              <a:gd name="connsiteX12" fmla="*/ 4215 w 10000"/>
              <a:gd name="connsiteY12" fmla="*/ 4252 h 10001"/>
              <a:gd name="connsiteX13" fmla="*/ 4215 w 10000"/>
              <a:gd name="connsiteY13" fmla="*/ 4252 h 10001"/>
              <a:gd name="connsiteX14" fmla="*/ 4420 w 10000"/>
              <a:gd name="connsiteY14" fmla="*/ 4594 h 10001"/>
              <a:gd name="connsiteX15" fmla="*/ 4420 w 10000"/>
              <a:gd name="connsiteY15" fmla="*/ 5132 h 10001"/>
              <a:gd name="connsiteX16" fmla="*/ 1225 w 10000"/>
              <a:gd name="connsiteY16" fmla="*/ 5142 h 10001"/>
              <a:gd name="connsiteX17" fmla="*/ 115 w 10000"/>
              <a:gd name="connsiteY17" fmla="*/ 4820 h 10001"/>
              <a:gd name="connsiteX18" fmla="*/ 32 w 10000"/>
              <a:gd name="connsiteY18" fmla="*/ 4242 h 10001"/>
              <a:gd name="connsiteX19" fmla="*/ 74 w 10000"/>
              <a:gd name="connsiteY19" fmla="*/ 1945 h 10001"/>
              <a:gd name="connsiteX20" fmla="*/ 228 w 10000"/>
              <a:gd name="connsiteY20" fmla="*/ 0 h 10001"/>
              <a:gd name="connsiteX0" fmla="*/ 9973 w 9973"/>
              <a:gd name="connsiteY0" fmla="*/ 8990 h 10001"/>
              <a:gd name="connsiteX1" fmla="*/ 7562 w 9973"/>
              <a:gd name="connsiteY1" fmla="*/ 8980 h 10001"/>
              <a:gd name="connsiteX2" fmla="*/ 6442 w 9973"/>
              <a:gd name="connsiteY2" fmla="*/ 9104 h 10001"/>
              <a:gd name="connsiteX3" fmla="*/ 3732 w 9973"/>
              <a:gd name="connsiteY3" fmla="*/ 9643 h 10001"/>
              <a:gd name="connsiteX4" fmla="*/ 819 w 9973"/>
              <a:gd name="connsiteY4" fmla="*/ 9974 h 10001"/>
              <a:gd name="connsiteX5" fmla="*/ 205 w 9973"/>
              <a:gd name="connsiteY5" fmla="*/ 9104 h 10001"/>
              <a:gd name="connsiteX6" fmla="*/ 98 w 9973"/>
              <a:gd name="connsiteY6" fmla="*/ 5877 h 10001"/>
              <a:gd name="connsiteX7" fmla="*/ 97 w 9973"/>
              <a:gd name="connsiteY7" fmla="*/ 4737 h 10001"/>
              <a:gd name="connsiteX8" fmla="*/ 1058 w 9973"/>
              <a:gd name="connsiteY8" fmla="*/ 4790 h 10001"/>
              <a:gd name="connsiteX9" fmla="*/ 2272 w 9973"/>
              <a:gd name="connsiteY9" fmla="*/ 4780 h 10001"/>
              <a:gd name="connsiteX10" fmla="*/ 3580 w 9973"/>
              <a:gd name="connsiteY10" fmla="*/ 4760 h 10001"/>
              <a:gd name="connsiteX11" fmla="*/ 3779 w 9973"/>
              <a:gd name="connsiteY11" fmla="*/ 4304 h 10001"/>
              <a:gd name="connsiteX12" fmla="*/ 4188 w 9973"/>
              <a:gd name="connsiteY12" fmla="*/ 4252 h 10001"/>
              <a:gd name="connsiteX13" fmla="*/ 4188 w 9973"/>
              <a:gd name="connsiteY13" fmla="*/ 4252 h 10001"/>
              <a:gd name="connsiteX14" fmla="*/ 4393 w 9973"/>
              <a:gd name="connsiteY14" fmla="*/ 4594 h 10001"/>
              <a:gd name="connsiteX15" fmla="*/ 4393 w 9973"/>
              <a:gd name="connsiteY15" fmla="*/ 5132 h 10001"/>
              <a:gd name="connsiteX16" fmla="*/ 1198 w 9973"/>
              <a:gd name="connsiteY16" fmla="*/ 5142 h 10001"/>
              <a:gd name="connsiteX17" fmla="*/ 143 w 9973"/>
              <a:gd name="connsiteY17" fmla="*/ 5199 h 10001"/>
              <a:gd name="connsiteX18" fmla="*/ 5 w 9973"/>
              <a:gd name="connsiteY18" fmla="*/ 4242 h 10001"/>
              <a:gd name="connsiteX19" fmla="*/ 47 w 9973"/>
              <a:gd name="connsiteY19" fmla="*/ 1945 h 10001"/>
              <a:gd name="connsiteX20" fmla="*/ 201 w 9973"/>
              <a:gd name="connsiteY20" fmla="*/ 0 h 10001"/>
              <a:gd name="connsiteX0" fmla="*/ 10000 w 10000"/>
              <a:gd name="connsiteY0" fmla="*/ 8989 h 10000"/>
              <a:gd name="connsiteX1" fmla="*/ 7582 w 10000"/>
              <a:gd name="connsiteY1" fmla="*/ 8979 h 10000"/>
              <a:gd name="connsiteX2" fmla="*/ 6459 w 10000"/>
              <a:gd name="connsiteY2" fmla="*/ 9103 h 10000"/>
              <a:gd name="connsiteX3" fmla="*/ 3742 w 10000"/>
              <a:gd name="connsiteY3" fmla="*/ 9642 h 10000"/>
              <a:gd name="connsiteX4" fmla="*/ 821 w 10000"/>
              <a:gd name="connsiteY4" fmla="*/ 9973 h 10000"/>
              <a:gd name="connsiteX5" fmla="*/ 206 w 10000"/>
              <a:gd name="connsiteY5" fmla="*/ 9103 h 10000"/>
              <a:gd name="connsiteX6" fmla="*/ 98 w 10000"/>
              <a:gd name="connsiteY6" fmla="*/ 5876 h 10000"/>
              <a:gd name="connsiteX7" fmla="*/ 97 w 10000"/>
              <a:gd name="connsiteY7" fmla="*/ 4737 h 10000"/>
              <a:gd name="connsiteX8" fmla="*/ 1061 w 10000"/>
              <a:gd name="connsiteY8" fmla="*/ 4790 h 10000"/>
              <a:gd name="connsiteX9" fmla="*/ 2278 w 10000"/>
              <a:gd name="connsiteY9" fmla="*/ 4780 h 10000"/>
              <a:gd name="connsiteX10" fmla="*/ 3590 w 10000"/>
              <a:gd name="connsiteY10" fmla="*/ 4760 h 10000"/>
              <a:gd name="connsiteX11" fmla="*/ 3789 w 10000"/>
              <a:gd name="connsiteY11" fmla="*/ 4304 h 10000"/>
              <a:gd name="connsiteX12" fmla="*/ 4199 w 10000"/>
              <a:gd name="connsiteY12" fmla="*/ 4252 h 10000"/>
              <a:gd name="connsiteX13" fmla="*/ 4199 w 10000"/>
              <a:gd name="connsiteY13" fmla="*/ 4252 h 10000"/>
              <a:gd name="connsiteX14" fmla="*/ 4405 w 10000"/>
              <a:gd name="connsiteY14" fmla="*/ 4594 h 10000"/>
              <a:gd name="connsiteX15" fmla="*/ 4405 w 10000"/>
              <a:gd name="connsiteY15" fmla="*/ 5131 h 10000"/>
              <a:gd name="connsiteX16" fmla="*/ 1201 w 10000"/>
              <a:gd name="connsiteY16" fmla="*/ 5141 h 10000"/>
              <a:gd name="connsiteX17" fmla="*/ 143 w 10000"/>
              <a:gd name="connsiteY17" fmla="*/ 5198 h 10000"/>
              <a:gd name="connsiteX18" fmla="*/ 5 w 10000"/>
              <a:gd name="connsiteY18" fmla="*/ 4242 h 10000"/>
              <a:gd name="connsiteX19" fmla="*/ 47 w 10000"/>
              <a:gd name="connsiteY19" fmla="*/ 1945 h 10000"/>
              <a:gd name="connsiteX20" fmla="*/ 202 w 10000"/>
              <a:gd name="connsiteY20" fmla="*/ 0 h 10000"/>
              <a:gd name="connsiteX0" fmla="*/ 10000 w 10000"/>
              <a:gd name="connsiteY0" fmla="*/ 8989 h 10000"/>
              <a:gd name="connsiteX1" fmla="*/ 7582 w 10000"/>
              <a:gd name="connsiteY1" fmla="*/ 8979 h 10000"/>
              <a:gd name="connsiteX2" fmla="*/ 6459 w 10000"/>
              <a:gd name="connsiteY2" fmla="*/ 9103 h 10000"/>
              <a:gd name="connsiteX3" fmla="*/ 3742 w 10000"/>
              <a:gd name="connsiteY3" fmla="*/ 9642 h 10000"/>
              <a:gd name="connsiteX4" fmla="*/ 821 w 10000"/>
              <a:gd name="connsiteY4" fmla="*/ 9973 h 10000"/>
              <a:gd name="connsiteX5" fmla="*/ 206 w 10000"/>
              <a:gd name="connsiteY5" fmla="*/ 9103 h 10000"/>
              <a:gd name="connsiteX6" fmla="*/ 98 w 10000"/>
              <a:gd name="connsiteY6" fmla="*/ 5876 h 10000"/>
              <a:gd name="connsiteX7" fmla="*/ 616 w 10000"/>
              <a:gd name="connsiteY7" fmla="*/ 4333 h 10000"/>
              <a:gd name="connsiteX8" fmla="*/ 1061 w 10000"/>
              <a:gd name="connsiteY8" fmla="*/ 4790 h 10000"/>
              <a:gd name="connsiteX9" fmla="*/ 2278 w 10000"/>
              <a:gd name="connsiteY9" fmla="*/ 4780 h 10000"/>
              <a:gd name="connsiteX10" fmla="*/ 3590 w 10000"/>
              <a:gd name="connsiteY10" fmla="*/ 4760 h 10000"/>
              <a:gd name="connsiteX11" fmla="*/ 3789 w 10000"/>
              <a:gd name="connsiteY11" fmla="*/ 4304 h 10000"/>
              <a:gd name="connsiteX12" fmla="*/ 4199 w 10000"/>
              <a:gd name="connsiteY12" fmla="*/ 4252 h 10000"/>
              <a:gd name="connsiteX13" fmla="*/ 4199 w 10000"/>
              <a:gd name="connsiteY13" fmla="*/ 4252 h 10000"/>
              <a:gd name="connsiteX14" fmla="*/ 4405 w 10000"/>
              <a:gd name="connsiteY14" fmla="*/ 4594 h 10000"/>
              <a:gd name="connsiteX15" fmla="*/ 4405 w 10000"/>
              <a:gd name="connsiteY15" fmla="*/ 5131 h 10000"/>
              <a:gd name="connsiteX16" fmla="*/ 1201 w 10000"/>
              <a:gd name="connsiteY16" fmla="*/ 5141 h 10000"/>
              <a:gd name="connsiteX17" fmla="*/ 143 w 10000"/>
              <a:gd name="connsiteY17" fmla="*/ 5198 h 10000"/>
              <a:gd name="connsiteX18" fmla="*/ 5 w 10000"/>
              <a:gd name="connsiteY18" fmla="*/ 4242 h 10000"/>
              <a:gd name="connsiteX19" fmla="*/ 47 w 10000"/>
              <a:gd name="connsiteY19" fmla="*/ 1945 h 10000"/>
              <a:gd name="connsiteX20" fmla="*/ 202 w 10000"/>
              <a:gd name="connsiteY20" fmla="*/ 0 h 10000"/>
              <a:gd name="connsiteX0" fmla="*/ 10000 w 10000"/>
              <a:gd name="connsiteY0" fmla="*/ 8989 h 10000"/>
              <a:gd name="connsiteX1" fmla="*/ 7582 w 10000"/>
              <a:gd name="connsiteY1" fmla="*/ 8979 h 10000"/>
              <a:gd name="connsiteX2" fmla="*/ 6459 w 10000"/>
              <a:gd name="connsiteY2" fmla="*/ 9103 h 10000"/>
              <a:gd name="connsiteX3" fmla="*/ 3742 w 10000"/>
              <a:gd name="connsiteY3" fmla="*/ 9642 h 10000"/>
              <a:gd name="connsiteX4" fmla="*/ 821 w 10000"/>
              <a:gd name="connsiteY4" fmla="*/ 9973 h 10000"/>
              <a:gd name="connsiteX5" fmla="*/ 206 w 10000"/>
              <a:gd name="connsiteY5" fmla="*/ 9103 h 10000"/>
              <a:gd name="connsiteX6" fmla="*/ 98 w 10000"/>
              <a:gd name="connsiteY6" fmla="*/ 5876 h 10000"/>
              <a:gd name="connsiteX7" fmla="*/ 507 w 10000"/>
              <a:gd name="connsiteY7" fmla="*/ 4737 h 10000"/>
              <a:gd name="connsiteX8" fmla="*/ 1061 w 10000"/>
              <a:gd name="connsiteY8" fmla="*/ 4790 h 10000"/>
              <a:gd name="connsiteX9" fmla="*/ 2278 w 10000"/>
              <a:gd name="connsiteY9" fmla="*/ 4780 h 10000"/>
              <a:gd name="connsiteX10" fmla="*/ 3590 w 10000"/>
              <a:gd name="connsiteY10" fmla="*/ 4760 h 10000"/>
              <a:gd name="connsiteX11" fmla="*/ 3789 w 10000"/>
              <a:gd name="connsiteY11" fmla="*/ 4304 h 10000"/>
              <a:gd name="connsiteX12" fmla="*/ 4199 w 10000"/>
              <a:gd name="connsiteY12" fmla="*/ 4252 h 10000"/>
              <a:gd name="connsiteX13" fmla="*/ 4199 w 10000"/>
              <a:gd name="connsiteY13" fmla="*/ 4252 h 10000"/>
              <a:gd name="connsiteX14" fmla="*/ 4405 w 10000"/>
              <a:gd name="connsiteY14" fmla="*/ 4594 h 10000"/>
              <a:gd name="connsiteX15" fmla="*/ 4405 w 10000"/>
              <a:gd name="connsiteY15" fmla="*/ 5131 h 10000"/>
              <a:gd name="connsiteX16" fmla="*/ 1201 w 10000"/>
              <a:gd name="connsiteY16" fmla="*/ 5141 h 10000"/>
              <a:gd name="connsiteX17" fmla="*/ 143 w 10000"/>
              <a:gd name="connsiteY17" fmla="*/ 5198 h 10000"/>
              <a:gd name="connsiteX18" fmla="*/ 5 w 10000"/>
              <a:gd name="connsiteY18" fmla="*/ 4242 h 10000"/>
              <a:gd name="connsiteX19" fmla="*/ 47 w 10000"/>
              <a:gd name="connsiteY19" fmla="*/ 1945 h 10000"/>
              <a:gd name="connsiteX20" fmla="*/ 202 w 10000"/>
              <a:gd name="connsiteY20" fmla="*/ 0 h 10000"/>
              <a:gd name="connsiteX0" fmla="*/ 10000 w 10000"/>
              <a:gd name="connsiteY0" fmla="*/ 8989 h 10000"/>
              <a:gd name="connsiteX1" fmla="*/ 7582 w 10000"/>
              <a:gd name="connsiteY1" fmla="*/ 8979 h 10000"/>
              <a:gd name="connsiteX2" fmla="*/ 6459 w 10000"/>
              <a:gd name="connsiteY2" fmla="*/ 9103 h 10000"/>
              <a:gd name="connsiteX3" fmla="*/ 3742 w 10000"/>
              <a:gd name="connsiteY3" fmla="*/ 9642 h 10000"/>
              <a:gd name="connsiteX4" fmla="*/ 821 w 10000"/>
              <a:gd name="connsiteY4" fmla="*/ 9973 h 10000"/>
              <a:gd name="connsiteX5" fmla="*/ 206 w 10000"/>
              <a:gd name="connsiteY5" fmla="*/ 9103 h 10000"/>
              <a:gd name="connsiteX6" fmla="*/ 371 w 10000"/>
              <a:gd name="connsiteY6" fmla="*/ 5825 h 10000"/>
              <a:gd name="connsiteX7" fmla="*/ 507 w 10000"/>
              <a:gd name="connsiteY7" fmla="*/ 4737 h 10000"/>
              <a:gd name="connsiteX8" fmla="*/ 1061 w 10000"/>
              <a:gd name="connsiteY8" fmla="*/ 4790 h 10000"/>
              <a:gd name="connsiteX9" fmla="*/ 2278 w 10000"/>
              <a:gd name="connsiteY9" fmla="*/ 4780 h 10000"/>
              <a:gd name="connsiteX10" fmla="*/ 3590 w 10000"/>
              <a:gd name="connsiteY10" fmla="*/ 4760 h 10000"/>
              <a:gd name="connsiteX11" fmla="*/ 3789 w 10000"/>
              <a:gd name="connsiteY11" fmla="*/ 4304 h 10000"/>
              <a:gd name="connsiteX12" fmla="*/ 4199 w 10000"/>
              <a:gd name="connsiteY12" fmla="*/ 4252 h 10000"/>
              <a:gd name="connsiteX13" fmla="*/ 4199 w 10000"/>
              <a:gd name="connsiteY13" fmla="*/ 4252 h 10000"/>
              <a:gd name="connsiteX14" fmla="*/ 4405 w 10000"/>
              <a:gd name="connsiteY14" fmla="*/ 4594 h 10000"/>
              <a:gd name="connsiteX15" fmla="*/ 4405 w 10000"/>
              <a:gd name="connsiteY15" fmla="*/ 5131 h 10000"/>
              <a:gd name="connsiteX16" fmla="*/ 1201 w 10000"/>
              <a:gd name="connsiteY16" fmla="*/ 5141 h 10000"/>
              <a:gd name="connsiteX17" fmla="*/ 143 w 10000"/>
              <a:gd name="connsiteY17" fmla="*/ 5198 h 10000"/>
              <a:gd name="connsiteX18" fmla="*/ 5 w 10000"/>
              <a:gd name="connsiteY18" fmla="*/ 4242 h 10000"/>
              <a:gd name="connsiteX19" fmla="*/ 47 w 10000"/>
              <a:gd name="connsiteY19" fmla="*/ 1945 h 10000"/>
              <a:gd name="connsiteX20" fmla="*/ 202 w 10000"/>
              <a:gd name="connsiteY20" fmla="*/ 0 h 10000"/>
              <a:gd name="connsiteX0" fmla="*/ 10000 w 10000"/>
              <a:gd name="connsiteY0" fmla="*/ 8989 h 10000"/>
              <a:gd name="connsiteX1" fmla="*/ 7582 w 10000"/>
              <a:gd name="connsiteY1" fmla="*/ 8979 h 10000"/>
              <a:gd name="connsiteX2" fmla="*/ 6459 w 10000"/>
              <a:gd name="connsiteY2" fmla="*/ 9103 h 10000"/>
              <a:gd name="connsiteX3" fmla="*/ 3742 w 10000"/>
              <a:gd name="connsiteY3" fmla="*/ 9642 h 10000"/>
              <a:gd name="connsiteX4" fmla="*/ 821 w 10000"/>
              <a:gd name="connsiteY4" fmla="*/ 9973 h 10000"/>
              <a:gd name="connsiteX5" fmla="*/ 507 w 10000"/>
              <a:gd name="connsiteY5" fmla="*/ 9255 h 10000"/>
              <a:gd name="connsiteX6" fmla="*/ 371 w 10000"/>
              <a:gd name="connsiteY6" fmla="*/ 5825 h 10000"/>
              <a:gd name="connsiteX7" fmla="*/ 507 w 10000"/>
              <a:gd name="connsiteY7" fmla="*/ 4737 h 10000"/>
              <a:gd name="connsiteX8" fmla="*/ 1061 w 10000"/>
              <a:gd name="connsiteY8" fmla="*/ 4790 h 10000"/>
              <a:gd name="connsiteX9" fmla="*/ 2278 w 10000"/>
              <a:gd name="connsiteY9" fmla="*/ 4780 h 10000"/>
              <a:gd name="connsiteX10" fmla="*/ 3590 w 10000"/>
              <a:gd name="connsiteY10" fmla="*/ 4760 h 10000"/>
              <a:gd name="connsiteX11" fmla="*/ 3789 w 10000"/>
              <a:gd name="connsiteY11" fmla="*/ 4304 h 10000"/>
              <a:gd name="connsiteX12" fmla="*/ 4199 w 10000"/>
              <a:gd name="connsiteY12" fmla="*/ 4252 h 10000"/>
              <a:gd name="connsiteX13" fmla="*/ 4199 w 10000"/>
              <a:gd name="connsiteY13" fmla="*/ 4252 h 10000"/>
              <a:gd name="connsiteX14" fmla="*/ 4405 w 10000"/>
              <a:gd name="connsiteY14" fmla="*/ 4594 h 10000"/>
              <a:gd name="connsiteX15" fmla="*/ 4405 w 10000"/>
              <a:gd name="connsiteY15" fmla="*/ 5131 h 10000"/>
              <a:gd name="connsiteX16" fmla="*/ 1201 w 10000"/>
              <a:gd name="connsiteY16" fmla="*/ 5141 h 10000"/>
              <a:gd name="connsiteX17" fmla="*/ 143 w 10000"/>
              <a:gd name="connsiteY17" fmla="*/ 5198 h 10000"/>
              <a:gd name="connsiteX18" fmla="*/ 5 w 10000"/>
              <a:gd name="connsiteY18" fmla="*/ 4242 h 10000"/>
              <a:gd name="connsiteX19" fmla="*/ 47 w 10000"/>
              <a:gd name="connsiteY19" fmla="*/ 1945 h 10000"/>
              <a:gd name="connsiteX20" fmla="*/ 202 w 10000"/>
              <a:gd name="connsiteY20" fmla="*/ 0 h 10000"/>
              <a:gd name="connsiteX0" fmla="*/ 10000 w 10000"/>
              <a:gd name="connsiteY0" fmla="*/ 8989 h 10000"/>
              <a:gd name="connsiteX1" fmla="*/ 7582 w 10000"/>
              <a:gd name="connsiteY1" fmla="*/ 8979 h 10000"/>
              <a:gd name="connsiteX2" fmla="*/ 6459 w 10000"/>
              <a:gd name="connsiteY2" fmla="*/ 9103 h 10000"/>
              <a:gd name="connsiteX3" fmla="*/ 3742 w 10000"/>
              <a:gd name="connsiteY3" fmla="*/ 9642 h 10000"/>
              <a:gd name="connsiteX4" fmla="*/ 821 w 10000"/>
              <a:gd name="connsiteY4" fmla="*/ 9973 h 10000"/>
              <a:gd name="connsiteX5" fmla="*/ 343 w 10000"/>
              <a:gd name="connsiteY5" fmla="*/ 9280 h 10000"/>
              <a:gd name="connsiteX6" fmla="*/ 371 w 10000"/>
              <a:gd name="connsiteY6" fmla="*/ 5825 h 10000"/>
              <a:gd name="connsiteX7" fmla="*/ 507 w 10000"/>
              <a:gd name="connsiteY7" fmla="*/ 4737 h 10000"/>
              <a:gd name="connsiteX8" fmla="*/ 1061 w 10000"/>
              <a:gd name="connsiteY8" fmla="*/ 4790 h 10000"/>
              <a:gd name="connsiteX9" fmla="*/ 2278 w 10000"/>
              <a:gd name="connsiteY9" fmla="*/ 4780 h 10000"/>
              <a:gd name="connsiteX10" fmla="*/ 3590 w 10000"/>
              <a:gd name="connsiteY10" fmla="*/ 4760 h 10000"/>
              <a:gd name="connsiteX11" fmla="*/ 3789 w 10000"/>
              <a:gd name="connsiteY11" fmla="*/ 4304 h 10000"/>
              <a:gd name="connsiteX12" fmla="*/ 4199 w 10000"/>
              <a:gd name="connsiteY12" fmla="*/ 4252 h 10000"/>
              <a:gd name="connsiteX13" fmla="*/ 4199 w 10000"/>
              <a:gd name="connsiteY13" fmla="*/ 4252 h 10000"/>
              <a:gd name="connsiteX14" fmla="*/ 4405 w 10000"/>
              <a:gd name="connsiteY14" fmla="*/ 4594 h 10000"/>
              <a:gd name="connsiteX15" fmla="*/ 4405 w 10000"/>
              <a:gd name="connsiteY15" fmla="*/ 5131 h 10000"/>
              <a:gd name="connsiteX16" fmla="*/ 1201 w 10000"/>
              <a:gd name="connsiteY16" fmla="*/ 5141 h 10000"/>
              <a:gd name="connsiteX17" fmla="*/ 143 w 10000"/>
              <a:gd name="connsiteY17" fmla="*/ 5198 h 10000"/>
              <a:gd name="connsiteX18" fmla="*/ 5 w 10000"/>
              <a:gd name="connsiteY18" fmla="*/ 4242 h 10000"/>
              <a:gd name="connsiteX19" fmla="*/ 47 w 10000"/>
              <a:gd name="connsiteY19" fmla="*/ 1945 h 10000"/>
              <a:gd name="connsiteX20" fmla="*/ 202 w 10000"/>
              <a:gd name="connsiteY20" fmla="*/ 0 h 10000"/>
              <a:gd name="connsiteX0" fmla="*/ 10000 w 10000"/>
              <a:gd name="connsiteY0" fmla="*/ 8989 h 10000"/>
              <a:gd name="connsiteX1" fmla="*/ 7582 w 10000"/>
              <a:gd name="connsiteY1" fmla="*/ 8979 h 10000"/>
              <a:gd name="connsiteX2" fmla="*/ 6459 w 10000"/>
              <a:gd name="connsiteY2" fmla="*/ 9103 h 10000"/>
              <a:gd name="connsiteX3" fmla="*/ 3742 w 10000"/>
              <a:gd name="connsiteY3" fmla="*/ 9642 h 10000"/>
              <a:gd name="connsiteX4" fmla="*/ 821 w 10000"/>
              <a:gd name="connsiteY4" fmla="*/ 9973 h 10000"/>
              <a:gd name="connsiteX5" fmla="*/ 343 w 10000"/>
              <a:gd name="connsiteY5" fmla="*/ 9280 h 10000"/>
              <a:gd name="connsiteX6" fmla="*/ 371 w 10000"/>
              <a:gd name="connsiteY6" fmla="*/ 5825 h 10000"/>
              <a:gd name="connsiteX7" fmla="*/ 507 w 10000"/>
              <a:gd name="connsiteY7" fmla="*/ 4737 h 10000"/>
              <a:gd name="connsiteX8" fmla="*/ 1061 w 10000"/>
              <a:gd name="connsiteY8" fmla="*/ 4790 h 10000"/>
              <a:gd name="connsiteX9" fmla="*/ 2278 w 10000"/>
              <a:gd name="connsiteY9" fmla="*/ 4780 h 10000"/>
              <a:gd name="connsiteX10" fmla="*/ 3590 w 10000"/>
              <a:gd name="connsiteY10" fmla="*/ 4760 h 10000"/>
              <a:gd name="connsiteX11" fmla="*/ 3789 w 10000"/>
              <a:gd name="connsiteY11" fmla="*/ 4304 h 10000"/>
              <a:gd name="connsiteX12" fmla="*/ 4199 w 10000"/>
              <a:gd name="connsiteY12" fmla="*/ 4252 h 10000"/>
              <a:gd name="connsiteX13" fmla="*/ 4199 w 10000"/>
              <a:gd name="connsiteY13" fmla="*/ 4252 h 10000"/>
              <a:gd name="connsiteX14" fmla="*/ 4405 w 10000"/>
              <a:gd name="connsiteY14" fmla="*/ 4594 h 10000"/>
              <a:gd name="connsiteX15" fmla="*/ 4405 w 10000"/>
              <a:gd name="connsiteY15" fmla="*/ 5131 h 10000"/>
              <a:gd name="connsiteX16" fmla="*/ 1201 w 10000"/>
              <a:gd name="connsiteY16" fmla="*/ 5141 h 10000"/>
              <a:gd name="connsiteX17" fmla="*/ 143 w 10000"/>
              <a:gd name="connsiteY17" fmla="*/ 5198 h 10000"/>
              <a:gd name="connsiteX18" fmla="*/ 5 w 10000"/>
              <a:gd name="connsiteY18" fmla="*/ 4242 h 10000"/>
              <a:gd name="connsiteX19" fmla="*/ 47 w 10000"/>
              <a:gd name="connsiteY19" fmla="*/ 1945 h 10000"/>
              <a:gd name="connsiteX20" fmla="*/ 202 w 10000"/>
              <a:gd name="connsiteY20" fmla="*/ 0 h 10000"/>
              <a:gd name="connsiteX0" fmla="*/ 10000 w 10000"/>
              <a:gd name="connsiteY0" fmla="*/ 8989 h 9976"/>
              <a:gd name="connsiteX1" fmla="*/ 7582 w 10000"/>
              <a:gd name="connsiteY1" fmla="*/ 8979 h 9976"/>
              <a:gd name="connsiteX2" fmla="*/ 6459 w 10000"/>
              <a:gd name="connsiteY2" fmla="*/ 9103 h 9976"/>
              <a:gd name="connsiteX3" fmla="*/ 3742 w 10000"/>
              <a:gd name="connsiteY3" fmla="*/ 9642 h 9976"/>
              <a:gd name="connsiteX4" fmla="*/ 1340 w 10000"/>
              <a:gd name="connsiteY4" fmla="*/ 9948 h 9976"/>
              <a:gd name="connsiteX5" fmla="*/ 343 w 10000"/>
              <a:gd name="connsiteY5" fmla="*/ 9280 h 9976"/>
              <a:gd name="connsiteX6" fmla="*/ 371 w 10000"/>
              <a:gd name="connsiteY6" fmla="*/ 5825 h 9976"/>
              <a:gd name="connsiteX7" fmla="*/ 507 w 10000"/>
              <a:gd name="connsiteY7" fmla="*/ 4737 h 9976"/>
              <a:gd name="connsiteX8" fmla="*/ 1061 w 10000"/>
              <a:gd name="connsiteY8" fmla="*/ 4790 h 9976"/>
              <a:gd name="connsiteX9" fmla="*/ 2278 w 10000"/>
              <a:gd name="connsiteY9" fmla="*/ 4780 h 9976"/>
              <a:gd name="connsiteX10" fmla="*/ 3590 w 10000"/>
              <a:gd name="connsiteY10" fmla="*/ 4760 h 9976"/>
              <a:gd name="connsiteX11" fmla="*/ 3789 w 10000"/>
              <a:gd name="connsiteY11" fmla="*/ 4304 h 9976"/>
              <a:gd name="connsiteX12" fmla="*/ 4199 w 10000"/>
              <a:gd name="connsiteY12" fmla="*/ 4252 h 9976"/>
              <a:gd name="connsiteX13" fmla="*/ 4199 w 10000"/>
              <a:gd name="connsiteY13" fmla="*/ 4252 h 9976"/>
              <a:gd name="connsiteX14" fmla="*/ 4405 w 10000"/>
              <a:gd name="connsiteY14" fmla="*/ 4594 h 9976"/>
              <a:gd name="connsiteX15" fmla="*/ 4405 w 10000"/>
              <a:gd name="connsiteY15" fmla="*/ 5131 h 9976"/>
              <a:gd name="connsiteX16" fmla="*/ 1201 w 10000"/>
              <a:gd name="connsiteY16" fmla="*/ 5141 h 9976"/>
              <a:gd name="connsiteX17" fmla="*/ 143 w 10000"/>
              <a:gd name="connsiteY17" fmla="*/ 5198 h 9976"/>
              <a:gd name="connsiteX18" fmla="*/ 5 w 10000"/>
              <a:gd name="connsiteY18" fmla="*/ 4242 h 9976"/>
              <a:gd name="connsiteX19" fmla="*/ 47 w 10000"/>
              <a:gd name="connsiteY19" fmla="*/ 1945 h 9976"/>
              <a:gd name="connsiteX20" fmla="*/ 202 w 10000"/>
              <a:gd name="connsiteY20" fmla="*/ 0 h 9976"/>
              <a:gd name="connsiteX0" fmla="*/ 10000 w 10000"/>
              <a:gd name="connsiteY0" fmla="*/ 9011 h 9878"/>
              <a:gd name="connsiteX1" fmla="*/ 7582 w 10000"/>
              <a:gd name="connsiteY1" fmla="*/ 9001 h 9878"/>
              <a:gd name="connsiteX2" fmla="*/ 6459 w 10000"/>
              <a:gd name="connsiteY2" fmla="*/ 9125 h 9878"/>
              <a:gd name="connsiteX3" fmla="*/ 3742 w 10000"/>
              <a:gd name="connsiteY3" fmla="*/ 9665 h 9878"/>
              <a:gd name="connsiteX4" fmla="*/ 1586 w 10000"/>
              <a:gd name="connsiteY4" fmla="*/ 9845 h 9878"/>
              <a:gd name="connsiteX5" fmla="*/ 343 w 10000"/>
              <a:gd name="connsiteY5" fmla="*/ 9302 h 9878"/>
              <a:gd name="connsiteX6" fmla="*/ 371 w 10000"/>
              <a:gd name="connsiteY6" fmla="*/ 5839 h 9878"/>
              <a:gd name="connsiteX7" fmla="*/ 507 w 10000"/>
              <a:gd name="connsiteY7" fmla="*/ 4748 h 9878"/>
              <a:gd name="connsiteX8" fmla="*/ 1061 w 10000"/>
              <a:gd name="connsiteY8" fmla="*/ 4802 h 9878"/>
              <a:gd name="connsiteX9" fmla="*/ 2278 w 10000"/>
              <a:gd name="connsiteY9" fmla="*/ 4791 h 9878"/>
              <a:gd name="connsiteX10" fmla="*/ 3590 w 10000"/>
              <a:gd name="connsiteY10" fmla="*/ 4771 h 9878"/>
              <a:gd name="connsiteX11" fmla="*/ 3789 w 10000"/>
              <a:gd name="connsiteY11" fmla="*/ 4314 h 9878"/>
              <a:gd name="connsiteX12" fmla="*/ 4199 w 10000"/>
              <a:gd name="connsiteY12" fmla="*/ 4262 h 9878"/>
              <a:gd name="connsiteX13" fmla="*/ 4199 w 10000"/>
              <a:gd name="connsiteY13" fmla="*/ 4262 h 9878"/>
              <a:gd name="connsiteX14" fmla="*/ 4405 w 10000"/>
              <a:gd name="connsiteY14" fmla="*/ 4605 h 9878"/>
              <a:gd name="connsiteX15" fmla="*/ 4405 w 10000"/>
              <a:gd name="connsiteY15" fmla="*/ 5143 h 9878"/>
              <a:gd name="connsiteX16" fmla="*/ 1201 w 10000"/>
              <a:gd name="connsiteY16" fmla="*/ 5153 h 9878"/>
              <a:gd name="connsiteX17" fmla="*/ 143 w 10000"/>
              <a:gd name="connsiteY17" fmla="*/ 5211 h 9878"/>
              <a:gd name="connsiteX18" fmla="*/ 5 w 10000"/>
              <a:gd name="connsiteY18" fmla="*/ 4252 h 9878"/>
              <a:gd name="connsiteX19" fmla="*/ 47 w 10000"/>
              <a:gd name="connsiteY19" fmla="*/ 1950 h 9878"/>
              <a:gd name="connsiteX20" fmla="*/ 202 w 10000"/>
              <a:gd name="connsiteY20" fmla="*/ 0 h 9878"/>
              <a:gd name="connsiteX0" fmla="*/ 10000 w 10000"/>
              <a:gd name="connsiteY0" fmla="*/ 9122 h 9986"/>
              <a:gd name="connsiteX1" fmla="*/ 7582 w 10000"/>
              <a:gd name="connsiteY1" fmla="*/ 9112 h 9986"/>
              <a:gd name="connsiteX2" fmla="*/ 6459 w 10000"/>
              <a:gd name="connsiteY2" fmla="*/ 9238 h 9986"/>
              <a:gd name="connsiteX3" fmla="*/ 5820 w 10000"/>
              <a:gd name="connsiteY3" fmla="*/ 9297 h 9986"/>
              <a:gd name="connsiteX4" fmla="*/ 1586 w 10000"/>
              <a:gd name="connsiteY4" fmla="*/ 9967 h 9986"/>
              <a:gd name="connsiteX5" fmla="*/ 343 w 10000"/>
              <a:gd name="connsiteY5" fmla="*/ 9417 h 9986"/>
              <a:gd name="connsiteX6" fmla="*/ 371 w 10000"/>
              <a:gd name="connsiteY6" fmla="*/ 5911 h 9986"/>
              <a:gd name="connsiteX7" fmla="*/ 507 w 10000"/>
              <a:gd name="connsiteY7" fmla="*/ 4807 h 9986"/>
              <a:gd name="connsiteX8" fmla="*/ 1061 w 10000"/>
              <a:gd name="connsiteY8" fmla="*/ 4861 h 9986"/>
              <a:gd name="connsiteX9" fmla="*/ 2278 w 10000"/>
              <a:gd name="connsiteY9" fmla="*/ 4850 h 9986"/>
              <a:gd name="connsiteX10" fmla="*/ 3590 w 10000"/>
              <a:gd name="connsiteY10" fmla="*/ 4830 h 9986"/>
              <a:gd name="connsiteX11" fmla="*/ 3789 w 10000"/>
              <a:gd name="connsiteY11" fmla="*/ 4367 h 9986"/>
              <a:gd name="connsiteX12" fmla="*/ 4199 w 10000"/>
              <a:gd name="connsiteY12" fmla="*/ 4315 h 9986"/>
              <a:gd name="connsiteX13" fmla="*/ 4199 w 10000"/>
              <a:gd name="connsiteY13" fmla="*/ 4315 h 9986"/>
              <a:gd name="connsiteX14" fmla="*/ 4405 w 10000"/>
              <a:gd name="connsiteY14" fmla="*/ 4662 h 9986"/>
              <a:gd name="connsiteX15" fmla="*/ 4405 w 10000"/>
              <a:gd name="connsiteY15" fmla="*/ 5207 h 9986"/>
              <a:gd name="connsiteX16" fmla="*/ 1201 w 10000"/>
              <a:gd name="connsiteY16" fmla="*/ 5217 h 9986"/>
              <a:gd name="connsiteX17" fmla="*/ 143 w 10000"/>
              <a:gd name="connsiteY17" fmla="*/ 5275 h 9986"/>
              <a:gd name="connsiteX18" fmla="*/ 5 w 10000"/>
              <a:gd name="connsiteY18" fmla="*/ 4305 h 9986"/>
              <a:gd name="connsiteX19" fmla="*/ 47 w 10000"/>
              <a:gd name="connsiteY19" fmla="*/ 1974 h 9986"/>
              <a:gd name="connsiteX20" fmla="*/ 202 w 10000"/>
              <a:gd name="connsiteY20" fmla="*/ 0 h 9986"/>
              <a:gd name="connsiteX0" fmla="*/ 10000 w 10000"/>
              <a:gd name="connsiteY0" fmla="*/ 9135 h 10101"/>
              <a:gd name="connsiteX1" fmla="*/ 7582 w 10000"/>
              <a:gd name="connsiteY1" fmla="*/ 9125 h 10101"/>
              <a:gd name="connsiteX2" fmla="*/ 6459 w 10000"/>
              <a:gd name="connsiteY2" fmla="*/ 9251 h 10101"/>
              <a:gd name="connsiteX3" fmla="*/ 5820 w 10000"/>
              <a:gd name="connsiteY3" fmla="*/ 9310 h 10101"/>
              <a:gd name="connsiteX4" fmla="*/ 1777 w 10000"/>
              <a:gd name="connsiteY4" fmla="*/ 10084 h 10101"/>
              <a:gd name="connsiteX5" fmla="*/ 343 w 10000"/>
              <a:gd name="connsiteY5" fmla="*/ 9430 h 10101"/>
              <a:gd name="connsiteX6" fmla="*/ 371 w 10000"/>
              <a:gd name="connsiteY6" fmla="*/ 5919 h 10101"/>
              <a:gd name="connsiteX7" fmla="*/ 507 w 10000"/>
              <a:gd name="connsiteY7" fmla="*/ 4814 h 10101"/>
              <a:gd name="connsiteX8" fmla="*/ 1061 w 10000"/>
              <a:gd name="connsiteY8" fmla="*/ 4868 h 10101"/>
              <a:gd name="connsiteX9" fmla="*/ 2278 w 10000"/>
              <a:gd name="connsiteY9" fmla="*/ 4857 h 10101"/>
              <a:gd name="connsiteX10" fmla="*/ 3590 w 10000"/>
              <a:gd name="connsiteY10" fmla="*/ 4837 h 10101"/>
              <a:gd name="connsiteX11" fmla="*/ 3789 w 10000"/>
              <a:gd name="connsiteY11" fmla="*/ 4373 h 10101"/>
              <a:gd name="connsiteX12" fmla="*/ 4199 w 10000"/>
              <a:gd name="connsiteY12" fmla="*/ 4321 h 10101"/>
              <a:gd name="connsiteX13" fmla="*/ 4199 w 10000"/>
              <a:gd name="connsiteY13" fmla="*/ 4321 h 10101"/>
              <a:gd name="connsiteX14" fmla="*/ 4405 w 10000"/>
              <a:gd name="connsiteY14" fmla="*/ 4669 h 10101"/>
              <a:gd name="connsiteX15" fmla="*/ 4405 w 10000"/>
              <a:gd name="connsiteY15" fmla="*/ 5214 h 10101"/>
              <a:gd name="connsiteX16" fmla="*/ 1201 w 10000"/>
              <a:gd name="connsiteY16" fmla="*/ 5224 h 10101"/>
              <a:gd name="connsiteX17" fmla="*/ 143 w 10000"/>
              <a:gd name="connsiteY17" fmla="*/ 5282 h 10101"/>
              <a:gd name="connsiteX18" fmla="*/ 5 w 10000"/>
              <a:gd name="connsiteY18" fmla="*/ 4311 h 10101"/>
              <a:gd name="connsiteX19" fmla="*/ 47 w 10000"/>
              <a:gd name="connsiteY19" fmla="*/ 1977 h 10101"/>
              <a:gd name="connsiteX20" fmla="*/ 202 w 10000"/>
              <a:gd name="connsiteY20" fmla="*/ 0 h 10101"/>
              <a:gd name="connsiteX0" fmla="*/ 10000 w 10000"/>
              <a:gd name="connsiteY0" fmla="*/ 9135 h 9924"/>
              <a:gd name="connsiteX1" fmla="*/ 7582 w 10000"/>
              <a:gd name="connsiteY1" fmla="*/ 9125 h 9924"/>
              <a:gd name="connsiteX2" fmla="*/ 6459 w 10000"/>
              <a:gd name="connsiteY2" fmla="*/ 9251 h 9924"/>
              <a:gd name="connsiteX3" fmla="*/ 5820 w 10000"/>
              <a:gd name="connsiteY3" fmla="*/ 9310 h 9924"/>
              <a:gd name="connsiteX4" fmla="*/ 1886 w 10000"/>
              <a:gd name="connsiteY4" fmla="*/ 9904 h 9924"/>
              <a:gd name="connsiteX5" fmla="*/ 343 w 10000"/>
              <a:gd name="connsiteY5" fmla="*/ 9430 h 9924"/>
              <a:gd name="connsiteX6" fmla="*/ 371 w 10000"/>
              <a:gd name="connsiteY6" fmla="*/ 5919 h 9924"/>
              <a:gd name="connsiteX7" fmla="*/ 507 w 10000"/>
              <a:gd name="connsiteY7" fmla="*/ 4814 h 9924"/>
              <a:gd name="connsiteX8" fmla="*/ 1061 w 10000"/>
              <a:gd name="connsiteY8" fmla="*/ 4868 h 9924"/>
              <a:gd name="connsiteX9" fmla="*/ 2278 w 10000"/>
              <a:gd name="connsiteY9" fmla="*/ 4857 h 9924"/>
              <a:gd name="connsiteX10" fmla="*/ 3590 w 10000"/>
              <a:gd name="connsiteY10" fmla="*/ 4837 h 9924"/>
              <a:gd name="connsiteX11" fmla="*/ 3789 w 10000"/>
              <a:gd name="connsiteY11" fmla="*/ 4373 h 9924"/>
              <a:gd name="connsiteX12" fmla="*/ 4199 w 10000"/>
              <a:gd name="connsiteY12" fmla="*/ 4321 h 9924"/>
              <a:gd name="connsiteX13" fmla="*/ 4199 w 10000"/>
              <a:gd name="connsiteY13" fmla="*/ 4321 h 9924"/>
              <a:gd name="connsiteX14" fmla="*/ 4405 w 10000"/>
              <a:gd name="connsiteY14" fmla="*/ 4669 h 9924"/>
              <a:gd name="connsiteX15" fmla="*/ 4405 w 10000"/>
              <a:gd name="connsiteY15" fmla="*/ 5214 h 9924"/>
              <a:gd name="connsiteX16" fmla="*/ 1201 w 10000"/>
              <a:gd name="connsiteY16" fmla="*/ 5224 h 9924"/>
              <a:gd name="connsiteX17" fmla="*/ 143 w 10000"/>
              <a:gd name="connsiteY17" fmla="*/ 5282 h 9924"/>
              <a:gd name="connsiteX18" fmla="*/ 5 w 10000"/>
              <a:gd name="connsiteY18" fmla="*/ 4311 h 9924"/>
              <a:gd name="connsiteX19" fmla="*/ 47 w 10000"/>
              <a:gd name="connsiteY19" fmla="*/ 1977 h 9924"/>
              <a:gd name="connsiteX20" fmla="*/ 202 w 10000"/>
              <a:gd name="connsiteY20" fmla="*/ 0 h 9924"/>
              <a:gd name="connsiteX0" fmla="*/ 10000 w 10000"/>
              <a:gd name="connsiteY0" fmla="*/ 9205 h 10031"/>
              <a:gd name="connsiteX1" fmla="*/ 7582 w 10000"/>
              <a:gd name="connsiteY1" fmla="*/ 9195 h 10031"/>
              <a:gd name="connsiteX2" fmla="*/ 6459 w 10000"/>
              <a:gd name="connsiteY2" fmla="*/ 9322 h 10031"/>
              <a:gd name="connsiteX3" fmla="*/ 5820 w 10000"/>
              <a:gd name="connsiteY3" fmla="*/ 9381 h 10031"/>
              <a:gd name="connsiteX4" fmla="*/ 1886 w 10000"/>
              <a:gd name="connsiteY4" fmla="*/ 9980 h 10031"/>
              <a:gd name="connsiteX5" fmla="*/ 343 w 10000"/>
              <a:gd name="connsiteY5" fmla="*/ 9502 h 10031"/>
              <a:gd name="connsiteX6" fmla="*/ 371 w 10000"/>
              <a:gd name="connsiteY6" fmla="*/ 5964 h 10031"/>
              <a:gd name="connsiteX7" fmla="*/ 507 w 10000"/>
              <a:gd name="connsiteY7" fmla="*/ 4851 h 10031"/>
              <a:gd name="connsiteX8" fmla="*/ 1061 w 10000"/>
              <a:gd name="connsiteY8" fmla="*/ 4905 h 10031"/>
              <a:gd name="connsiteX9" fmla="*/ 2278 w 10000"/>
              <a:gd name="connsiteY9" fmla="*/ 4894 h 10031"/>
              <a:gd name="connsiteX10" fmla="*/ 3590 w 10000"/>
              <a:gd name="connsiteY10" fmla="*/ 4874 h 10031"/>
              <a:gd name="connsiteX11" fmla="*/ 3789 w 10000"/>
              <a:gd name="connsiteY11" fmla="*/ 4406 h 10031"/>
              <a:gd name="connsiteX12" fmla="*/ 4199 w 10000"/>
              <a:gd name="connsiteY12" fmla="*/ 4354 h 10031"/>
              <a:gd name="connsiteX13" fmla="*/ 4199 w 10000"/>
              <a:gd name="connsiteY13" fmla="*/ 4354 h 10031"/>
              <a:gd name="connsiteX14" fmla="*/ 4405 w 10000"/>
              <a:gd name="connsiteY14" fmla="*/ 4705 h 10031"/>
              <a:gd name="connsiteX15" fmla="*/ 4405 w 10000"/>
              <a:gd name="connsiteY15" fmla="*/ 5254 h 10031"/>
              <a:gd name="connsiteX16" fmla="*/ 1201 w 10000"/>
              <a:gd name="connsiteY16" fmla="*/ 5264 h 10031"/>
              <a:gd name="connsiteX17" fmla="*/ 143 w 10000"/>
              <a:gd name="connsiteY17" fmla="*/ 5322 h 10031"/>
              <a:gd name="connsiteX18" fmla="*/ 5 w 10000"/>
              <a:gd name="connsiteY18" fmla="*/ 4344 h 10031"/>
              <a:gd name="connsiteX19" fmla="*/ 47 w 10000"/>
              <a:gd name="connsiteY19" fmla="*/ 1992 h 10031"/>
              <a:gd name="connsiteX20" fmla="*/ 202 w 10000"/>
              <a:gd name="connsiteY20" fmla="*/ 0 h 10031"/>
              <a:gd name="connsiteX0" fmla="*/ 10000 w 10000"/>
              <a:gd name="connsiteY0" fmla="*/ 9205 h 10000"/>
              <a:gd name="connsiteX1" fmla="*/ 7582 w 10000"/>
              <a:gd name="connsiteY1" fmla="*/ 9195 h 10000"/>
              <a:gd name="connsiteX2" fmla="*/ 6459 w 10000"/>
              <a:gd name="connsiteY2" fmla="*/ 9322 h 10000"/>
              <a:gd name="connsiteX3" fmla="*/ 5820 w 10000"/>
              <a:gd name="connsiteY3" fmla="*/ 9381 h 10000"/>
              <a:gd name="connsiteX4" fmla="*/ 1886 w 10000"/>
              <a:gd name="connsiteY4" fmla="*/ 9980 h 10000"/>
              <a:gd name="connsiteX5" fmla="*/ 343 w 10000"/>
              <a:gd name="connsiteY5" fmla="*/ 9502 h 10000"/>
              <a:gd name="connsiteX6" fmla="*/ 437 w 10000"/>
              <a:gd name="connsiteY6" fmla="*/ 8745 h 10000"/>
              <a:gd name="connsiteX7" fmla="*/ 371 w 10000"/>
              <a:gd name="connsiteY7" fmla="*/ 5964 h 10000"/>
              <a:gd name="connsiteX8" fmla="*/ 507 w 10000"/>
              <a:gd name="connsiteY8" fmla="*/ 4851 h 10000"/>
              <a:gd name="connsiteX9" fmla="*/ 1061 w 10000"/>
              <a:gd name="connsiteY9" fmla="*/ 4905 h 10000"/>
              <a:gd name="connsiteX10" fmla="*/ 2278 w 10000"/>
              <a:gd name="connsiteY10" fmla="*/ 4894 h 10000"/>
              <a:gd name="connsiteX11" fmla="*/ 3590 w 10000"/>
              <a:gd name="connsiteY11" fmla="*/ 4874 h 10000"/>
              <a:gd name="connsiteX12" fmla="*/ 3789 w 10000"/>
              <a:gd name="connsiteY12" fmla="*/ 4406 h 10000"/>
              <a:gd name="connsiteX13" fmla="*/ 4199 w 10000"/>
              <a:gd name="connsiteY13" fmla="*/ 4354 h 10000"/>
              <a:gd name="connsiteX14" fmla="*/ 4199 w 10000"/>
              <a:gd name="connsiteY14" fmla="*/ 4354 h 10000"/>
              <a:gd name="connsiteX15" fmla="*/ 4405 w 10000"/>
              <a:gd name="connsiteY15" fmla="*/ 4705 h 10000"/>
              <a:gd name="connsiteX16" fmla="*/ 4405 w 10000"/>
              <a:gd name="connsiteY16" fmla="*/ 5254 h 10000"/>
              <a:gd name="connsiteX17" fmla="*/ 1201 w 10000"/>
              <a:gd name="connsiteY17" fmla="*/ 5264 h 10000"/>
              <a:gd name="connsiteX18" fmla="*/ 143 w 10000"/>
              <a:gd name="connsiteY18" fmla="*/ 5322 h 10000"/>
              <a:gd name="connsiteX19" fmla="*/ 5 w 10000"/>
              <a:gd name="connsiteY19" fmla="*/ 4344 h 10000"/>
              <a:gd name="connsiteX20" fmla="*/ 47 w 10000"/>
              <a:gd name="connsiteY20" fmla="*/ 1992 h 10000"/>
              <a:gd name="connsiteX21" fmla="*/ 202 w 10000"/>
              <a:gd name="connsiteY21" fmla="*/ 0 h 10000"/>
              <a:gd name="connsiteX0" fmla="*/ 10000 w 10000"/>
              <a:gd name="connsiteY0" fmla="*/ 9205 h 10004"/>
              <a:gd name="connsiteX1" fmla="*/ 7582 w 10000"/>
              <a:gd name="connsiteY1" fmla="*/ 9195 h 10004"/>
              <a:gd name="connsiteX2" fmla="*/ 6459 w 10000"/>
              <a:gd name="connsiteY2" fmla="*/ 9322 h 10004"/>
              <a:gd name="connsiteX3" fmla="*/ 5820 w 10000"/>
              <a:gd name="connsiteY3" fmla="*/ 9381 h 10004"/>
              <a:gd name="connsiteX4" fmla="*/ 1886 w 10000"/>
              <a:gd name="connsiteY4" fmla="*/ 9980 h 10004"/>
              <a:gd name="connsiteX5" fmla="*/ 507 w 10000"/>
              <a:gd name="connsiteY5" fmla="*/ 9787 h 10004"/>
              <a:gd name="connsiteX6" fmla="*/ 437 w 10000"/>
              <a:gd name="connsiteY6" fmla="*/ 8745 h 10004"/>
              <a:gd name="connsiteX7" fmla="*/ 371 w 10000"/>
              <a:gd name="connsiteY7" fmla="*/ 5964 h 10004"/>
              <a:gd name="connsiteX8" fmla="*/ 507 w 10000"/>
              <a:gd name="connsiteY8" fmla="*/ 4851 h 10004"/>
              <a:gd name="connsiteX9" fmla="*/ 1061 w 10000"/>
              <a:gd name="connsiteY9" fmla="*/ 4905 h 10004"/>
              <a:gd name="connsiteX10" fmla="*/ 2278 w 10000"/>
              <a:gd name="connsiteY10" fmla="*/ 4894 h 10004"/>
              <a:gd name="connsiteX11" fmla="*/ 3590 w 10000"/>
              <a:gd name="connsiteY11" fmla="*/ 4874 h 10004"/>
              <a:gd name="connsiteX12" fmla="*/ 3789 w 10000"/>
              <a:gd name="connsiteY12" fmla="*/ 4406 h 10004"/>
              <a:gd name="connsiteX13" fmla="*/ 4199 w 10000"/>
              <a:gd name="connsiteY13" fmla="*/ 4354 h 10004"/>
              <a:gd name="connsiteX14" fmla="*/ 4199 w 10000"/>
              <a:gd name="connsiteY14" fmla="*/ 4354 h 10004"/>
              <a:gd name="connsiteX15" fmla="*/ 4405 w 10000"/>
              <a:gd name="connsiteY15" fmla="*/ 4705 h 10004"/>
              <a:gd name="connsiteX16" fmla="*/ 4405 w 10000"/>
              <a:gd name="connsiteY16" fmla="*/ 5254 h 10004"/>
              <a:gd name="connsiteX17" fmla="*/ 1201 w 10000"/>
              <a:gd name="connsiteY17" fmla="*/ 5264 h 10004"/>
              <a:gd name="connsiteX18" fmla="*/ 143 w 10000"/>
              <a:gd name="connsiteY18" fmla="*/ 5322 h 10004"/>
              <a:gd name="connsiteX19" fmla="*/ 5 w 10000"/>
              <a:gd name="connsiteY19" fmla="*/ 4344 h 10004"/>
              <a:gd name="connsiteX20" fmla="*/ 47 w 10000"/>
              <a:gd name="connsiteY20" fmla="*/ 1992 h 10004"/>
              <a:gd name="connsiteX21" fmla="*/ 202 w 10000"/>
              <a:gd name="connsiteY21" fmla="*/ 0 h 10004"/>
              <a:gd name="connsiteX0" fmla="*/ 10000 w 10000"/>
              <a:gd name="connsiteY0" fmla="*/ 9205 h 10000"/>
              <a:gd name="connsiteX1" fmla="*/ 7582 w 10000"/>
              <a:gd name="connsiteY1" fmla="*/ 9195 h 10000"/>
              <a:gd name="connsiteX2" fmla="*/ 6459 w 10000"/>
              <a:gd name="connsiteY2" fmla="*/ 9322 h 10000"/>
              <a:gd name="connsiteX3" fmla="*/ 5820 w 10000"/>
              <a:gd name="connsiteY3" fmla="*/ 9381 h 10000"/>
              <a:gd name="connsiteX4" fmla="*/ 1886 w 10000"/>
              <a:gd name="connsiteY4" fmla="*/ 9980 h 10000"/>
              <a:gd name="connsiteX5" fmla="*/ 507 w 10000"/>
              <a:gd name="connsiteY5" fmla="*/ 9787 h 10000"/>
              <a:gd name="connsiteX6" fmla="*/ 437 w 10000"/>
              <a:gd name="connsiteY6" fmla="*/ 8745 h 10000"/>
              <a:gd name="connsiteX7" fmla="*/ 371 w 10000"/>
              <a:gd name="connsiteY7" fmla="*/ 5964 h 10000"/>
              <a:gd name="connsiteX8" fmla="*/ 507 w 10000"/>
              <a:gd name="connsiteY8" fmla="*/ 4851 h 10000"/>
              <a:gd name="connsiteX9" fmla="*/ 1061 w 10000"/>
              <a:gd name="connsiteY9" fmla="*/ 4905 h 10000"/>
              <a:gd name="connsiteX10" fmla="*/ 2278 w 10000"/>
              <a:gd name="connsiteY10" fmla="*/ 4894 h 10000"/>
              <a:gd name="connsiteX11" fmla="*/ 3590 w 10000"/>
              <a:gd name="connsiteY11" fmla="*/ 4874 h 10000"/>
              <a:gd name="connsiteX12" fmla="*/ 3789 w 10000"/>
              <a:gd name="connsiteY12" fmla="*/ 4406 h 10000"/>
              <a:gd name="connsiteX13" fmla="*/ 4199 w 10000"/>
              <a:gd name="connsiteY13" fmla="*/ 4354 h 10000"/>
              <a:gd name="connsiteX14" fmla="*/ 4199 w 10000"/>
              <a:gd name="connsiteY14" fmla="*/ 4354 h 10000"/>
              <a:gd name="connsiteX15" fmla="*/ 4405 w 10000"/>
              <a:gd name="connsiteY15" fmla="*/ 4705 h 10000"/>
              <a:gd name="connsiteX16" fmla="*/ 4405 w 10000"/>
              <a:gd name="connsiteY16" fmla="*/ 5254 h 10000"/>
              <a:gd name="connsiteX17" fmla="*/ 1201 w 10000"/>
              <a:gd name="connsiteY17" fmla="*/ 5264 h 10000"/>
              <a:gd name="connsiteX18" fmla="*/ 143 w 10000"/>
              <a:gd name="connsiteY18" fmla="*/ 5322 h 10000"/>
              <a:gd name="connsiteX19" fmla="*/ 5 w 10000"/>
              <a:gd name="connsiteY19" fmla="*/ 4344 h 10000"/>
              <a:gd name="connsiteX20" fmla="*/ 47 w 10000"/>
              <a:gd name="connsiteY20" fmla="*/ 1992 h 10000"/>
              <a:gd name="connsiteX21" fmla="*/ 202 w 10000"/>
              <a:gd name="connsiteY21" fmla="*/ 0 h 10000"/>
              <a:gd name="connsiteX0" fmla="*/ 10000 w 10000"/>
              <a:gd name="connsiteY0" fmla="*/ 9205 h 10000"/>
              <a:gd name="connsiteX1" fmla="*/ 7582 w 10000"/>
              <a:gd name="connsiteY1" fmla="*/ 9195 h 10000"/>
              <a:gd name="connsiteX2" fmla="*/ 6459 w 10000"/>
              <a:gd name="connsiteY2" fmla="*/ 9322 h 10000"/>
              <a:gd name="connsiteX3" fmla="*/ 5820 w 10000"/>
              <a:gd name="connsiteY3" fmla="*/ 9381 h 10000"/>
              <a:gd name="connsiteX4" fmla="*/ 1886 w 10000"/>
              <a:gd name="connsiteY4" fmla="*/ 9980 h 10000"/>
              <a:gd name="connsiteX5" fmla="*/ 507 w 10000"/>
              <a:gd name="connsiteY5" fmla="*/ 9787 h 10000"/>
              <a:gd name="connsiteX6" fmla="*/ 437 w 10000"/>
              <a:gd name="connsiteY6" fmla="*/ 8745 h 10000"/>
              <a:gd name="connsiteX7" fmla="*/ 371 w 10000"/>
              <a:gd name="connsiteY7" fmla="*/ 5964 h 10000"/>
              <a:gd name="connsiteX8" fmla="*/ 507 w 10000"/>
              <a:gd name="connsiteY8" fmla="*/ 5032 h 10000"/>
              <a:gd name="connsiteX9" fmla="*/ 1061 w 10000"/>
              <a:gd name="connsiteY9" fmla="*/ 4905 h 10000"/>
              <a:gd name="connsiteX10" fmla="*/ 2278 w 10000"/>
              <a:gd name="connsiteY10" fmla="*/ 4894 h 10000"/>
              <a:gd name="connsiteX11" fmla="*/ 3590 w 10000"/>
              <a:gd name="connsiteY11" fmla="*/ 4874 h 10000"/>
              <a:gd name="connsiteX12" fmla="*/ 3789 w 10000"/>
              <a:gd name="connsiteY12" fmla="*/ 4406 h 10000"/>
              <a:gd name="connsiteX13" fmla="*/ 4199 w 10000"/>
              <a:gd name="connsiteY13" fmla="*/ 4354 h 10000"/>
              <a:gd name="connsiteX14" fmla="*/ 4199 w 10000"/>
              <a:gd name="connsiteY14" fmla="*/ 4354 h 10000"/>
              <a:gd name="connsiteX15" fmla="*/ 4405 w 10000"/>
              <a:gd name="connsiteY15" fmla="*/ 4705 h 10000"/>
              <a:gd name="connsiteX16" fmla="*/ 4405 w 10000"/>
              <a:gd name="connsiteY16" fmla="*/ 5254 h 10000"/>
              <a:gd name="connsiteX17" fmla="*/ 1201 w 10000"/>
              <a:gd name="connsiteY17" fmla="*/ 5264 h 10000"/>
              <a:gd name="connsiteX18" fmla="*/ 143 w 10000"/>
              <a:gd name="connsiteY18" fmla="*/ 5322 h 10000"/>
              <a:gd name="connsiteX19" fmla="*/ 5 w 10000"/>
              <a:gd name="connsiteY19" fmla="*/ 4344 h 10000"/>
              <a:gd name="connsiteX20" fmla="*/ 47 w 10000"/>
              <a:gd name="connsiteY20" fmla="*/ 1992 h 10000"/>
              <a:gd name="connsiteX21" fmla="*/ 202 w 10000"/>
              <a:gd name="connsiteY21" fmla="*/ 0 h 10000"/>
              <a:gd name="connsiteX0" fmla="*/ 9996 w 9996"/>
              <a:gd name="connsiteY0" fmla="*/ 9205 h 10000"/>
              <a:gd name="connsiteX1" fmla="*/ 7578 w 9996"/>
              <a:gd name="connsiteY1" fmla="*/ 9195 h 10000"/>
              <a:gd name="connsiteX2" fmla="*/ 6455 w 9996"/>
              <a:gd name="connsiteY2" fmla="*/ 9322 h 10000"/>
              <a:gd name="connsiteX3" fmla="*/ 5816 w 9996"/>
              <a:gd name="connsiteY3" fmla="*/ 9381 h 10000"/>
              <a:gd name="connsiteX4" fmla="*/ 1882 w 9996"/>
              <a:gd name="connsiteY4" fmla="*/ 9980 h 10000"/>
              <a:gd name="connsiteX5" fmla="*/ 503 w 9996"/>
              <a:gd name="connsiteY5" fmla="*/ 9787 h 10000"/>
              <a:gd name="connsiteX6" fmla="*/ 433 w 9996"/>
              <a:gd name="connsiteY6" fmla="*/ 8745 h 10000"/>
              <a:gd name="connsiteX7" fmla="*/ 367 w 9996"/>
              <a:gd name="connsiteY7" fmla="*/ 5964 h 10000"/>
              <a:gd name="connsiteX8" fmla="*/ 503 w 9996"/>
              <a:gd name="connsiteY8" fmla="*/ 5032 h 10000"/>
              <a:gd name="connsiteX9" fmla="*/ 1057 w 9996"/>
              <a:gd name="connsiteY9" fmla="*/ 4905 h 10000"/>
              <a:gd name="connsiteX10" fmla="*/ 2274 w 9996"/>
              <a:gd name="connsiteY10" fmla="*/ 4894 h 10000"/>
              <a:gd name="connsiteX11" fmla="*/ 3586 w 9996"/>
              <a:gd name="connsiteY11" fmla="*/ 4874 h 10000"/>
              <a:gd name="connsiteX12" fmla="*/ 3785 w 9996"/>
              <a:gd name="connsiteY12" fmla="*/ 4406 h 10000"/>
              <a:gd name="connsiteX13" fmla="*/ 4195 w 9996"/>
              <a:gd name="connsiteY13" fmla="*/ 4354 h 10000"/>
              <a:gd name="connsiteX14" fmla="*/ 4195 w 9996"/>
              <a:gd name="connsiteY14" fmla="*/ 4354 h 10000"/>
              <a:gd name="connsiteX15" fmla="*/ 4401 w 9996"/>
              <a:gd name="connsiteY15" fmla="*/ 4705 h 10000"/>
              <a:gd name="connsiteX16" fmla="*/ 4401 w 9996"/>
              <a:gd name="connsiteY16" fmla="*/ 5254 h 10000"/>
              <a:gd name="connsiteX17" fmla="*/ 1197 w 9996"/>
              <a:gd name="connsiteY17" fmla="*/ 5264 h 10000"/>
              <a:gd name="connsiteX18" fmla="*/ 57 w 9996"/>
              <a:gd name="connsiteY18" fmla="*/ 5296 h 10000"/>
              <a:gd name="connsiteX19" fmla="*/ 1 w 9996"/>
              <a:gd name="connsiteY19" fmla="*/ 4344 h 10000"/>
              <a:gd name="connsiteX20" fmla="*/ 43 w 9996"/>
              <a:gd name="connsiteY20" fmla="*/ 1992 h 10000"/>
              <a:gd name="connsiteX21" fmla="*/ 198 w 9996"/>
              <a:gd name="connsiteY21" fmla="*/ 0 h 10000"/>
              <a:gd name="connsiteX0" fmla="*/ 10000 w 10000"/>
              <a:gd name="connsiteY0" fmla="*/ 9205 h 10000"/>
              <a:gd name="connsiteX1" fmla="*/ 7581 w 10000"/>
              <a:gd name="connsiteY1" fmla="*/ 9195 h 10000"/>
              <a:gd name="connsiteX2" fmla="*/ 6458 w 10000"/>
              <a:gd name="connsiteY2" fmla="*/ 9322 h 10000"/>
              <a:gd name="connsiteX3" fmla="*/ 5818 w 10000"/>
              <a:gd name="connsiteY3" fmla="*/ 9381 h 10000"/>
              <a:gd name="connsiteX4" fmla="*/ 1883 w 10000"/>
              <a:gd name="connsiteY4" fmla="*/ 9980 h 10000"/>
              <a:gd name="connsiteX5" fmla="*/ 503 w 10000"/>
              <a:gd name="connsiteY5" fmla="*/ 9787 h 10000"/>
              <a:gd name="connsiteX6" fmla="*/ 433 w 10000"/>
              <a:gd name="connsiteY6" fmla="*/ 8745 h 10000"/>
              <a:gd name="connsiteX7" fmla="*/ 367 w 10000"/>
              <a:gd name="connsiteY7" fmla="*/ 5964 h 10000"/>
              <a:gd name="connsiteX8" fmla="*/ 503 w 10000"/>
              <a:gd name="connsiteY8" fmla="*/ 5032 h 10000"/>
              <a:gd name="connsiteX9" fmla="*/ 1057 w 10000"/>
              <a:gd name="connsiteY9" fmla="*/ 4905 h 10000"/>
              <a:gd name="connsiteX10" fmla="*/ 2275 w 10000"/>
              <a:gd name="connsiteY10" fmla="*/ 4894 h 10000"/>
              <a:gd name="connsiteX11" fmla="*/ 3587 w 10000"/>
              <a:gd name="connsiteY11" fmla="*/ 4874 h 10000"/>
              <a:gd name="connsiteX12" fmla="*/ 3787 w 10000"/>
              <a:gd name="connsiteY12" fmla="*/ 4406 h 10000"/>
              <a:gd name="connsiteX13" fmla="*/ 4197 w 10000"/>
              <a:gd name="connsiteY13" fmla="*/ 4354 h 10000"/>
              <a:gd name="connsiteX14" fmla="*/ 4197 w 10000"/>
              <a:gd name="connsiteY14" fmla="*/ 4354 h 10000"/>
              <a:gd name="connsiteX15" fmla="*/ 4403 w 10000"/>
              <a:gd name="connsiteY15" fmla="*/ 4705 h 10000"/>
              <a:gd name="connsiteX16" fmla="*/ 4403 w 10000"/>
              <a:gd name="connsiteY16" fmla="*/ 5254 h 10000"/>
              <a:gd name="connsiteX17" fmla="*/ 1197 w 10000"/>
              <a:gd name="connsiteY17" fmla="*/ 5264 h 10000"/>
              <a:gd name="connsiteX18" fmla="*/ 57 w 10000"/>
              <a:gd name="connsiteY18" fmla="*/ 5192 h 10000"/>
              <a:gd name="connsiteX19" fmla="*/ 1 w 10000"/>
              <a:gd name="connsiteY19" fmla="*/ 4344 h 10000"/>
              <a:gd name="connsiteX20" fmla="*/ 43 w 10000"/>
              <a:gd name="connsiteY20" fmla="*/ 1992 h 10000"/>
              <a:gd name="connsiteX21" fmla="*/ 198 w 10000"/>
              <a:gd name="connsiteY21" fmla="*/ 0 h 10000"/>
              <a:gd name="connsiteX0" fmla="*/ 10007 w 10007"/>
              <a:gd name="connsiteY0" fmla="*/ 9205 h 10000"/>
              <a:gd name="connsiteX1" fmla="*/ 7588 w 10007"/>
              <a:gd name="connsiteY1" fmla="*/ 9195 h 10000"/>
              <a:gd name="connsiteX2" fmla="*/ 6465 w 10007"/>
              <a:gd name="connsiteY2" fmla="*/ 9322 h 10000"/>
              <a:gd name="connsiteX3" fmla="*/ 5825 w 10007"/>
              <a:gd name="connsiteY3" fmla="*/ 9381 h 10000"/>
              <a:gd name="connsiteX4" fmla="*/ 1890 w 10007"/>
              <a:gd name="connsiteY4" fmla="*/ 9980 h 10000"/>
              <a:gd name="connsiteX5" fmla="*/ 510 w 10007"/>
              <a:gd name="connsiteY5" fmla="*/ 9787 h 10000"/>
              <a:gd name="connsiteX6" fmla="*/ 440 w 10007"/>
              <a:gd name="connsiteY6" fmla="*/ 8745 h 10000"/>
              <a:gd name="connsiteX7" fmla="*/ 374 w 10007"/>
              <a:gd name="connsiteY7" fmla="*/ 5964 h 10000"/>
              <a:gd name="connsiteX8" fmla="*/ 510 w 10007"/>
              <a:gd name="connsiteY8" fmla="*/ 5032 h 10000"/>
              <a:gd name="connsiteX9" fmla="*/ 1064 w 10007"/>
              <a:gd name="connsiteY9" fmla="*/ 4905 h 10000"/>
              <a:gd name="connsiteX10" fmla="*/ 2282 w 10007"/>
              <a:gd name="connsiteY10" fmla="*/ 4894 h 10000"/>
              <a:gd name="connsiteX11" fmla="*/ 3594 w 10007"/>
              <a:gd name="connsiteY11" fmla="*/ 4874 h 10000"/>
              <a:gd name="connsiteX12" fmla="*/ 3794 w 10007"/>
              <a:gd name="connsiteY12" fmla="*/ 4406 h 10000"/>
              <a:gd name="connsiteX13" fmla="*/ 4204 w 10007"/>
              <a:gd name="connsiteY13" fmla="*/ 4354 h 10000"/>
              <a:gd name="connsiteX14" fmla="*/ 4204 w 10007"/>
              <a:gd name="connsiteY14" fmla="*/ 4354 h 10000"/>
              <a:gd name="connsiteX15" fmla="*/ 4410 w 10007"/>
              <a:gd name="connsiteY15" fmla="*/ 4705 h 10000"/>
              <a:gd name="connsiteX16" fmla="*/ 4410 w 10007"/>
              <a:gd name="connsiteY16" fmla="*/ 5254 h 10000"/>
              <a:gd name="connsiteX17" fmla="*/ 1204 w 10007"/>
              <a:gd name="connsiteY17" fmla="*/ 5264 h 10000"/>
              <a:gd name="connsiteX18" fmla="*/ 604 w 10007"/>
              <a:gd name="connsiteY18" fmla="*/ 5302 h 10000"/>
              <a:gd name="connsiteX19" fmla="*/ 64 w 10007"/>
              <a:gd name="connsiteY19" fmla="*/ 5192 h 10000"/>
              <a:gd name="connsiteX20" fmla="*/ 8 w 10007"/>
              <a:gd name="connsiteY20" fmla="*/ 4344 h 10000"/>
              <a:gd name="connsiteX21" fmla="*/ 50 w 10007"/>
              <a:gd name="connsiteY21" fmla="*/ 1992 h 10000"/>
              <a:gd name="connsiteX22" fmla="*/ 205 w 10007"/>
              <a:gd name="connsiteY22" fmla="*/ 0 h 10000"/>
              <a:gd name="connsiteX0" fmla="*/ 10007 w 10007"/>
              <a:gd name="connsiteY0" fmla="*/ 10965 h 11760"/>
              <a:gd name="connsiteX1" fmla="*/ 7588 w 10007"/>
              <a:gd name="connsiteY1" fmla="*/ 10955 h 11760"/>
              <a:gd name="connsiteX2" fmla="*/ 6465 w 10007"/>
              <a:gd name="connsiteY2" fmla="*/ 11082 h 11760"/>
              <a:gd name="connsiteX3" fmla="*/ 5825 w 10007"/>
              <a:gd name="connsiteY3" fmla="*/ 11141 h 11760"/>
              <a:gd name="connsiteX4" fmla="*/ 1890 w 10007"/>
              <a:gd name="connsiteY4" fmla="*/ 11740 h 11760"/>
              <a:gd name="connsiteX5" fmla="*/ 510 w 10007"/>
              <a:gd name="connsiteY5" fmla="*/ 11547 h 11760"/>
              <a:gd name="connsiteX6" fmla="*/ 440 w 10007"/>
              <a:gd name="connsiteY6" fmla="*/ 10505 h 11760"/>
              <a:gd name="connsiteX7" fmla="*/ 374 w 10007"/>
              <a:gd name="connsiteY7" fmla="*/ 7724 h 11760"/>
              <a:gd name="connsiteX8" fmla="*/ 510 w 10007"/>
              <a:gd name="connsiteY8" fmla="*/ 6792 h 11760"/>
              <a:gd name="connsiteX9" fmla="*/ 1064 w 10007"/>
              <a:gd name="connsiteY9" fmla="*/ 6665 h 11760"/>
              <a:gd name="connsiteX10" fmla="*/ 2282 w 10007"/>
              <a:gd name="connsiteY10" fmla="*/ 6654 h 11760"/>
              <a:gd name="connsiteX11" fmla="*/ 3594 w 10007"/>
              <a:gd name="connsiteY11" fmla="*/ 6634 h 11760"/>
              <a:gd name="connsiteX12" fmla="*/ 3794 w 10007"/>
              <a:gd name="connsiteY12" fmla="*/ 6166 h 11760"/>
              <a:gd name="connsiteX13" fmla="*/ 4204 w 10007"/>
              <a:gd name="connsiteY13" fmla="*/ 6114 h 11760"/>
              <a:gd name="connsiteX14" fmla="*/ 4204 w 10007"/>
              <a:gd name="connsiteY14" fmla="*/ 6114 h 11760"/>
              <a:gd name="connsiteX15" fmla="*/ 4410 w 10007"/>
              <a:gd name="connsiteY15" fmla="*/ 6465 h 11760"/>
              <a:gd name="connsiteX16" fmla="*/ 4410 w 10007"/>
              <a:gd name="connsiteY16" fmla="*/ 7014 h 11760"/>
              <a:gd name="connsiteX17" fmla="*/ 1204 w 10007"/>
              <a:gd name="connsiteY17" fmla="*/ 7024 h 11760"/>
              <a:gd name="connsiteX18" fmla="*/ 604 w 10007"/>
              <a:gd name="connsiteY18" fmla="*/ 7062 h 11760"/>
              <a:gd name="connsiteX19" fmla="*/ 64 w 10007"/>
              <a:gd name="connsiteY19" fmla="*/ 6952 h 11760"/>
              <a:gd name="connsiteX20" fmla="*/ 8 w 10007"/>
              <a:gd name="connsiteY20" fmla="*/ 6104 h 11760"/>
              <a:gd name="connsiteX21" fmla="*/ 50 w 10007"/>
              <a:gd name="connsiteY21" fmla="*/ 3752 h 11760"/>
              <a:gd name="connsiteX22" fmla="*/ 369 w 10007"/>
              <a:gd name="connsiteY22" fmla="*/ 0 h 11760"/>
              <a:gd name="connsiteX0" fmla="*/ 10007 w 10007"/>
              <a:gd name="connsiteY0" fmla="*/ 12207 h 13002"/>
              <a:gd name="connsiteX1" fmla="*/ 7588 w 10007"/>
              <a:gd name="connsiteY1" fmla="*/ 12197 h 13002"/>
              <a:gd name="connsiteX2" fmla="*/ 6465 w 10007"/>
              <a:gd name="connsiteY2" fmla="*/ 12324 h 13002"/>
              <a:gd name="connsiteX3" fmla="*/ 5825 w 10007"/>
              <a:gd name="connsiteY3" fmla="*/ 12383 h 13002"/>
              <a:gd name="connsiteX4" fmla="*/ 1890 w 10007"/>
              <a:gd name="connsiteY4" fmla="*/ 12982 h 13002"/>
              <a:gd name="connsiteX5" fmla="*/ 510 w 10007"/>
              <a:gd name="connsiteY5" fmla="*/ 12789 h 13002"/>
              <a:gd name="connsiteX6" fmla="*/ 440 w 10007"/>
              <a:gd name="connsiteY6" fmla="*/ 11747 h 13002"/>
              <a:gd name="connsiteX7" fmla="*/ 374 w 10007"/>
              <a:gd name="connsiteY7" fmla="*/ 8966 h 13002"/>
              <a:gd name="connsiteX8" fmla="*/ 510 w 10007"/>
              <a:gd name="connsiteY8" fmla="*/ 8034 h 13002"/>
              <a:gd name="connsiteX9" fmla="*/ 1064 w 10007"/>
              <a:gd name="connsiteY9" fmla="*/ 7907 h 13002"/>
              <a:gd name="connsiteX10" fmla="*/ 2282 w 10007"/>
              <a:gd name="connsiteY10" fmla="*/ 7896 h 13002"/>
              <a:gd name="connsiteX11" fmla="*/ 3594 w 10007"/>
              <a:gd name="connsiteY11" fmla="*/ 7876 h 13002"/>
              <a:gd name="connsiteX12" fmla="*/ 3794 w 10007"/>
              <a:gd name="connsiteY12" fmla="*/ 7408 h 13002"/>
              <a:gd name="connsiteX13" fmla="*/ 4204 w 10007"/>
              <a:gd name="connsiteY13" fmla="*/ 7356 h 13002"/>
              <a:gd name="connsiteX14" fmla="*/ 4204 w 10007"/>
              <a:gd name="connsiteY14" fmla="*/ 7356 h 13002"/>
              <a:gd name="connsiteX15" fmla="*/ 4410 w 10007"/>
              <a:gd name="connsiteY15" fmla="*/ 7707 h 13002"/>
              <a:gd name="connsiteX16" fmla="*/ 4410 w 10007"/>
              <a:gd name="connsiteY16" fmla="*/ 8256 h 13002"/>
              <a:gd name="connsiteX17" fmla="*/ 1204 w 10007"/>
              <a:gd name="connsiteY17" fmla="*/ 8266 h 13002"/>
              <a:gd name="connsiteX18" fmla="*/ 604 w 10007"/>
              <a:gd name="connsiteY18" fmla="*/ 8304 h 13002"/>
              <a:gd name="connsiteX19" fmla="*/ 64 w 10007"/>
              <a:gd name="connsiteY19" fmla="*/ 8194 h 13002"/>
              <a:gd name="connsiteX20" fmla="*/ 8 w 10007"/>
              <a:gd name="connsiteY20" fmla="*/ 7346 h 13002"/>
              <a:gd name="connsiteX21" fmla="*/ 50 w 10007"/>
              <a:gd name="connsiteY21" fmla="*/ 4994 h 13002"/>
              <a:gd name="connsiteX22" fmla="*/ 150 w 10007"/>
              <a:gd name="connsiteY22" fmla="*/ 0 h 13002"/>
              <a:gd name="connsiteX0" fmla="*/ 10007 w 10007"/>
              <a:gd name="connsiteY0" fmla="*/ 12207 h 13002"/>
              <a:gd name="connsiteX1" fmla="*/ 7588 w 10007"/>
              <a:gd name="connsiteY1" fmla="*/ 12197 h 13002"/>
              <a:gd name="connsiteX2" fmla="*/ 6465 w 10007"/>
              <a:gd name="connsiteY2" fmla="*/ 12324 h 13002"/>
              <a:gd name="connsiteX3" fmla="*/ 5825 w 10007"/>
              <a:gd name="connsiteY3" fmla="*/ 12383 h 13002"/>
              <a:gd name="connsiteX4" fmla="*/ 1890 w 10007"/>
              <a:gd name="connsiteY4" fmla="*/ 12982 h 13002"/>
              <a:gd name="connsiteX5" fmla="*/ 510 w 10007"/>
              <a:gd name="connsiteY5" fmla="*/ 12789 h 13002"/>
              <a:gd name="connsiteX6" fmla="*/ 440 w 10007"/>
              <a:gd name="connsiteY6" fmla="*/ 11747 h 13002"/>
              <a:gd name="connsiteX7" fmla="*/ 374 w 10007"/>
              <a:gd name="connsiteY7" fmla="*/ 8966 h 13002"/>
              <a:gd name="connsiteX8" fmla="*/ 510 w 10007"/>
              <a:gd name="connsiteY8" fmla="*/ 8034 h 13002"/>
              <a:gd name="connsiteX9" fmla="*/ 1064 w 10007"/>
              <a:gd name="connsiteY9" fmla="*/ 7907 h 13002"/>
              <a:gd name="connsiteX10" fmla="*/ 2282 w 10007"/>
              <a:gd name="connsiteY10" fmla="*/ 7896 h 13002"/>
              <a:gd name="connsiteX11" fmla="*/ 3594 w 10007"/>
              <a:gd name="connsiteY11" fmla="*/ 7876 h 13002"/>
              <a:gd name="connsiteX12" fmla="*/ 3794 w 10007"/>
              <a:gd name="connsiteY12" fmla="*/ 7408 h 13002"/>
              <a:gd name="connsiteX13" fmla="*/ 4204 w 10007"/>
              <a:gd name="connsiteY13" fmla="*/ 7356 h 13002"/>
              <a:gd name="connsiteX14" fmla="*/ 4259 w 10007"/>
              <a:gd name="connsiteY14" fmla="*/ 7460 h 13002"/>
              <a:gd name="connsiteX15" fmla="*/ 4410 w 10007"/>
              <a:gd name="connsiteY15" fmla="*/ 7707 h 13002"/>
              <a:gd name="connsiteX16" fmla="*/ 4410 w 10007"/>
              <a:gd name="connsiteY16" fmla="*/ 8256 h 13002"/>
              <a:gd name="connsiteX17" fmla="*/ 1204 w 10007"/>
              <a:gd name="connsiteY17" fmla="*/ 8266 h 13002"/>
              <a:gd name="connsiteX18" fmla="*/ 604 w 10007"/>
              <a:gd name="connsiteY18" fmla="*/ 8304 h 13002"/>
              <a:gd name="connsiteX19" fmla="*/ 64 w 10007"/>
              <a:gd name="connsiteY19" fmla="*/ 8194 h 13002"/>
              <a:gd name="connsiteX20" fmla="*/ 8 w 10007"/>
              <a:gd name="connsiteY20" fmla="*/ 7346 h 13002"/>
              <a:gd name="connsiteX21" fmla="*/ 50 w 10007"/>
              <a:gd name="connsiteY21" fmla="*/ 4994 h 13002"/>
              <a:gd name="connsiteX22" fmla="*/ 150 w 10007"/>
              <a:gd name="connsiteY22" fmla="*/ 0 h 13002"/>
              <a:gd name="connsiteX0" fmla="*/ 10007 w 10007"/>
              <a:gd name="connsiteY0" fmla="*/ 12207 h 13002"/>
              <a:gd name="connsiteX1" fmla="*/ 7588 w 10007"/>
              <a:gd name="connsiteY1" fmla="*/ 12197 h 13002"/>
              <a:gd name="connsiteX2" fmla="*/ 6465 w 10007"/>
              <a:gd name="connsiteY2" fmla="*/ 12324 h 13002"/>
              <a:gd name="connsiteX3" fmla="*/ 5825 w 10007"/>
              <a:gd name="connsiteY3" fmla="*/ 12383 h 13002"/>
              <a:gd name="connsiteX4" fmla="*/ 1890 w 10007"/>
              <a:gd name="connsiteY4" fmla="*/ 12982 h 13002"/>
              <a:gd name="connsiteX5" fmla="*/ 510 w 10007"/>
              <a:gd name="connsiteY5" fmla="*/ 12789 h 13002"/>
              <a:gd name="connsiteX6" fmla="*/ 440 w 10007"/>
              <a:gd name="connsiteY6" fmla="*/ 11747 h 13002"/>
              <a:gd name="connsiteX7" fmla="*/ 374 w 10007"/>
              <a:gd name="connsiteY7" fmla="*/ 8966 h 13002"/>
              <a:gd name="connsiteX8" fmla="*/ 510 w 10007"/>
              <a:gd name="connsiteY8" fmla="*/ 8034 h 13002"/>
              <a:gd name="connsiteX9" fmla="*/ 1064 w 10007"/>
              <a:gd name="connsiteY9" fmla="*/ 7907 h 13002"/>
              <a:gd name="connsiteX10" fmla="*/ 2282 w 10007"/>
              <a:gd name="connsiteY10" fmla="*/ 7896 h 13002"/>
              <a:gd name="connsiteX11" fmla="*/ 3594 w 10007"/>
              <a:gd name="connsiteY11" fmla="*/ 7876 h 13002"/>
              <a:gd name="connsiteX12" fmla="*/ 3794 w 10007"/>
              <a:gd name="connsiteY12" fmla="*/ 7408 h 13002"/>
              <a:gd name="connsiteX13" fmla="*/ 4204 w 10007"/>
              <a:gd name="connsiteY13" fmla="*/ 7356 h 13002"/>
              <a:gd name="connsiteX14" fmla="*/ 4259 w 10007"/>
              <a:gd name="connsiteY14" fmla="*/ 7460 h 13002"/>
              <a:gd name="connsiteX15" fmla="*/ 4410 w 10007"/>
              <a:gd name="connsiteY15" fmla="*/ 7707 h 13002"/>
              <a:gd name="connsiteX16" fmla="*/ 4410 w 10007"/>
              <a:gd name="connsiteY16" fmla="*/ 8256 h 13002"/>
              <a:gd name="connsiteX17" fmla="*/ 1204 w 10007"/>
              <a:gd name="connsiteY17" fmla="*/ 8266 h 13002"/>
              <a:gd name="connsiteX18" fmla="*/ 604 w 10007"/>
              <a:gd name="connsiteY18" fmla="*/ 8304 h 13002"/>
              <a:gd name="connsiteX19" fmla="*/ 64 w 10007"/>
              <a:gd name="connsiteY19" fmla="*/ 8194 h 13002"/>
              <a:gd name="connsiteX20" fmla="*/ 8 w 10007"/>
              <a:gd name="connsiteY20" fmla="*/ 7346 h 13002"/>
              <a:gd name="connsiteX21" fmla="*/ 50 w 10007"/>
              <a:gd name="connsiteY21" fmla="*/ 4994 h 13002"/>
              <a:gd name="connsiteX22" fmla="*/ 150 w 10007"/>
              <a:gd name="connsiteY22" fmla="*/ 0 h 13002"/>
              <a:gd name="connsiteX0" fmla="*/ 10007 w 10007"/>
              <a:gd name="connsiteY0" fmla="*/ 12207 h 13002"/>
              <a:gd name="connsiteX1" fmla="*/ 7588 w 10007"/>
              <a:gd name="connsiteY1" fmla="*/ 12197 h 13002"/>
              <a:gd name="connsiteX2" fmla="*/ 6465 w 10007"/>
              <a:gd name="connsiteY2" fmla="*/ 12324 h 13002"/>
              <a:gd name="connsiteX3" fmla="*/ 5825 w 10007"/>
              <a:gd name="connsiteY3" fmla="*/ 12383 h 13002"/>
              <a:gd name="connsiteX4" fmla="*/ 1890 w 10007"/>
              <a:gd name="connsiteY4" fmla="*/ 12982 h 13002"/>
              <a:gd name="connsiteX5" fmla="*/ 510 w 10007"/>
              <a:gd name="connsiteY5" fmla="*/ 12789 h 13002"/>
              <a:gd name="connsiteX6" fmla="*/ 440 w 10007"/>
              <a:gd name="connsiteY6" fmla="*/ 11747 h 13002"/>
              <a:gd name="connsiteX7" fmla="*/ 374 w 10007"/>
              <a:gd name="connsiteY7" fmla="*/ 8966 h 13002"/>
              <a:gd name="connsiteX8" fmla="*/ 510 w 10007"/>
              <a:gd name="connsiteY8" fmla="*/ 8034 h 13002"/>
              <a:gd name="connsiteX9" fmla="*/ 1064 w 10007"/>
              <a:gd name="connsiteY9" fmla="*/ 7907 h 13002"/>
              <a:gd name="connsiteX10" fmla="*/ 2282 w 10007"/>
              <a:gd name="connsiteY10" fmla="*/ 7896 h 13002"/>
              <a:gd name="connsiteX11" fmla="*/ 3594 w 10007"/>
              <a:gd name="connsiteY11" fmla="*/ 7876 h 13002"/>
              <a:gd name="connsiteX12" fmla="*/ 3794 w 10007"/>
              <a:gd name="connsiteY12" fmla="*/ 7408 h 13002"/>
              <a:gd name="connsiteX13" fmla="*/ 4204 w 10007"/>
              <a:gd name="connsiteY13" fmla="*/ 7356 h 13002"/>
              <a:gd name="connsiteX14" fmla="*/ 4259 w 10007"/>
              <a:gd name="connsiteY14" fmla="*/ 7460 h 13002"/>
              <a:gd name="connsiteX15" fmla="*/ 4410 w 10007"/>
              <a:gd name="connsiteY15" fmla="*/ 7707 h 13002"/>
              <a:gd name="connsiteX16" fmla="*/ 4355 w 10007"/>
              <a:gd name="connsiteY16" fmla="*/ 8230 h 13002"/>
              <a:gd name="connsiteX17" fmla="*/ 1204 w 10007"/>
              <a:gd name="connsiteY17" fmla="*/ 8266 h 13002"/>
              <a:gd name="connsiteX18" fmla="*/ 604 w 10007"/>
              <a:gd name="connsiteY18" fmla="*/ 8304 h 13002"/>
              <a:gd name="connsiteX19" fmla="*/ 64 w 10007"/>
              <a:gd name="connsiteY19" fmla="*/ 8194 h 13002"/>
              <a:gd name="connsiteX20" fmla="*/ 8 w 10007"/>
              <a:gd name="connsiteY20" fmla="*/ 7346 h 13002"/>
              <a:gd name="connsiteX21" fmla="*/ 50 w 10007"/>
              <a:gd name="connsiteY21" fmla="*/ 4994 h 13002"/>
              <a:gd name="connsiteX22" fmla="*/ 150 w 10007"/>
              <a:gd name="connsiteY22" fmla="*/ 0 h 13002"/>
              <a:gd name="connsiteX0" fmla="*/ 10007 w 10007"/>
              <a:gd name="connsiteY0" fmla="*/ 12207 h 13002"/>
              <a:gd name="connsiteX1" fmla="*/ 8053 w 10007"/>
              <a:gd name="connsiteY1" fmla="*/ 12119 h 13002"/>
              <a:gd name="connsiteX2" fmla="*/ 6465 w 10007"/>
              <a:gd name="connsiteY2" fmla="*/ 12324 h 13002"/>
              <a:gd name="connsiteX3" fmla="*/ 5825 w 10007"/>
              <a:gd name="connsiteY3" fmla="*/ 12383 h 13002"/>
              <a:gd name="connsiteX4" fmla="*/ 1890 w 10007"/>
              <a:gd name="connsiteY4" fmla="*/ 12982 h 13002"/>
              <a:gd name="connsiteX5" fmla="*/ 510 w 10007"/>
              <a:gd name="connsiteY5" fmla="*/ 12789 h 13002"/>
              <a:gd name="connsiteX6" fmla="*/ 440 w 10007"/>
              <a:gd name="connsiteY6" fmla="*/ 11747 h 13002"/>
              <a:gd name="connsiteX7" fmla="*/ 374 w 10007"/>
              <a:gd name="connsiteY7" fmla="*/ 8966 h 13002"/>
              <a:gd name="connsiteX8" fmla="*/ 510 w 10007"/>
              <a:gd name="connsiteY8" fmla="*/ 8034 h 13002"/>
              <a:gd name="connsiteX9" fmla="*/ 1064 w 10007"/>
              <a:gd name="connsiteY9" fmla="*/ 7907 h 13002"/>
              <a:gd name="connsiteX10" fmla="*/ 2282 w 10007"/>
              <a:gd name="connsiteY10" fmla="*/ 7896 h 13002"/>
              <a:gd name="connsiteX11" fmla="*/ 3594 w 10007"/>
              <a:gd name="connsiteY11" fmla="*/ 7876 h 13002"/>
              <a:gd name="connsiteX12" fmla="*/ 3794 w 10007"/>
              <a:gd name="connsiteY12" fmla="*/ 7408 h 13002"/>
              <a:gd name="connsiteX13" fmla="*/ 4204 w 10007"/>
              <a:gd name="connsiteY13" fmla="*/ 7356 h 13002"/>
              <a:gd name="connsiteX14" fmla="*/ 4259 w 10007"/>
              <a:gd name="connsiteY14" fmla="*/ 7460 h 13002"/>
              <a:gd name="connsiteX15" fmla="*/ 4410 w 10007"/>
              <a:gd name="connsiteY15" fmla="*/ 7707 h 13002"/>
              <a:gd name="connsiteX16" fmla="*/ 4355 w 10007"/>
              <a:gd name="connsiteY16" fmla="*/ 8230 h 13002"/>
              <a:gd name="connsiteX17" fmla="*/ 1204 w 10007"/>
              <a:gd name="connsiteY17" fmla="*/ 8266 h 13002"/>
              <a:gd name="connsiteX18" fmla="*/ 604 w 10007"/>
              <a:gd name="connsiteY18" fmla="*/ 8304 h 13002"/>
              <a:gd name="connsiteX19" fmla="*/ 64 w 10007"/>
              <a:gd name="connsiteY19" fmla="*/ 8194 h 13002"/>
              <a:gd name="connsiteX20" fmla="*/ 8 w 10007"/>
              <a:gd name="connsiteY20" fmla="*/ 7346 h 13002"/>
              <a:gd name="connsiteX21" fmla="*/ 50 w 10007"/>
              <a:gd name="connsiteY21" fmla="*/ 4994 h 13002"/>
              <a:gd name="connsiteX22" fmla="*/ 150 w 10007"/>
              <a:gd name="connsiteY22" fmla="*/ 0 h 13002"/>
              <a:gd name="connsiteX0" fmla="*/ 10581 w 10581"/>
              <a:gd name="connsiteY0" fmla="*/ 12103 h 13002"/>
              <a:gd name="connsiteX1" fmla="*/ 8053 w 10581"/>
              <a:gd name="connsiteY1" fmla="*/ 12119 h 13002"/>
              <a:gd name="connsiteX2" fmla="*/ 6465 w 10581"/>
              <a:gd name="connsiteY2" fmla="*/ 12324 h 13002"/>
              <a:gd name="connsiteX3" fmla="*/ 5825 w 10581"/>
              <a:gd name="connsiteY3" fmla="*/ 12383 h 13002"/>
              <a:gd name="connsiteX4" fmla="*/ 1890 w 10581"/>
              <a:gd name="connsiteY4" fmla="*/ 12982 h 13002"/>
              <a:gd name="connsiteX5" fmla="*/ 510 w 10581"/>
              <a:gd name="connsiteY5" fmla="*/ 12789 h 13002"/>
              <a:gd name="connsiteX6" fmla="*/ 440 w 10581"/>
              <a:gd name="connsiteY6" fmla="*/ 11747 h 13002"/>
              <a:gd name="connsiteX7" fmla="*/ 374 w 10581"/>
              <a:gd name="connsiteY7" fmla="*/ 8966 h 13002"/>
              <a:gd name="connsiteX8" fmla="*/ 510 w 10581"/>
              <a:gd name="connsiteY8" fmla="*/ 8034 h 13002"/>
              <a:gd name="connsiteX9" fmla="*/ 1064 w 10581"/>
              <a:gd name="connsiteY9" fmla="*/ 7907 h 13002"/>
              <a:gd name="connsiteX10" fmla="*/ 2282 w 10581"/>
              <a:gd name="connsiteY10" fmla="*/ 7896 h 13002"/>
              <a:gd name="connsiteX11" fmla="*/ 3594 w 10581"/>
              <a:gd name="connsiteY11" fmla="*/ 7876 h 13002"/>
              <a:gd name="connsiteX12" fmla="*/ 3794 w 10581"/>
              <a:gd name="connsiteY12" fmla="*/ 7408 h 13002"/>
              <a:gd name="connsiteX13" fmla="*/ 4204 w 10581"/>
              <a:gd name="connsiteY13" fmla="*/ 7356 h 13002"/>
              <a:gd name="connsiteX14" fmla="*/ 4259 w 10581"/>
              <a:gd name="connsiteY14" fmla="*/ 7460 h 13002"/>
              <a:gd name="connsiteX15" fmla="*/ 4410 w 10581"/>
              <a:gd name="connsiteY15" fmla="*/ 7707 h 13002"/>
              <a:gd name="connsiteX16" fmla="*/ 4355 w 10581"/>
              <a:gd name="connsiteY16" fmla="*/ 8230 h 13002"/>
              <a:gd name="connsiteX17" fmla="*/ 1204 w 10581"/>
              <a:gd name="connsiteY17" fmla="*/ 8266 h 13002"/>
              <a:gd name="connsiteX18" fmla="*/ 604 w 10581"/>
              <a:gd name="connsiteY18" fmla="*/ 8304 h 13002"/>
              <a:gd name="connsiteX19" fmla="*/ 64 w 10581"/>
              <a:gd name="connsiteY19" fmla="*/ 8194 h 13002"/>
              <a:gd name="connsiteX20" fmla="*/ 8 w 10581"/>
              <a:gd name="connsiteY20" fmla="*/ 7346 h 13002"/>
              <a:gd name="connsiteX21" fmla="*/ 50 w 10581"/>
              <a:gd name="connsiteY21" fmla="*/ 4994 h 13002"/>
              <a:gd name="connsiteX22" fmla="*/ 150 w 10581"/>
              <a:gd name="connsiteY22" fmla="*/ 0 h 13002"/>
              <a:gd name="connsiteX0" fmla="*/ 10581 w 10581"/>
              <a:gd name="connsiteY0" fmla="*/ 12103 h 13002"/>
              <a:gd name="connsiteX1" fmla="*/ 8053 w 10581"/>
              <a:gd name="connsiteY1" fmla="*/ 12119 h 13002"/>
              <a:gd name="connsiteX2" fmla="*/ 6848 w 10581"/>
              <a:gd name="connsiteY2" fmla="*/ 12169 h 13002"/>
              <a:gd name="connsiteX3" fmla="*/ 5825 w 10581"/>
              <a:gd name="connsiteY3" fmla="*/ 12383 h 13002"/>
              <a:gd name="connsiteX4" fmla="*/ 1890 w 10581"/>
              <a:gd name="connsiteY4" fmla="*/ 12982 h 13002"/>
              <a:gd name="connsiteX5" fmla="*/ 510 w 10581"/>
              <a:gd name="connsiteY5" fmla="*/ 12789 h 13002"/>
              <a:gd name="connsiteX6" fmla="*/ 440 w 10581"/>
              <a:gd name="connsiteY6" fmla="*/ 11747 h 13002"/>
              <a:gd name="connsiteX7" fmla="*/ 374 w 10581"/>
              <a:gd name="connsiteY7" fmla="*/ 8966 h 13002"/>
              <a:gd name="connsiteX8" fmla="*/ 510 w 10581"/>
              <a:gd name="connsiteY8" fmla="*/ 8034 h 13002"/>
              <a:gd name="connsiteX9" fmla="*/ 1064 w 10581"/>
              <a:gd name="connsiteY9" fmla="*/ 7907 h 13002"/>
              <a:gd name="connsiteX10" fmla="*/ 2282 w 10581"/>
              <a:gd name="connsiteY10" fmla="*/ 7896 h 13002"/>
              <a:gd name="connsiteX11" fmla="*/ 3594 w 10581"/>
              <a:gd name="connsiteY11" fmla="*/ 7876 h 13002"/>
              <a:gd name="connsiteX12" fmla="*/ 3794 w 10581"/>
              <a:gd name="connsiteY12" fmla="*/ 7408 h 13002"/>
              <a:gd name="connsiteX13" fmla="*/ 4204 w 10581"/>
              <a:gd name="connsiteY13" fmla="*/ 7356 h 13002"/>
              <a:gd name="connsiteX14" fmla="*/ 4259 w 10581"/>
              <a:gd name="connsiteY14" fmla="*/ 7460 h 13002"/>
              <a:gd name="connsiteX15" fmla="*/ 4410 w 10581"/>
              <a:gd name="connsiteY15" fmla="*/ 7707 h 13002"/>
              <a:gd name="connsiteX16" fmla="*/ 4355 w 10581"/>
              <a:gd name="connsiteY16" fmla="*/ 8230 h 13002"/>
              <a:gd name="connsiteX17" fmla="*/ 1204 w 10581"/>
              <a:gd name="connsiteY17" fmla="*/ 8266 h 13002"/>
              <a:gd name="connsiteX18" fmla="*/ 604 w 10581"/>
              <a:gd name="connsiteY18" fmla="*/ 8304 h 13002"/>
              <a:gd name="connsiteX19" fmla="*/ 64 w 10581"/>
              <a:gd name="connsiteY19" fmla="*/ 8194 h 13002"/>
              <a:gd name="connsiteX20" fmla="*/ 8 w 10581"/>
              <a:gd name="connsiteY20" fmla="*/ 7346 h 13002"/>
              <a:gd name="connsiteX21" fmla="*/ 50 w 10581"/>
              <a:gd name="connsiteY21" fmla="*/ 4994 h 13002"/>
              <a:gd name="connsiteX22" fmla="*/ 150 w 10581"/>
              <a:gd name="connsiteY22" fmla="*/ 0 h 13002"/>
              <a:gd name="connsiteX0" fmla="*/ 10581 w 10581"/>
              <a:gd name="connsiteY0" fmla="*/ 12103 h 13005"/>
              <a:gd name="connsiteX1" fmla="*/ 8053 w 10581"/>
              <a:gd name="connsiteY1" fmla="*/ 12119 h 13005"/>
              <a:gd name="connsiteX2" fmla="*/ 6848 w 10581"/>
              <a:gd name="connsiteY2" fmla="*/ 12169 h 13005"/>
              <a:gd name="connsiteX3" fmla="*/ 5169 w 10581"/>
              <a:gd name="connsiteY3" fmla="*/ 12487 h 13005"/>
              <a:gd name="connsiteX4" fmla="*/ 1890 w 10581"/>
              <a:gd name="connsiteY4" fmla="*/ 12982 h 13005"/>
              <a:gd name="connsiteX5" fmla="*/ 510 w 10581"/>
              <a:gd name="connsiteY5" fmla="*/ 12789 h 13005"/>
              <a:gd name="connsiteX6" fmla="*/ 440 w 10581"/>
              <a:gd name="connsiteY6" fmla="*/ 11747 h 13005"/>
              <a:gd name="connsiteX7" fmla="*/ 374 w 10581"/>
              <a:gd name="connsiteY7" fmla="*/ 8966 h 13005"/>
              <a:gd name="connsiteX8" fmla="*/ 510 w 10581"/>
              <a:gd name="connsiteY8" fmla="*/ 8034 h 13005"/>
              <a:gd name="connsiteX9" fmla="*/ 1064 w 10581"/>
              <a:gd name="connsiteY9" fmla="*/ 7907 h 13005"/>
              <a:gd name="connsiteX10" fmla="*/ 2282 w 10581"/>
              <a:gd name="connsiteY10" fmla="*/ 7896 h 13005"/>
              <a:gd name="connsiteX11" fmla="*/ 3594 w 10581"/>
              <a:gd name="connsiteY11" fmla="*/ 7876 h 13005"/>
              <a:gd name="connsiteX12" fmla="*/ 3794 w 10581"/>
              <a:gd name="connsiteY12" fmla="*/ 7408 h 13005"/>
              <a:gd name="connsiteX13" fmla="*/ 4204 w 10581"/>
              <a:gd name="connsiteY13" fmla="*/ 7356 h 13005"/>
              <a:gd name="connsiteX14" fmla="*/ 4259 w 10581"/>
              <a:gd name="connsiteY14" fmla="*/ 7460 h 13005"/>
              <a:gd name="connsiteX15" fmla="*/ 4410 w 10581"/>
              <a:gd name="connsiteY15" fmla="*/ 7707 h 13005"/>
              <a:gd name="connsiteX16" fmla="*/ 4355 w 10581"/>
              <a:gd name="connsiteY16" fmla="*/ 8230 h 13005"/>
              <a:gd name="connsiteX17" fmla="*/ 1204 w 10581"/>
              <a:gd name="connsiteY17" fmla="*/ 8266 h 13005"/>
              <a:gd name="connsiteX18" fmla="*/ 604 w 10581"/>
              <a:gd name="connsiteY18" fmla="*/ 8304 h 13005"/>
              <a:gd name="connsiteX19" fmla="*/ 64 w 10581"/>
              <a:gd name="connsiteY19" fmla="*/ 8194 h 13005"/>
              <a:gd name="connsiteX20" fmla="*/ 8 w 10581"/>
              <a:gd name="connsiteY20" fmla="*/ 7346 h 13005"/>
              <a:gd name="connsiteX21" fmla="*/ 50 w 10581"/>
              <a:gd name="connsiteY21" fmla="*/ 4994 h 13005"/>
              <a:gd name="connsiteX22" fmla="*/ 150 w 10581"/>
              <a:gd name="connsiteY22" fmla="*/ 0 h 13005"/>
              <a:gd name="connsiteX0" fmla="*/ 10581 w 10581"/>
              <a:gd name="connsiteY0" fmla="*/ 12103 h 13002"/>
              <a:gd name="connsiteX1" fmla="*/ 8053 w 10581"/>
              <a:gd name="connsiteY1" fmla="*/ 12119 h 13002"/>
              <a:gd name="connsiteX2" fmla="*/ 6848 w 10581"/>
              <a:gd name="connsiteY2" fmla="*/ 12169 h 13002"/>
              <a:gd name="connsiteX3" fmla="*/ 7630 w 10581"/>
              <a:gd name="connsiteY3" fmla="*/ 12176 h 13002"/>
              <a:gd name="connsiteX4" fmla="*/ 1890 w 10581"/>
              <a:gd name="connsiteY4" fmla="*/ 12982 h 13002"/>
              <a:gd name="connsiteX5" fmla="*/ 510 w 10581"/>
              <a:gd name="connsiteY5" fmla="*/ 12789 h 13002"/>
              <a:gd name="connsiteX6" fmla="*/ 440 w 10581"/>
              <a:gd name="connsiteY6" fmla="*/ 11747 h 13002"/>
              <a:gd name="connsiteX7" fmla="*/ 374 w 10581"/>
              <a:gd name="connsiteY7" fmla="*/ 8966 h 13002"/>
              <a:gd name="connsiteX8" fmla="*/ 510 w 10581"/>
              <a:gd name="connsiteY8" fmla="*/ 8034 h 13002"/>
              <a:gd name="connsiteX9" fmla="*/ 1064 w 10581"/>
              <a:gd name="connsiteY9" fmla="*/ 7907 h 13002"/>
              <a:gd name="connsiteX10" fmla="*/ 2282 w 10581"/>
              <a:gd name="connsiteY10" fmla="*/ 7896 h 13002"/>
              <a:gd name="connsiteX11" fmla="*/ 3594 w 10581"/>
              <a:gd name="connsiteY11" fmla="*/ 7876 h 13002"/>
              <a:gd name="connsiteX12" fmla="*/ 3794 w 10581"/>
              <a:gd name="connsiteY12" fmla="*/ 7408 h 13002"/>
              <a:gd name="connsiteX13" fmla="*/ 4204 w 10581"/>
              <a:gd name="connsiteY13" fmla="*/ 7356 h 13002"/>
              <a:gd name="connsiteX14" fmla="*/ 4259 w 10581"/>
              <a:gd name="connsiteY14" fmla="*/ 7460 h 13002"/>
              <a:gd name="connsiteX15" fmla="*/ 4410 w 10581"/>
              <a:gd name="connsiteY15" fmla="*/ 7707 h 13002"/>
              <a:gd name="connsiteX16" fmla="*/ 4355 w 10581"/>
              <a:gd name="connsiteY16" fmla="*/ 8230 h 13002"/>
              <a:gd name="connsiteX17" fmla="*/ 1204 w 10581"/>
              <a:gd name="connsiteY17" fmla="*/ 8266 h 13002"/>
              <a:gd name="connsiteX18" fmla="*/ 604 w 10581"/>
              <a:gd name="connsiteY18" fmla="*/ 8304 h 13002"/>
              <a:gd name="connsiteX19" fmla="*/ 64 w 10581"/>
              <a:gd name="connsiteY19" fmla="*/ 8194 h 13002"/>
              <a:gd name="connsiteX20" fmla="*/ 8 w 10581"/>
              <a:gd name="connsiteY20" fmla="*/ 7346 h 13002"/>
              <a:gd name="connsiteX21" fmla="*/ 50 w 10581"/>
              <a:gd name="connsiteY21" fmla="*/ 4994 h 13002"/>
              <a:gd name="connsiteX22" fmla="*/ 150 w 10581"/>
              <a:gd name="connsiteY22" fmla="*/ 0 h 13002"/>
              <a:gd name="connsiteX0" fmla="*/ 10581 w 10581"/>
              <a:gd name="connsiteY0" fmla="*/ 12103 h 13002"/>
              <a:gd name="connsiteX1" fmla="*/ 8463 w 10581"/>
              <a:gd name="connsiteY1" fmla="*/ 12223 h 13002"/>
              <a:gd name="connsiteX2" fmla="*/ 6848 w 10581"/>
              <a:gd name="connsiteY2" fmla="*/ 12169 h 13002"/>
              <a:gd name="connsiteX3" fmla="*/ 7630 w 10581"/>
              <a:gd name="connsiteY3" fmla="*/ 12176 h 13002"/>
              <a:gd name="connsiteX4" fmla="*/ 1890 w 10581"/>
              <a:gd name="connsiteY4" fmla="*/ 12982 h 13002"/>
              <a:gd name="connsiteX5" fmla="*/ 510 w 10581"/>
              <a:gd name="connsiteY5" fmla="*/ 12789 h 13002"/>
              <a:gd name="connsiteX6" fmla="*/ 440 w 10581"/>
              <a:gd name="connsiteY6" fmla="*/ 11747 h 13002"/>
              <a:gd name="connsiteX7" fmla="*/ 374 w 10581"/>
              <a:gd name="connsiteY7" fmla="*/ 8966 h 13002"/>
              <a:gd name="connsiteX8" fmla="*/ 510 w 10581"/>
              <a:gd name="connsiteY8" fmla="*/ 8034 h 13002"/>
              <a:gd name="connsiteX9" fmla="*/ 1064 w 10581"/>
              <a:gd name="connsiteY9" fmla="*/ 7907 h 13002"/>
              <a:gd name="connsiteX10" fmla="*/ 2282 w 10581"/>
              <a:gd name="connsiteY10" fmla="*/ 7896 h 13002"/>
              <a:gd name="connsiteX11" fmla="*/ 3594 w 10581"/>
              <a:gd name="connsiteY11" fmla="*/ 7876 h 13002"/>
              <a:gd name="connsiteX12" fmla="*/ 3794 w 10581"/>
              <a:gd name="connsiteY12" fmla="*/ 7408 h 13002"/>
              <a:gd name="connsiteX13" fmla="*/ 4204 w 10581"/>
              <a:gd name="connsiteY13" fmla="*/ 7356 h 13002"/>
              <a:gd name="connsiteX14" fmla="*/ 4259 w 10581"/>
              <a:gd name="connsiteY14" fmla="*/ 7460 h 13002"/>
              <a:gd name="connsiteX15" fmla="*/ 4410 w 10581"/>
              <a:gd name="connsiteY15" fmla="*/ 7707 h 13002"/>
              <a:gd name="connsiteX16" fmla="*/ 4355 w 10581"/>
              <a:gd name="connsiteY16" fmla="*/ 8230 h 13002"/>
              <a:gd name="connsiteX17" fmla="*/ 1204 w 10581"/>
              <a:gd name="connsiteY17" fmla="*/ 8266 h 13002"/>
              <a:gd name="connsiteX18" fmla="*/ 604 w 10581"/>
              <a:gd name="connsiteY18" fmla="*/ 8304 h 13002"/>
              <a:gd name="connsiteX19" fmla="*/ 64 w 10581"/>
              <a:gd name="connsiteY19" fmla="*/ 8194 h 13002"/>
              <a:gd name="connsiteX20" fmla="*/ 8 w 10581"/>
              <a:gd name="connsiteY20" fmla="*/ 7346 h 13002"/>
              <a:gd name="connsiteX21" fmla="*/ 50 w 10581"/>
              <a:gd name="connsiteY21" fmla="*/ 4994 h 13002"/>
              <a:gd name="connsiteX22" fmla="*/ 150 w 10581"/>
              <a:gd name="connsiteY22" fmla="*/ 0 h 13002"/>
              <a:gd name="connsiteX0" fmla="*/ 10581 w 10581"/>
              <a:gd name="connsiteY0" fmla="*/ 12103 h 13088"/>
              <a:gd name="connsiteX1" fmla="*/ 8463 w 10581"/>
              <a:gd name="connsiteY1" fmla="*/ 12223 h 13088"/>
              <a:gd name="connsiteX2" fmla="*/ 6848 w 10581"/>
              <a:gd name="connsiteY2" fmla="*/ 12169 h 13088"/>
              <a:gd name="connsiteX3" fmla="*/ 7630 w 10581"/>
              <a:gd name="connsiteY3" fmla="*/ 12176 h 13088"/>
              <a:gd name="connsiteX4" fmla="*/ 1890 w 10581"/>
              <a:gd name="connsiteY4" fmla="*/ 12982 h 13088"/>
              <a:gd name="connsiteX5" fmla="*/ 1179 w 10581"/>
              <a:gd name="connsiteY5" fmla="*/ 13067 h 13088"/>
              <a:gd name="connsiteX6" fmla="*/ 510 w 10581"/>
              <a:gd name="connsiteY6" fmla="*/ 12789 h 13088"/>
              <a:gd name="connsiteX7" fmla="*/ 440 w 10581"/>
              <a:gd name="connsiteY7" fmla="*/ 11747 h 13088"/>
              <a:gd name="connsiteX8" fmla="*/ 374 w 10581"/>
              <a:gd name="connsiteY8" fmla="*/ 8966 h 13088"/>
              <a:gd name="connsiteX9" fmla="*/ 510 w 10581"/>
              <a:gd name="connsiteY9" fmla="*/ 8034 h 13088"/>
              <a:gd name="connsiteX10" fmla="*/ 1064 w 10581"/>
              <a:gd name="connsiteY10" fmla="*/ 7907 h 13088"/>
              <a:gd name="connsiteX11" fmla="*/ 2282 w 10581"/>
              <a:gd name="connsiteY11" fmla="*/ 7896 h 13088"/>
              <a:gd name="connsiteX12" fmla="*/ 3594 w 10581"/>
              <a:gd name="connsiteY12" fmla="*/ 7876 h 13088"/>
              <a:gd name="connsiteX13" fmla="*/ 3794 w 10581"/>
              <a:gd name="connsiteY13" fmla="*/ 7408 h 13088"/>
              <a:gd name="connsiteX14" fmla="*/ 4204 w 10581"/>
              <a:gd name="connsiteY14" fmla="*/ 7356 h 13088"/>
              <a:gd name="connsiteX15" fmla="*/ 4259 w 10581"/>
              <a:gd name="connsiteY15" fmla="*/ 7460 h 13088"/>
              <a:gd name="connsiteX16" fmla="*/ 4410 w 10581"/>
              <a:gd name="connsiteY16" fmla="*/ 7707 h 13088"/>
              <a:gd name="connsiteX17" fmla="*/ 4355 w 10581"/>
              <a:gd name="connsiteY17" fmla="*/ 8230 h 13088"/>
              <a:gd name="connsiteX18" fmla="*/ 1204 w 10581"/>
              <a:gd name="connsiteY18" fmla="*/ 8266 h 13088"/>
              <a:gd name="connsiteX19" fmla="*/ 604 w 10581"/>
              <a:gd name="connsiteY19" fmla="*/ 8304 h 13088"/>
              <a:gd name="connsiteX20" fmla="*/ 64 w 10581"/>
              <a:gd name="connsiteY20" fmla="*/ 8194 h 13088"/>
              <a:gd name="connsiteX21" fmla="*/ 8 w 10581"/>
              <a:gd name="connsiteY21" fmla="*/ 7346 h 13088"/>
              <a:gd name="connsiteX22" fmla="*/ 50 w 10581"/>
              <a:gd name="connsiteY22" fmla="*/ 4994 h 13088"/>
              <a:gd name="connsiteX23" fmla="*/ 150 w 10581"/>
              <a:gd name="connsiteY23" fmla="*/ 0 h 13088"/>
              <a:gd name="connsiteX0" fmla="*/ 10581 w 10581"/>
              <a:gd name="connsiteY0" fmla="*/ 12103 h 13072"/>
              <a:gd name="connsiteX1" fmla="*/ 8463 w 10581"/>
              <a:gd name="connsiteY1" fmla="*/ 12223 h 13072"/>
              <a:gd name="connsiteX2" fmla="*/ 6848 w 10581"/>
              <a:gd name="connsiteY2" fmla="*/ 12169 h 13072"/>
              <a:gd name="connsiteX3" fmla="*/ 7630 w 10581"/>
              <a:gd name="connsiteY3" fmla="*/ 12176 h 13072"/>
              <a:gd name="connsiteX4" fmla="*/ 1890 w 10581"/>
              <a:gd name="connsiteY4" fmla="*/ 12982 h 13072"/>
              <a:gd name="connsiteX5" fmla="*/ 1206 w 10581"/>
              <a:gd name="connsiteY5" fmla="*/ 13041 h 13072"/>
              <a:gd name="connsiteX6" fmla="*/ 510 w 10581"/>
              <a:gd name="connsiteY6" fmla="*/ 12789 h 13072"/>
              <a:gd name="connsiteX7" fmla="*/ 440 w 10581"/>
              <a:gd name="connsiteY7" fmla="*/ 11747 h 13072"/>
              <a:gd name="connsiteX8" fmla="*/ 374 w 10581"/>
              <a:gd name="connsiteY8" fmla="*/ 8966 h 13072"/>
              <a:gd name="connsiteX9" fmla="*/ 510 w 10581"/>
              <a:gd name="connsiteY9" fmla="*/ 8034 h 13072"/>
              <a:gd name="connsiteX10" fmla="*/ 1064 w 10581"/>
              <a:gd name="connsiteY10" fmla="*/ 7907 h 13072"/>
              <a:gd name="connsiteX11" fmla="*/ 2282 w 10581"/>
              <a:gd name="connsiteY11" fmla="*/ 7896 h 13072"/>
              <a:gd name="connsiteX12" fmla="*/ 3594 w 10581"/>
              <a:gd name="connsiteY12" fmla="*/ 7876 h 13072"/>
              <a:gd name="connsiteX13" fmla="*/ 3794 w 10581"/>
              <a:gd name="connsiteY13" fmla="*/ 7408 h 13072"/>
              <a:gd name="connsiteX14" fmla="*/ 4204 w 10581"/>
              <a:gd name="connsiteY14" fmla="*/ 7356 h 13072"/>
              <a:gd name="connsiteX15" fmla="*/ 4259 w 10581"/>
              <a:gd name="connsiteY15" fmla="*/ 7460 h 13072"/>
              <a:gd name="connsiteX16" fmla="*/ 4410 w 10581"/>
              <a:gd name="connsiteY16" fmla="*/ 7707 h 13072"/>
              <a:gd name="connsiteX17" fmla="*/ 4355 w 10581"/>
              <a:gd name="connsiteY17" fmla="*/ 8230 h 13072"/>
              <a:gd name="connsiteX18" fmla="*/ 1204 w 10581"/>
              <a:gd name="connsiteY18" fmla="*/ 8266 h 13072"/>
              <a:gd name="connsiteX19" fmla="*/ 604 w 10581"/>
              <a:gd name="connsiteY19" fmla="*/ 8304 h 13072"/>
              <a:gd name="connsiteX20" fmla="*/ 64 w 10581"/>
              <a:gd name="connsiteY20" fmla="*/ 8194 h 13072"/>
              <a:gd name="connsiteX21" fmla="*/ 8 w 10581"/>
              <a:gd name="connsiteY21" fmla="*/ 7346 h 13072"/>
              <a:gd name="connsiteX22" fmla="*/ 50 w 10581"/>
              <a:gd name="connsiteY22" fmla="*/ 4994 h 13072"/>
              <a:gd name="connsiteX23" fmla="*/ 150 w 10581"/>
              <a:gd name="connsiteY23" fmla="*/ 0 h 13072"/>
              <a:gd name="connsiteX0" fmla="*/ 10581 w 10581"/>
              <a:gd name="connsiteY0" fmla="*/ 12103 h 13072"/>
              <a:gd name="connsiteX1" fmla="*/ 8463 w 10581"/>
              <a:gd name="connsiteY1" fmla="*/ 12223 h 13072"/>
              <a:gd name="connsiteX2" fmla="*/ 6848 w 10581"/>
              <a:gd name="connsiteY2" fmla="*/ 12169 h 13072"/>
              <a:gd name="connsiteX3" fmla="*/ 7630 w 10581"/>
              <a:gd name="connsiteY3" fmla="*/ 12176 h 13072"/>
              <a:gd name="connsiteX4" fmla="*/ 1890 w 10581"/>
              <a:gd name="connsiteY4" fmla="*/ 12982 h 13072"/>
              <a:gd name="connsiteX5" fmla="*/ 1069 w 10581"/>
              <a:gd name="connsiteY5" fmla="*/ 13041 h 13072"/>
              <a:gd name="connsiteX6" fmla="*/ 510 w 10581"/>
              <a:gd name="connsiteY6" fmla="*/ 12789 h 13072"/>
              <a:gd name="connsiteX7" fmla="*/ 440 w 10581"/>
              <a:gd name="connsiteY7" fmla="*/ 11747 h 13072"/>
              <a:gd name="connsiteX8" fmla="*/ 374 w 10581"/>
              <a:gd name="connsiteY8" fmla="*/ 8966 h 13072"/>
              <a:gd name="connsiteX9" fmla="*/ 510 w 10581"/>
              <a:gd name="connsiteY9" fmla="*/ 8034 h 13072"/>
              <a:gd name="connsiteX10" fmla="*/ 1064 w 10581"/>
              <a:gd name="connsiteY10" fmla="*/ 7907 h 13072"/>
              <a:gd name="connsiteX11" fmla="*/ 2282 w 10581"/>
              <a:gd name="connsiteY11" fmla="*/ 7896 h 13072"/>
              <a:gd name="connsiteX12" fmla="*/ 3594 w 10581"/>
              <a:gd name="connsiteY12" fmla="*/ 7876 h 13072"/>
              <a:gd name="connsiteX13" fmla="*/ 3794 w 10581"/>
              <a:gd name="connsiteY13" fmla="*/ 7408 h 13072"/>
              <a:gd name="connsiteX14" fmla="*/ 4204 w 10581"/>
              <a:gd name="connsiteY14" fmla="*/ 7356 h 13072"/>
              <a:gd name="connsiteX15" fmla="*/ 4259 w 10581"/>
              <a:gd name="connsiteY15" fmla="*/ 7460 h 13072"/>
              <a:gd name="connsiteX16" fmla="*/ 4410 w 10581"/>
              <a:gd name="connsiteY16" fmla="*/ 7707 h 13072"/>
              <a:gd name="connsiteX17" fmla="*/ 4355 w 10581"/>
              <a:gd name="connsiteY17" fmla="*/ 8230 h 13072"/>
              <a:gd name="connsiteX18" fmla="*/ 1204 w 10581"/>
              <a:gd name="connsiteY18" fmla="*/ 8266 h 13072"/>
              <a:gd name="connsiteX19" fmla="*/ 604 w 10581"/>
              <a:gd name="connsiteY19" fmla="*/ 8304 h 13072"/>
              <a:gd name="connsiteX20" fmla="*/ 64 w 10581"/>
              <a:gd name="connsiteY20" fmla="*/ 8194 h 13072"/>
              <a:gd name="connsiteX21" fmla="*/ 8 w 10581"/>
              <a:gd name="connsiteY21" fmla="*/ 7346 h 13072"/>
              <a:gd name="connsiteX22" fmla="*/ 50 w 10581"/>
              <a:gd name="connsiteY22" fmla="*/ 4994 h 13072"/>
              <a:gd name="connsiteX23" fmla="*/ 150 w 10581"/>
              <a:gd name="connsiteY23" fmla="*/ 0 h 13072"/>
              <a:gd name="connsiteX0" fmla="*/ 10581 w 10581"/>
              <a:gd name="connsiteY0" fmla="*/ 12103 h 13072"/>
              <a:gd name="connsiteX1" fmla="*/ 8463 w 10581"/>
              <a:gd name="connsiteY1" fmla="*/ 12223 h 13072"/>
              <a:gd name="connsiteX2" fmla="*/ 6848 w 10581"/>
              <a:gd name="connsiteY2" fmla="*/ 12169 h 13072"/>
              <a:gd name="connsiteX3" fmla="*/ 7630 w 10581"/>
              <a:gd name="connsiteY3" fmla="*/ 12176 h 13072"/>
              <a:gd name="connsiteX4" fmla="*/ 1890 w 10581"/>
              <a:gd name="connsiteY4" fmla="*/ 12982 h 13072"/>
              <a:gd name="connsiteX5" fmla="*/ 1069 w 10581"/>
              <a:gd name="connsiteY5" fmla="*/ 13041 h 13072"/>
              <a:gd name="connsiteX6" fmla="*/ 510 w 10581"/>
              <a:gd name="connsiteY6" fmla="*/ 12789 h 13072"/>
              <a:gd name="connsiteX7" fmla="*/ 440 w 10581"/>
              <a:gd name="connsiteY7" fmla="*/ 11747 h 13072"/>
              <a:gd name="connsiteX8" fmla="*/ 374 w 10581"/>
              <a:gd name="connsiteY8" fmla="*/ 8966 h 13072"/>
              <a:gd name="connsiteX9" fmla="*/ 510 w 10581"/>
              <a:gd name="connsiteY9" fmla="*/ 8034 h 13072"/>
              <a:gd name="connsiteX10" fmla="*/ 1064 w 10581"/>
              <a:gd name="connsiteY10" fmla="*/ 7907 h 13072"/>
              <a:gd name="connsiteX11" fmla="*/ 2282 w 10581"/>
              <a:gd name="connsiteY11" fmla="*/ 7896 h 13072"/>
              <a:gd name="connsiteX12" fmla="*/ 3594 w 10581"/>
              <a:gd name="connsiteY12" fmla="*/ 7876 h 13072"/>
              <a:gd name="connsiteX13" fmla="*/ 3794 w 10581"/>
              <a:gd name="connsiteY13" fmla="*/ 7408 h 13072"/>
              <a:gd name="connsiteX14" fmla="*/ 4204 w 10581"/>
              <a:gd name="connsiteY14" fmla="*/ 7356 h 13072"/>
              <a:gd name="connsiteX15" fmla="*/ 4259 w 10581"/>
              <a:gd name="connsiteY15" fmla="*/ 7460 h 13072"/>
              <a:gd name="connsiteX16" fmla="*/ 4410 w 10581"/>
              <a:gd name="connsiteY16" fmla="*/ 7707 h 13072"/>
              <a:gd name="connsiteX17" fmla="*/ 4355 w 10581"/>
              <a:gd name="connsiteY17" fmla="*/ 8230 h 13072"/>
              <a:gd name="connsiteX18" fmla="*/ 3941 w 10581"/>
              <a:gd name="connsiteY18" fmla="*/ 8304 h 13072"/>
              <a:gd name="connsiteX19" fmla="*/ 1204 w 10581"/>
              <a:gd name="connsiteY19" fmla="*/ 8266 h 13072"/>
              <a:gd name="connsiteX20" fmla="*/ 604 w 10581"/>
              <a:gd name="connsiteY20" fmla="*/ 8304 h 13072"/>
              <a:gd name="connsiteX21" fmla="*/ 64 w 10581"/>
              <a:gd name="connsiteY21" fmla="*/ 8194 h 13072"/>
              <a:gd name="connsiteX22" fmla="*/ 8 w 10581"/>
              <a:gd name="connsiteY22" fmla="*/ 7346 h 13072"/>
              <a:gd name="connsiteX23" fmla="*/ 50 w 10581"/>
              <a:gd name="connsiteY23" fmla="*/ 4994 h 13072"/>
              <a:gd name="connsiteX24" fmla="*/ 150 w 10581"/>
              <a:gd name="connsiteY24" fmla="*/ 0 h 1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581" h="13072">
                <a:moveTo>
                  <a:pt x="10581" y="12103"/>
                </a:moveTo>
                <a:lnTo>
                  <a:pt x="8463" y="12223"/>
                </a:lnTo>
                <a:cubicBezTo>
                  <a:pt x="8446" y="12089"/>
                  <a:pt x="6987" y="12177"/>
                  <a:pt x="6848" y="12169"/>
                </a:cubicBezTo>
                <a:cubicBezTo>
                  <a:pt x="6709" y="12161"/>
                  <a:pt x="7724" y="12254"/>
                  <a:pt x="7630" y="12176"/>
                </a:cubicBezTo>
                <a:cubicBezTo>
                  <a:pt x="7545" y="11966"/>
                  <a:pt x="2044" y="13157"/>
                  <a:pt x="1890" y="12982"/>
                </a:cubicBezTo>
                <a:cubicBezTo>
                  <a:pt x="806" y="13113"/>
                  <a:pt x="1299" y="13073"/>
                  <a:pt x="1069" y="13041"/>
                </a:cubicBezTo>
                <a:cubicBezTo>
                  <a:pt x="839" y="13009"/>
                  <a:pt x="615" y="13004"/>
                  <a:pt x="510" y="12789"/>
                </a:cubicBezTo>
                <a:cubicBezTo>
                  <a:pt x="405" y="12574"/>
                  <a:pt x="435" y="12337"/>
                  <a:pt x="440" y="11747"/>
                </a:cubicBezTo>
                <a:cubicBezTo>
                  <a:pt x="445" y="11157"/>
                  <a:pt x="362" y="9585"/>
                  <a:pt x="374" y="8966"/>
                </a:cubicBezTo>
                <a:cubicBezTo>
                  <a:pt x="386" y="8347"/>
                  <a:pt x="391" y="8238"/>
                  <a:pt x="510" y="8034"/>
                </a:cubicBezTo>
                <a:cubicBezTo>
                  <a:pt x="669" y="7845"/>
                  <a:pt x="769" y="7930"/>
                  <a:pt x="1064" y="7907"/>
                </a:cubicBezTo>
                <a:cubicBezTo>
                  <a:pt x="1360" y="7884"/>
                  <a:pt x="1859" y="7900"/>
                  <a:pt x="2282" y="7896"/>
                </a:cubicBezTo>
                <a:cubicBezTo>
                  <a:pt x="2704" y="7893"/>
                  <a:pt x="3342" y="7957"/>
                  <a:pt x="3594" y="7876"/>
                </a:cubicBezTo>
                <a:cubicBezTo>
                  <a:pt x="3846" y="7795"/>
                  <a:pt x="3691" y="7494"/>
                  <a:pt x="3794" y="7408"/>
                </a:cubicBezTo>
                <a:cubicBezTo>
                  <a:pt x="3897" y="7324"/>
                  <a:pt x="4127" y="7347"/>
                  <a:pt x="4204" y="7356"/>
                </a:cubicBezTo>
                <a:cubicBezTo>
                  <a:pt x="4281" y="7365"/>
                  <a:pt x="4241" y="7425"/>
                  <a:pt x="4259" y="7460"/>
                </a:cubicBezTo>
                <a:cubicBezTo>
                  <a:pt x="4294" y="7516"/>
                  <a:pt x="4375" y="7558"/>
                  <a:pt x="4410" y="7707"/>
                </a:cubicBezTo>
                <a:cubicBezTo>
                  <a:pt x="4375" y="7663"/>
                  <a:pt x="4346" y="8278"/>
                  <a:pt x="4355" y="8230"/>
                </a:cubicBezTo>
                <a:cubicBezTo>
                  <a:pt x="4291" y="8330"/>
                  <a:pt x="4466" y="8298"/>
                  <a:pt x="3941" y="8304"/>
                </a:cubicBezTo>
                <a:lnTo>
                  <a:pt x="1204" y="8266"/>
                </a:lnTo>
                <a:cubicBezTo>
                  <a:pt x="538" y="8257"/>
                  <a:pt x="794" y="8316"/>
                  <a:pt x="604" y="8304"/>
                </a:cubicBezTo>
                <a:cubicBezTo>
                  <a:pt x="414" y="8292"/>
                  <a:pt x="163" y="8354"/>
                  <a:pt x="64" y="8194"/>
                </a:cubicBezTo>
                <a:cubicBezTo>
                  <a:pt x="-35" y="8034"/>
                  <a:pt x="10" y="7879"/>
                  <a:pt x="8" y="7346"/>
                </a:cubicBezTo>
                <a:cubicBezTo>
                  <a:pt x="6" y="6813"/>
                  <a:pt x="17" y="5718"/>
                  <a:pt x="50" y="4994"/>
                </a:cubicBezTo>
                <a:cubicBezTo>
                  <a:pt x="101" y="4330"/>
                  <a:pt x="98" y="664"/>
                  <a:pt x="150" y="0"/>
                </a:cubicBezTo>
              </a:path>
            </a:pathLst>
          </a:custGeom>
          <a:noFill/>
          <a:ln w="57150" cap="flat" cmpd="sng">
            <a:solidFill>
              <a:srgbClr val="7030A0"/>
            </a:solidFill>
            <a:prstDash val="solid"/>
            <a:round/>
            <a:headEnd type="arrow" w="med" len="med"/>
            <a:tailEnd type="arrow" w="med" len="med"/>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Lst>
        </p:spPr>
        <p:txBody>
          <a:bodyPr/>
          <a:lstStyle/>
          <a:p>
            <a:endParaRPr lang="en-US" sz="1350"/>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8184"/>
          <a:stretch/>
        </p:blipFill>
        <p:spPr>
          <a:xfrm>
            <a:off x="2438400" y="2038350"/>
            <a:ext cx="2438400" cy="2695575"/>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8684" b="4379"/>
          <a:stretch/>
        </p:blipFill>
        <p:spPr>
          <a:xfrm>
            <a:off x="4418660" y="5695950"/>
            <a:ext cx="2073075" cy="2705100"/>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31" t="-3983" r="3240" b="8413"/>
          <a:stretch/>
        </p:blipFill>
        <p:spPr>
          <a:xfrm>
            <a:off x="2438400" y="57150"/>
            <a:ext cx="2467979" cy="1828800"/>
          </a:xfrm>
          <a:prstGeom prst="rect">
            <a:avLst/>
          </a:prstGeom>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t="5527" b="7666"/>
          <a:stretch/>
        </p:blipFill>
        <p:spPr>
          <a:xfrm>
            <a:off x="146049" y="2038351"/>
            <a:ext cx="2068861" cy="2695574"/>
          </a:xfrm>
          <a:prstGeom prst="rect">
            <a:avLst/>
          </a:prstGeom>
        </p:spPr>
      </p:pic>
      <p:pic>
        <p:nvPicPr>
          <p:cNvPr id="18" name="Content Placeholder 4"/>
          <p:cNvPicPr>
            <a:picLocks noGrp="1" noChangeAspect="1"/>
          </p:cNvPicPr>
          <p:nvPr>
            <p:ph sz="half" idx="1"/>
          </p:nvPr>
        </p:nvPicPr>
        <p:blipFill rotWithShape="1">
          <a:blip r:embed="rId9" cstate="print">
            <a:extLst>
              <a:ext uri="{BEBA8EAE-BF5A-486C-A8C5-ECC9F3942E4B}">
                <a14:imgProps xmlns:a14="http://schemas.microsoft.com/office/drawing/2010/main">
                  <a14:imgLayer r:embed="rId10">
                    <a14:imgEffect>
                      <a14:sharpenSoften amount="16000"/>
                    </a14:imgEffect>
                    <a14:imgEffect>
                      <a14:brightnessContrast bright="-4000" contrast="6000"/>
                    </a14:imgEffect>
                  </a14:imgLayer>
                </a14:imgProps>
              </a:ext>
              <a:ext uri="{28A0092B-C50C-407E-A947-70E740481C1C}">
                <a14:useLocalDpi xmlns:a14="http://schemas.microsoft.com/office/drawing/2010/main" val="0"/>
              </a:ext>
            </a:extLst>
          </a:blip>
          <a:srcRect l="28007" t="10496" r="2761" b="13680"/>
          <a:stretch/>
        </p:blipFill>
        <p:spPr>
          <a:xfrm>
            <a:off x="146049" y="133351"/>
            <a:ext cx="2133600" cy="1752600"/>
          </a:xfrm>
        </p:spPr>
      </p:pic>
      <p:sp>
        <p:nvSpPr>
          <p:cNvPr id="19" name="Line 11"/>
          <p:cNvSpPr>
            <a:spLocks noChangeShapeType="1"/>
          </p:cNvSpPr>
          <p:nvPr/>
        </p:nvSpPr>
        <p:spPr bwMode="auto">
          <a:xfrm flipH="1">
            <a:off x="2778210" y="590551"/>
            <a:ext cx="940935" cy="895350"/>
          </a:xfrm>
          <a:prstGeom prst="line">
            <a:avLst/>
          </a:prstGeom>
          <a:noFill/>
          <a:ln w="38100">
            <a:solidFill>
              <a:srgbClr val="99CCFF"/>
            </a:solidFill>
            <a:prstDash val="sysDot"/>
            <a:round/>
            <a:headEnd type="arrow" w="sm" len="sm"/>
            <a:tailEnd type="arrow" w="sm" len="sm"/>
          </a:ln>
          <a:effectLst>
            <a:outerShdw dist="3592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sz="1350"/>
          </a:p>
        </p:txBody>
      </p:sp>
      <p:pic>
        <p:nvPicPr>
          <p:cNvPr id="1224707" name="Picture 3" descr="plan horiz_sml"/>
          <p:cNvPicPr>
            <a:picLocks noChangeAspect="1" noChangeArrowheads="1"/>
          </p:cNvPicPr>
          <p:nvPr/>
        </p:nvPicPr>
        <p:blipFill>
          <a:blip r:embed="rId11">
            <a:lum bright="-24000" contrast="18000"/>
            <a:extLst>
              <a:ext uri="{28A0092B-C50C-407E-A947-70E740481C1C}">
                <a14:useLocalDpi xmlns:a14="http://schemas.microsoft.com/office/drawing/2010/main" val="0"/>
              </a:ext>
            </a:extLst>
          </a:blip>
          <a:srcRect l="11421" t="46594" r="55602" b="20689"/>
          <a:stretch>
            <a:fillRect/>
          </a:stretch>
        </p:blipFill>
        <p:spPr bwMode="auto">
          <a:xfrm>
            <a:off x="-3281333" y="57150"/>
            <a:ext cx="2800350" cy="462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Text Box 4"/>
          <p:cNvSpPr txBox="1">
            <a:spLocks noChangeArrowheads="1"/>
          </p:cNvSpPr>
          <p:nvPr/>
        </p:nvSpPr>
        <p:spPr bwMode="auto">
          <a:xfrm>
            <a:off x="5353050" y="3225953"/>
            <a:ext cx="995786" cy="461665"/>
          </a:xfrm>
          <a:prstGeom prst="rect">
            <a:avLst/>
          </a:prstGeom>
          <a:noFill/>
          <a:ln>
            <a:noFill/>
          </a:ln>
          <a:effectLst>
            <a:outerShdw sx="1000" sy="1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en-US" sz="1200" b="1" dirty="0">
                <a:solidFill>
                  <a:schemeClr val="bg1"/>
                </a:solidFill>
                <a:latin typeface="Arial" panose="020B0604020202020204" pitchFamily="34" charset="0"/>
              </a:rPr>
              <a:t>Parking </a:t>
            </a:r>
          </a:p>
          <a:p>
            <a:pPr algn="ctr"/>
            <a:r>
              <a:rPr lang="en-US" altLang="en-US" sz="1200" b="1" dirty="0">
                <a:solidFill>
                  <a:schemeClr val="bg1"/>
                </a:solidFill>
                <a:latin typeface="Arial" panose="020B0604020202020204" pitchFamily="34" charset="0"/>
              </a:rPr>
              <a:t>Structure 1</a:t>
            </a:r>
          </a:p>
        </p:txBody>
      </p:sp>
      <p:sp>
        <p:nvSpPr>
          <p:cNvPr id="26" name="Text Box 5"/>
          <p:cNvSpPr txBox="1">
            <a:spLocks noChangeArrowheads="1"/>
          </p:cNvSpPr>
          <p:nvPr/>
        </p:nvSpPr>
        <p:spPr bwMode="auto">
          <a:xfrm>
            <a:off x="6592371" y="2089484"/>
            <a:ext cx="1077586" cy="461288"/>
          </a:xfrm>
          <a:prstGeom prst="rect">
            <a:avLst/>
          </a:prstGeom>
          <a:noFill/>
          <a:ln>
            <a:noFill/>
          </a:ln>
          <a:effectLst>
            <a:outerShdw sx="1000" sy="1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en-US" sz="1200" b="1" dirty="0" smtClean="0">
                <a:solidFill>
                  <a:schemeClr val="bg1"/>
                </a:solidFill>
                <a:latin typeface="Arial" panose="020B0604020202020204" pitchFamily="34" charset="0"/>
              </a:rPr>
              <a:t>Performing</a:t>
            </a:r>
            <a:endParaRPr lang="en-US" altLang="en-US" sz="1200" b="1" dirty="0">
              <a:solidFill>
                <a:schemeClr val="bg1"/>
              </a:solidFill>
              <a:latin typeface="Arial" panose="020B0604020202020204" pitchFamily="34" charset="0"/>
            </a:endParaRPr>
          </a:p>
          <a:p>
            <a:pPr algn="ctr"/>
            <a:r>
              <a:rPr lang="en-US" altLang="en-US" sz="1200" b="1" dirty="0">
                <a:solidFill>
                  <a:schemeClr val="bg1"/>
                </a:solidFill>
                <a:latin typeface="Arial" panose="020B0604020202020204" pitchFamily="34" charset="0"/>
              </a:rPr>
              <a:t>Arts</a:t>
            </a:r>
          </a:p>
        </p:txBody>
      </p:sp>
      <p:sp>
        <p:nvSpPr>
          <p:cNvPr id="27" name="Text Box 6"/>
          <p:cNvSpPr txBox="1">
            <a:spLocks noChangeArrowheads="1"/>
          </p:cNvSpPr>
          <p:nvPr/>
        </p:nvSpPr>
        <p:spPr bwMode="auto">
          <a:xfrm>
            <a:off x="5265145" y="1967386"/>
            <a:ext cx="769867" cy="461288"/>
          </a:xfrm>
          <a:prstGeom prst="rect">
            <a:avLst/>
          </a:prstGeom>
          <a:noFill/>
          <a:ln>
            <a:noFill/>
          </a:ln>
          <a:effectLst>
            <a:outerShdw sx="1000" sy="1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en-US" sz="1200" b="1" dirty="0" smtClean="0">
                <a:solidFill>
                  <a:schemeClr val="bg1"/>
                </a:solidFill>
                <a:latin typeface="Arial" panose="020B0604020202020204" pitchFamily="34" charset="0"/>
              </a:rPr>
              <a:t>Visual</a:t>
            </a:r>
          </a:p>
          <a:p>
            <a:pPr algn="ctr"/>
            <a:r>
              <a:rPr lang="en-US" altLang="en-US" sz="1200" b="1" dirty="0" smtClean="0">
                <a:solidFill>
                  <a:schemeClr val="bg1"/>
                </a:solidFill>
                <a:latin typeface="Arial" panose="020B0604020202020204" pitchFamily="34" charset="0"/>
              </a:rPr>
              <a:t>Arts</a:t>
            </a:r>
            <a:endParaRPr lang="en-US" altLang="en-US" sz="1200" b="1" dirty="0">
              <a:solidFill>
                <a:schemeClr val="bg1"/>
              </a:solidFill>
              <a:latin typeface="Arial" panose="020B0604020202020204" pitchFamily="34" charset="0"/>
            </a:endParaRPr>
          </a:p>
        </p:txBody>
      </p:sp>
      <p:sp>
        <p:nvSpPr>
          <p:cNvPr id="28" name="Text Box 7"/>
          <p:cNvSpPr txBox="1">
            <a:spLocks noChangeArrowheads="1"/>
          </p:cNvSpPr>
          <p:nvPr/>
        </p:nvSpPr>
        <p:spPr bwMode="auto">
          <a:xfrm>
            <a:off x="5850943" y="1050905"/>
            <a:ext cx="758542" cy="461665"/>
          </a:xfrm>
          <a:prstGeom prst="rect">
            <a:avLst/>
          </a:prstGeom>
          <a:noFill/>
          <a:ln>
            <a:noFill/>
          </a:ln>
          <a:effectLst>
            <a:outerShdw sx="1000" sy="1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en-US" sz="1200" b="1" dirty="0">
                <a:solidFill>
                  <a:schemeClr val="bg1"/>
                </a:solidFill>
                <a:latin typeface="Arial" panose="020B0604020202020204" pitchFamily="34" charset="0"/>
              </a:rPr>
              <a:t>Student</a:t>
            </a:r>
          </a:p>
          <a:p>
            <a:pPr algn="ctr"/>
            <a:r>
              <a:rPr lang="en-US" altLang="en-US" sz="1200" b="1" dirty="0">
                <a:solidFill>
                  <a:schemeClr val="bg1"/>
                </a:solidFill>
                <a:latin typeface="Arial" panose="020B0604020202020204" pitchFamily="34" charset="0"/>
              </a:rPr>
              <a:t>Union</a:t>
            </a:r>
          </a:p>
        </p:txBody>
      </p:sp>
      <p:sp>
        <p:nvSpPr>
          <p:cNvPr id="29" name="Text Box 5"/>
          <p:cNvSpPr txBox="1">
            <a:spLocks noChangeArrowheads="1"/>
          </p:cNvSpPr>
          <p:nvPr/>
        </p:nvSpPr>
        <p:spPr bwMode="auto">
          <a:xfrm>
            <a:off x="4343400" y="42537"/>
            <a:ext cx="3570395" cy="369332"/>
          </a:xfrm>
          <a:prstGeom prst="rect">
            <a:avLst/>
          </a:prstGeom>
          <a:noFill/>
          <a:ln>
            <a:noFill/>
          </a:ln>
          <a:effectLst>
            <a:outerShdw sx="1000" sy="1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en-US" b="1" dirty="0" smtClean="0">
                <a:solidFill>
                  <a:schemeClr val="bg1"/>
                </a:solidFill>
                <a:latin typeface="Arial" panose="020B0604020202020204" pitchFamily="34" charset="0"/>
              </a:rPr>
              <a:t>ARTS PRECINCT</a:t>
            </a:r>
            <a:endParaRPr lang="en-US" altLang="en-US" b="1" dirty="0">
              <a:solidFill>
                <a:schemeClr val="bg1"/>
              </a:solidFill>
              <a:latin typeface="Arial" panose="020B0604020202020204" pitchFamily="34" charset="0"/>
            </a:endParaRPr>
          </a:p>
        </p:txBody>
      </p:sp>
      <p:sp>
        <p:nvSpPr>
          <p:cNvPr id="30" name="Text Box 5"/>
          <p:cNvSpPr txBox="1">
            <a:spLocks noChangeArrowheads="1"/>
          </p:cNvSpPr>
          <p:nvPr/>
        </p:nvSpPr>
        <p:spPr bwMode="auto">
          <a:xfrm>
            <a:off x="7578834" y="1536579"/>
            <a:ext cx="1077586" cy="276999"/>
          </a:xfrm>
          <a:prstGeom prst="rect">
            <a:avLst/>
          </a:prstGeom>
          <a:noFill/>
          <a:ln>
            <a:noFill/>
          </a:ln>
          <a:effectLst>
            <a:outerShdw sx="1000" sy="1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en-US" sz="1200" b="1" dirty="0" smtClean="0">
                <a:solidFill>
                  <a:schemeClr val="bg1"/>
                </a:solidFill>
                <a:latin typeface="Arial" panose="020B0604020202020204" pitchFamily="34" charset="0"/>
              </a:rPr>
              <a:t>Library</a:t>
            </a:r>
            <a:endParaRPr lang="en-US" altLang="en-US"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4081732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224715"/>
                                        </p:tgtEl>
                                        <p:attrNameLst>
                                          <p:attrName>style.visibility</p:attrName>
                                        </p:attrNameLst>
                                      </p:cBhvr>
                                      <p:to>
                                        <p:strVal val="visible"/>
                                      </p:to>
                                    </p:set>
                                    <p:animEffect transition="in" filter="box(out)">
                                      <p:cBhvr>
                                        <p:cTn id="12" dur="500"/>
                                        <p:tgtEl>
                                          <p:spTgt spid="122471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24712"/>
                                        </p:tgtEl>
                                        <p:attrNameLst>
                                          <p:attrName>style.visibility</p:attrName>
                                        </p:attrNameLst>
                                      </p:cBhvr>
                                      <p:to>
                                        <p:strVal val="visible"/>
                                      </p:to>
                                    </p:set>
                                    <p:animEffect transition="in" filter="wipe(left)">
                                      <p:cBhvr>
                                        <p:cTn id="16" dur="500"/>
                                        <p:tgtEl>
                                          <p:spTgt spid="1224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4712" grpId="0" animBg="1"/>
      <p:bldP spid="1224715"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322" t="38021" r="2982" b="12362"/>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a:spLocks noGrp="1"/>
          </p:cNvSpPr>
          <p:nvPr>
            <p:ph type="ctrTitle"/>
          </p:nvPr>
        </p:nvSpPr>
        <p:spPr>
          <a:xfrm>
            <a:off x="6934202" y="666750"/>
            <a:ext cx="2729399" cy="269357"/>
          </a:xfrm>
        </p:spPr>
        <p:txBody>
          <a:bodyPr/>
          <a:lstStyle/>
          <a:p>
            <a:r>
              <a:rPr lang="en-US" dirty="0" smtClean="0">
                <a:solidFill>
                  <a:schemeClr val="tx1"/>
                </a:solidFill>
              </a:rPr>
              <a:t>Master plan</a:t>
            </a:r>
            <a:endParaRPr lang="en-US" dirty="0">
              <a:solidFill>
                <a:schemeClr val="tx1"/>
              </a:solidFill>
            </a:endParaRPr>
          </a:p>
        </p:txBody>
      </p:sp>
      <p:sp>
        <p:nvSpPr>
          <p:cNvPr id="10" name="Subtitle 9"/>
          <p:cNvSpPr>
            <a:spLocks noGrp="1"/>
          </p:cNvSpPr>
          <p:nvPr>
            <p:ph type="subTitle" idx="1"/>
          </p:nvPr>
        </p:nvSpPr>
        <p:spPr>
          <a:xfrm>
            <a:off x="5867400" y="285750"/>
            <a:ext cx="2743200" cy="685800"/>
          </a:xfrm>
        </p:spPr>
        <p:txBody>
          <a:bodyPr/>
          <a:lstStyle/>
          <a:p>
            <a:pPr algn="r"/>
            <a:r>
              <a:rPr lang="en-US" dirty="0" smtClean="0">
                <a:solidFill>
                  <a:schemeClr val="tx1"/>
                </a:solidFill>
              </a:rPr>
              <a:t>CSU CHICO</a:t>
            </a:r>
            <a:endParaRPr lang="en-US" dirty="0">
              <a:solidFill>
                <a:schemeClr val="tx1"/>
              </a:solidFill>
            </a:endParaRPr>
          </a:p>
        </p:txBody>
      </p:sp>
    </p:spTree>
    <p:extLst>
      <p:ext uri="{BB962C8B-B14F-4D97-AF65-F5344CB8AC3E}">
        <p14:creationId xmlns:p14="http://schemas.microsoft.com/office/powerpoint/2010/main" val="191719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400800" y="514350"/>
            <a:ext cx="2581922" cy="269357"/>
          </a:xfrm>
        </p:spPr>
        <p:txBody>
          <a:bodyPr/>
          <a:lstStyle/>
          <a:p>
            <a:r>
              <a:rPr lang="en-US" dirty="0" smtClean="0"/>
              <a:t>Master plan</a:t>
            </a:r>
            <a:endParaRPr lang="en-US" dirty="0"/>
          </a:p>
        </p:txBody>
      </p:sp>
      <p:sp>
        <p:nvSpPr>
          <p:cNvPr id="7" name="Subtitle 6"/>
          <p:cNvSpPr>
            <a:spLocks noGrp="1"/>
          </p:cNvSpPr>
          <p:nvPr>
            <p:ph type="subTitle" idx="1"/>
          </p:nvPr>
        </p:nvSpPr>
        <p:spPr/>
        <p:txBody>
          <a:bodyPr/>
          <a:lstStyle/>
          <a:p>
            <a:r>
              <a:rPr lang="en-US" dirty="0" err="1" smtClean="0"/>
              <a:t>Csu</a:t>
            </a:r>
            <a:r>
              <a:rPr lang="en-US" dirty="0" smtClean="0"/>
              <a:t> </a:t>
            </a:r>
            <a:r>
              <a:rPr lang="en-US" dirty="0" err="1" smtClean="0"/>
              <a:t>chico</a:t>
            </a:r>
            <a:endParaRPr lang="en-US" dirty="0"/>
          </a:p>
        </p:txBody>
      </p:sp>
      <p:sp>
        <p:nvSpPr>
          <p:cNvPr id="9" name="Text Placeholder 8"/>
          <p:cNvSpPr>
            <a:spLocks noGrp="1"/>
          </p:cNvSpPr>
          <p:nvPr>
            <p:ph type="body" sz="quarter" idx="16"/>
          </p:nvPr>
        </p:nvSpPr>
        <p:spPr>
          <a:xfrm>
            <a:off x="8077200" y="-552450"/>
            <a:ext cx="2581922" cy="281065"/>
          </a:xfrm>
        </p:spPr>
        <p:txBody>
          <a:bodyPr/>
          <a:lstStyle/>
          <a:p>
            <a:endParaRPr lang="en-US" dirty="0"/>
          </a:p>
        </p:txBody>
      </p:sp>
      <p:sp>
        <p:nvSpPr>
          <p:cNvPr id="10" name="Text Placeholder 9"/>
          <p:cNvSpPr>
            <a:spLocks noGrp="1"/>
          </p:cNvSpPr>
          <p:nvPr>
            <p:ph type="body" sz="quarter" idx="17"/>
          </p:nvPr>
        </p:nvSpPr>
        <p:spPr/>
        <p:txBody>
          <a:bodyPr/>
          <a:lstStyle/>
          <a:p>
            <a:endParaRPr lang="en-US" dirty="0"/>
          </a:p>
        </p:txBody>
      </p:sp>
      <p:pic>
        <p:nvPicPr>
          <p:cNvPr id="6148" name="Picture 4"/>
          <p:cNvPicPr>
            <a:picLocks noGrp="1" noChangeAspect="1" noChangeArrowheads="1"/>
          </p:cNvPicPr>
          <p:nvPr>
            <p:ph type="pic" sz="quarter" idx="19"/>
          </p:nvPr>
        </p:nvPicPr>
        <p:blipFill rotWithShape="1">
          <a:blip r:embed="rId2">
            <a:extLst>
              <a:ext uri="{28A0092B-C50C-407E-A947-70E740481C1C}">
                <a14:useLocalDpi xmlns:a14="http://schemas.microsoft.com/office/drawing/2010/main" val="0"/>
              </a:ext>
            </a:extLst>
          </a:blip>
          <a:srcRect l="18349" r="18349" b="9568"/>
          <a:stretch/>
        </p:blipFill>
        <p:spPr bwMode="auto">
          <a:xfrm>
            <a:off x="6587810" y="840719"/>
            <a:ext cx="2414364" cy="17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71" y="275936"/>
            <a:ext cx="6126630" cy="4734214"/>
          </a:xfrm>
          <a:prstGeom prst="rect">
            <a:avLst/>
          </a:prstGeom>
        </p:spPr>
      </p:pic>
      <p:grpSp>
        <p:nvGrpSpPr>
          <p:cNvPr id="4" name="Group 3"/>
          <p:cNvGrpSpPr/>
          <p:nvPr/>
        </p:nvGrpSpPr>
        <p:grpSpPr>
          <a:xfrm>
            <a:off x="3732608" y="1625954"/>
            <a:ext cx="1470542" cy="1643220"/>
            <a:chOff x="3745667" y="1654638"/>
            <a:chExt cx="1494334" cy="1672230"/>
          </a:xfrm>
        </p:grpSpPr>
        <p:sp>
          <p:nvSpPr>
            <p:cNvPr id="47" name="Freeform 5"/>
            <p:cNvSpPr>
              <a:spLocks/>
            </p:cNvSpPr>
            <p:nvPr/>
          </p:nvSpPr>
          <p:spPr bwMode="auto">
            <a:xfrm rot="21117153">
              <a:off x="4303211" y="1654638"/>
              <a:ext cx="936790" cy="982535"/>
            </a:xfrm>
            <a:custGeom>
              <a:avLst/>
              <a:gdLst>
                <a:gd name="T0" fmla="*/ 7 w 728"/>
                <a:gd name="T1" fmla="*/ 681 h 738"/>
                <a:gd name="T2" fmla="*/ 111 w 728"/>
                <a:gd name="T3" fmla="*/ 717 h 738"/>
                <a:gd name="T4" fmla="*/ 97 w 728"/>
                <a:gd name="T5" fmla="*/ 720 h 738"/>
                <a:gd name="T6" fmla="*/ 111 w 728"/>
                <a:gd name="T7" fmla="*/ 676 h 738"/>
                <a:gd name="T8" fmla="*/ 186 w 728"/>
                <a:gd name="T9" fmla="*/ 606 h 738"/>
                <a:gd name="T10" fmla="*/ 254 w 728"/>
                <a:gd name="T11" fmla="*/ 541 h 738"/>
                <a:gd name="T12" fmla="*/ 301 w 728"/>
                <a:gd name="T13" fmla="*/ 515 h 738"/>
                <a:gd name="T14" fmla="*/ 319 w 728"/>
                <a:gd name="T15" fmla="*/ 499 h 738"/>
                <a:gd name="T16" fmla="*/ 334 w 728"/>
                <a:gd name="T17" fmla="*/ 451 h 738"/>
                <a:gd name="T18" fmla="*/ 363 w 728"/>
                <a:gd name="T19" fmla="*/ 428 h 738"/>
                <a:gd name="T20" fmla="*/ 379 w 728"/>
                <a:gd name="T21" fmla="*/ 427 h 738"/>
                <a:gd name="T22" fmla="*/ 388 w 728"/>
                <a:gd name="T23" fmla="*/ 393 h 738"/>
                <a:gd name="T24" fmla="*/ 416 w 728"/>
                <a:gd name="T25" fmla="*/ 351 h 738"/>
                <a:gd name="T26" fmla="*/ 456 w 728"/>
                <a:gd name="T27" fmla="*/ 331 h 738"/>
                <a:gd name="T28" fmla="*/ 488 w 728"/>
                <a:gd name="T29" fmla="*/ 253 h 738"/>
                <a:gd name="T30" fmla="*/ 531 w 728"/>
                <a:gd name="T31" fmla="*/ 236 h 738"/>
                <a:gd name="T32" fmla="*/ 559 w 728"/>
                <a:gd name="T33" fmla="*/ 170 h 738"/>
                <a:gd name="T34" fmla="*/ 584 w 728"/>
                <a:gd name="T35" fmla="*/ 158 h 738"/>
                <a:gd name="T36" fmla="*/ 626 w 728"/>
                <a:gd name="T37" fmla="*/ 94 h 738"/>
                <a:gd name="T38" fmla="*/ 639 w 728"/>
                <a:gd name="T39" fmla="*/ 87 h 738"/>
                <a:gd name="T40" fmla="*/ 659 w 728"/>
                <a:gd name="T41" fmla="*/ 87 h 738"/>
                <a:gd name="T42" fmla="*/ 664 w 728"/>
                <a:gd name="T43" fmla="*/ 211 h 738"/>
                <a:gd name="T44" fmla="*/ 728 w 728"/>
                <a:gd name="T45" fmla="*/ 182 h 738"/>
                <a:gd name="T46" fmla="*/ 677 w 728"/>
                <a:gd name="T47" fmla="*/ 0 h 738"/>
                <a:gd name="T48" fmla="*/ 473 w 728"/>
                <a:gd name="T49" fmla="*/ 58 h 738"/>
                <a:gd name="T50" fmla="*/ 477 w 728"/>
                <a:gd name="T51" fmla="*/ 120 h 738"/>
                <a:gd name="T52" fmla="*/ 609 w 728"/>
                <a:gd name="T53" fmla="*/ 59 h 738"/>
                <a:gd name="T54" fmla="*/ 587 w 728"/>
                <a:gd name="T55" fmla="*/ 90 h 738"/>
                <a:gd name="T56" fmla="*/ 549 w 728"/>
                <a:gd name="T57" fmla="*/ 121 h 738"/>
                <a:gd name="T58" fmla="*/ 527 w 728"/>
                <a:gd name="T59" fmla="*/ 162 h 738"/>
                <a:gd name="T60" fmla="*/ 465 w 728"/>
                <a:gd name="T61" fmla="*/ 210 h 738"/>
                <a:gd name="T62" fmla="*/ 427 w 728"/>
                <a:gd name="T63" fmla="*/ 279 h 738"/>
                <a:gd name="T64" fmla="*/ 411 w 728"/>
                <a:gd name="T65" fmla="*/ 277 h 738"/>
                <a:gd name="T66" fmla="*/ 403 w 728"/>
                <a:gd name="T67" fmla="*/ 285 h 738"/>
                <a:gd name="T68" fmla="*/ 370 w 728"/>
                <a:gd name="T69" fmla="*/ 317 h 738"/>
                <a:gd name="T70" fmla="*/ 341 w 728"/>
                <a:gd name="T71" fmla="*/ 385 h 738"/>
                <a:gd name="T72" fmla="*/ 289 w 728"/>
                <a:gd name="T73" fmla="*/ 412 h 738"/>
                <a:gd name="T74" fmla="*/ 256 w 728"/>
                <a:gd name="T75" fmla="*/ 452 h 738"/>
                <a:gd name="T76" fmla="*/ 243 w 728"/>
                <a:gd name="T77" fmla="*/ 493 h 738"/>
                <a:gd name="T78" fmla="*/ 243 w 728"/>
                <a:gd name="T79" fmla="*/ 508 h 738"/>
                <a:gd name="T80" fmla="*/ 186 w 728"/>
                <a:gd name="T81" fmla="*/ 531 h 738"/>
                <a:gd name="T82" fmla="*/ 143 w 728"/>
                <a:gd name="T83" fmla="*/ 597 h 738"/>
                <a:gd name="T84" fmla="*/ 124 w 728"/>
                <a:gd name="T85" fmla="*/ 620 h 738"/>
                <a:gd name="T86" fmla="*/ 61 w 728"/>
                <a:gd name="T87" fmla="*/ 634 h 738"/>
                <a:gd name="T88" fmla="*/ 38 w 728"/>
                <a:gd name="T89" fmla="*/ 667 h 738"/>
                <a:gd name="T90" fmla="*/ 29 w 728"/>
                <a:gd name="T91" fmla="*/ 672 h 738"/>
                <a:gd name="T92" fmla="*/ 9 w 728"/>
                <a:gd name="T93" fmla="*/ 675 h 738"/>
                <a:gd name="T94" fmla="*/ 6 w 728"/>
                <a:gd name="T95" fmla="*/ 679 h 738"/>
                <a:gd name="T96" fmla="*/ 7 w 728"/>
                <a:gd name="T97" fmla="*/ 681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8" h="738">
                  <a:moveTo>
                    <a:pt x="7" y="681"/>
                  </a:moveTo>
                  <a:lnTo>
                    <a:pt x="111" y="717"/>
                  </a:lnTo>
                  <a:cubicBezTo>
                    <a:pt x="63" y="685"/>
                    <a:pt x="81" y="738"/>
                    <a:pt x="97" y="720"/>
                  </a:cubicBezTo>
                  <a:cubicBezTo>
                    <a:pt x="100" y="685"/>
                    <a:pt x="93" y="698"/>
                    <a:pt x="111" y="676"/>
                  </a:cubicBezTo>
                  <a:cubicBezTo>
                    <a:pt x="145" y="658"/>
                    <a:pt x="167" y="635"/>
                    <a:pt x="186" y="606"/>
                  </a:cubicBezTo>
                  <a:cubicBezTo>
                    <a:pt x="229" y="603"/>
                    <a:pt x="239" y="570"/>
                    <a:pt x="254" y="541"/>
                  </a:cubicBezTo>
                  <a:cubicBezTo>
                    <a:pt x="267" y="530"/>
                    <a:pt x="285" y="522"/>
                    <a:pt x="301" y="515"/>
                  </a:cubicBezTo>
                  <a:cubicBezTo>
                    <a:pt x="308" y="511"/>
                    <a:pt x="319" y="499"/>
                    <a:pt x="319" y="499"/>
                  </a:cubicBezTo>
                  <a:cubicBezTo>
                    <a:pt x="320" y="476"/>
                    <a:pt x="320" y="471"/>
                    <a:pt x="334" y="451"/>
                  </a:cubicBezTo>
                  <a:cubicBezTo>
                    <a:pt x="343" y="442"/>
                    <a:pt x="353" y="437"/>
                    <a:pt x="363" y="428"/>
                  </a:cubicBezTo>
                  <a:cubicBezTo>
                    <a:pt x="369" y="428"/>
                    <a:pt x="377" y="430"/>
                    <a:pt x="379" y="427"/>
                  </a:cubicBezTo>
                  <a:cubicBezTo>
                    <a:pt x="386" y="417"/>
                    <a:pt x="383" y="404"/>
                    <a:pt x="388" y="393"/>
                  </a:cubicBezTo>
                  <a:cubicBezTo>
                    <a:pt x="396" y="377"/>
                    <a:pt x="408" y="365"/>
                    <a:pt x="416" y="351"/>
                  </a:cubicBezTo>
                  <a:cubicBezTo>
                    <a:pt x="430" y="343"/>
                    <a:pt x="444" y="340"/>
                    <a:pt x="456" y="331"/>
                  </a:cubicBezTo>
                  <a:cubicBezTo>
                    <a:pt x="462" y="308"/>
                    <a:pt x="469" y="274"/>
                    <a:pt x="488" y="253"/>
                  </a:cubicBezTo>
                  <a:cubicBezTo>
                    <a:pt x="496" y="244"/>
                    <a:pt x="519" y="241"/>
                    <a:pt x="531" y="236"/>
                  </a:cubicBezTo>
                  <a:cubicBezTo>
                    <a:pt x="535" y="223"/>
                    <a:pt x="542" y="183"/>
                    <a:pt x="559" y="170"/>
                  </a:cubicBezTo>
                  <a:cubicBezTo>
                    <a:pt x="565" y="164"/>
                    <a:pt x="575" y="161"/>
                    <a:pt x="584" y="158"/>
                  </a:cubicBezTo>
                  <a:cubicBezTo>
                    <a:pt x="605" y="147"/>
                    <a:pt x="621" y="103"/>
                    <a:pt x="626" y="94"/>
                  </a:cubicBezTo>
                  <a:cubicBezTo>
                    <a:pt x="630" y="92"/>
                    <a:pt x="635" y="90"/>
                    <a:pt x="639" y="87"/>
                  </a:cubicBezTo>
                  <a:cubicBezTo>
                    <a:pt x="645" y="83"/>
                    <a:pt x="654" y="66"/>
                    <a:pt x="659" y="87"/>
                  </a:cubicBezTo>
                  <a:lnTo>
                    <a:pt x="664" y="211"/>
                  </a:lnTo>
                  <a:lnTo>
                    <a:pt x="728" y="182"/>
                  </a:lnTo>
                  <a:lnTo>
                    <a:pt x="677" y="0"/>
                  </a:lnTo>
                  <a:lnTo>
                    <a:pt x="473" y="58"/>
                  </a:lnTo>
                  <a:lnTo>
                    <a:pt x="477" y="120"/>
                  </a:lnTo>
                  <a:lnTo>
                    <a:pt x="609" y="59"/>
                  </a:lnTo>
                  <a:cubicBezTo>
                    <a:pt x="608" y="79"/>
                    <a:pt x="598" y="72"/>
                    <a:pt x="587" y="90"/>
                  </a:cubicBezTo>
                  <a:cubicBezTo>
                    <a:pt x="576" y="102"/>
                    <a:pt x="557" y="107"/>
                    <a:pt x="549" y="121"/>
                  </a:cubicBezTo>
                  <a:cubicBezTo>
                    <a:pt x="541" y="135"/>
                    <a:pt x="534" y="148"/>
                    <a:pt x="527" y="162"/>
                  </a:cubicBezTo>
                  <a:cubicBezTo>
                    <a:pt x="499" y="175"/>
                    <a:pt x="482" y="189"/>
                    <a:pt x="465" y="210"/>
                  </a:cubicBezTo>
                  <a:cubicBezTo>
                    <a:pt x="458" y="236"/>
                    <a:pt x="455" y="264"/>
                    <a:pt x="427" y="279"/>
                  </a:cubicBezTo>
                  <a:cubicBezTo>
                    <a:pt x="422" y="278"/>
                    <a:pt x="416" y="275"/>
                    <a:pt x="411" y="277"/>
                  </a:cubicBezTo>
                  <a:cubicBezTo>
                    <a:pt x="407" y="277"/>
                    <a:pt x="406" y="282"/>
                    <a:pt x="403" y="285"/>
                  </a:cubicBezTo>
                  <a:cubicBezTo>
                    <a:pt x="385" y="296"/>
                    <a:pt x="381" y="300"/>
                    <a:pt x="370" y="317"/>
                  </a:cubicBezTo>
                  <a:cubicBezTo>
                    <a:pt x="356" y="357"/>
                    <a:pt x="362" y="360"/>
                    <a:pt x="341" y="385"/>
                  </a:cubicBezTo>
                  <a:cubicBezTo>
                    <a:pt x="327" y="402"/>
                    <a:pt x="304" y="401"/>
                    <a:pt x="289" y="412"/>
                  </a:cubicBezTo>
                  <a:cubicBezTo>
                    <a:pt x="277" y="419"/>
                    <a:pt x="263" y="442"/>
                    <a:pt x="256" y="452"/>
                  </a:cubicBezTo>
                  <a:cubicBezTo>
                    <a:pt x="252" y="465"/>
                    <a:pt x="247" y="478"/>
                    <a:pt x="243" y="493"/>
                  </a:cubicBezTo>
                  <a:cubicBezTo>
                    <a:pt x="243" y="497"/>
                    <a:pt x="246" y="503"/>
                    <a:pt x="243" y="508"/>
                  </a:cubicBezTo>
                  <a:cubicBezTo>
                    <a:pt x="242" y="509"/>
                    <a:pt x="188" y="531"/>
                    <a:pt x="186" y="531"/>
                  </a:cubicBezTo>
                  <a:cubicBezTo>
                    <a:pt x="165" y="542"/>
                    <a:pt x="148" y="589"/>
                    <a:pt x="143" y="597"/>
                  </a:cubicBezTo>
                  <a:cubicBezTo>
                    <a:pt x="137" y="605"/>
                    <a:pt x="135" y="619"/>
                    <a:pt x="124" y="620"/>
                  </a:cubicBezTo>
                  <a:cubicBezTo>
                    <a:pt x="104" y="622"/>
                    <a:pt x="77" y="625"/>
                    <a:pt x="61" y="634"/>
                  </a:cubicBezTo>
                  <a:cubicBezTo>
                    <a:pt x="59" y="636"/>
                    <a:pt x="38" y="667"/>
                    <a:pt x="38" y="667"/>
                  </a:cubicBezTo>
                  <a:cubicBezTo>
                    <a:pt x="32" y="674"/>
                    <a:pt x="34" y="671"/>
                    <a:pt x="29" y="672"/>
                  </a:cubicBezTo>
                  <a:cubicBezTo>
                    <a:pt x="25" y="673"/>
                    <a:pt x="13" y="674"/>
                    <a:pt x="9" y="675"/>
                  </a:cubicBezTo>
                  <a:cubicBezTo>
                    <a:pt x="4" y="676"/>
                    <a:pt x="10" y="682"/>
                    <a:pt x="6" y="679"/>
                  </a:cubicBezTo>
                  <a:cubicBezTo>
                    <a:pt x="0" y="676"/>
                    <a:pt x="7" y="681"/>
                    <a:pt x="7" y="681"/>
                  </a:cubicBezTo>
                  <a:close/>
                </a:path>
              </a:pathLst>
            </a:custGeom>
            <a:solidFill>
              <a:srgbClr val="00FF00">
                <a:alpha val="50000"/>
              </a:srgbClr>
            </a:solidFill>
            <a:ln w="12700" cap="flat" cmpd="sng">
              <a:solidFill>
                <a:srgbClr val="000000"/>
              </a:solidFill>
              <a:prstDash val="solid"/>
              <a:round/>
              <a:headEnd type="none" w="med" len="med"/>
              <a:tailEnd type="none" w="med" len="med"/>
            </a:ln>
            <a:effectLst>
              <a:outerShdw dist="63500" dir="8587806" algn="ctr" rotWithShape="0">
                <a:srgbClr val="003366"/>
              </a:outerShdw>
            </a:effectLst>
          </p:spPr>
          <p:txBody>
            <a:bodyPr wrap="square" lIns="166304" tIns="83152" rIns="166304" bIns="83152" anchor="ctr">
              <a:spAutoFit/>
            </a:bodyPr>
            <a:lstStyle/>
            <a:p>
              <a:endParaRPr lang="en-US"/>
            </a:p>
          </p:txBody>
        </p:sp>
        <p:grpSp>
          <p:nvGrpSpPr>
            <p:cNvPr id="60" name="Group 64"/>
            <p:cNvGrpSpPr>
              <a:grpSpLocks/>
            </p:cNvGrpSpPr>
            <p:nvPr/>
          </p:nvGrpSpPr>
          <p:grpSpPr bwMode="auto">
            <a:xfrm rot="19612237" flipV="1">
              <a:off x="3745667" y="2942764"/>
              <a:ext cx="727405" cy="384104"/>
              <a:chOff x="1018" y="1945"/>
              <a:chExt cx="713" cy="250"/>
            </a:xfrm>
          </p:grpSpPr>
          <p:grpSp>
            <p:nvGrpSpPr>
              <p:cNvPr id="61" name="Group 65"/>
              <p:cNvGrpSpPr>
                <a:grpSpLocks/>
              </p:cNvGrpSpPr>
              <p:nvPr/>
            </p:nvGrpSpPr>
            <p:grpSpPr bwMode="auto">
              <a:xfrm rot="-180616">
                <a:off x="1371" y="2073"/>
                <a:ext cx="360" cy="122"/>
                <a:chOff x="1321" y="2057"/>
                <a:chExt cx="404" cy="129"/>
              </a:xfrm>
            </p:grpSpPr>
            <p:sp>
              <p:nvSpPr>
                <p:cNvPr id="63" name="Freeform 66"/>
                <p:cNvSpPr>
                  <a:spLocks/>
                </p:cNvSpPr>
                <p:nvPr/>
              </p:nvSpPr>
              <p:spPr bwMode="auto">
                <a:xfrm rot="9043509" flipV="1">
                  <a:off x="1416" y="2080"/>
                  <a:ext cx="200" cy="80"/>
                </a:xfrm>
                <a:custGeom>
                  <a:avLst/>
                  <a:gdLst>
                    <a:gd name="T0" fmla="*/ 48 w 240"/>
                    <a:gd name="T1" fmla="*/ 0 h 96"/>
                    <a:gd name="T2" fmla="*/ 0 w 240"/>
                    <a:gd name="T3" fmla="*/ 48 h 96"/>
                    <a:gd name="T4" fmla="*/ 192 w 240"/>
                    <a:gd name="T5" fmla="*/ 96 h 96"/>
                    <a:gd name="T6" fmla="*/ 240 w 240"/>
                    <a:gd name="T7" fmla="*/ 48 h 96"/>
                    <a:gd name="T8" fmla="*/ 48 w 240"/>
                    <a:gd name="T9" fmla="*/ 0 h 96"/>
                  </a:gdLst>
                  <a:ahLst/>
                  <a:cxnLst>
                    <a:cxn ang="0">
                      <a:pos x="T0" y="T1"/>
                    </a:cxn>
                    <a:cxn ang="0">
                      <a:pos x="T2" y="T3"/>
                    </a:cxn>
                    <a:cxn ang="0">
                      <a:pos x="T4" y="T5"/>
                    </a:cxn>
                    <a:cxn ang="0">
                      <a:pos x="T6" y="T7"/>
                    </a:cxn>
                    <a:cxn ang="0">
                      <a:pos x="T8" y="T9"/>
                    </a:cxn>
                  </a:cxnLst>
                  <a:rect l="0" t="0" r="r" b="b"/>
                  <a:pathLst>
                    <a:path w="240" h="96">
                      <a:moveTo>
                        <a:pt x="48" y="0"/>
                      </a:moveTo>
                      <a:lnTo>
                        <a:pt x="0" y="48"/>
                      </a:lnTo>
                      <a:lnTo>
                        <a:pt x="192" y="96"/>
                      </a:lnTo>
                      <a:lnTo>
                        <a:pt x="240" y="48"/>
                      </a:lnTo>
                      <a:lnTo>
                        <a:pt x="48" y="0"/>
                      </a:lnTo>
                      <a:close/>
                    </a:path>
                  </a:pathLst>
                </a:custGeom>
                <a:solidFill>
                  <a:srgbClr val="00FF00">
                    <a:alpha val="50000"/>
                  </a:srgbClr>
                </a:solidFill>
                <a:ln w="12700" cap="flat" cmpd="sng">
                  <a:solidFill>
                    <a:srgbClr val="000000"/>
                  </a:solidFill>
                  <a:prstDash val="solid"/>
                  <a:round/>
                  <a:headEnd/>
                  <a:tailEnd/>
                </a:ln>
                <a:effectLst>
                  <a:outerShdw dist="85194" dir="9206097" algn="ctr" rotWithShape="0">
                    <a:srgbClr val="003366"/>
                  </a:outerShdw>
                </a:effectLst>
              </p:spPr>
              <p:txBody>
                <a:bodyPr wrap="none" anchor="ctr"/>
                <a:lstStyle/>
                <a:p>
                  <a:endParaRPr lang="en-US"/>
                </a:p>
              </p:txBody>
            </p:sp>
            <p:sp>
              <p:nvSpPr>
                <p:cNvPr id="64" name="Freeform 67"/>
                <p:cNvSpPr>
                  <a:spLocks/>
                </p:cNvSpPr>
                <p:nvPr/>
              </p:nvSpPr>
              <p:spPr bwMode="auto">
                <a:xfrm rot="9043509" flipV="1">
                  <a:off x="1321" y="2057"/>
                  <a:ext cx="200" cy="79"/>
                </a:xfrm>
                <a:custGeom>
                  <a:avLst/>
                  <a:gdLst>
                    <a:gd name="T0" fmla="*/ 48 w 240"/>
                    <a:gd name="T1" fmla="*/ 0 h 96"/>
                    <a:gd name="T2" fmla="*/ 0 w 240"/>
                    <a:gd name="T3" fmla="*/ 48 h 96"/>
                    <a:gd name="T4" fmla="*/ 192 w 240"/>
                    <a:gd name="T5" fmla="*/ 96 h 96"/>
                    <a:gd name="T6" fmla="*/ 240 w 240"/>
                    <a:gd name="T7" fmla="*/ 48 h 96"/>
                    <a:gd name="T8" fmla="*/ 48 w 240"/>
                    <a:gd name="T9" fmla="*/ 0 h 96"/>
                  </a:gdLst>
                  <a:ahLst/>
                  <a:cxnLst>
                    <a:cxn ang="0">
                      <a:pos x="T0" y="T1"/>
                    </a:cxn>
                    <a:cxn ang="0">
                      <a:pos x="T2" y="T3"/>
                    </a:cxn>
                    <a:cxn ang="0">
                      <a:pos x="T4" y="T5"/>
                    </a:cxn>
                    <a:cxn ang="0">
                      <a:pos x="T6" y="T7"/>
                    </a:cxn>
                    <a:cxn ang="0">
                      <a:pos x="T8" y="T9"/>
                    </a:cxn>
                  </a:cxnLst>
                  <a:rect l="0" t="0" r="r" b="b"/>
                  <a:pathLst>
                    <a:path w="240" h="96">
                      <a:moveTo>
                        <a:pt x="48" y="0"/>
                      </a:moveTo>
                      <a:lnTo>
                        <a:pt x="0" y="48"/>
                      </a:lnTo>
                      <a:lnTo>
                        <a:pt x="192" y="96"/>
                      </a:lnTo>
                      <a:lnTo>
                        <a:pt x="240" y="48"/>
                      </a:lnTo>
                      <a:lnTo>
                        <a:pt x="48" y="0"/>
                      </a:lnTo>
                      <a:close/>
                    </a:path>
                  </a:pathLst>
                </a:custGeom>
                <a:solidFill>
                  <a:srgbClr val="00FF00">
                    <a:alpha val="50000"/>
                  </a:srgbClr>
                </a:solidFill>
                <a:ln w="12700" cap="flat" cmpd="sng">
                  <a:solidFill>
                    <a:srgbClr val="000000"/>
                  </a:solidFill>
                  <a:prstDash val="solid"/>
                  <a:round/>
                  <a:headEnd/>
                  <a:tailEnd/>
                </a:ln>
                <a:effectLst>
                  <a:outerShdw dist="85194" dir="9206097" algn="ctr" rotWithShape="0">
                    <a:srgbClr val="003366"/>
                  </a:outerShdw>
                </a:effectLst>
              </p:spPr>
              <p:txBody>
                <a:bodyPr wrap="none" anchor="ctr"/>
                <a:lstStyle/>
                <a:p>
                  <a:endParaRPr lang="en-US"/>
                </a:p>
              </p:txBody>
            </p:sp>
            <p:sp>
              <p:nvSpPr>
                <p:cNvPr id="65" name="Freeform 68"/>
                <p:cNvSpPr>
                  <a:spLocks/>
                </p:cNvSpPr>
                <p:nvPr/>
              </p:nvSpPr>
              <p:spPr bwMode="auto">
                <a:xfrm rot="9043509" flipV="1">
                  <a:off x="1525" y="2107"/>
                  <a:ext cx="200" cy="79"/>
                </a:xfrm>
                <a:custGeom>
                  <a:avLst/>
                  <a:gdLst>
                    <a:gd name="T0" fmla="*/ 48 w 240"/>
                    <a:gd name="T1" fmla="*/ 0 h 96"/>
                    <a:gd name="T2" fmla="*/ 0 w 240"/>
                    <a:gd name="T3" fmla="*/ 48 h 96"/>
                    <a:gd name="T4" fmla="*/ 192 w 240"/>
                    <a:gd name="T5" fmla="*/ 96 h 96"/>
                    <a:gd name="T6" fmla="*/ 240 w 240"/>
                    <a:gd name="T7" fmla="*/ 48 h 96"/>
                    <a:gd name="T8" fmla="*/ 48 w 240"/>
                    <a:gd name="T9" fmla="*/ 0 h 96"/>
                  </a:gdLst>
                  <a:ahLst/>
                  <a:cxnLst>
                    <a:cxn ang="0">
                      <a:pos x="T0" y="T1"/>
                    </a:cxn>
                    <a:cxn ang="0">
                      <a:pos x="T2" y="T3"/>
                    </a:cxn>
                    <a:cxn ang="0">
                      <a:pos x="T4" y="T5"/>
                    </a:cxn>
                    <a:cxn ang="0">
                      <a:pos x="T6" y="T7"/>
                    </a:cxn>
                    <a:cxn ang="0">
                      <a:pos x="T8" y="T9"/>
                    </a:cxn>
                  </a:cxnLst>
                  <a:rect l="0" t="0" r="r" b="b"/>
                  <a:pathLst>
                    <a:path w="240" h="96">
                      <a:moveTo>
                        <a:pt x="48" y="0"/>
                      </a:moveTo>
                      <a:lnTo>
                        <a:pt x="0" y="48"/>
                      </a:lnTo>
                      <a:lnTo>
                        <a:pt x="192" y="96"/>
                      </a:lnTo>
                      <a:lnTo>
                        <a:pt x="240" y="48"/>
                      </a:lnTo>
                      <a:lnTo>
                        <a:pt x="48" y="0"/>
                      </a:lnTo>
                      <a:close/>
                    </a:path>
                  </a:pathLst>
                </a:custGeom>
                <a:solidFill>
                  <a:srgbClr val="00FF00">
                    <a:alpha val="50000"/>
                  </a:srgbClr>
                </a:solidFill>
                <a:ln w="12700" cap="flat" cmpd="sng">
                  <a:solidFill>
                    <a:srgbClr val="000000"/>
                  </a:solidFill>
                  <a:prstDash val="solid"/>
                  <a:round/>
                  <a:headEnd/>
                  <a:tailEnd/>
                </a:ln>
                <a:effectLst>
                  <a:outerShdw dist="85194" dir="9206097" algn="ctr" rotWithShape="0">
                    <a:srgbClr val="003366"/>
                  </a:outerShdw>
                </a:effectLst>
              </p:spPr>
              <p:txBody>
                <a:bodyPr wrap="none" anchor="ctr"/>
                <a:lstStyle/>
                <a:p>
                  <a:endParaRPr lang="en-US"/>
                </a:p>
              </p:txBody>
            </p:sp>
          </p:grpSp>
          <p:sp>
            <p:nvSpPr>
              <p:cNvPr id="62" name="Freeform 69"/>
              <p:cNvSpPr>
                <a:spLocks/>
              </p:cNvSpPr>
              <p:nvPr/>
            </p:nvSpPr>
            <p:spPr bwMode="auto">
              <a:xfrm>
                <a:off x="1018" y="1945"/>
                <a:ext cx="421" cy="237"/>
              </a:xfrm>
              <a:custGeom>
                <a:avLst/>
                <a:gdLst>
                  <a:gd name="T0" fmla="*/ 417 w 421"/>
                  <a:gd name="T1" fmla="*/ 107 h 237"/>
                  <a:gd name="T2" fmla="*/ 317 w 421"/>
                  <a:gd name="T3" fmla="*/ 209 h 237"/>
                  <a:gd name="T4" fmla="*/ 272 w 421"/>
                  <a:gd name="T5" fmla="*/ 197 h 237"/>
                  <a:gd name="T6" fmla="*/ 249 w 421"/>
                  <a:gd name="T7" fmla="*/ 183 h 237"/>
                  <a:gd name="T8" fmla="*/ 243 w 421"/>
                  <a:gd name="T9" fmla="*/ 170 h 237"/>
                  <a:gd name="T10" fmla="*/ 219 w 421"/>
                  <a:gd name="T11" fmla="*/ 146 h 237"/>
                  <a:gd name="T12" fmla="*/ 171 w 421"/>
                  <a:gd name="T13" fmla="*/ 153 h 237"/>
                  <a:gd name="T14" fmla="*/ 140 w 421"/>
                  <a:gd name="T15" fmla="*/ 144 h 237"/>
                  <a:gd name="T16" fmla="*/ 126 w 421"/>
                  <a:gd name="T17" fmla="*/ 129 h 237"/>
                  <a:gd name="T18" fmla="*/ 111 w 421"/>
                  <a:gd name="T19" fmla="*/ 114 h 237"/>
                  <a:gd name="T20" fmla="*/ 96 w 421"/>
                  <a:gd name="T21" fmla="*/ 111 h 237"/>
                  <a:gd name="T22" fmla="*/ 155 w 421"/>
                  <a:gd name="T23" fmla="*/ 209 h 237"/>
                  <a:gd name="T24" fmla="*/ 96 w 421"/>
                  <a:gd name="T25" fmla="*/ 237 h 237"/>
                  <a:gd name="T26" fmla="*/ 0 w 421"/>
                  <a:gd name="T27" fmla="*/ 57 h 237"/>
                  <a:gd name="T28" fmla="*/ 245 w 421"/>
                  <a:gd name="T29" fmla="*/ 0 h 237"/>
                  <a:gd name="T30" fmla="*/ 279 w 421"/>
                  <a:gd name="T31" fmla="*/ 29 h 237"/>
                  <a:gd name="T32" fmla="*/ 287 w 421"/>
                  <a:gd name="T33" fmla="*/ 39 h 237"/>
                  <a:gd name="T34" fmla="*/ 191 w 421"/>
                  <a:gd name="T35" fmla="*/ 66 h 237"/>
                  <a:gd name="T36" fmla="*/ 252 w 421"/>
                  <a:gd name="T37" fmla="*/ 71 h 237"/>
                  <a:gd name="T38" fmla="*/ 278 w 421"/>
                  <a:gd name="T39" fmla="*/ 87 h 237"/>
                  <a:gd name="T40" fmla="*/ 327 w 421"/>
                  <a:gd name="T41" fmla="*/ 86 h 237"/>
                  <a:gd name="T42" fmla="*/ 356 w 421"/>
                  <a:gd name="T43" fmla="*/ 90 h 237"/>
                  <a:gd name="T44" fmla="*/ 414 w 421"/>
                  <a:gd name="T45" fmla="*/ 102 h 237"/>
                  <a:gd name="T46" fmla="*/ 417 w 421"/>
                  <a:gd name="T47" fmla="*/ 10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1" h="237">
                    <a:moveTo>
                      <a:pt x="417" y="107"/>
                    </a:moveTo>
                    <a:lnTo>
                      <a:pt x="317" y="209"/>
                    </a:lnTo>
                    <a:cubicBezTo>
                      <a:pt x="304" y="201"/>
                      <a:pt x="287" y="200"/>
                      <a:pt x="272" y="197"/>
                    </a:cubicBezTo>
                    <a:cubicBezTo>
                      <a:pt x="264" y="192"/>
                      <a:pt x="257" y="188"/>
                      <a:pt x="249" y="183"/>
                    </a:cubicBezTo>
                    <a:cubicBezTo>
                      <a:pt x="246" y="179"/>
                      <a:pt x="245" y="175"/>
                      <a:pt x="243" y="170"/>
                    </a:cubicBezTo>
                    <a:cubicBezTo>
                      <a:pt x="240" y="157"/>
                      <a:pt x="232" y="148"/>
                      <a:pt x="219" y="146"/>
                    </a:cubicBezTo>
                    <a:cubicBezTo>
                      <a:pt x="202" y="147"/>
                      <a:pt x="187" y="152"/>
                      <a:pt x="171" y="153"/>
                    </a:cubicBezTo>
                    <a:cubicBezTo>
                      <a:pt x="149" y="152"/>
                      <a:pt x="152" y="150"/>
                      <a:pt x="140" y="144"/>
                    </a:cubicBezTo>
                    <a:cubicBezTo>
                      <a:pt x="133" y="140"/>
                      <a:pt x="126" y="129"/>
                      <a:pt x="126" y="129"/>
                    </a:cubicBezTo>
                    <a:cubicBezTo>
                      <a:pt x="123" y="124"/>
                      <a:pt x="116" y="118"/>
                      <a:pt x="111" y="114"/>
                    </a:cubicBezTo>
                    <a:cubicBezTo>
                      <a:pt x="109" y="111"/>
                      <a:pt x="100" y="111"/>
                      <a:pt x="96" y="111"/>
                    </a:cubicBezTo>
                    <a:lnTo>
                      <a:pt x="155" y="209"/>
                    </a:lnTo>
                    <a:lnTo>
                      <a:pt x="96" y="237"/>
                    </a:lnTo>
                    <a:lnTo>
                      <a:pt x="0" y="57"/>
                    </a:lnTo>
                    <a:lnTo>
                      <a:pt x="245" y="0"/>
                    </a:lnTo>
                    <a:lnTo>
                      <a:pt x="279" y="29"/>
                    </a:lnTo>
                    <a:cubicBezTo>
                      <a:pt x="283" y="34"/>
                      <a:pt x="302" y="33"/>
                      <a:pt x="287" y="39"/>
                    </a:cubicBezTo>
                    <a:cubicBezTo>
                      <a:pt x="272" y="45"/>
                      <a:pt x="197" y="61"/>
                      <a:pt x="191" y="66"/>
                    </a:cubicBezTo>
                    <a:cubicBezTo>
                      <a:pt x="208" y="75"/>
                      <a:pt x="240" y="71"/>
                      <a:pt x="252" y="71"/>
                    </a:cubicBezTo>
                    <a:cubicBezTo>
                      <a:pt x="264" y="73"/>
                      <a:pt x="268" y="85"/>
                      <a:pt x="278" y="87"/>
                    </a:cubicBezTo>
                    <a:cubicBezTo>
                      <a:pt x="294" y="95"/>
                      <a:pt x="310" y="89"/>
                      <a:pt x="327" y="86"/>
                    </a:cubicBezTo>
                    <a:cubicBezTo>
                      <a:pt x="339" y="87"/>
                      <a:pt x="345" y="88"/>
                      <a:pt x="356" y="90"/>
                    </a:cubicBezTo>
                    <a:cubicBezTo>
                      <a:pt x="382" y="103"/>
                      <a:pt x="368" y="101"/>
                      <a:pt x="414" y="102"/>
                    </a:cubicBezTo>
                    <a:cubicBezTo>
                      <a:pt x="421" y="104"/>
                      <a:pt x="421" y="103"/>
                      <a:pt x="417" y="107"/>
                    </a:cubicBezTo>
                    <a:close/>
                  </a:path>
                </a:pathLst>
              </a:custGeom>
              <a:solidFill>
                <a:srgbClr val="00FF00">
                  <a:alpha val="50000"/>
                </a:srgbClr>
              </a:solidFill>
              <a:ln w="9525" cap="flat" cmpd="sng">
                <a:solidFill>
                  <a:srgbClr val="002600"/>
                </a:solidFill>
                <a:prstDash val="solid"/>
                <a:round/>
                <a:headEnd type="none" w="med" len="med"/>
                <a:tailEnd type="none" w="med" len="med"/>
              </a:ln>
              <a:effectLst>
                <a:outerShdw dist="53882" dir="8100000" algn="ctr" rotWithShape="0">
                  <a:srgbClr val="003366"/>
                </a:outerShdw>
              </a:effectLst>
            </p:spPr>
            <p:txBody>
              <a:bodyPr wrap="none" lIns="166304" tIns="83152" rIns="166304" bIns="83152" anchor="ctr">
                <a:spAutoFit/>
              </a:bodyPr>
              <a:lstStyle/>
              <a:p>
                <a:endParaRPr lang="en-US"/>
              </a:p>
            </p:txBody>
          </p:sp>
        </p:grpSp>
      </p:grpSp>
      <p:grpSp>
        <p:nvGrpSpPr>
          <p:cNvPr id="74" name="Group 73"/>
          <p:cNvGrpSpPr/>
          <p:nvPr/>
        </p:nvGrpSpPr>
        <p:grpSpPr>
          <a:xfrm>
            <a:off x="1549046" y="1146221"/>
            <a:ext cx="1956401" cy="725821"/>
            <a:chOff x="1505054" y="1125729"/>
            <a:chExt cx="1956401" cy="729746"/>
          </a:xfrm>
        </p:grpSpPr>
        <p:grpSp>
          <p:nvGrpSpPr>
            <p:cNvPr id="13" name="Group 19"/>
            <p:cNvGrpSpPr>
              <a:grpSpLocks/>
            </p:cNvGrpSpPr>
            <p:nvPr/>
          </p:nvGrpSpPr>
          <p:grpSpPr bwMode="auto">
            <a:xfrm rot="21525705">
              <a:off x="2134022" y="1348286"/>
              <a:ext cx="931859" cy="507189"/>
              <a:chOff x="1700" y="2081"/>
              <a:chExt cx="387" cy="315"/>
            </a:xfrm>
            <a:solidFill>
              <a:srgbClr val="FFFF99">
                <a:alpha val="87059"/>
              </a:srgbClr>
            </a:solidFill>
            <a:effectLst>
              <a:outerShdw blurRad="50800" dist="38100" dir="5400000" algn="t" rotWithShape="0">
                <a:prstClr val="black">
                  <a:alpha val="33000"/>
                </a:prstClr>
              </a:outerShdw>
            </a:effectLst>
          </p:grpSpPr>
          <p:sp>
            <p:nvSpPr>
              <p:cNvPr id="26" name="Freeform 20"/>
              <p:cNvSpPr>
                <a:spLocks/>
              </p:cNvSpPr>
              <p:nvPr/>
            </p:nvSpPr>
            <p:spPr bwMode="auto">
              <a:xfrm>
                <a:off x="1793" y="2082"/>
                <a:ext cx="70" cy="63"/>
              </a:xfrm>
              <a:custGeom>
                <a:avLst/>
                <a:gdLst>
                  <a:gd name="T0" fmla="*/ 0 w 70"/>
                  <a:gd name="T1" fmla="*/ 18 h 63"/>
                  <a:gd name="T2" fmla="*/ 61 w 70"/>
                  <a:gd name="T3" fmla="*/ 0 h 63"/>
                  <a:gd name="T4" fmla="*/ 70 w 70"/>
                  <a:gd name="T5" fmla="*/ 53 h 63"/>
                  <a:gd name="T6" fmla="*/ 18 w 70"/>
                  <a:gd name="T7" fmla="*/ 63 h 63"/>
                  <a:gd name="T8" fmla="*/ 0 w 70"/>
                  <a:gd name="T9" fmla="*/ 18 h 63"/>
                </a:gdLst>
                <a:ahLst/>
                <a:cxnLst>
                  <a:cxn ang="0">
                    <a:pos x="T0" y="T1"/>
                  </a:cxn>
                  <a:cxn ang="0">
                    <a:pos x="T2" y="T3"/>
                  </a:cxn>
                  <a:cxn ang="0">
                    <a:pos x="T4" y="T5"/>
                  </a:cxn>
                  <a:cxn ang="0">
                    <a:pos x="T6" y="T7"/>
                  </a:cxn>
                  <a:cxn ang="0">
                    <a:pos x="T8" y="T9"/>
                  </a:cxn>
                </a:cxnLst>
                <a:rect l="0" t="0" r="r" b="b"/>
                <a:pathLst>
                  <a:path w="70" h="63">
                    <a:moveTo>
                      <a:pt x="0" y="18"/>
                    </a:moveTo>
                    <a:lnTo>
                      <a:pt x="61" y="0"/>
                    </a:lnTo>
                    <a:lnTo>
                      <a:pt x="70" y="53"/>
                    </a:lnTo>
                    <a:lnTo>
                      <a:pt x="18" y="63"/>
                    </a:lnTo>
                    <a:lnTo>
                      <a:pt x="0" y="18"/>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27" name="Freeform 21"/>
              <p:cNvSpPr>
                <a:spLocks/>
              </p:cNvSpPr>
              <p:nvPr/>
            </p:nvSpPr>
            <p:spPr bwMode="auto">
              <a:xfrm>
                <a:off x="1895" y="2081"/>
                <a:ext cx="58" cy="60"/>
              </a:xfrm>
              <a:custGeom>
                <a:avLst/>
                <a:gdLst>
                  <a:gd name="T0" fmla="*/ 0 w 58"/>
                  <a:gd name="T1" fmla="*/ 0 h 60"/>
                  <a:gd name="T2" fmla="*/ 58 w 58"/>
                  <a:gd name="T3" fmla="*/ 7 h 60"/>
                  <a:gd name="T4" fmla="*/ 42 w 58"/>
                  <a:gd name="T5" fmla="*/ 60 h 60"/>
                  <a:gd name="T6" fmla="*/ 3 w 58"/>
                  <a:gd name="T7" fmla="*/ 54 h 60"/>
                  <a:gd name="T8" fmla="*/ 0 w 58"/>
                  <a:gd name="T9" fmla="*/ 0 h 60"/>
                </a:gdLst>
                <a:ahLst/>
                <a:cxnLst>
                  <a:cxn ang="0">
                    <a:pos x="T0" y="T1"/>
                  </a:cxn>
                  <a:cxn ang="0">
                    <a:pos x="T2" y="T3"/>
                  </a:cxn>
                  <a:cxn ang="0">
                    <a:pos x="T4" y="T5"/>
                  </a:cxn>
                  <a:cxn ang="0">
                    <a:pos x="T6" y="T7"/>
                  </a:cxn>
                  <a:cxn ang="0">
                    <a:pos x="T8" y="T9"/>
                  </a:cxn>
                </a:cxnLst>
                <a:rect l="0" t="0" r="r" b="b"/>
                <a:pathLst>
                  <a:path w="58" h="60">
                    <a:moveTo>
                      <a:pt x="0" y="0"/>
                    </a:moveTo>
                    <a:lnTo>
                      <a:pt x="58" y="7"/>
                    </a:lnTo>
                    <a:lnTo>
                      <a:pt x="42" y="60"/>
                    </a:lnTo>
                    <a:lnTo>
                      <a:pt x="3" y="54"/>
                    </a:lnTo>
                    <a:lnTo>
                      <a:pt x="0"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28" name="Freeform 22"/>
              <p:cNvSpPr>
                <a:spLocks/>
              </p:cNvSpPr>
              <p:nvPr/>
            </p:nvSpPr>
            <p:spPr bwMode="auto">
              <a:xfrm>
                <a:off x="1965" y="2100"/>
                <a:ext cx="71" cy="72"/>
              </a:xfrm>
              <a:custGeom>
                <a:avLst/>
                <a:gdLst>
                  <a:gd name="T0" fmla="*/ 18 w 71"/>
                  <a:gd name="T1" fmla="*/ 0 h 72"/>
                  <a:gd name="T2" fmla="*/ 0 w 71"/>
                  <a:gd name="T3" fmla="*/ 53 h 72"/>
                  <a:gd name="T4" fmla="*/ 32 w 71"/>
                  <a:gd name="T5" fmla="*/ 72 h 72"/>
                  <a:gd name="T6" fmla="*/ 71 w 71"/>
                  <a:gd name="T7" fmla="*/ 30 h 72"/>
                  <a:gd name="T8" fmla="*/ 18 w 71"/>
                  <a:gd name="T9" fmla="*/ 0 h 72"/>
                </a:gdLst>
                <a:ahLst/>
                <a:cxnLst>
                  <a:cxn ang="0">
                    <a:pos x="T0" y="T1"/>
                  </a:cxn>
                  <a:cxn ang="0">
                    <a:pos x="T2" y="T3"/>
                  </a:cxn>
                  <a:cxn ang="0">
                    <a:pos x="T4" y="T5"/>
                  </a:cxn>
                  <a:cxn ang="0">
                    <a:pos x="T6" y="T7"/>
                  </a:cxn>
                  <a:cxn ang="0">
                    <a:pos x="T8" y="T9"/>
                  </a:cxn>
                </a:cxnLst>
                <a:rect l="0" t="0" r="r" b="b"/>
                <a:pathLst>
                  <a:path w="71" h="72">
                    <a:moveTo>
                      <a:pt x="18" y="0"/>
                    </a:moveTo>
                    <a:lnTo>
                      <a:pt x="0" y="53"/>
                    </a:lnTo>
                    <a:lnTo>
                      <a:pt x="32" y="72"/>
                    </a:lnTo>
                    <a:lnTo>
                      <a:pt x="71" y="30"/>
                    </a:lnTo>
                    <a:lnTo>
                      <a:pt x="18"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29" name="Freeform 23"/>
              <p:cNvSpPr>
                <a:spLocks/>
              </p:cNvSpPr>
              <p:nvPr/>
            </p:nvSpPr>
            <p:spPr bwMode="auto">
              <a:xfrm>
                <a:off x="2021" y="2172"/>
                <a:ext cx="66" cy="68"/>
              </a:xfrm>
              <a:custGeom>
                <a:avLst/>
                <a:gdLst>
                  <a:gd name="T0" fmla="*/ 1 w 66"/>
                  <a:gd name="T1" fmla="*/ 27 h 68"/>
                  <a:gd name="T2" fmla="*/ 49 w 66"/>
                  <a:gd name="T3" fmla="*/ 0 h 68"/>
                  <a:gd name="T4" fmla="*/ 60 w 66"/>
                  <a:gd name="T5" fmla="*/ 14 h 68"/>
                  <a:gd name="T6" fmla="*/ 63 w 66"/>
                  <a:gd name="T7" fmla="*/ 30 h 68"/>
                  <a:gd name="T8" fmla="*/ 66 w 66"/>
                  <a:gd name="T9" fmla="*/ 44 h 68"/>
                  <a:gd name="T10" fmla="*/ 63 w 66"/>
                  <a:gd name="T11" fmla="*/ 68 h 68"/>
                  <a:gd name="T12" fmla="*/ 0 w 66"/>
                  <a:gd name="T13" fmla="*/ 59 h 68"/>
                  <a:gd name="T14" fmla="*/ 1 w 66"/>
                  <a:gd name="T15" fmla="*/ 27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8">
                    <a:moveTo>
                      <a:pt x="1" y="27"/>
                    </a:moveTo>
                    <a:lnTo>
                      <a:pt x="49" y="0"/>
                    </a:lnTo>
                    <a:lnTo>
                      <a:pt x="60" y="14"/>
                    </a:lnTo>
                    <a:lnTo>
                      <a:pt x="63" y="30"/>
                    </a:lnTo>
                    <a:lnTo>
                      <a:pt x="66" y="44"/>
                    </a:lnTo>
                    <a:lnTo>
                      <a:pt x="63" y="68"/>
                    </a:lnTo>
                    <a:lnTo>
                      <a:pt x="0" y="59"/>
                    </a:lnTo>
                    <a:lnTo>
                      <a:pt x="1" y="27"/>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30" name="Freeform 24"/>
              <p:cNvSpPr>
                <a:spLocks/>
              </p:cNvSpPr>
              <p:nvPr/>
            </p:nvSpPr>
            <p:spPr bwMode="auto">
              <a:xfrm>
                <a:off x="1709" y="2124"/>
                <a:ext cx="79" cy="81"/>
              </a:xfrm>
              <a:custGeom>
                <a:avLst/>
                <a:gdLst>
                  <a:gd name="T0" fmla="*/ 51 w 79"/>
                  <a:gd name="T1" fmla="*/ 0 h 81"/>
                  <a:gd name="T2" fmla="*/ 79 w 79"/>
                  <a:gd name="T3" fmla="*/ 44 h 81"/>
                  <a:gd name="T4" fmla="*/ 51 w 79"/>
                  <a:gd name="T5" fmla="*/ 81 h 81"/>
                  <a:gd name="T6" fmla="*/ 0 w 79"/>
                  <a:gd name="T7" fmla="*/ 62 h 81"/>
                  <a:gd name="T8" fmla="*/ 7 w 79"/>
                  <a:gd name="T9" fmla="*/ 42 h 81"/>
                  <a:gd name="T10" fmla="*/ 18 w 79"/>
                  <a:gd name="T11" fmla="*/ 32 h 81"/>
                  <a:gd name="T12" fmla="*/ 31 w 79"/>
                  <a:gd name="T13" fmla="*/ 15 h 81"/>
                  <a:gd name="T14" fmla="*/ 51 w 7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81">
                    <a:moveTo>
                      <a:pt x="51" y="0"/>
                    </a:moveTo>
                    <a:lnTo>
                      <a:pt x="79" y="44"/>
                    </a:lnTo>
                    <a:lnTo>
                      <a:pt x="51" y="81"/>
                    </a:lnTo>
                    <a:lnTo>
                      <a:pt x="0" y="62"/>
                    </a:lnTo>
                    <a:lnTo>
                      <a:pt x="7" y="42"/>
                    </a:lnTo>
                    <a:lnTo>
                      <a:pt x="18" y="32"/>
                    </a:lnTo>
                    <a:lnTo>
                      <a:pt x="31" y="15"/>
                    </a:lnTo>
                    <a:lnTo>
                      <a:pt x="51"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31" name="Freeform 25"/>
              <p:cNvSpPr>
                <a:spLocks/>
              </p:cNvSpPr>
              <p:nvPr/>
            </p:nvSpPr>
            <p:spPr bwMode="auto">
              <a:xfrm>
                <a:off x="1700" y="2226"/>
                <a:ext cx="69" cy="78"/>
              </a:xfrm>
              <a:custGeom>
                <a:avLst/>
                <a:gdLst>
                  <a:gd name="T0" fmla="*/ 0 w 69"/>
                  <a:gd name="T1" fmla="*/ 0 h 78"/>
                  <a:gd name="T2" fmla="*/ 0 w 69"/>
                  <a:gd name="T3" fmla="*/ 38 h 78"/>
                  <a:gd name="T4" fmla="*/ 7 w 69"/>
                  <a:gd name="T5" fmla="*/ 63 h 78"/>
                  <a:gd name="T6" fmla="*/ 18 w 69"/>
                  <a:gd name="T7" fmla="*/ 78 h 78"/>
                  <a:gd name="T8" fmla="*/ 69 w 69"/>
                  <a:gd name="T9" fmla="*/ 45 h 78"/>
                  <a:gd name="T10" fmla="*/ 60 w 69"/>
                  <a:gd name="T11" fmla="*/ 29 h 78"/>
                  <a:gd name="T12" fmla="*/ 55 w 69"/>
                  <a:gd name="T13" fmla="*/ 17 h 78"/>
                  <a:gd name="T14" fmla="*/ 52 w 69"/>
                  <a:gd name="T15" fmla="*/ 2 h 78"/>
                  <a:gd name="T16" fmla="*/ 0 w 6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78">
                    <a:moveTo>
                      <a:pt x="0" y="0"/>
                    </a:moveTo>
                    <a:lnTo>
                      <a:pt x="0" y="38"/>
                    </a:lnTo>
                    <a:lnTo>
                      <a:pt x="7" y="63"/>
                    </a:lnTo>
                    <a:lnTo>
                      <a:pt x="18" y="78"/>
                    </a:lnTo>
                    <a:lnTo>
                      <a:pt x="69" y="45"/>
                    </a:lnTo>
                    <a:lnTo>
                      <a:pt x="60" y="29"/>
                    </a:lnTo>
                    <a:lnTo>
                      <a:pt x="55" y="17"/>
                    </a:lnTo>
                    <a:lnTo>
                      <a:pt x="52" y="2"/>
                    </a:lnTo>
                    <a:lnTo>
                      <a:pt x="0"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32" name="Freeform 26"/>
              <p:cNvSpPr>
                <a:spLocks/>
              </p:cNvSpPr>
              <p:nvPr/>
            </p:nvSpPr>
            <p:spPr bwMode="auto">
              <a:xfrm>
                <a:off x="1743" y="2300"/>
                <a:ext cx="90" cy="79"/>
              </a:xfrm>
              <a:custGeom>
                <a:avLst/>
                <a:gdLst>
                  <a:gd name="T0" fmla="*/ 32 w 90"/>
                  <a:gd name="T1" fmla="*/ 7 h 79"/>
                  <a:gd name="T2" fmla="*/ 0 w 90"/>
                  <a:gd name="T3" fmla="*/ 42 h 79"/>
                  <a:gd name="T4" fmla="*/ 21 w 90"/>
                  <a:gd name="T5" fmla="*/ 57 h 79"/>
                  <a:gd name="T6" fmla="*/ 45 w 90"/>
                  <a:gd name="T7" fmla="*/ 70 h 79"/>
                  <a:gd name="T8" fmla="*/ 62 w 90"/>
                  <a:gd name="T9" fmla="*/ 76 h 79"/>
                  <a:gd name="T10" fmla="*/ 74 w 90"/>
                  <a:gd name="T11" fmla="*/ 79 h 79"/>
                  <a:gd name="T12" fmla="*/ 90 w 90"/>
                  <a:gd name="T13" fmla="*/ 22 h 79"/>
                  <a:gd name="T14" fmla="*/ 63 w 90"/>
                  <a:gd name="T15" fmla="*/ 13 h 79"/>
                  <a:gd name="T16" fmla="*/ 50 w 90"/>
                  <a:gd name="T17" fmla="*/ 6 h 79"/>
                  <a:gd name="T18" fmla="*/ 41 w 90"/>
                  <a:gd name="T19" fmla="*/ 0 h 79"/>
                  <a:gd name="T20" fmla="*/ 32 w 90"/>
                  <a:gd name="T21" fmla="*/ 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79">
                    <a:moveTo>
                      <a:pt x="32" y="7"/>
                    </a:moveTo>
                    <a:lnTo>
                      <a:pt x="0" y="42"/>
                    </a:lnTo>
                    <a:lnTo>
                      <a:pt x="21" y="57"/>
                    </a:lnTo>
                    <a:lnTo>
                      <a:pt x="45" y="70"/>
                    </a:lnTo>
                    <a:lnTo>
                      <a:pt x="62" y="76"/>
                    </a:lnTo>
                    <a:lnTo>
                      <a:pt x="74" y="79"/>
                    </a:lnTo>
                    <a:lnTo>
                      <a:pt x="90" y="22"/>
                    </a:lnTo>
                    <a:lnTo>
                      <a:pt x="63" y="13"/>
                    </a:lnTo>
                    <a:lnTo>
                      <a:pt x="50" y="6"/>
                    </a:lnTo>
                    <a:lnTo>
                      <a:pt x="41" y="0"/>
                    </a:lnTo>
                    <a:lnTo>
                      <a:pt x="32" y="7"/>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33" name="Freeform 27"/>
              <p:cNvSpPr>
                <a:spLocks/>
              </p:cNvSpPr>
              <p:nvPr/>
            </p:nvSpPr>
            <p:spPr bwMode="auto">
              <a:xfrm>
                <a:off x="1853" y="2331"/>
                <a:ext cx="67" cy="65"/>
              </a:xfrm>
              <a:custGeom>
                <a:avLst/>
                <a:gdLst>
                  <a:gd name="T0" fmla="*/ 15 w 67"/>
                  <a:gd name="T1" fmla="*/ 0 h 65"/>
                  <a:gd name="T2" fmla="*/ 36 w 67"/>
                  <a:gd name="T3" fmla="*/ 2 h 65"/>
                  <a:gd name="T4" fmla="*/ 61 w 67"/>
                  <a:gd name="T5" fmla="*/ 3 h 65"/>
                  <a:gd name="T6" fmla="*/ 67 w 67"/>
                  <a:gd name="T7" fmla="*/ 63 h 65"/>
                  <a:gd name="T8" fmla="*/ 40 w 67"/>
                  <a:gd name="T9" fmla="*/ 65 h 65"/>
                  <a:gd name="T10" fmla="*/ 15 w 67"/>
                  <a:gd name="T11" fmla="*/ 62 h 65"/>
                  <a:gd name="T12" fmla="*/ 0 w 67"/>
                  <a:gd name="T13" fmla="*/ 59 h 65"/>
                  <a:gd name="T14" fmla="*/ 15 w 67"/>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65">
                    <a:moveTo>
                      <a:pt x="15" y="0"/>
                    </a:moveTo>
                    <a:lnTo>
                      <a:pt x="36" y="2"/>
                    </a:lnTo>
                    <a:lnTo>
                      <a:pt x="61" y="3"/>
                    </a:lnTo>
                    <a:lnTo>
                      <a:pt x="67" y="63"/>
                    </a:lnTo>
                    <a:lnTo>
                      <a:pt x="40" y="65"/>
                    </a:lnTo>
                    <a:lnTo>
                      <a:pt x="15" y="62"/>
                    </a:lnTo>
                    <a:lnTo>
                      <a:pt x="0" y="59"/>
                    </a:lnTo>
                    <a:lnTo>
                      <a:pt x="15"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34" name="Freeform 28"/>
              <p:cNvSpPr>
                <a:spLocks/>
              </p:cNvSpPr>
              <p:nvPr/>
            </p:nvSpPr>
            <p:spPr bwMode="auto">
              <a:xfrm>
                <a:off x="2007" y="2255"/>
                <a:ext cx="69" cy="70"/>
              </a:xfrm>
              <a:custGeom>
                <a:avLst/>
                <a:gdLst>
                  <a:gd name="T0" fmla="*/ 15 w 69"/>
                  <a:gd name="T1" fmla="*/ 0 h 70"/>
                  <a:gd name="T2" fmla="*/ 11 w 69"/>
                  <a:gd name="T3" fmla="*/ 16 h 70"/>
                  <a:gd name="T4" fmla="*/ 5 w 69"/>
                  <a:gd name="T5" fmla="*/ 28 h 70"/>
                  <a:gd name="T6" fmla="*/ 0 w 69"/>
                  <a:gd name="T7" fmla="*/ 37 h 70"/>
                  <a:gd name="T8" fmla="*/ 44 w 69"/>
                  <a:gd name="T9" fmla="*/ 70 h 70"/>
                  <a:gd name="T10" fmla="*/ 56 w 69"/>
                  <a:gd name="T11" fmla="*/ 54 h 70"/>
                  <a:gd name="T12" fmla="*/ 65 w 69"/>
                  <a:gd name="T13" fmla="*/ 37 h 70"/>
                  <a:gd name="T14" fmla="*/ 69 w 69"/>
                  <a:gd name="T15" fmla="*/ 16 h 70"/>
                  <a:gd name="T16" fmla="*/ 69 w 69"/>
                  <a:gd name="T17" fmla="*/ 6 h 70"/>
                  <a:gd name="T18" fmla="*/ 15 w 6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15" y="0"/>
                    </a:moveTo>
                    <a:lnTo>
                      <a:pt x="11" y="16"/>
                    </a:lnTo>
                    <a:lnTo>
                      <a:pt x="5" y="28"/>
                    </a:lnTo>
                    <a:lnTo>
                      <a:pt x="0" y="37"/>
                    </a:lnTo>
                    <a:lnTo>
                      <a:pt x="44" y="70"/>
                    </a:lnTo>
                    <a:lnTo>
                      <a:pt x="56" y="54"/>
                    </a:lnTo>
                    <a:lnTo>
                      <a:pt x="65" y="37"/>
                    </a:lnTo>
                    <a:lnTo>
                      <a:pt x="69" y="16"/>
                    </a:lnTo>
                    <a:lnTo>
                      <a:pt x="69" y="6"/>
                    </a:lnTo>
                    <a:lnTo>
                      <a:pt x="15"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35" name="Freeform 29"/>
              <p:cNvSpPr>
                <a:spLocks/>
              </p:cNvSpPr>
              <p:nvPr/>
            </p:nvSpPr>
            <p:spPr bwMode="auto">
              <a:xfrm>
                <a:off x="1946" y="2313"/>
                <a:ext cx="79" cy="78"/>
              </a:xfrm>
              <a:custGeom>
                <a:avLst/>
                <a:gdLst>
                  <a:gd name="T0" fmla="*/ 40 w 79"/>
                  <a:gd name="T1" fmla="*/ 0 h 78"/>
                  <a:gd name="T2" fmla="*/ 28 w 79"/>
                  <a:gd name="T3" fmla="*/ 8 h 78"/>
                  <a:gd name="T4" fmla="*/ 12 w 79"/>
                  <a:gd name="T5" fmla="*/ 14 h 78"/>
                  <a:gd name="T6" fmla="*/ 0 w 79"/>
                  <a:gd name="T7" fmla="*/ 18 h 78"/>
                  <a:gd name="T8" fmla="*/ 16 w 79"/>
                  <a:gd name="T9" fmla="*/ 78 h 78"/>
                  <a:gd name="T10" fmla="*/ 36 w 79"/>
                  <a:gd name="T11" fmla="*/ 69 h 78"/>
                  <a:gd name="T12" fmla="*/ 51 w 79"/>
                  <a:gd name="T13" fmla="*/ 59 h 78"/>
                  <a:gd name="T14" fmla="*/ 66 w 79"/>
                  <a:gd name="T15" fmla="*/ 48 h 78"/>
                  <a:gd name="T16" fmla="*/ 79 w 79"/>
                  <a:gd name="T17" fmla="*/ 39 h 78"/>
                  <a:gd name="T18" fmla="*/ 40 w 79"/>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8">
                    <a:moveTo>
                      <a:pt x="40" y="0"/>
                    </a:moveTo>
                    <a:lnTo>
                      <a:pt x="28" y="8"/>
                    </a:lnTo>
                    <a:lnTo>
                      <a:pt x="12" y="14"/>
                    </a:lnTo>
                    <a:lnTo>
                      <a:pt x="0" y="18"/>
                    </a:lnTo>
                    <a:lnTo>
                      <a:pt x="16" y="78"/>
                    </a:lnTo>
                    <a:lnTo>
                      <a:pt x="36" y="69"/>
                    </a:lnTo>
                    <a:lnTo>
                      <a:pt x="51" y="59"/>
                    </a:lnTo>
                    <a:lnTo>
                      <a:pt x="66" y="48"/>
                    </a:lnTo>
                    <a:lnTo>
                      <a:pt x="79" y="39"/>
                    </a:lnTo>
                    <a:lnTo>
                      <a:pt x="40"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grpSp>
        <p:sp>
          <p:nvSpPr>
            <p:cNvPr id="69" name="TextBox 68"/>
            <p:cNvSpPr txBox="1"/>
            <p:nvPr/>
          </p:nvSpPr>
          <p:spPr>
            <a:xfrm>
              <a:off x="1505054" y="1125729"/>
              <a:ext cx="1956401" cy="523220"/>
            </a:xfrm>
            <a:prstGeom prst="rect">
              <a:avLst/>
            </a:prstGeom>
            <a:noFill/>
          </p:spPr>
          <p:txBody>
            <a:bodyPr wrap="square" rtlCol="0">
              <a:spAutoFit/>
            </a:bodyPr>
            <a:lstStyle/>
            <a:p>
              <a:pPr algn="ctr"/>
              <a:r>
                <a:rPr lang="en-US" sz="1400" b="1" dirty="0" smtClean="0">
                  <a:solidFill>
                    <a:schemeClr val="bg1"/>
                  </a:solidFill>
                  <a:effectLst>
                    <a:outerShdw blurRad="50800" dist="50800" dir="3000000" algn="ctr" rotWithShape="0">
                      <a:schemeClr val="tx1"/>
                    </a:outerShdw>
                  </a:effectLst>
                </a:rPr>
                <a:t>NEW HOUSING </a:t>
              </a:r>
            </a:p>
            <a:p>
              <a:pPr algn="ctr"/>
              <a:r>
                <a:rPr lang="en-US" sz="1400" b="1" dirty="0" smtClean="0">
                  <a:solidFill>
                    <a:schemeClr val="bg1"/>
                  </a:solidFill>
                  <a:effectLst>
                    <a:outerShdw blurRad="50800" dist="50800" dir="3000000" algn="ctr" rotWithShape="0">
                      <a:schemeClr val="tx1"/>
                    </a:outerShdw>
                  </a:effectLst>
                </a:rPr>
                <a:t>DINING </a:t>
              </a:r>
            </a:p>
          </p:txBody>
        </p:sp>
      </p:grpSp>
      <p:grpSp>
        <p:nvGrpSpPr>
          <p:cNvPr id="72" name="Group 71"/>
          <p:cNvGrpSpPr/>
          <p:nvPr/>
        </p:nvGrpSpPr>
        <p:grpSpPr>
          <a:xfrm rot="540056">
            <a:off x="3468277" y="2095373"/>
            <a:ext cx="1905300" cy="509690"/>
            <a:chOff x="3488343" y="2024383"/>
            <a:chExt cx="2072233" cy="650111"/>
          </a:xfrm>
        </p:grpSpPr>
        <p:grpSp>
          <p:nvGrpSpPr>
            <p:cNvPr id="12" name="Group 8"/>
            <p:cNvGrpSpPr>
              <a:grpSpLocks/>
            </p:cNvGrpSpPr>
            <p:nvPr/>
          </p:nvGrpSpPr>
          <p:grpSpPr bwMode="auto">
            <a:xfrm rot="21525705">
              <a:off x="3956825" y="2024383"/>
              <a:ext cx="1056616" cy="650111"/>
              <a:chOff x="1700" y="2081"/>
              <a:chExt cx="387" cy="315"/>
            </a:xfrm>
            <a:solidFill>
              <a:srgbClr val="FF9966">
                <a:alpha val="87059"/>
              </a:srgbClr>
            </a:solidFill>
            <a:effectLst>
              <a:outerShdw blurRad="50800" dist="38100" dir="5400000" algn="t" rotWithShape="0">
                <a:prstClr val="black">
                  <a:alpha val="33000"/>
                </a:prstClr>
              </a:outerShdw>
            </a:effectLst>
          </p:grpSpPr>
          <p:sp>
            <p:nvSpPr>
              <p:cNvPr id="36" name="Freeform 9"/>
              <p:cNvSpPr>
                <a:spLocks/>
              </p:cNvSpPr>
              <p:nvPr/>
            </p:nvSpPr>
            <p:spPr bwMode="auto">
              <a:xfrm>
                <a:off x="1793" y="2082"/>
                <a:ext cx="70" cy="63"/>
              </a:xfrm>
              <a:custGeom>
                <a:avLst/>
                <a:gdLst>
                  <a:gd name="T0" fmla="*/ 0 w 70"/>
                  <a:gd name="T1" fmla="*/ 18 h 63"/>
                  <a:gd name="T2" fmla="*/ 61 w 70"/>
                  <a:gd name="T3" fmla="*/ 0 h 63"/>
                  <a:gd name="T4" fmla="*/ 70 w 70"/>
                  <a:gd name="T5" fmla="*/ 53 h 63"/>
                  <a:gd name="T6" fmla="*/ 18 w 70"/>
                  <a:gd name="T7" fmla="*/ 63 h 63"/>
                  <a:gd name="T8" fmla="*/ 0 w 70"/>
                  <a:gd name="T9" fmla="*/ 18 h 63"/>
                </a:gdLst>
                <a:ahLst/>
                <a:cxnLst>
                  <a:cxn ang="0">
                    <a:pos x="T0" y="T1"/>
                  </a:cxn>
                  <a:cxn ang="0">
                    <a:pos x="T2" y="T3"/>
                  </a:cxn>
                  <a:cxn ang="0">
                    <a:pos x="T4" y="T5"/>
                  </a:cxn>
                  <a:cxn ang="0">
                    <a:pos x="T6" y="T7"/>
                  </a:cxn>
                  <a:cxn ang="0">
                    <a:pos x="T8" y="T9"/>
                  </a:cxn>
                </a:cxnLst>
                <a:rect l="0" t="0" r="r" b="b"/>
                <a:pathLst>
                  <a:path w="70" h="63">
                    <a:moveTo>
                      <a:pt x="0" y="18"/>
                    </a:moveTo>
                    <a:lnTo>
                      <a:pt x="61" y="0"/>
                    </a:lnTo>
                    <a:lnTo>
                      <a:pt x="70" y="53"/>
                    </a:lnTo>
                    <a:lnTo>
                      <a:pt x="18" y="63"/>
                    </a:lnTo>
                    <a:lnTo>
                      <a:pt x="0" y="18"/>
                    </a:lnTo>
                    <a:close/>
                  </a:path>
                </a:pathLst>
              </a:custGeom>
              <a:grpFill/>
              <a:ln w="9525"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37" name="Freeform 10"/>
              <p:cNvSpPr>
                <a:spLocks/>
              </p:cNvSpPr>
              <p:nvPr/>
            </p:nvSpPr>
            <p:spPr bwMode="auto">
              <a:xfrm>
                <a:off x="1895" y="2081"/>
                <a:ext cx="58" cy="60"/>
              </a:xfrm>
              <a:custGeom>
                <a:avLst/>
                <a:gdLst>
                  <a:gd name="T0" fmla="*/ 0 w 58"/>
                  <a:gd name="T1" fmla="*/ 0 h 60"/>
                  <a:gd name="T2" fmla="*/ 58 w 58"/>
                  <a:gd name="T3" fmla="*/ 7 h 60"/>
                  <a:gd name="T4" fmla="*/ 42 w 58"/>
                  <a:gd name="T5" fmla="*/ 60 h 60"/>
                  <a:gd name="T6" fmla="*/ 3 w 58"/>
                  <a:gd name="T7" fmla="*/ 54 h 60"/>
                  <a:gd name="T8" fmla="*/ 0 w 58"/>
                  <a:gd name="T9" fmla="*/ 0 h 60"/>
                </a:gdLst>
                <a:ahLst/>
                <a:cxnLst>
                  <a:cxn ang="0">
                    <a:pos x="T0" y="T1"/>
                  </a:cxn>
                  <a:cxn ang="0">
                    <a:pos x="T2" y="T3"/>
                  </a:cxn>
                  <a:cxn ang="0">
                    <a:pos x="T4" y="T5"/>
                  </a:cxn>
                  <a:cxn ang="0">
                    <a:pos x="T6" y="T7"/>
                  </a:cxn>
                  <a:cxn ang="0">
                    <a:pos x="T8" y="T9"/>
                  </a:cxn>
                </a:cxnLst>
                <a:rect l="0" t="0" r="r" b="b"/>
                <a:pathLst>
                  <a:path w="58" h="60">
                    <a:moveTo>
                      <a:pt x="0" y="0"/>
                    </a:moveTo>
                    <a:lnTo>
                      <a:pt x="58" y="7"/>
                    </a:lnTo>
                    <a:lnTo>
                      <a:pt x="42" y="60"/>
                    </a:lnTo>
                    <a:lnTo>
                      <a:pt x="3" y="54"/>
                    </a:lnTo>
                    <a:lnTo>
                      <a:pt x="0" y="0"/>
                    </a:lnTo>
                    <a:close/>
                  </a:path>
                </a:pathLst>
              </a:custGeom>
              <a:grpFill/>
              <a:ln w="9525"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38" name="Freeform 11"/>
              <p:cNvSpPr>
                <a:spLocks/>
              </p:cNvSpPr>
              <p:nvPr/>
            </p:nvSpPr>
            <p:spPr bwMode="auto">
              <a:xfrm>
                <a:off x="1965" y="2100"/>
                <a:ext cx="71" cy="72"/>
              </a:xfrm>
              <a:custGeom>
                <a:avLst/>
                <a:gdLst>
                  <a:gd name="T0" fmla="*/ 18 w 71"/>
                  <a:gd name="T1" fmla="*/ 0 h 72"/>
                  <a:gd name="T2" fmla="*/ 0 w 71"/>
                  <a:gd name="T3" fmla="*/ 53 h 72"/>
                  <a:gd name="T4" fmla="*/ 32 w 71"/>
                  <a:gd name="T5" fmla="*/ 72 h 72"/>
                  <a:gd name="T6" fmla="*/ 71 w 71"/>
                  <a:gd name="T7" fmla="*/ 30 h 72"/>
                  <a:gd name="T8" fmla="*/ 18 w 71"/>
                  <a:gd name="T9" fmla="*/ 0 h 72"/>
                </a:gdLst>
                <a:ahLst/>
                <a:cxnLst>
                  <a:cxn ang="0">
                    <a:pos x="T0" y="T1"/>
                  </a:cxn>
                  <a:cxn ang="0">
                    <a:pos x="T2" y="T3"/>
                  </a:cxn>
                  <a:cxn ang="0">
                    <a:pos x="T4" y="T5"/>
                  </a:cxn>
                  <a:cxn ang="0">
                    <a:pos x="T6" y="T7"/>
                  </a:cxn>
                  <a:cxn ang="0">
                    <a:pos x="T8" y="T9"/>
                  </a:cxn>
                </a:cxnLst>
                <a:rect l="0" t="0" r="r" b="b"/>
                <a:pathLst>
                  <a:path w="71" h="72">
                    <a:moveTo>
                      <a:pt x="18" y="0"/>
                    </a:moveTo>
                    <a:lnTo>
                      <a:pt x="0" y="53"/>
                    </a:lnTo>
                    <a:lnTo>
                      <a:pt x="32" y="72"/>
                    </a:lnTo>
                    <a:lnTo>
                      <a:pt x="71" y="30"/>
                    </a:lnTo>
                    <a:lnTo>
                      <a:pt x="18" y="0"/>
                    </a:lnTo>
                    <a:close/>
                  </a:path>
                </a:pathLst>
              </a:custGeom>
              <a:grpFill/>
              <a:ln w="9525"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39" name="Freeform 12"/>
              <p:cNvSpPr>
                <a:spLocks/>
              </p:cNvSpPr>
              <p:nvPr/>
            </p:nvSpPr>
            <p:spPr bwMode="auto">
              <a:xfrm>
                <a:off x="2021" y="2172"/>
                <a:ext cx="66" cy="68"/>
              </a:xfrm>
              <a:custGeom>
                <a:avLst/>
                <a:gdLst>
                  <a:gd name="T0" fmla="*/ 1 w 66"/>
                  <a:gd name="T1" fmla="*/ 27 h 68"/>
                  <a:gd name="T2" fmla="*/ 49 w 66"/>
                  <a:gd name="T3" fmla="*/ 0 h 68"/>
                  <a:gd name="T4" fmla="*/ 60 w 66"/>
                  <a:gd name="T5" fmla="*/ 14 h 68"/>
                  <a:gd name="T6" fmla="*/ 63 w 66"/>
                  <a:gd name="T7" fmla="*/ 30 h 68"/>
                  <a:gd name="T8" fmla="*/ 66 w 66"/>
                  <a:gd name="T9" fmla="*/ 44 h 68"/>
                  <a:gd name="T10" fmla="*/ 63 w 66"/>
                  <a:gd name="T11" fmla="*/ 68 h 68"/>
                  <a:gd name="T12" fmla="*/ 0 w 66"/>
                  <a:gd name="T13" fmla="*/ 59 h 68"/>
                  <a:gd name="T14" fmla="*/ 1 w 66"/>
                  <a:gd name="T15" fmla="*/ 27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8">
                    <a:moveTo>
                      <a:pt x="1" y="27"/>
                    </a:moveTo>
                    <a:lnTo>
                      <a:pt x="49" y="0"/>
                    </a:lnTo>
                    <a:lnTo>
                      <a:pt x="60" y="14"/>
                    </a:lnTo>
                    <a:lnTo>
                      <a:pt x="63" y="30"/>
                    </a:lnTo>
                    <a:lnTo>
                      <a:pt x="66" y="44"/>
                    </a:lnTo>
                    <a:lnTo>
                      <a:pt x="63" y="68"/>
                    </a:lnTo>
                    <a:lnTo>
                      <a:pt x="0" y="59"/>
                    </a:lnTo>
                    <a:lnTo>
                      <a:pt x="1" y="27"/>
                    </a:lnTo>
                    <a:close/>
                  </a:path>
                </a:pathLst>
              </a:custGeom>
              <a:grpFill/>
              <a:ln w="9525"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40" name="Freeform 13"/>
              <p:cNvSpPr>
                <a:spLocks/>
              </p:cNvSpPr>
              <p:nvPr/>
            </p:nvSpPr>
            <p:spPr bwMode="auto">
              <a:xfrm>
                <a:off x="1709" y="2124"/>
                <a:ext cx="79" cy="81"/>
              </a:xfrm>
              <a:custGeom>
                <a:avLst/>
                <a:gdLst>
                  <a:gd name="T0" fmla="*/ 51 w 79"/>
                  <a:gd name="T1" fmla="*/ 0 h 81"/>
                  <a:gd name="T2" fmla="*/ 79 w 79"/>
                  <a:gd name="T3" fmla="*/ 44 h 81"/>
                  <a:gd name="T4" fmla="*/ 51 w 79"/>
                  <a:gd name="T5" fmla="*/ 81 h 81"/>
                  <a:gd name="T6" fmla="*/ 0 w 79"/>
                  <a:gd name="T7" fmla="*/ 62 h 81"/>
                  <a:gd name="T8" fmla="*/ 7 w 79"/>
                  <a:gd name="T9" fmla="*/ 42 h 81"/>
                  <a:gd name="T10" fmla="*/ 18 w 79"/>
                  <a:gd name="T11" fmla="*/ 32 h 81"/>
                  <a:gd name="T12" fmla="*/ 31 w 79"/>
                  <a:gd name="T13" fmla="*/ 15 h 81"/>
                  <a:gd name="T14" fmla="*/ 51 w 7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81">
                    <a:moveTo>
                      <a:pt x="51" y="0"/>
                    </a:moveTo>
                    <a:lnTo>
                      <a:pt x="79" y="44"/>
                    </a:lnTo>
                    <a:lnTo>
                      <a:pt x="51" y="81"/>
                    </a:lnTo>
                    <a:lnTo>
                      <a:pt x="0" y="62"/>
                    </a:lnTo>
                    <a:lnTo>
                      <a:pt x="7" y="42"/>
                    </a:lnTo>
                    <a:lnTo>
                      <a:pt x="18" y="32"/>
                    </a:lnTo>
                    <a:lnTo>
                      <a:pt x="31" y="15"/>
                    </a:lnTo>
                    <a:lnTo>
                      <a:pt x="51" y="0"/>
                    </a:lnTo>
                    <a:close/>
                  </a:path>
                </a:pathLst>
              </a:custGeom>
              <a:grpFill/>
              <a:ln w="9525"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41" name="Freeform 14"/>
              <p:cNvSpPr>
                <a:spLocks/>
              </p:cNvSpPr>
              <p:nvPr/>
            </p:nvSpPr>
            <p:spPr bwMode="auto">
              <a:xfrm>
                <a:off x="1700" y="2226"/>
                <a:ext cx="69" cy="78"/>
              </a:xfrm>
              <a:custGeom>
                <a:avLst/>
                <a:gdLst>
                  <a:gd name="T0" fmla="*/ 0 w 69"/>
                  <a:gd name="T1" fmla="*/ 0 h 78"/>
                  <a:gd name="T2" fmla="*/ 0 w 69"/>
                  <a:gd name="T3" fmla="*/ 38 h 78"/>
                  <a:gd name="T4" fmla="*/ 7 w 69"/>
                  <a:gd name="T5" fmla="*/ 63 h 78"/>
                  <a:gd name="T6" fmla="*/ 18 w 69"/>
                  <a:gd name="T7" fmla="*/ 78 h 78"/>
                  <a:gd name="T8" fmla="*/ 69 w 69"/>
                  <a:gd name="T9" fmla="*/ 45 h 78"/>
                  <a:gd name="T10" fmla="*/ 60 w 69"/>
                  <a:gd name="T11" fmla="*/ 29 h 78"/>
                  <a:gd name="T12" fmla="*/ 55 w 69"/>
                  <a:gd name="T13" fmla="*/ 17 h 78"/>
                  <a:gd name="T14" fmla="*/ 52 w 69"/>
                  <a:gd name="T15" fmla="*/ 2 h 78"/>
                  <a:gd name="T16" fmla="*/ 0 w 6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78">
                    <a:moveTo>
                      <a:pt x="0" y="0"/>
                    </a:moveTo>
                    <a:lnTo>
                      <a:pt x="0" y="38"/>
                    </a:lnTo>
                    <a:lnTo>
                      <a:pt x="7" y="63"/>
                    </a:lnTo>
                    <a:lnTo>
                      <a:pt x="18" y="78"/>
                    </a:lnTo>
                    <a:lnTo>
                      <a:pt x="69" y="45"/>
                    </a:lnTo>
                    <a:lnTo>
                      <a:pt x="60" y="29"/>
                    </a:lnTo>
                    <a:lnTo>
                      <a:pt x="55" y="17"/>
                    </a:lnTo>
                    <a:lnTo>
                      <a:pt x="52" y="2"/>
                    </a:lnTo>
                    <a:lnTo>
                      <a:pt x="0" y="0"/>
                    </a:lnTo>
                    <a:close/>
                  </a:path>
                </a:pathLst>
              </a:custGeom>
              <a:grpFill/>
              <a:ln w="9525"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42" name="Freeform 15"/>
              <p:cNvSpPr>
                <a:spLocks/>
              </p:cNvSpPr>
              <p:nvPr/>
            </p:nvSpPr>
            <p:spPr bwMode="auto">
              <a:xfrm>
                <a:off x="1743" y="2300"/>
                <a:ext cx="90" cy="79"/>
              </a:xfrm>
              <a:custGeom>
                <a:avLst/>
                <a:gdLst>
                  <a:gd name="T0" fmla="*/ 32 w 90"/>
                  <a:gd name="T1" fmla="*/ 7 h 79"/>
                  <a:gd name="T2" fmla="*/ 0 w 90"/>
                  <a:gd name="T3" fmla="*/ 42 h 79"/>
                  <a:gd name="T4" fmla="*/ 21 w 90"/>
                  <a:gd name="T5" fmla="*/ 57 h 79"/>
                  <a:gd name="T6" fmla="*/ 45 w 90"/>
                  <a:gd name="T7" fmla="*/ 70 h 79"/>
                  <a:gd name="T8" fmla="*/ 62 w 90"/>
                  <a:gd name="T9" fmla="*/ 76 h 79"/>
                  <a:gd name="T10" fmla="*/ 74 w 90"/>
                  <a:gd name="T11" fmla="*/ 79 h 79"/>
                  <a:gd name="T12" fmla="*/ 90 w 90"/>
                  <a:gd name="T13" fmla="*/ 22 h 79"/>
                  <a:gd name="T14" fmla="*/ 63 w 90"/>
                  <a:gd name="T15" fmla="*/ 13 h 79"/>
                  <a:gd name="T16" fmla="*/ 50 w 90"/>
                  <a:gd name="T17" fmla="*/ 6 h 79"/>
                  <a:gd name="T18" fmla="*/ 41 w 90"/>
                  <a:gd name="T19" fmla="*/ 0 h 79"/>
                  <a:gd name="T20" fmla="*/ 32 w 90"/>
                  <a:gd name="T21" fmla="*/ 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79">
                    <a:moveTo>
                      <a:pt x="32" y="7"/>
                    </a:moveTo>
                    <a:lnTo>
                      <a:pt x="0" y="42"/>
                    </a:lnTo>
                    <a:lnTo>
                      <a:pt x="21" y="57"/>
                    </a:lnTo>
                    <a:lnTo>
                      <a:pt x="45" y="70"/>
                    </a:lnTo>
                    <a:lnTo>
                      <a:pt x="62" y="76"/>
                    </a:lnTo>
                    <a:lnTo>
                      <a:pt x="74" y="79"/>
                    </a:lnTo>
                    <a:lnTo>
                      <a:pt x="90" y="22"/>
                    </a:lnTo>
                    <a:lnTo>
                      <a:pt x="63" y="13"/>
                    </a:lnTo>
                    <a:lnTo>
                      <a:pt x="50" y="6"/>
                    </a:lnTo>
                    <a:lnTo>
                      <a:pt x="41" y="0"/>
                    </a:lnTo>
                    <a:lnTo>
                      <a:pt x="32" y="7"/>
                    </a:lnTo>
                    <a:close/>
                  </a:path>
                </a:pathLst>
              </a:custGeom>
              <a:grpFill/>
              <a:ln w="9525"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43" name="Freeform 16"/>
              <p:cNvSpPr>
                <a:spLocks/>
              </p:cNvSpPr>
              <p:nvPr/>
            </p:nvSpPr>
            <p:spPr bwMode="auto">
              <a:xfrm>
                <a:off x="1853" y="2331"/>
                <a:ext cx="67" cy="65"/>
              </a:xfrm>
              <a:custGeom>
                <a:avLst/>
                <a:gdLst>
                  <a:gd name="T0" fmla="*/ 15 w 67"/>
                  <a:gd name="T1" fmla="*/ 0 h 65"/>
                  <a:gd name="T2" fmla="*/ 36 w 67"/>
                  <a:gd name="T3" fmla="*/ 2 h 65"/>
                  <a:gd name="T4" fmla="*/ 61 w 67"/>
                  <a:gd name="T5" fmla="*/ 3 h 65"/>
                  <a:gd name="T6" fmla="*/ 67 w 67"/>
                  <a:gd name="T7" fmla="*/ 63 h 65"/>
                  <a:gd name="T8" fmla="*/ 40 w 67"/>
                  <a:gd name="T9" fmla="*/ 65 h 65"/>
                  <a:gd name="T10" fmla="*/ 15 w 67"/>
                  <a:gd name="T11" fmla="*/ 62 h 65"/>
                  <a:gd name="T12" fmla="*/ 0 w 67"/>
                  <a:gd name="T13" fmla="*/ 59 h 65"/>
                  <a:gd name="T14" fmla="*/ 15 w 67"/>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65">
                    <a:moveTo>
                      <a:pt x="15" y="0"/>
                    </a:moveTo>
                    <a:lnTo>
                      <a:pt x="36" y="2"/>
                    </a:lnTo>
                    <a:lnTo>
                      <a:pt x="61" y="3"/>
                    </a:lnTo>
                    <a:lnTo>
                      <a:pt x="67" y="63"/>
                    </a:lnTo>
                    <a:lnTo>
                      <a:pt x="40" y="65"/>
                    </a:lnTo>
                    <a:lnTo>
                      <a:pt x="15" y="62"/>
                    </a:lnTo>
                    <a:lnTo>
                      <a:pt x="0" y="59"/>
                    </a:lnTo>
                    <a:lnTo>
                      <a:pt x="15" y="0"/>
                    </a:lnTo>
                    <a:close/>
                  </a:path>
                </a:pathLst>
              </a:custGeom>
              <a:grpFill/>
              <a:ln w="9525"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44" name="Freeform 17"/>
              <p:cNvSpPr>
                <a:spLocks/>
              </p:cNvSpPr>
              <p:nvPr/>
            </p:nvSpPr>
            <p:spPr bwMode="auto">
              <a:xfrm>
                <a:off x="2007" y="2255"/>
                <a:ext cx="69" cy="70"/>
              </a:xfrm>
              <a:custGeom>
                <a:avLst/>
                <a:gdLst>
                  <a:gd name="T0" fmla="*/ 15 w 69"/>
                  <a:gd name="T1" fmla="*/ 0 h 70"/>
                  <a:gd name="T2" fmla="*/ 11 w 69"/>
                  <a:gd name="T3" fmla="*/ 16 h 70"/>
                  <a:gd name="T4" fmla="*/ 5 w 69"/>
                  <a:gd name="T5" fmla="*/ 28 h 70"/>
                  <a:gd name="T6" fmla="*/ 0 w 69"/>
                  <a:gd name="T7" fmla="*/ 37 h 70"/>
                  <a:gd name="T8" fmla="*/ 44 w 69"/>
                  <a:gd name="T9" fmla="*/ 70 h 70"/>
                  <a:gd name="T10" fmla="*/ 56 w 69"/>
                  <a:gd name="T11" fmla="*/ 54 h 70"/>
                  <a:gd name="T12" fmla="*/ 65 w 69"/>
                  <a:gd name="T13" fmla="*/ 37 h 70"/>
                  <a:gd name="T14" fmla="*/ 69 w 69"/>
                  <a:gd name="T15" fmla="*/ 16 h 70"/>
                  <a:gd name="T16" fmla="*/ 69 w 69"/>
                  <a:gd name="T17" fmla="*/ 6 h 70"/>
                  <a:gd name="T18" fmla="*/ 15 w 6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15" y="0"/>
                    </a:moveTo>
                    <a:lnTo>
                      <a:pt x="11" y="16"/>
                    </a:lnTo>
                    <a:lnTo>
                      <a:pt x="5" y="28"/>
                    </a:lnTo>
                    <a:lnTo>
                      <a:pt x="0" y="37"/>
                    </a:lnTo>
                    <a:lnTo>
                      <a:pt x="44" y="70"/>
                    </a:lnTo>
                    <a:lnTo>
                      <a:pt x="56" y="54"/>
                    </a:lnTo>
                    <a:lnTo>
                      <a:pt x="65" y="37"/>
                    </a:lnTo>
                    <a:lnTo>
                      <a:pt x="69" y="16"/>
                    </a:lnTo>
                    <a:lnTo>
                      <a:pt x="69" y="6"/>
                    </a:lnTo>
                    <a:lnTo>
                      <a:pt x="15" y="0"/>
                    </a:lnTo>
                    <a:close/>
                  </a:path>
                </a:pathLst>
              </a:custGeom>
              <a:grpFill/>
              <a:ln w="9525"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45" name="Freeform 18"/>
              <p:cNvSpPr>
                <a:spLocks/>
              </p:cNvSpPr>
              <p:nvPr/>
            </p:nvSpPr>
            <p:spPr bwMode="auto">
              <a:xfrm>
                <a:off x="1946" y="2313"/>
                <a:ext cx="79" cy="78"/>
              </a:xfrm>
              <a:custGeom>
                <a:avLst/>
                <a:gdLst>
                  <a:gd name="T0" fmla="*/ 40 w 79"/>
                  <a:gd name="T1" fmla="*/ 0 h 78"/>
                  <a:gd name="T2" fmla="*/ 28 w 79"/>
                  <a:gd name="T3" fmla="*/ 8 h 78"/>
                  <a:gd name="T4" fmla="*/ 12 w 79"/>
                  <a:gd name="T5" fmla="*/ 14 h 78"/>
                  <a:gd name="T6" fmla="*/ 0 w 79"/>
                  <a:gd name="T7" fmla="*/ 18 h 78"/>
                  <a:gd name="T8" fmla="*/ 16 w 79"/>
                  <a:gd name="T9" fmla="*/ 78 h 78"/>
                  <a:gd name="T10" fmla="*/ 36 w 79"/>
                  <a:gd name="T11" fmla="*/ 69 h 78"/>
                  <a:gd name="T12" fmla="*/ 51 w 79"/>
                  <a:gd name="T13" fmla="*/ 59 h 78"/>
                  <a:gd name="T14" fmla="*/ 66 w 79"/>
                  <a:gd name="T15" fmla="*/ 48 h 78"/>
                  <a:gd name="T16" fmla="*/ 79 w 79"/>
                  <a:gd name="T17" fmla="*/ 39 h 78"/>
                  <a:gd name="T18" fmla="*/ 40 w 79"/>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8">
                    <a:moveTo>
                      <a:pt x="40" y="0"/>
                    </a:moveTo>
                    <a:lnTo>
                      <a:pt x="28" y="8"/>
                    </a:lnTo>
                    <a:lnTo>
                      <a:pt x="12" y="14"/>
                    </a:lnTo>
                    <a:lnTo>
                      <a:pt x="0" y="18"/>
                    </a:lnTo>
                    <a:lnTo>
                      <a:pt x="16" y="78"/>
                    </a:lnTo>
                    <a:lnTo>
                      <a:pt x="36" y="69"/>
                    </a:lnTo>
                    <a:lnTo>
                      <a:pt x="51" y="59"/>
                    </a:lnTo>
                    <a:lnTo>
                      <a:pt x="66" y="48"/>
                    </a:lnTo>
                    <a:lnTo>
                      <a:pt x="79" y="39"/>
                    </a:lnTo>
                    <a:lnTo>
                      <a:pt x="40" y="0"/>
                    </a:lnTo>
                    <a:close/>
                  </a:path>
                </a:pathLst>
              </a:custGeom>
              <a:grpFill/>
              <a:ln w="9525"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grpSp>
        <p:sp>
          <p:nvSpPr>
            <p:cNvPr id="70" name="TextBox 69"/>
            <p:cNvSpPr txBox="1"/>
            <p:nvPr/>
          </p:nvSpPr>
          <p:spPr>
            <a:xfrm rot="21059944">
              <a:off x="3488343" y="2184860"/>
              <a:ext cx="2072233" cy="392570"/>
            </a:xfrm>
            <a:prstGeom prst="rect">
              <a:avLst/>
            </a:prstGeom>
            <a:noFill/>
          </p:spPr>
          <p:txBody>
            <a:bodyPr wrap="square" rtlCol="0">
              <a:spAutoFit/>
            </a:bodyPr>
            <a:lstStyle/>
            <a:p>
              <a:pPr algn="ctr"/>
              <a:r>
                <a:rPr lang="en-US" sz="1400" b="1" dirty="0" smtClean="0">
                  <a:solidFill>
                    <a:schemeClr val="bg1"/>
                  </a:solidFill>
                  <a:effectLst>
                    <a:outerShdw blurRad="50800" dist="50800" dir="3000000" algn="ctr" rotWithShape="0">
                      <a:schemeClr val="tx1"/>
                    </a:outerShdw>
                  </a:effectLst>
                </a:rPr>
                <a:t>LIBRARY</a:t>
              </a:r>
            </a:p>
          </p:txBody>
        </p:sp>
      </p:grpSp>
      <p:grpSp>
        <p:nvGrpSpPr>
          <p:cNvPr id="5" name="Group 4"/>
          <p:cNvGrpSpPr/>
          <p:nvPr/>
        </p:nvGrpSpPr>
        <p:grpSpPr>
          <a:xfrm rot="183299">
            <a:off x="2661069" y="3287074"/>
            <a:ext cx="1956401" cy="788931"/>
            <a:chOff x="2661069" y="3287074"/>
            <a:chExt cx="1956401" cy="828563"/>
          </a:xfrm>
        </p:grpSpPr>
        <p:grpSp>
          <p:nvGrpSpPr>
            <p:cNvPr id="49" name="Group 30"/>
            <p:cNvGrpSpPr>
              <a:grpSpLocks/>
            </p:cNvGrpSpPr>
            <p:nvPr/>
          </p:nvGrpSpPr>
          <p:grpSpPr bwMode="auto">
            <a:xfrm rot="489282">
              <a:off x="3094195" y="3287074"/>
              <a:ext cx="1157803" cy="828563"/>
              <a:chOff x="1700" y="2081"/>
              <a:chExt cx="387" cy="315"/>
            </a:xfrm>
            <a:solidFill>
              <a:srgbClr val="5E88BA">
                <a:alpha val="87059"/>
              </a:srgbClr>
            </a:solidFill>
            <a:effectLst>
              <a:outerShdw blurRad="50800" dist="38100" dir="5400000" algn="t" rotWithShape="0">
                <a:prstClr val="black">
                  <a:alpha val="33000"/>
                </a:prstClr>
              </a:outerShdw>
            </a:effectLst>
          </p:grpSpPr>
          <p:sp>
            <p:nvSpPr>
              <p:cNvPr id="50" name="Freeform 31"/>
              <p:cNvSpPr>
                <a:spLocks/>
              </p:cNvSpPr>
              <p:nvPr/>
            </p:nvSpPr>
            <p:spPr bwMode="auto">
              <a:xfrm>
                <a:off x="1793" y="2082"/>
                <a:ext cx="70" cy="63"/>
              </a:xfrm>
              <a:custGeom>
                <a:avLst/>
                <a:gdLst>
                  <a:gd name="T0" fmla="*/ 0 w 70"/>
                  <a:gd name="T1" fmla="*/ 18 h 63"/>
                  <a:gd name="T2" fmla="*/ 61 w 70"/>
                  <a:gd name="T3" fmla="*/ 0 h 63"/>
                  <a:gd name="T4" fmla="*/ 70 w 70"/>
                  <a:gd name="T5" fmla="*/ 53 h 63"/>
                  <a:gd name="T6" fmla="*/ 18 w 70"/>
                  <a:gd name="T7" fmla="*/ 63 h 63"/>
                  <a:gd name="T8" fmla="*/ 0 w 70"/>
                  <a:gd name="T9" fmla="*/ 18 h 63"/>
                </a:gdLst>
                <a:ahLst/>
                <a:cxnLst>
                  <a:cxn ang="0">
                    <a:pos x="T0" y="T1"/>
                  </a:cxn>
                  <a:cxn ang="0">
                    <a:pos x="T2" y="T3"/>
                  </a:cxn>
                  <a:cxn ang="0">
                    <a:pos x="T4" y="T5"/>
                  </a:cxn>
                  <a:cxn ang="0">
                    <a:pos x="T6" y="T7"/>
                  </a:cxn>
                  <a:cxn ang="0">
                    <a:pos x="T8" y="T9"/>
                  </a:cxn>
                </a:cxnLst>
                <a:rect l="0" t="0" r="r" b="b"/>
                <a:pathLst>
                  <a:path w="70" h="63">
                    <a:moveTo>
                      <a:pt x="0" y="18"/>
                    </a:moveTo>
                    <a:lnTo>
                      <a:pt x="61" y="0"/>
                    </a:lnTo>
                    <a:lnTo>
                      <a:pt x="70" y="53"/>
                    </a:lnTo>
                    <a:lnTo>
                      <a:pt x="18" y="63"/>
                    </a:lnTo>
                    <a:lnTo>
                      <a:pt x="0" y="18"/>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51" name="Freeform 32"/>
              <p:cNvSpPr>
                <a:spLocks/>
              </p:cNvSpPr>
              <p:nvPr/>
            </p:nvSpPr>
            <p:spPr bwMode="auto">
              <a:xfrm>
                <a:off x="1895" y="2081"/>
                <a:ext cx="58" cy="60"/>
              </a:xfrm>
              <a:custGeom>
                <a:avLst/>
                <a:gdLst>
                  <a:gd name="T0" fmla="*/ 0 w 58"/>
                  <a:gd name="T1" fmla="*/ 0 h 60"/>
                  <a:gd name="T2" fmla="*/ 58 w 58"/>
                  <a:gd name="T3" fmla="*/ 7 h 60"/>
                  <a:gd name="T4" fmla="*/ 42 w 58"/>
                  <a:gd name="T5" fmla="*/ 60 h 60"/>
                  <a:gd name="T6" fmla="*/ 3 w 58"/>
                  <a:gd name="T7" fmla="*/ 54 h 60"/>
                  <a:gd name="T8" fmla="*/ 0 w 58"/>
                  <a:gd name="T9" fmla="*/ 0 h 60"/>
                </a:gdLst>
                <a:ahLst/>
                <a:cxnLst>
                  <a:cxn ang="0">
                    <a:pos x="T0" y="T1"/>
                  </a:cxn>
                  <a:cxn ang="0">
                    <a:pos x="T2" y="T3"/>
                  </a:cxn>
                  <a:cxn ang="0">
                    <a:pos x="T4" y="T5"/>
                  </a:cxn>
                  <a:cxn ang="0">
                    <a:pos x="T6" y="T7"/>
                  </a:cxn>
                  <a:cxn ang="0">
                    <a:pos x="T8" y="T9"/>
                  </a:cxn>
                </a:cxnLst>
                <a:rect l="0" t="0" r="r" b="b"/>
                <a:pathLst>
                  <a:path w="58" h="60">
                    <a:moveTo>
                      <a:pt x="0" y="0"/>
                    </a:moveTo>
                    <a:lnTo>
                      <a:pt x="58" y="7"/>
                    </a:lnTo>
                    <a:lnTo>
                      <a:pt x="42" y="60"/>
                    </a:lnTo>
                    <a:lnTo>
                      <a:pt x="3" y="54"/>
                    </a:lnTo>
                    <a:lnTo>
                      <a:pt x="0"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52" name="Freeform 33"/>
              <p:cNvSpPr>
                <a:spLocks/>
              </p:cNvSpPr>
              <p:nvPr/>
            </p:nvSpPr>
            <p:spPr bwMode="auto">
              <a:xfrm>
                <a:off x="1965" y="2100"/>
                <a:ext cx="71" cy="72"/>
              </a:xfrm>
              <a:custGeom>
                <a:avLst/>
                <a:gdLst>
                  <a:gd name="T0" fmla="*/ 18 w 71"/>
                  <a:gd name="T1" fmla="*/ 0 h 72"/>
                  <a:gd name="T2" fmla="*/ 0 w 71"/>
                  <a:gd name="T3" fmla="*/ 53 h 72"/>
                  <a:gd name="T4" fmla="*/ 32 w 71"/>
                  <a:gd name="T5" fmla="*/ 72 h 72"/>
                  <a:gd name="T6" fmla="*/ 71 w 71"/>
                  <a:gd name="T7" fmla="*/ 30 h 72"/>
                  <a:gd name="T8" fmla="*/ 18 w 71"/>
                  <a:gd name="T9" fmla="*/ 0 h 72"/>
                </a:gdLst>
                <a:ahLst/>
                <a:cxnLst>
                  <a:cxn ang="0">
                    <a:pos x="T0" y="T1"/>
                  </a:cxn>
                  <a:cxn ang="0">
                    <a:pos x="T2" y="T3"/>
                  </a:cxn>
                  <a:cxn ang="0">
                    <a:pos x="T4" y="T5"/>
                  </a:cxn>
                  <a:cxn ang="0">
                    <a:pos x="T6" y="T7"/>
                  </a:cxn>
                  <a:cxn ang="0">
                    <a:pos x="T8" y="T9"/>
                  </a:cxn>
                </a:cxnLst>
                <a:rect l="0" t="0" r="r" b="b"/>
                <a:pathLst>
                  <a:path w="71" h="72">
                    <a:moveTo>
                      <a:pt x="18" y="0"/>
                    </a:moveTo>
                    <a:lnTo>
                      <a:pt x="0" y="53"/>
                    </a:lnTo>
                    <a:lnTo>
                      <a:pt x="32" y="72"/>
                    </a:lnTo>
                    <a:lnTo>
                      <a:pt x="71" y="30"/>
                    </a:lnTo>
                    <a:lnTo>
                      <a:pt x="18"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53" name="Freeform 34"/>
              <p:cNvSpPr>
                <a:spLocks/>
              </p:cNvSpPr>
              <p:nvPr/>
            </p:nvSpPr>
            <p:spPr bwMode="auto">
              <a:xfrm>
                <a:off x="2021" y="2172"/>
                <a:ext cx="66" cy="68"/>
              </a:xfrm>
              <a:custGeom>
                <a:avLst/>
                <a:gdLst>
                  <a:gd name="T0" fmla="*/ 1 w 66"/>
                  <a:gd name="T1" fmla="*/ 27 h 68"/>
                  <a:gd name="T2" fmla="*/ 49 w 66"/>
                  <a:gd name="T3" fmla="*/ 0 h 68"/>
                  <a:gd name="T4" fmla="*/ 60 w 66"/>
                  <a:gd name="T5" fmla="*/ 14 h 68"/>
                  <a:gd name="T6" fmla="*/ 63 w 66"/>
                  <a:gd name="T7" fmla="*/ 30 h 68"/>
                  <a:gd name="T8" fmla="*/ 66 w 66"/>
                  <a:gd name="T9" fmla="*/ 44 h 68"/>
                  <a:gd name="T10" fmla="*/ 63 w 66"/>
                  <a:gd name="T11" fmla="*/ 68 h 68"/>
                  <a:gd name="T12" fmla="*/ 0 w 66"/>
                  <a:gd name="T13" fmla="*/ 59 h 68"/>
                  <a:gd name="T14" fmla="*/ 1 w 66"/>
                  <a:gd name="T15" fmla="*/ 27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8">
                    <a:moveTo>
                      <a:pt x="1" y="27"/>
                    </a:moveTo>
                    <a:lnTo>
                      <a:pt x="49" y="0"/>
                    </a:lnTo>
                    <a:lnTo>
                      <a:pt x="60" y="14"/>
                    </a:lnTo>
                    <a:lnTo>
                      <a:pt x="63" y="30"/>
                    </a:lnTo>
                    <a:lnTo>
                      <a:pt x="66" y="44"/>
                    </a:lnTo>
                    <a:lnTo>
                      <a:pt x="63" y="68"/>
                    </a:lnTo>
                    <a:lnTo>
                      <a:pt x="0" y="59"/>
                    </a:lnTo>
                    <a:lnTo>
                      <a:pt x="1" y="27"/>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54" name="Freeform 35"/>
              <p:cNvSpPr>
                <a:spLocks/>
              </p:cNvSpPr>
              <p:nvPr/>
            </p:nvSpPr>
            <p:spPr bwMode="auto">
              <a:xfrm>
                <a:off x="1709" y="2124"/>
                <a:ext cx="79" cy="81"/>
              </a:xfrm>
              <a:custGeom>
                <a:avLst/>
                <a:gdLst>
                  <a:gd name="T0" fmla="*/ 51 w 79"/>
                  <a:gd name="T1" fmla="*/ 0 h 81"/>
                  <a:gd name="T2" fmla="*/ 79 w 79"/>
                  <a:gd name="T3" fmla="*/ 44 h 81"/>
                  <a:gd name="T4" fmla="*/ 51 w 79"/>
                  <a:gd name="T5" fmla="*/ 81 h 81"/>
                  <a:gd name="T6" fmla="*/ 0 w 79"/>
                  <a:gd name="T7" fmla="*/ 62 h 81"/>
                  <a:gd name="T8" fmla="*/ 7 w 79"/>
                  <a:gd name="T9" fmla="*/ 42 h 81"/>
                  <a:gd name="T10" fmla="*/ 18 w 79"/>
                  <a:gd name="T11" fmla="*/ 32 h 81"/>
                  <a:gd name="T12" fmla="*/ 31 w 79"/>
                  <a:gd name="T13" fmla="*/ 15 h 81"/>
                  <a:gd name="T14" fmla="*/ 51 w 7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81">
                    <a:moveTo>
                      <a:pt x="51" y="0"/>
                    </a:moveTo>
                    <a:lnTo>
                      <a:pt x="79" y="44"/>
                    </a:lnTo>
                    <a:lnTo>
                      <a:pt x="51" y="81"/>
                    </a:lnTo>
                    <a:lnTo>
                      <a:pt x="0" y="62"/>
                    </a:lnTo>
                    <a:lnTo>
                      <a:pt x="7" y="42"/>
                    </a:lnTo>
                    <a:lnTo>
                      <a:pt x="18" y="32"/>
                    </a:lnTo>
                    <a:lnTo>
                      <a:pt x="31" y="15"/>
                    </a:lnTo>
                    <a:lnTo>
                      <a:pt x="51"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55" name="Freeform 36"/>
              <p:cNvSpPr>
                <a:spLocks/>
              </p:cNvSpPr>
              <p:nvPr/>
            </p:nvSpPr>
            <p:spPr bwMode="auto">
              <a:xfrm>
                <a:off x="1700" y="2226"/>
                <a:ext cx="69" cy="78"/>
              </a:xfrm>
              <a:custGeom>
                <a:avLst/>
                <a:gdLst>
                  <a:gd name="T0" fmla="*/ 0 w 69"/>
                  <a:gd name="T1" fmla="*/ 0 h 78"/>
                  <a:gd name="T2" fmla="*/ 0 w 69"/>
                  <a:gd name="T3" fmla="*/ 38 h 78"/>
                  <a:gd name="T4" fmla="*/ 7 w 69"/>
                  <a:gd name="T5" fmla="*/ 63 h 78"/>
                  <a:gd name="T6" fmla="*/ 18 w 69"/>
                  <a:gd name="T7" fmla="*/ 78 h 78"/>
                  <a:gd name="T8" fmla="*/ 69 w 69"/>
                  <a:gd name="T9" fmla="*/ 45 h 78"/>
                  <a:gd name="T10" fmla="*/ 60 w 69"/>
                  <a:gd name="T11" fmla="*/ 29 h 78"/>
                  <a:gd name="T12" fmla="*/ 55 w 69"/>
                  <a:gd name="T13" fmla="*/ 17 h 78"/>
                  <a:gd name="T14" fmla="*/ 52 w 69"/>
                  <a:gd name="T15" fmla="*/ 2 h 78"/>
                  <a:gd name="T16" fmla="*/ 0 w 6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78">
                    <a:moveTo>
                      <a:pt x="0" y="0"/>
                    </a:moveTo>
                    <a:lnTo>
                      <a:pt x="0" y="38"/>
                    </a:lnTo>
                    <a:lnTo>
                      <a:pt x="7" y="63"/>
                    </a:lnTo>
                    <a:lnTo>
                      <a:pt x="18" y="78"/>
                    </a:lnTo>
                    <a:lnTo>
                      <a:pt x="69" y="45"/>
                    </a:lnTo>
                    <a:lnTo>
                      <a:pt x="60" y="29"/>
                    </a:lnTo>
                    <a:lnTo>
                      <a:pt x="55" y="17"/>
                    </a:lnTo>
                    <a:lnTo>
                      <a:pt x="52" y="2"/>
                    </a:lnTo>
                    <a:lnTo>
                      <a:pt x="0"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56" name="Freeform 37"/>
              <p:cNvSpPr>
                <a:spLocks/>
              </p:cNvSpPr>
              <p:nvPr/>
            </p:nvSpPr>
            <p:spPr bwMode="auto">
              <a:xfrm>
                <a:off x="1743" y="2300"/>
                <a:ext cx="90" cy="79"/>
              </a:xfrm>
              <a:custGeom>
                <a:avLst/>
                <a:gdLst>
                  <a:gd name="T0" fmla="*/ 32 w 90"/>
                  <a:gd name="T1" fmla="*/ 7 h 79"/>
                  <a:gd name="T2" fmla="*/ 0 w 90"/>
                  <a:gd name="T3" fmla="*/ 42 h 79"/>
                  <a:gd name="T4" fmla="*/ 21 w 90"/>
                  <a:gd name="T5" fmla="*/ 57 h 79"/>
                  <a:gd name="T6" fmla="*/ 45 w 90"/>
                  <a:gd name="T7" fmla="*/ 70 h 79"/>
                  <a:gd name="T8" fmla="*/ 62 w 90"/>
                  <a:gd name="T9" fmla="*/ 76 h 79"/>
                  <a:gd name="T10" fmla="*/ 74 w 90"/>
                  <a:gd name="T11" fmla="*/ 79 h 79"/>
                  <a:gd name="T12" fmla="*/ 90 w 90"/>
                  <a:gd name="T13" fmla="*/ 22 h 79"/>
                  <a:gd name="T14" fmla="*/ 63 w 90"/>
                  <a:gd name="T15" fmla="*/ 13 h 79"/>
                  <a:gd name="T16" fmla="*/ 50 w 90"/>
                  <a:gd name="T17" fmla="*/ 6 h 79"/>
                  <a:gd name="T18" fmla="*/ 41 w 90"/>
                  <a:gd name="T19" fmla="*/ 0 h 79"/>
                  <a:gd name="T20" fmla="*/ 32 w 90"/>
                  <a:gd name="T21" fmla="*/ 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79">
                    <a:moveTo>
                      <a:pt x="32" y="7"/>
                    </a:moveTo>
                    <a:lnTo>
                      <a:pt x="0" y="42"/>
                    </a:lnTo>
                    <a:lnTo>
                      <a:pt x="21" y="57"/>
                    </a:lnTo>
                    <a:lnTo>
                      <a:pt x="45" y="70"/>
                    </a:lnTo>
                    <a:lnTo>
                      <a:pt x="62" y="76"/>
                    </a:lnTo>
                    <a:lnTo>
                      <a:pt x="74" y="79"/>
                    </a:lnTo>
                    <a:lnTo>
                      <a:pt x="90" y="22"/>
                    </a:lnTo>
                    <a:lnTo>
                      <a:pt x="63" y="13"/>
                    </a:lnTo>
                    <a:lnTo>
                      <a:pt x="50" y="6"/>
                    </a:lnTo>
                    <a:lnTo>
                      <a:pt x="41" y="0"/>
                    </a:lnTo>
                    <a:lnTo>
                      <a:pt x="32" y="7"/>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57" name="Freeform 38"/>
              <p:cNvSpPr>
                <a:spLocks/>
              </p:cNvSpPr>
              <p:nvPr/>
            </p:nvSpPr>
            <p:spPr bwMode="auto">
              <a:xfrm>
                <a:off x="1853" y="2331"/>
                <a:ext cx="67" cy="65"/>
              </a:xfrm>
              <a:custGeom>
                <a:avLst/>
                <a:gdLst>
                  <a:gd name="T0" fmla="*/ 15 w 67"/>
                  <a:gd name="T1" fmla="*/ 0 h 65"/>
                  <a:gd name="T2" fmla="*/ 36 w 67"/>
                  <a:gd name="T3" fmla="*/ 2 h 65"/>
                  <a:gd name="T4" fmla="*/ 61 w 67"/>
                  <a:gd name="T5" fmla="*/ 3 h 65"/>
                  <a:gd name="T6" fmla="*/ 67 w 67"/>
                  <a:gd name="T7" fmla="*/ 63 h 65"/>
                  <a:gd name="T8" fmla="*/ 40 w 67"/>
                  <a:gd name="T9" fmla="*/ 65 h 65"/>
                  <a:gd name="T10" fmla="*/ 15 w 67"/>
                  <a:gd name="T11" fmla="*/ 62 h 65"/>
                  <a:gd name="T12" fmla="*/ 0 w 67"/>
                  <a:gd name="T13" fmla="*/ 59 h 65"/>
                  <a:gd name="T14" fmla="*/ 15 w 67"/>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65">
                    <a:moveTo>
                      <a:pt x="15" y="0"/>
                    </a:moveTo>
                    <a:lnTo>
                      <a:pt x="36" y="2"/>
                    </a:lnTo>
                    <a:lnTo>
                      <a:pt x="61" y="3"/>
                    </a:lnTo>
                    <a:lnTo>
                      <a:pt x="67" y="63"/>
                    </a:lnTo>
                    <a:lnTo>
                      <a:pt x="40" y="65"/>
                    </a:lnTo>
                    <a:lnTo>
                      <a:pt x="15" y="62"/>
                    </a:lnTo>
                    <a:lnTo>
                      <a:pt x="0" y="59"/>
                    </a:lnTo>
                    <a:lnTo>
                      <a:pt x="15"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58" name="Freeform 39"/>
              <p:cNvSpPr>
                <a:spLocks/>
              </p:cNvSpPr>
              <p:nvPr/>
            </p:nvSpPr>
            <p:spPr bwMode="auto">
              <a:xfrm>
                <a:off x="2007" y="2255"/>
                <a:ext cx="69" cy="70"/>
              </a:xfrm>
              <a:custGeom>
                <a:avLst/>
                <a:gdLst>
                  <a:gd name="T0" fmla="*/ 15 w 69"/>
                  <a:gd name="T1" fmla="*/ 0 h 70"/>
                  <a:gd name="T2" fmla="*/ 11 w 69"/>
                  <a:gd name="T3" fmla="*/ 16 h 70"/>
                  <a:gd name="T4" fmla="*/ 5 w 69"/>
                  <a:gd name="T5" fmla="*/ 28 h 70"/>
                  <a:gd name="T6" fmla="*/ 0 w 69"/>
                  <a:gd name="T7" fmla="*/ 37 h 70"/>
                  <a:gd name="T8" fmla="*/ 44 w 69"/>
                  <a:gd name="T9" fmla="*/ 70 h 70"/>
                  <a:gd name="T10" fmla="*/ 56 w 69"/>
                  <a:gd name="T11" fmla="*/ 54 h 70"/>
                  <a:gd name="T12" fmla="*/ 65 w 69"/>
                  <a:gd name="T13" fmla="*/ 37 h 70"/>
                  <a:gd name="T14" fmla="*/ 69 w 69"/>
                  <a:gd name="T15" fmla="*/ 16 h 70"/>
                  <a:gd name="T16" fmla="*/ 69 w 69"/>
                  <a:gd name="T17" fmla="*/ 6 h 70"/>
                  <a:gd name="T18" fmla="*/ 15 w 6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15" y="0"/>
                    </a:moveTo>
                    <a:lnTo>
                      <a:pt x="11" y="16"/>
                    </a:lnTo>
                    <a:lnTo>
                      <a:pt x="5" y="28"/>
                    </a:lnTo>
                    <a:lnTo>
                      <a:pt x="0" y="37"/>
                    </a:lnTo>
                    <a:lnTo>
                      <a:pt x="44" y="70"/>
                    </a:lnTo>
                    <a:lnTo>
                      <a:pt x="56" y="54"/>
                    </a:lnTo>
                    <a:lnTo>
                      <a:pt x="65" y="37"/>
                    </a:lnTo>
                    <a:lnTo>
                      <a:pt x="69" y="16"/>
                    </a:lnTo>
                    <a:lnTo>
                      <a:pt x="69" y="6"/>
                    </a:lnTo>
                    <a:lnTo>
                      <a:pt x="15"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59" name="Freeform 40"/>
              <p:cNvSpPr>
                <a:spLocks/>
              </p:cNvSpPr>
              <p:nvPr/>
            </p:nvSpPr>
            <p:spPr bwMode="auto">
              <a:xfrm>
                <a:off x="1946" y="2313"/>
                <a:ext cx="79" cy="78"/>
              </a:xfrm>
              <a:custGeom>
                <a:avLst/>
                <a:gdLst>
                  <a:gd name="T0" fmla="*/ 40 w 79"/>
                  <a:gd name="T1" fmla="*/ 0 h 78"/>
                  <a:gd name="T2" fmla="*/ 28 w 79"/>
                  <a:gd name="T3" fmla="*/ 8 h 78"/>
                  <a:gd name="T4" fmla="*/ 12 w 79"/>
                  <a:gd name="T5" fmla="*/ 14 h 78"/>
                  <a:gd name="T6" fmla="*/ 0 w 79"/>
                  <a:gd name="T7" fmla="*/ 18 h 78"/>
                  <a:gd name="T8" fmla="*/ 16 w 79"/>
                  <a:gd name="T9" fmla="*/ 78 h 78"/>
                  <a:gd name="T10" fmla="*/ 36 w 79"/>
                  <a:gd name="T11" fmla="*/ 69 h 78"/>
                  <a:gd name="T12" fmla="*/ 51 w 79"/>
                  <a:gd name="T13" fmla="*/ 59 h 78"/>
                  <a:gd name="T14" fmla="*/ 66 w 79"/>
                  <a:gd name="T15" fmla="*/ 48 h 78"/>
                  <a:gd name="T16" fmla="*/ 79 w 79"/>
                  <a:gd name="T17" fmla="*/ 39 h 78"/>
                  <a:gd name="T18" fmla="*/ 40 w 79"/>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8">
                    <a:moveTo>
                      <a:pt x="40" y="0"/>
                    </a:moveTo>
                    <a:lnTo>
                      <a:pt x="28" y="8"/>
                    </a:lnTo>
                    <a:lnTo>
                      <a:pt x="12" y="14"/>
                    </a:lnTo>
                    <a:lnTo>
                      <a:pt x="0" y="18"/>
                    </a:lnTo>
                    <a:lnTo>
                      <a:pt x="16" y="78"/>
                    </a:lnTo>
                    <a:lnTo>
                      <a:pt x="36" y="69"/>
                    </a:lnTo>
                    <a:lnTo>
                      <a:pt x="51" y="59"/>
                    </a:lnTo>
                    <a:lnTo>
                      <a:pt x="66" y="48"/>
                    </a:lnTo>
                    <a:lnTo>
                      <a:pt x="79" y="39"/>
                    </a:lnTo>
                    <a:lnTo>
                      <a:pt x="40"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grpSp>
        <p:sp>
          <p:nvSpPr>
            <p:cNvPr id="71" name="TextBox 70"/>
            <p:cNvSpPr txBox="1"/>
            <p:nvPr/>
          </p:nvSpPr>
          <p:spPr>
            <a:xfrm rot="21416701">
              <a:off x="2661069" y="3437538"/>
              <a:ext cx="1956401" cy="523220"/>
            </a:xfrm>
            <a:prstGeom prst="rect">
              <a:avLst/>
            </a:prstGeom>
            <a:noFill/>
          </p:spPr>
          <p:txBody>
            <a:bodyPr wrap="square" rtlCol="0">
              <a:spAutoFit/>
            </a:bodyPr>
            <a:lstStyle/>
            <a:p>
              <a:pPr algn="ctr"/>
              <a:r>
                <a:rPr lang="en-US" sz="1400" b="1" dirty="0" smtClean="0">
                  <a:solidFill>
                    <a:schemeClr val="bg1"/>
                  </a:solidFill>
                  <a:effectLst>
                    <a:outerShdw blurRad="50800" dist="50800" dir="3000000" algn="ctr" rotWithShape="0">
                      <a:schemeClr val="tx1"/>
                    </a:outerShdw>
                  </a:effectLst>
                </a:rPr>
                <a:t>NEW REC</a:t>
              </a:r>
            </a:p>
            <a:p>
              <a:pPr algn="ctr"/>
              <a:r>
                <a:rPr lang="en-US" sz="1400" b="1" dirty="0" smtClean="0">
                  <a:solidFill>
                    <a:schemeClr val="bg1"/>
                  </a:solidFill>
                  <a:effectLst>
                    <a:outerShdw blurRad="50800" dist="50800" dir="3000000" algn="ctr" rotWithShape="0">
                      <a:schemeClr val="tx1"/>
                    </a:outerShdw>
                  </a:effectLst>
                </a:rPr>
                <a:t>CENTER</a:t>
              </a:r>
            </a:p>
          </p:txBody>
        </p:sp>
      </p:grpSp>
      <p:sp>
        <p:nvSpPr>
          <p:cNvPr id="75" name="Freeform 74"/>
          <p:cNvSpPr/>
          <p:nvPr/>
        </p:nvSpPr>
        <p:spPr>
          <a:xfrm>
            <a:off x="1952786" y="836908"/>
            <a:ext cx="3277892" cy="3184902"/>
          </a:xfrm>
          <a:custGeom>
            <a:avLst/>
            <a:gdLst>
              <a:gd name="connsiteX0" fmla="*/ 3277892 w 3277892"/>
              <a:gd name="connsiteY0" fmla="*/ 0 h 3184902"/>
              <a:gd name="connsiteX1" fmla="*/ 2688956 w 3277892"/>
              <a:gd name="connsiteY1" fmla="*/ 162733 h 3184902"/>
              <a:gd name="connsiteX2" fmla="*/ 2533973 w 3277892"/>
              <a:gd name="connsiteY2" fmla="*/ 216977 h 3184902"/>
              <a:gd name="connsiteX3" fmla="*/ 2448733 w 3277892"/>
              <a:gd name="connsiteY3" fmla="*/ 418455 h 3184902"/>
              <a:gd name="connsiteX4" fmla="*/ 2394489 w 3277892"/>
              <a:gd name="connsiteY4" fmla="*/ 604434 h 3184902"/>
              <a:gd name="connsiteX5" fmla="*/ 2069024 w 3277892"/>
              <a:gd name="connsiteY5" fmla="*/ 736170 h 3184902"/>
              <a:gd name="connsiteX6" fmla="*/ 1774556 w 3277892"/>
              <a:gd name="connsiteY6" fmla="*/ 782665 h 3184902"/>
              <a:gd name="connsiteX7" fmla="*/ 1635072 w 3277892"/>
              <a:gd name="connsiteY7" fmla="*/ 805912 h 3184902"/>
              <a:gd name="connsiteX8" fmla="*/ 1573078 w 3277892"/>
              <a:gd name="connsiteY8" fmla="*/ 922150 h 3184902"/>
              <a:gd name="connsiteX9" fmla="*/ 1611824 w 3277892"/>
              <a:gd name="connsiteY9" fmla="*/ 1108129 h 3184902"/>
              <a:gd name="connsiteX10" fmla="*/ 1619573 w 3277892"/>
              <a:gd name="connsiteY10" fmla="*/ 1294109 h 3184902"/>
              <a:gd name="connsiteX11" fmla="*/ 1542082 w 3277892"/>
              <a:gd name="connsiteY11" fmla="*/ 1363851 h 3184902"/>
              <a:gd name="connsiteX12" fmla="*/ 1402597 w 3277892"/>
              <a:gd name="connsiteY12" fmla="*/ 1410346 h 3184902"/>
              <a:gd name="connsiteX13" fmla="*/ 1317356 w 3277892"/>
              <a:gd name="connsiteY13" fmla="*/ 1425845 h 3184902"/>
              <a:gd name="connsiteX14" fmla="*/ 1239865 w 3277892"/>
              <a:gd name="connsiteY14" fmla="*/ 1441343 h 3184902"/>
              <a:gd name="connsiteX15" fmla="*/ 1092631 w 3277892"/>
              <a:gd name="connsiteY15" fmla="*/ 1503336 h 3184902"/>
              <a:gd name="connsiteX16" fmla="*/ 1108129 w 3277892"/>
              <a:gd name="connsiteY16" fmla="*/ 1604075 h 3184902"/>
              <a:gd name="connsiteX17" fmla="*/ 1286360 w 3277892"/>
              <a:gd name="connsiteY17" fmla="*/ 1805553 h 3184902"/>
              <a:gd name="connsiteX18" fmla="*/ 1325106 w 3277892"/>
              <a:gd name="connsiteY18" fmla="*/ 1983784 h 3184902"/>
              <a:gd name="connsiteX19" fmla="*/ 1084882 w 3277892"/>
              <a:gd name="connsiteY19" fmla="*/ 2107770 h 3184902"/>
              <a:gd name="connsiteX20" fmla="*/ 945397 w 3277892"/>
              <a:gd name="connsiteY20" fmla="*/ 2162014 h 3184902"/>
              <a:gd name="connsiteX21" fmla="*/ 798163 w 3277892"/>
              <a:gd name="connsiteY21" fmla="*/ 2255004 h 3184902"/>
              <a:gd name="connsiteX22" fmla="*/ 643180 w 3277892"/>
              <a:gd name="connsiteY22" fmla="*/ 2433234 h 3184902"/>
              <a:gd name="connsiteX23" fmla="*/ 573438 w 3277892"/>
              <a:gd name="connsiteY23" fmla="*/ 2619214 h 3184902"/>
              <a:gd name="connsiteX24" fmla="*/ 464950 w 3277892"/>
              <a:gd name="connsiteY24" fmla="*/ 2766448 h 3184902"/>
              <a:gd name="connsiteX25" fmla="*/ 317716 w 3277892"/>
              <a:gd name="connsiteY25" fmla="*/ 2913682 h 3184902"/>
              <a:gd name="connsiteX26" fmla="*/ 0 w 3277892"/>
              <a:gd name="connsiteY26" fmla="*/ 3184902 h 318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77892" h="3184902">
                <a:moveTo>
                  <a:pt x="3277892" y="0"/>
                </a:moveTo>
                <a:lnTo>
                  <a:pt x="2688956" y="162733"/>
                </a:lnTo>
                <a:cubicBezTo>
                  <a:pt x="2564970" y="198896"/>
                  <a:pt x="2574010" y="174357"/>
                  <a:pt x="2533973" y="216977"/>
                </a:cubicBezTo>
                <a:cubicBezTo>
                  <a:pt x="2493936" y="259597"/>
                  <a:pt x="2471980" y="353879"/>
                  <a:pt x="2448733" y="418455"/>
                </a:cubicBezTo>
                <a:cubicBezTo>
                  <a:pt x="2425486" y="483031"/>
                  <a:pt x="2457774" y="551482"/>
                  <a:pt x="2394489" y="604434"/>
                </a:cubicBezTo>
                <a:cubicBezTo>
                  <a:pt x="2331204" y="657387"/>
                  <a:pt x="2172346" y="706465"/>
                  <a:pt x="2069024" y="736170"/>
                </a:cubicBezTo>
                <a:cubicBezTo>
                  <a:pt x="1965702" y="765875"/>
                  <a:pt x="1774556" y="782665"/>
                  <a:pt x="1774556" y="782665"/>
                </a:cubicBezTo>
                <a:cubicBezTo>
                  <a:pt x="1702231" y="794289"/>
                  <a:pt x="1668652" y="782665"/>
                  <a:pt x="1635072" y="805912"/>
                </a:cubicBezTo>
                <a:cubicBezTo>
                  <a:pt x="1601492" y="829159"/>
                  <a:pt x="1576953" y="871781"/>
                  <a:pt x="1573078" y="922150"/>
                </a:cubicBezTo>
                <a:cubicBezTo>
                  <a:pt x="1569203" y="972519"/>
                  <a:pt x="1604075" y="1046136"/>
                  <a:pt x="1611824" y="1108129"/>
                </a:cubicBezTo>
                <a:cubicBezTo>
                  <a:pt x="1619573" y="1170122"/>
                  <a:pt x="1631197" y="1251489"/>
                  <a:pt x="1619573" y="1294109"/>
                </a:cubicBezTo>
                <a:cubicBezTo>
                  <a:pt x="1607949" y="1336729"/>
                  <a:pt x="1578245" y="1344478"/>
                  <a:pt x="1542082" y="1363851"/>
                </a:cubicBezTo>
                <a:cubicBezTo>
                  <a:pt x="1505919" y="1383224"/>
                  <a:pt x="1440051" y="1400014"/>
                  <a:pt x="1402597" y="1410346"/>
                </a:cubicBezTo>
                <a:cubicBezTo>
                  <a:pt x="1365143" y="1420678"/>
                  <a:pt x="1317356" y="1425845"/>
                  <a:pt x="1317356" y="1425845"/>
                </a:cubicBezTo>
                <a:cubicBezTo>
                  <a:pt x="1290234" y="1431011"/>
                  <a:pt x="1277319" y="1428428"/>
                  <a:pt x="1239865" y="1441343"/>
                </a:cubicBezTo>
                <a:cubicBezTo>
                  <a:pt x="1202411" y="1454258"/>
                  <a:pt x="1114587" y="1476214"/>
                  <a:pt x="1092631" y="1503336"/>
                </a:cubicBezTo>
                <a:cubicBezTo>
                  <a:pt x="1070675" y="1530458"/>
                  <a:pt x="1075841" y="1553705"/>
                  <a:pt x="1108129" y="1604075"/>
                </a:cubicBezTo>
                <a:cubicBezTo>
                  <a:pt x="1140417" y="1654445"/>
                  <a:pt x="1250197" y="1742268"/>
                  <a:pt x="1286360" y="1805553"/>
                </a:cubicBezTo>
                <a:cubicBezTo>
                  <a:pt x="1322523" y="1868838"/>
                  <a:pt x="1358686" y="1933415"/>
                  <a:pt x="1325106" y="1983784"/>
                </a:cubicBezTo>
                <a:cubicBezTo>
                  <a:pt x="1291526" y="2034153"/>
                  <a:pt x="1148167" y="2078065"/>
                  <a:pt x="1084882" y="2107770"/>
                </a:cubicBezTo>
                <a:cubicBezTo>
                  <a:pt x="1021597" y="2137475"/>
                  <a:pt x="993183" y="2137475"/>
                  <a:pt x="945397" y="2162014"/>
                </a:cubicBezTo>
                <a:cubicBezTo>
                  <a:pt x="897610" y="2186553"/>
                  <a:pt x="848532" y="2209801"/>
                  <a:pt x="798163" y="2255004"/>
                </a:cubicBezTo>
                <a:cubicBezTo>
                  <a:pt x="747794" y="2300207"/>
                  <a:pt x="680634" y="2372532"/>
                  <a:pt x="643180" y="2433234"/>
                </a:cubicBezTo>
                <a:cubicBezTo>
                  <a:pt x="605726" y="2493936"/>
                  <a:pt x="603143" y="2563678"/>
                  <a:pt x="573438" y="2619214"/>
                </a:cubicBezTo>
                <a:cubicBezTo>
                  <a:pt x="543733" y="2674750"/>
                  <a:pt x="507570" y="2717370"/>
                  <a:pt x="464950" y="2766448"/>
                </a:cubicBezTo>
                <a:cubicBezTo>
                  <a:pt x="422330" y="2815526"/>
                  <a:pt x="395208" y="2843940"/>
                  <a:pt x="317716" y="2913682"/>
                </a:cubicBezTo>
                <a:cubicBezTo>
                  <a:pt x="240224" y="2983424"/>
                  <a:pt x="120112" y="3084163"/>
                  <a:pt x="0" y="3184902"/>
                </a:cubicBezTo>
              </a:path>
            </a:pathLst>
          </a:custGeom>
          <a:noFill/>
          <a:ln w="76200">
            <a:solidFill>
              <a:srgbClr val="4974A9">
                <a:alpha val="74118"/>
              </a:srgbClr>
            </a:solidFill>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5"/>
          <p:cNvSpPr>
            <a:spLocks/>
          </p:cNvSpPr>
          <p:nvPr/>
        </p:nvSpPr>
        <p:spPr bwMode="auto">
          <a:xfrm rot="9720595" flipV="1">
            <a:off x="3023654" y="1597330"/>
            <a:ext cx="959766" cy="756953"/>
          </a:xfrm>
          <a:custGeom>
            <a:avLst/>
            <a:gdLst>
              <a:gd name="T0" fmla="*/ 7 w 728"/>
              <a:gd name="T1" fmla="*/ 681 h 738"/>
              <a:gd name="T2" fmla="*/ 111 w 728"/>
              <a:gd name="T3" fmla="*/ 717 h 738"/>
              <a:gd name="T4" fmla="*/ 97 w 728"/>
              <a:gd name="T5" fmla="*/ 720 h 738"/>
              <a:gd name="T6" fmla="*/ 111 w 728"/>
              <a:gd name="T7" fmla="*/ 676 h 738"/>
              <a:gd name="T8" fmla="*/ 186 w 728"/>
              <a:gd name="T9" fmla="*/ 606 h 738"/>
              <a:gd name="T10" fmla="*/ 254 w 728"/>
              <a:gd name="T11" fmla="*/ 541 h 738"/>
              <a:gd name="T12" fmla="*/ 301 w 728"/>
              <a:gd name="T13" fmla="*/ 515 h 738"/>
              <a:gd name="T14" fmla="*/ 319 w 728"/>
              <a:gd name="T15" fmla="*/ 499 h 738"/>
              <a:gd name="T16" fmla="*/ 334 w 728"/>
              <a:gd name="T17" fmla="*/ 451 h 738"/>
              <a:gd name="T18" fmla="*/ 363 w 728"/>
              <a:gd name="T19" fmla="*/ 428 h 738"/>
              <a:gd name="T20" fmla="*/ 379 w 728"/>
              <a:gd name="T21" fmla="*/ 427 h 738"/>
              <a:gd name="T22" fmla="*/ 388 w 728"/>
              <a:gd name="T23" fmla="*/ 393 h 738"/>
              <a:gd name="T24" fmla="*/ 416 w 728"/>
              <a:gd name="T25" fmla="*/ 351 h 738"/>
              <a:gd name="T26" fmla="*/ 456 w 728"/>
              <a:gd name="T27" fmla="*/ 331 h 738"/>
              <a:gd name="T28" fmla="*/ 488 w 728"/>
              <a:gd name="T29" fmla="*/ 253 h 738"/>
              <a:gd name="T30" fmla="*/ 531 w 728"/>
              <a:gd name="T31" fmla="*/ 236 h 738"/>
              <a:gd name="T32" fmla="*/ 559 w 728"/>
              <a:gd name="T33" fmla="*/ 170 h 738"/>
              <a:gd name="T34" fmla="*/ 584 w 728"/>
              <a:gd name="T35" fmla="*/ 158 h 738"/>
              <a:gd name="T36" fmla="*/ 626 w 728"/>
              <a:gd name="T37" fmla="*/ 94 h 738"/>
              <a:gd name="T38" fmla="*/ 639 w 728"/>
              <a:gd name="T39" fmla="*/ 87 h 738"/>
              <a:gd name="T40" fmla="*/ 659 w 728"/>
              <a:gd name="T41" fmla="*/ 87 h 738"/>
              <a:gd name="T42" fmla="*/ 664 w 728"/>
              <a:gd name="T43" fmla="*/ 211 h 738"/>
              <a:gd name="T44" fmla="*/ 728 w 728"/>
              <a:gd name="T45" fmla="*/ 182 h 738"/>
              <a:gd name="T46" fmla="*/ 677 w 728"/>
              <a:gd name="T47" fmla="*/ 0 h 738"/>
              <a:gd name="T48" fmla="*/ 473 w 728"/>
              <a:gd name="T49" fmla="*/ 58 h 738"/>
              <a:gd name="T50" fmla="*/ 477 w 728"/>
              <a:gd name="T51" fmla="*/ 120 h 738"/>
              <a:gd name="T52" fmla="*/ 609 w 728"/>
              <a:gd name="T53" fmla="*/ 59 h 738"/>
              <a:gd name="T54" fmla="*/ 587 w 728"/>
              <a:gd name="T55" fmla="*/ 90 h 738"/>
              <a:gd name="T56" fmla="*/ 549 w 728"/>
              <a:gd name="T57" fmla="*/ 121 h 738"/>
              <a:gd name="T58" fmla="*/ 527 w 728"/>
              <a:gd name="T59" fmla="*/ 162 h 738"/>
              <a:gd name="T60" fmla="*/ 465 w 728"/>
              <a:gd name="T61" fmla="*/ 210 h 738"/>
              <a:gd name="T62" fmla="*/ 427 w 728"/>
              <a:gd name="T63" fmla="*/ 279 h 738"/>
              <a:gd name="T64" fmla="*/ 411 w 728"/>
              <a:gd name="T65" fmla="*/ 277 h 738"/>
              <a:gd name="T66" fmla="*/ 403 w 728"/>
              <a:gd name="T67" fmla="*/ 285 h 738"/>
              <a:gd name="T68" fmla="*/ 370 w 728"/>
              <a:gd name="T69" fmla="*/ 317 h 738"/>
              <a:gd name="T70" fmla="*/ 341 w 728"/>
              <a:gd name="T71" fmla="*/ 385 h 738"/>
              <a:gd name="T72" fmla="*/ 289 w 728"/>
              <a:gd name="T73" fmla="*/ 412 h 738"/>
              <a:gd name="T74" fmla="*/ 256 w 728"/>
              <a:gd name="T75" fmla="*/ 452 h 738"/>
              <a:gd name="T76" fmla="*/ 243 w 728"/>
              <a:gd name="T77" fmla="*/ 493 h 738"/>
              <a:gd name="T78" fmla="*/ 243 w 728"/>
              <a:gd name="T79" fmla="*/ 508 h 738"/>
              <a:gd name="T80" fmla="*/ 186 w 728"/>
              <a:gd name="T81" fmla="*/ 531 h 738"/>
              <a:gd name="T82" fmla="*/ 143 w 728"/>
              <a:gd name="T83" fmla="*/ 597 h 738"/>
              <a:gd name="T84" fmla="*/ 124 w 728"/>
              <a:gd name="T85" fmla="*/ 620 h 738"/>
              <a:gd name="T86" fmla="*/ 61 w 728"/>
              <a:gd name="T87" fmla="*/ 634 h 738"/>
              <a:gd name="T88" fmla="*/ 38 w 728"/>
              <a:gd name="T89" fmla="*/ 667 h 738"/>
              <a:gd name="T90" fmla="*/ 29 w 728"/>
              <a:gd name="T91" fmla="*/ 672 h 738"/>
              <a:gd name="T92" fmla="*/ 9 w 728"/>
              <a:gd name="T93" fmla="*/ 675 h 738"/>
              <a:gd name="T94" fmla="*/ 6 w 728"/>
              <a:gd name="T95" fmla="*/ 679 h 738"/>
              <a:gd name="T96" fmla="*/ 7 w 728"/>
              <a:gd name="T97" fmla="*/ 681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8" h="738">
                <a:moveTo>
                  <a:pt x="7" y="681"/>
                </a:moveTo>
                <a:lnTo>
                  <a:pt x="111" y="717"/>
                </a:lnTo>
                <a:cubicBezTo>
                  <a:pt x="63" y="685"/>
                  <a:pt x="81" y="738"/>
                  <a:pt x="97" y="720"/>
                </a:cubicBezTo>
                <a:cubicBezTo>
                  <a:pt x="100" y="685"/>
                  <a:pt x="93" y="698"/>
                  <a:pt x="111" y="676"/>
                </a:cubicBezTo>
                <a:cubicBezTo>
                  <a:pt x="145" y="658"/>
                  <a:pt x="167" y="635"/>
                  <a:pt x="186" y="606"/>
                </a:cubicBezTo>
                <a:cubicBezTo>
                  <a:pt x="229" y="603"/>
                  <a:pt x="239" y="570"/>
                  <a:pt x="254" y="541"/>
                </a:cubicBezTo>
                <a:cubicBezTo>
                  <a:pt x="267" y="530"/>
                  <a:pt x="285" y="522"/>
                  <a:pt x="301" y="515"/>
                </a:cubicBezTo>
                <a:cubicBezTo>
                  <a:pt x="308" y="511"/>
                  <a:pt x="319" y="499"/>
                  <a:pt x="319" y="499"/>
                </a:cubicBezTo>
                <a:cubicBezTo>
                  <a:pt x="320" y="476"/>
                  <a:pt x="320" y="471"/>
                  <a:pt x="334" y="451"/>
                </a:cubicBezTo>
                <a:cubicBezTo>
                  <a:pt x="343" y="442"/>
                  <a:pt x="353" y="437"/>
                  <a:pt x="363" y="428"/>
                </a:cubicBezTo>
                <a:cubicBezTo>
                  <a:pt x="369" y="428"/>
                  <a:pt x="377" y="430"/>
                  <a:pt x="379" y="427"/>
                </a:cubicBezTo>
                <a:cubicBezTo>
                  <a:pt x="386" y="417"/>
                  <a:pt x="383" y="404"/>
                  <a:pt x="388" y="393"/>
                </a:cubicBezTo>
                <a:cubicBezTo>
                  <a:pt x="396" y="377"/>
                  <a:pt x="408" y="365"/>
                  <a:pt x="416" y="351"/>
                </a:cubicBezTo>
                <a:cubicBezTo>
                  <a:pt x="430" y="343"/>
                  <a:pt x="444" y="340"/>
                  <a:pt x="456" y="331"/>
                </a:cubicBezTo>
                <a:cubicBezTo>
                  <a:pt x="462" y="308"/>
                  <a:pt x="469" y="274"/>
                  <a:pt x="488" y="253"/>
                </a:cubicBezTo>
                <a:cubicBezTo>
                  <a:pt x="496" y="244"/>
                  <a:pt x="519" y="241"/>
                  <a:pt x="531" y="236"/>
                </a:cubicBezTo>
                <a:cubicBezTo>
                  <a:pt x="535" y="223"/>
                  <a:pt x="542" y="183"/>
                  <a:pt x="559" y="170"/>
                </a:cubicBezTo>
                <a:cubicBezTo>
                  <a:pt x="565" y="164"/>
                  <a:pt x="575" y="161"/>
                  <a:pt x="584" y="158"/>
                </a:cubicBezTo>
                <a:cubicBezTo>
                  <a:pt x="605" y="147"/>
                  <a:pt x="621" y="103"/>
                  <a:pt x="626" y="94"/>
                </a:cubicBezTo>
                <a:cubicBezTo>
                  <a:pt x="630" y="92"/>
                  <a:pt x="635" y="90"/>
                  <a:pt x="639" y="87"/>
                </a:cubicBezTo>
                <a:cubicBezTo>
                  <a:pt x="645" y="83"/>
                  <a:pt x="654" y="66"/>
                  <a:pt x="659" y="87"/>
                </a:cubicBezTo>
                <a:lnTo>
                  <a:pt x="664" y="211"/>
                </a:lnTo>
                <a:lnTo>
                  <a:pt x="728" y="182"/>
                </a:lnTo>
                <a:lnTo>
                  <a:pt x="677" y="0"/>
                </a:lnTo>
                <a:lnTo>
                  <a:pt x="473" y="58"/>
                </a:lnTo>
                <a:lnTo>
                  <a:pt x="477" y="120"/>
                </a:lnTo>
                <a:lnTo>
                  <a:pt x="609" y="59"/>
                </a:lnTo>
                <a:cubicBezTo>
                  <a:pt x="608" y="79"/>
                  <a:pt x="598" y="72"/>
                  <a:pt x="587" y="90"/>
                </a:cubicBezTo>
                <a:cubicBezTo>
                  <a:pt x="576" y="102"/>
                  <a:pt x="557" y="107"/>
                  <a:pt x="549" y="121"/>
                </a:cubicBezTo>
                <a:cubicBezTo>
                  <a:pt x="541" y="135"/>
                  <a:pt x="534" y="148"/>
                  <a:pt x="527" y="162"/>
                </a:cubicBezTo>
                <a:cubicBezTo>
                  <a:pt x="499" y="175"/>
                  <a:pt x="482" y="189"/>
                  <a:pt x="465" y="210"/>
                </a:cubicBezTo>
                <a:cubicBezTo>
                  <a:pt x="458" y="236"/>
                  <a:pt x="455" y="264"/>
                  <a:pt x="427" y="279"/>
                </a:cubicBezTo>
                <a:cubicBezTo>
                  <a:pt x="422" y="278"/>
                  <a:pt x="416" y="275"/>
                  <a:pt x="411" y="277"/>
                </a:cubicBezTo>
                <a:cubicBezTo>
                  <a:pt x="407" y="277"/>
                  <a:pt x="406" y="282"/>
                  <a:pt x="403" y="285"/>
                </a:cubicBezTo>
                <a:cubicBezTo>
                  <a:pt x="385" y="296"/>
                  <a:pt x="381" y="300"/>
                  <a:pt x="370" y="317"/>
                </a:cubicBezTo>
                <a:cubicBezTo>
                  <a:pt x="356" y="357"/>
                  <a:pt x="362" y="360"/>
                  <a:pt x="341" y="385"/>
                </a:cubicBezTo>
                <a:cubicBezTo>
                  <a:pt x="327" y="402"/>
                  <a:pt x="304" y="401"/>
                  <a:pt x="289" y="412"/>
                </a:cubicBezTo>
                <a:cubicBezTo>
                  <a:pt x="277" y="419"/>
                  <a:pt x="263" y="442"/>
                  <a:pt x="256" y="452"/>
                </a:cubicBezTo>
                <a:cubicBezTo>
                  <a:pt x="252" y="465"/>
                  <a:pt x="247" y="478"/>
                  <a:pt x="243" y="493"/>
                </a:cubicBezTo>
                <a:cubicBezTo>
                  <a:pt x="243" y="497"/>
                  <a:pt x="246" y="503"/>
                  <a:pt x="243" y="508"/>
                </a:cubicBezTo>
                <a:cubicBezTo>
                  <a:pt x="242" y="509"/>
                  <a:pt x="188" y="531"/>
                  <a:pt x="186" y="531"/>
                </a:cubicBezTo>
                <a:cubicBezTo>
                  <a:pt x="165" y="542"/>
                  <a:pt x="148" y="589"/>
                  <a:pt x="143" y="597"/>
                </a:cubicBezTo>
                <a:cubicBezTo>
                  <a:pt x="137" y="605"/>
                  <a:pt x="135" y="619"/>
                  <a:pt x="124" y="620"/>
                </a:cubicBezTo>
                <a:cubicBezTo>
                  <a:pt x="104" y="622"/>
                  <a:pt x="77" y="625"/>
                  <a:pt x="61" y="634"/>
                </a:cubicBezTo>
                <a:cubicBezTo>
                  <a:pt x="59" y="636"/>
                  <a:pt x="38" y="667"/>
                  <a:pt x="38" y="667"/>
                </a:cubicBezTo>
                <a:cubicBezTo>
                  <a:pt x="32" y="674"/>
                  <a:pt x="34" y="671"/>
                  <a:pt x="29" y="672"/>
                </a:cubicBezTo>
                <a:cubicBezTo>
                  <a:pt x="25" y="673"/>
                  <a:pt x="13" y="674"/>
                  <a:pt x="9" y="675"/>
                </a:cubicBezTo>
                <a:cubicBezTo>
                  <a:pt x="4" y="676"/>
                  <a:pt x="10" y="682"/>
                  <a:pt x="6" y="679"/>
                </a:cubicBezTo>
                <a:cubicBezTo>
                  <a:pt x="0" y="676"/>
                  <a:pt x="7" y="681"/>
                  <a:pt x="7" y="681"/>
                </a:cubicBezTo>
                <a:close/>
              </a:path>
            </a:pathLst>
          </a:custGeom>
          <a:solidFill>
            <a:srgbClr val="00FF00">
              <a:alpha val="50000"/>
            </a:srgbClr>
          </a:solidFill>
          <a:ln w="12700" cap="flat" cmpd="sng">
            <a:solidFill>
              <a:srgbClr val="000000"/>
            </a:solidFill>
            <a:prstDash val="solid"/>
            <a:round/>
            <a:headEnd type="none" w="med" len="med"/>
            <a:tailEnd type="none" w="med" len="med"/>
          </a:ln>
          <a:effectLst>
            <a:outerShdw dist="63500" dir="8587806" algn="ctr" rotWithShape="0">
              <a:srgbClr val="003366"/>
            </a:outerShdw>
          </a:effectLst>
        </p:spPr>
        <p:txBody>
          <a:bodyPr wrap="square" lIns="166304" tIns="83152" rIns="166304" bIns="83152" anchor="ctr">
            <a:spAutoFit/>
          </a:bodyPr>
          <a:lstStyle/>
          <a:p>
            <a:endParaRPr lang="en-US"/>
          </a:p>
        </p:txBody>
      </p:sp>
      <p:grpSp>
        <p:nvGrpSpPr>
          <p:cNvPr id="8" name="Group 7"/>
          <p:cNvGrpSpPr/>
          <p:nvPr/>
        </p:nvGrpSpPr>
        <p:grpSpPr>
          <a:xfrm>
            <a:off x="4520036" y="1125729"/>
            <a:ext cx="2029185" cy="817162"/>
            <a:chOff x="4520036" y="1125729"/>
            <a:chExt cx="2029185" cy="817162"/>
          </a:xfrm>
        </p:grpSpPr>
        <p:sp>
          <p:nvSpPr>
            <p:cNvPr id="3" name="TextBox 2"/>
            <p:cNvSpPr txBox="1"/>
            <p:nvPr/>
          </p:nvSpPr>
          <p:spPr>
            <a:xfrm>
              <a:off x="4592820" y="1125729"/>
              <a:ext cx="1956401" cy="523220"/>
            </a:xfrm>
            <a:prstGeom prst="rect">
              <a:avLst/>
            </a:prstGeom>
            <a:noFill/>
          </p:spPr>
          <p:txBody>
            <a:bodyPr wrap="square" rtlCol="0">
              <a:spAutoFit/>
            </a:bodyPr>
            <a:lstStyle/>
            <a:p>
              <a:pPr algn="ctr"/>
              <a:r>
                <a:rPr lang="en-US" sz="1400" b="1" dirty="0" smtClean="0">
                  <a:solidFill>
                    <a:schemeClr val="bg1"/>
                  </a:solidFill>
                  <a:effectLst>
                    <a:outerShdw blurRad="50800" dist="50800" dir="3000000" algn="ctr" rotWithShape="0">
                      <a:schemeClr val="tx1"/>
                    </a:outerShdw>
                  </a:effectLst>
                </a:rPr>
                <a:t>ACADEMIC </a:t>
              </a:r>
            </a:p>
            <a:p>
              <a:pPr algn="ctr"/>
              <a:r>
                <a:rPr lang="en-US" sz="1400" b="1" dirty="0" smtClean="0">
                  <a:solidFill>
                    <a:schemeClr val="bg1"/>
                  </a:solidFill>
                  <a:effectLst>
                    <a:outerShdw blurRad="50800" dist="50800" dir="3000000" algn="ctr" rotWithShape="0">
                      <a:schemeClr val="tx1"/>
                    </a:outerShdw>
                  </a:effectLst>
                </a:rPr>
                <a:t>CORE</a:t>
              </a:r>
            </a:p>
          </p:txBody>
        </p:sp>
        <p:grpSp>
          <p:nvGrpSpPr>
            <p:cNvPr id="14" name="Group 30"/>
            <p:cNvGrpSpPr>
              <a:grpSpLocks/>
            </p:cNvGrpSpPr>
            <p:nvPr/>
          </p:nvGrpSpPr>
          <p:grpSpPr bwMode="auto">
            <a:xfrm rot="489282">
              <a:off x="4520036" y="1442712"/>
              <a:ext cx="1068504" cy="500179"/>
              <a:chOff x="1700" y="2081"/>
              <a:chExt cx="387" cy="315"/>
            </a:xfrm>
            <a:solidFill>
              <a:srgbClr val="FF9966">
                <a:alpha val="87059"/>
              </a:srgbClr>
            </a:solidFill>
            <a:effectLst>
              <a:outerShdw blurRad="50800" dist="38100" dir="5400000" algn="t" rotWithShape="0">
                <a:prstClr val="black">
                  <a:alpha val="33000"/>
                </a:prstClr>
              </a:outerShdw>
            </a:effectLst>
          </p:grpSpPr>
          <p:sp>
            <p:nvSpPr>
              <p:cNvPr id="15" name="Freeform 31"/>
              <p:cNvSpPr>
                <a:spLocks/>
              </p:cNvSpPr>
              <p:nvPr/>
            </p:nvSpPr>
            <p:spPr bwMode="auto">
              <a:xfrm>
                <a:off x="1793" y="2082"/>
                <a:ext cx="70" cy="63"/>
              </a:xfrm>
              <a:custGeom>
                <a:avLst/>
                <a:gdLst>
                  <a:gd name="T0" fmla="*/ 0 w 70"/>
                  <a:gd name="T1" fmla="*/ 18 h 63"/>
                  <a:gd name="T2" fmla="*/ 61 w 70"/>
                  <a:gd name="T3" fmla="*/ 0 h 63"/>
                  <a:gd name="T4" fmla="*/ 70 w 70"/>
                  <a:gd name="T5" fmla="*/ 53 h 63"/>
                  <a:gd name="T6" fmla="*/ 18 w 70"/>
                  <a:gd name="T7" fmla="*/ 63 h 63"/>
                  <a:gd name="T8" fmla="*/ 0 w 70"/>
                  <a:gd name="T9" fmla="*/ 18 h 63"/>
                </a:gdLst>
                <a:ahLst/>
                <a:cxnLst>
                  <a:cxn ang="0">
                    <a:pos x="T0" y="T1"/>
                  </a:cxn>
                  <a:cxn ang="0">
                    <a:pos x="T2" y="T3"/>
                  </a:cxn>
                  <a:cxn ang="0">
                    <a:pos x="T4" y="T5"/>
                  </a:cxn>
                  <a:cxn ang="0">
                    <a:pos x="T6" y="T7"/>
                  </a:cxn>
                  <a:cxn ang="0">
                    <a:pos x="T8" y="T9"/>
                  </a:cxn>
                </a:cxnLst>
                <a:rect l="0" t="0" r="r" b="b"/>
                <a:pathLst>
                  <a:path w="70" h="63">
                    <a:moveTo>
                      <a:pt x="0" y="18"/>
                    </a:moveTo>
                    <a:lnTo>
                      <a:pt x="61" y="0"/>
                    </a:lnTo>
                    <a:lnTo>
                      <a:pt x="70" y="53"/>
                    </a:lnTo>
                    <a:lnTo>
                      <a:pt x="18" y="63"/>
                    </a:lnTo>
                    <a:lnTo>
                      <a:pt x="0" y="18"/>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17" name="Freeform 32"/>
              <p:cNvSpPr>
                <a:spLocks/>
              </p:cNvSpPr>
              <p:nvPr/>
            </p:nvSpPr>
            <p:spPr bwMode="auto">
              <a:xfrm>
                <a:off x="1895" y="2081"/>
                <a:ext cx="58" cy="60"/>
              </a:xfrm>
              <a:custGeom>
                <a:avLst/>
                <a:gdLst>
                  <a:gd name="T0" fmla="*/ 0 w 58"/>
                  <a:gd name="T1" fmla="*/ 0 h 60"/>
                  <a:gd name="T2" fmla="*/ 58 w 58"/>
                  <a:gd name="T3" fmla="*/ 7 h 60"/>
                  <a:gd name="T4" fmla="*/ 42 w 58"/>
                  <a:gd name="T5" fmla="*/ 60 h 60"/>
                  <a:gd name="T6" fmla="*/ 3 w 58"/>
                  <a:gd name="T7" fmla="*/ 54 h 60"/>
                  <a:gd name="T8" fmla="*/ 0 w 58"/>
                  <a:gd name="T9" fmla="*/ 0 h 60"/>
                </a:gdLst>
                <a:ahLst/>
                <a:cxnLst>
                  <a:cxn ang="0">
                    <a:pos x="T0" y="T1"/>
                  </a:cxn>
                  <a:cxn ang="0">
                    <a:pos x="T2" y="T3"/>
                  </a:cxn>
                  <a:cxn ang="0">
                    <a:pos x="T4" y="T5"/>
                  </a:cxn>
                  <a:cxn ang="0">
                    <a:pos x="T6" y="T7"/>
                  </a:cxn>
                  <a:cxn ang="0">
                    <a:pos x="T8" y="T9"/>
                  </a:cxn>
                </a:cxnLst>
                <a:rect l="0" t="0" r="r" b="b"/>
                <a:pathLst>
                  <a:path w="58" h="60">
                    <a:moveTo>
                      <a:pt x="0" y="0"/>
                    </a:moveTo>
                    <a:lnTo>
                      <a:pt x="58" y="7"/>
                    </a:lnTo>
                    <a:lnTo>
                      <a:pt x="42" y="60"/>
                    </a:lnTo>
                    <a:lnTo>
                      <a:pt x="3" y="54"/>
                    </a:lnTo>
                    <a:lnTo>
                      <a:pt x="0"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18" name="Freeform 33"/>
              <p:cNvSpPr>
                <a:spLocks/>
              </p:cNvSpPr>
              <p:nvPr/>
            </p:nvSpPr>
            <p:spPr bwMode="auto">
              <a:xfrm>
                <a:off x="1965" y="2100"/>
                <a:ext cx="71" cy="72"/>
              </a:xfrm>
              <a:custGeom>
                <a:avLst/>
                <a:gdLst>
                  <a:gd name="T0" fmla="*/ 18 w 71"/>
                  <a:gd name="T1" fmla="*/ 0 h 72"/>
                  <a:gd name="T2" fmla="*/ 0 w 71"/>
                  <a:gd name="T3" fmla="*/ 53 h 72"/>
                  <a:gd name="T4" fmla="*/ 32 w 71"/>
                  <a:gd name="T5" fmla="*/ 72 h 72"/>
                  <a:gd name="T6" fmla="*/ 71 w 71"/>
                  <a:gd name="T7" fmla="*/ 30 h 72"/>
                  <a:gd name="T8" fmla="*/ 18 w 71"/>
                  <a:gd name="T9" fmla="*/ 0 h 72"/>
                </a:gdLst>
                <a:ahLst/>
                <a:cxnLst>
                  <a:cxn ang="0">
                    <a:pos x="T0" y="T1"/>
                  </a:cxn>
                  <a:cxn ang="0">
                    <a:pos x="T2" y="T3"/>
                  </a:cxn>
                  <a:cxn ang="0">
                    <a:pos x="T4" y="T5"/>
                  </a:cxn>
                  <a:cxn ang="0">
                    <a:pos x="T6" y="T7"/>
                  </a:cxn>
                  <a:cxn ang="0">
                    <a:pos x="T8" y="T9"/>
                  </a:cxn>
                </a:cxnLst>
                <a:rect l="0" t="0" r="r" b="b"/>
                <a:pathLst>
                  <a:path w="71" h="72">
                    <a:moveTo>
                      <a:pt x="18" y="0"/>
                    </a:moveTo>
                    <a:lnTo>
                      <a:pt x="0" y="53"/>
                    </a:lnTo>
                    <a:lnTo>
                      <a:pt x="32" y="72"/>
                    </a:lnTo>
                    <a:lnTo>
                      <a:pt x="71" y="30"/>
                    </a:lnTo>
                    <a:lnTo>
                      <a:pt x="18"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19" name="Freeform 34"/>
              <p:cNvSpPr>
                <a:spLocks/>
              </p:cNvSpPr>
              <p:nvPr/>
            </p:nvSpPr>
            <p:spPr bwMode="auto">
              <a:xfrm>
                <a:off x="2021" y="2172"/>
                <a:ext cx="66" cy="68"/>
              </a:xfrm>
              <a:custGeom>
                <a:avLst/>
                <a:gdLst>
                  <a:gd name="T0" fmla="*/ 1 w 66"/>
                  <a:gd name="T1" fmla="*/ 27 h 68"/>
                  <a:gd name="T2" fmla="*/ 49 w 66"/>
                  <a:gd name="T3" fmla="*/ 0 h 68"/>
                  <a:gd name="T4" fmla="*/ 60 w 66"/>
                  <a:gd name="T5" fmla="*/ 14 h 68"/>
                  <a:gd name="T6" fmla="*/ 63 w 66"/>
                  <a:gd name="T7" fmla="*/ 30 h 68"/>
                  <a:gd name="T8" fmla="*/ 66 w 66"/>
                  <a:gd name="T9" fmla="*/ 44 h 68"/>
                  <a:gd name="T10" fmla="*/ 63 w 66"/>
                  <a:gd name="T11" fmla="*/ 68 h 68"/>
                  <a:gd name="T12" fmla="*/ 0 w 66"/>
                  <a:gd name="T13" fmla="*/ 59 h 68"/>
                  <a:gd name="T14" fmla="*/ 1 w 66"/>
                  <a:gd name="T15" fmla="*/ 27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8">
                    <a:moveTo>
                      <a:pt x="1" y="27"/>
                    </a:moveTo>
                    <a:lnTo>
                      <a:pt x="49" y="0"/>
                    </a:lnTo>
                    <a:lnTo>
                      <a:pt x="60" y="14"/>
                    </a:lnTo>
                    <a:lnTo>
                      <a:pt x="63" y="30"/>
                    </a:lnTo>
                    <a:lnTo>
                      <a:pt x="66" y="44"/>
                    </a:lnTo>
                    <a:lnTo>
                      <a:pt x="63" y="68"/>
                    </a:lnTo>
                    <a:lnTo>
                      <a:pt x="0" y="59"/>
                    </a:lnTo>
                    <a:lnTo>
                      <a:pt x="1" y="27"/>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20" name="Freeform 35"/>
              <p:cNvSpPr>
                <a:spLocks/>
              </p:cNvSpPr>
              <p:nvPr/>
            </p:nvSpPr>
            <p:spPr bwMode="auto">
              <a:xfrm>
                <a:off x="1709" y="2124"/>
                <a:ext cx="79" cy="81"/>
              </a:xfrm>
              <a:custGeom>
                <a:avLst/>
                <a:gdLst>
                  <a:gd name="T0" fmla="*/ 51 w 79"/>
                  <a:gd name="T1" fmla="*/ 0 h 81"/>
                  <a:gd name="T2" fmla="*/ 79 w 79"/>
                  <a:gd name="T3" fmla="*/ 44 h 81"/>
                  <a:gd name="T4" fmla="*/ 51 w 79"/>
                  <a:gd name="T5" fmla="*/ 81 h 81"/>
                  <a:gd name="T6" fmla="*/ 0 w 79"/>
                  <a:gd name="T7" fmla="*/ 62 h 81"/>
                  <a:gd name="T8" fmla="*/ 7 w 79"/>
                  <a:gd name="T9" fmla="*/ 42 h 81"/>
                  <a:gd name="T10" fmla="*/ 18 w 79"/>
                  <a:gd name="T11" fmla="*/ 32 h 81"/>
                  <a:gd name="T12" fmla="*/ 31 w 79"/>
                  <a:gd name="T13" fmla="*/ 15 h 81"/>
                  <a:gd name="T14" fmla="*/ 51 w 7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81">
                    <a:moveTo>
                      <a:pt x="51" y="0"/>
                    </a:moveTo>
                    <a:lnTo>
                      <a:pt x="79" y="44"/>
                    </a:lnTo>
                    <a:lnTo>
                      <a:pt x="51" y="81"/>
                    </a:lnTo>
                    <a:lnTo>
                      <a:pt x="0" y="62"/>
                    </a:lnTo>
                    <a:lnTo>
                      <a:pt x="7" y="42"/>
                    </a:lnTo>
                    <a:lnTo>
                      <a:pt x="18" y="32"/>
                    </a:lnTo>
                    <a:lnTo>
                      <a:pt x="31" y="15"/>
                    </a:lnTo>
                    <a:lnTo>
                      <a:pt x="51"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21" name="Freeform 36"/>
              <p:cNvSpPr>
                <a:spLocks/>
              </p:cNvSpPr>
              <p:nvPr/>
            </p:nvSpPr>
            <p:spPr bwMode="auto">
              <a:xfrm>
                <a:off x="1700" y="2226"/>
                <a:ext cx="69" cy="78"/>
              </a:xfrm>
              <a:custGeom>
                <a:avLst/>
                <a:gdLst>
                  <a:gd name="T0" fmla="*/ 0 w 69"/>
                  <a:gd name="T1" fmla="*/ 0 h 78"/>
                  <a:gd name="T2" fmla="*/ 0 w 69"/>
                  <a:gd name="T3" fmla="*/ 38 h 78"/>
                  <a:gd name="T4" fmla="*/ 7 w 69"/>
                  <a:gd name="T5" fmla="*/ 63 h 78"/>
                  <a:gd name="T6" fmla="*/ 18 w 69"/>
                  <a:gd name="T7" fmla="*/ 78 h 78"/>
                  <a:gd name="T8" fmla="*/ 69 w 69"/>
                  <a:gd name="T9" fmla="*/ 45 h 78"/>
                  <a:gd name="T10" fmla="*/ 60 w 69"/>
                  <a:gd name="T11" fmla="*/ 29 h 78"/>
                  <a:gd name="T12" fmla="*/ 55 w 69"/>
                  <a:gd name="T13" fmla="*/ 17 h 78"/>
                  <a:gd name="T14" fmla="*/ 52 w 69"/>
                  <a:gd name="T15" fmla="*/ 2 h 78"/>
                  <a:gd name="T16" fmla="*/ 0 w 6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78">
                    <a:moveTo>
                      <a:pt x="0" y="0"/>
                    </a:moveTo>
                    <a:lnTo>
                      <a:pt x="0" y="38"/>
                    </a:lnTo>
                    <a:lnTo>
                      <a:pt x="7" y="63"/>
                    </a:lnTo>
                    <a:lnTo>
                      <a:pt x="18" y="78"/>
                    </a:lnTo>
                    <a:lnTo>
                      <a:pt x="69" y="45"/>
                    </a:lnTo>
                    <a:lnTo>
                      <a:pt x="60" y="29"/>
                    </a:lnTo>
                    <a:lnTo>
                      <a:pt x="55" y="17"/>
                    </a:lnTo>
                    <a:lnTo>
                      <a:pt x="52" y="2"/>
                    </a:lnTo>
                    <a:lnTo>
                      <a:pt x="0"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22" name="Freeform 37"/>
              <p:cNvSpPr>
                <a:spLocks/>
              </p:cNvSpPr>
              <p:nvPr/>
            </p:nvSpPr>
            <p:spPr bwMode="auto">
              <a:xfrm>
                <a:off x="1743" y="2300"/>
                <a:ext cx="90" cy="79"/>
              </a:xfrm>
              <a:custGeom>
                <a:avLst/>
                <a:gdLst>
                  <a:gd name="T0" fmla="*/ 32 w 90"/>
                  <a:gd name="T1" fmla="*/ 7 h 79"/>
                  <a:gd name="T2" fmla="*/ 0 w 90"/>
                  <a:gd name="T3" fmla="*/ 42 h 79"/>
                  <a:gd name="T4" fmla="*/ 21 w 90"/>
                  <a:gd name="T5" fmla="*/ 57 h 79"/>
                  <a:gd name="T6" fmla="*/ 45 w 90"/>
                  <a:gd name="T7" fmla="*/ 70 h 79"/>
                  <a:gd name="T8" fmla="*/ 62 w 90"/>
                  <a:gd name="T9" fmla="*/ 76 h 79"/>
                  <a:gd name="T10" fmla="*/ 74 w 90"/>
                  <a:gd name="T11" fmla="*/ 79 h 79"/>
                  <a:gd name="T12" fmla="*/ 90 w 90"/>
                  <a:gd name="T13" fmla="*/ 22 h 79"/>
                  <a:gd name="T14" fmla="*/ 63 w 90"/>
                  <a:gd name="T15" fmla="*/ 13 h 79"/>
                  <a:gd name="T16" fmla="*/ 50 w 90"/>
                  <a:gd name="T17" fmla="*/ 6 h 79"/>
                  <a:gd name="T18" fmla="*/ 41 w 90"/>
                  <a:gd name="T19" fmla="*/ 0 h 79"/>
                  <a:gd name="T20" fmla="*/ 32 w 90"/>
                  <a:gd name="T21" fmla="*/ 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79">
                    <a:moveTo>
                      <a:pt x="32" y="7"/>
                    </a:moveTo>
                    <a:lnTo>
                      <a:pt x="0" y="42"/>
                    </a:lnTo>
                    <a:lnTo>
                      <a:pt x="21" y="57"/>
                    </a:lnTo>
                    <a:lnTo>
                      <a:pt x="45" y="70"/>
                    </a:lnTo>
                    <a:lnTo>
                      <a:pt x="62" y="76"/>
                    </a:lnTo>
                    <a:lnTo>
                      <a:pt x="74" y="79"/>
                    </a:lnTo>
                    <a:lnTo>
                      <a:pt x="90" y="22"/>
                    </a:lnTo>
                    <a:lnTo>
                      <a:pt x="63" y="13"/>
                    </a:lnTo>
                    <a:lnTo>
                      <a:pt x="50" y="6"/>
                    </a:lnTo>
                    <a:lnTo>
                      <a:pt x="41" y="0"/>
                    </a:lnTo>
                    <a:lnTo>
                      <a:pt x="32" y="7"/>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23" name="Freeform 38"/>
              <p:cNvSpPr>
                <a:spLocks/>
              </p:cNvSpPr>
              <p:nvPr/>
            </p:nvSpPr>
            <p:spPr bwMode="auto">
              <a:xfrm>
                <a:off x="1853" y="2331"/>
                <a:ext cx="67" cy="65"/>
              </a:xfrm>
              <a:custGeom>
                <a:avLst/>
                <a:gdLst>
                  <a:gd name="T0" fmla="*/ 15 w 67"/>
                  <a:gd name="T1" fmla="*/ 0 h 65"/>
                  <a:gd name="T2" fmla="*/ 36 w 67"/>
                  <a:gd name="T3" fmla="*/ 2 h 65"/>
                  <a:gd name="T4" fmla="*/ 61 w 67"/>
                  <a:gd name="T5" fmla="*/ 3 h 65"/>
                  <a:gd name="T6" fmla="*/ 67 w 67"/>
                  <a:gd name="T7" fmla="*/ 63 h 65"/>
                  <a:gd name="T8" fmla="*/ 40 w 67"/>
                  <a:gd name="T9" fmla="*/ 65 h 65"/>
                  <a:gd name="T10" fmla="*/ 15 w 67"/>
                  <a:gd name="T11" fmla="*/ 62 h 65"/>
                  <a:gd name="T12" fmla="*/ 0 w 67"/>
                  <a:gd name="T13" fmla="*/ 59 h 65"/>
                  <a:gd name="T14" fmla="*/ 15 w 67"/>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65">
                    <a:moveTo>
                      <a:pt x="15" y="0"/>
                    </a:moveTo>
                    <a:lnTo>
                      <a:pt x="36" y="2"/>
                    </a:lnTo>
                    <a:lnTo>
                      <a:pt x="61" y="3"/>
                    </a:lnTo>
                    <a:lnTo>
                      <a:pt x="67" y="63"/>
                    </a:lnTo>
                    <a:lnTo>
                      <a:pt x="40" y="65"/>
                    </a:lnTo>
                    <a:lnTo>
                      <a:pt x="15" y="62"/>
                    </a:lnTo>
                    <a:lnTo>
                      <a:pt x="0" y="59"/>
                    </a:lnTo>
                    <a:lnTo>
                      <a:pt x="15"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24" name="Freeform 39"/>
              <p:cNvSpPr>
                <a:spLocks/>
              </p:cNvSpPr>
              <p:nvPr/>
            </p:nvSpPr>
            <p:spPr bwMode="auto">
              <a:xfrm>
                <a:off x="2007" y="2255"/>
                <a:ext cx="69" cy="70"/>
              </a:xfrm>
              <a:custGeom>
                <a:avLst/>
                <a:gdLst>
                  <a:gd name="T0" fmla="*/ 15 w 69"/>
                  <a:gd name="T1" fmla="*/ 0 h 70"/>
                  <a:gd name="T2" fmla="*/ 11 w 69"/>
                  <a:gd name="T3" fmla="*/ 16 h 70"/>
                  <a:gd name="T4" fmla="*/ 5 w 69"/>
                  <a:gd name="T5" fmla="*/ 28 h 70"/>
                  <a:gd name="T6" fmla="*/ 0 w 69"/>
                  <a:gd name="T7" fmla="*/ 37 h 70"/>
                  <a:gd name="T8" fmla="*/ 44 w 69"/>
                  <a:gd name="T9" fmla="*/ 70 h 70"/>
                  <a:gd name="T10" fmla="*/ 56 w 69"/>
                  <a:gd name="T11" fmla="*/ 54 h 70"/>
                  <a:gd name="T12" fmla="*/ 65 w 69"/>
                  <a:gd name="T13" fmla="*/ 37 h 70"/>
                  <a:gd name="T14" fmla="*/ 69 w 69"/>
                  <a:gd name="T15" fmla="*/ 16 h 70"/>
                  <a:gd name="T16" fmla="*/ 69 w 69"/>
                  <a:gd name="T17" fmla="*/ 6 h 70"/>
                  <a:gd name="T18" fmla="*/ 15 w 6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15" y="0"/>
                    </a:moveTo>
                    <a:lnTo>
                      <a:pt x="11" y="16"/>
                    </a:lnTo>
                    <a:lnTo>
                      <a:pt x="5" y="28"/>
                    </a:lnTo>
                    <a:lnTo>
                      <a:pt x="0" y="37"/>
                    </a:lnTo>
                    <a:lnTo>
                      <a:pt x="44" y="70"/>
                    </a:lnTo>
                    <a:lnTo>
                      <a:pt x="56" y="54"/>
                    </a:lnTo>
                    <a:lnTo>
                      <a:pt x="65" y="37"/>
                    </a:lnTo>
                    <a:lnTo>
                      <a:pt x="69" y="16"/>
                    </a:lnTo>
                    <a:lnTo>
                      <a:pt x="69" y="6"/>
                    </a:lnTo>
                    <a:lnTo>
                      <a:pt x="15"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sp>
            <p:nvSpPr>
              <p:cNvPr id="25" name="Freeform 40"/>
              <p:cNvSpPr>
                <a:spLocks/>
              </p:cNvSpPr>
              <p:nvPr/>
            </p:nvSpPr>
            <p:spPr bwMode="auto">
              <a:xfrm>
                <a:off x="1946" y="2313"/>
                <a:ext cx="79" cy="78"/>
              </a:xfrm>
              <a:custGeom>
                <a:avLst/>
                <a:gdLst>
                  <a:gd name="T0" fmla="*/ 40 w 79"/>
                  <a:gd name="T1" fmla="*/ 0 h 78"/>
                  <a:gd name="T2" fmla="*/ 28 w 79"/>
                  <a:gd name="T3" fmla="*/ 8 h 78"/>
                  <a:gd name="T4" fmla="*/ 12 w 79"/>
                  <a:gd name="T5" fmla="*/ 14 h 78"/>
                  <a:gd name="T6" fmla="*/ 0 w 79"/>
                  <a:gd name="T7" fmla="*/ 18 h 78"/>
                  <a:gd name="T8" fmla="*/ 16 w 79"/>
                  <a:gd name="T9" fmla="*/ 78 h 78"/>
                  <a:gd name="T10" fmla="*/ 36 w 79"/>
                  <a:gd name="T11" fmla="*/ 69 h 78"/>
                  <a:gd name="T12" fmla="*/ 51 w 79"/>
                  <a:gd name="T13" fmla="*/ 59 h 78"/>
                  <a:gd name="T14" fmla="*/ 66 w 79"/>
                  <a:gd name="T15" fmla="*/ 48 h 78"/>
                  <a:gd name="T16" fmla="*/ 79 w 79"/>
                  <a:gd name="T17" fmla="*/ 39 h 78"/>
                  <a:gd name="T18" fmla="*/ 40 w 79"/>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8">
                    <a:moveTo>
                      <a:pt x="40" y="0"/>
                    </a:moveTo>
                    <a:lnTo>
                      <a:pt x="28" y="8"/>
                    </a:lnTo>
                    <a:lnTo>
                      <a:pt x="12" y="14"/>
                    </a:lnTo>
                    <a:lnTo>
                      <a:pt x="0" y="18"/>
                    </a:lnTo>
                    <a:lnTo>
                      <a:pt x="16" y="78"/>
                    </a:lnTo>
                    <a:lnTo>
                      <a:pt x="36" y="69"/>
                    </a:lnTo>
                    <a:lnTo>
                      <a:pt x="51" y="59"/>
                    </a:lnTo>
                    <a:lnTo>
                      <a:pt x="66" y="48"/>
                    </a:lnTo>
                    <a:lnTo>
                      <a:pt x="79" y="39"/>
                    </a:lnTo>
                    <a:lnTo>
                      <a:pt x="40" y="0"/>
                    </a:lnTo>
                    <a:close/>
                  </a:path>
                </a:pathLst>
              </a:custGeom>
              <a:grpFill/>
              <a:ln w="12700" cap="flat" cmpd="sng">
                <a:solidFill>
                  <a:srgbClr val="002600"/>
                </a:solidFill>
                <a:prstDash val="solid"/>
                <a:round/>
                <a:headEnd type="none" w="med" len="med"/>
                <a:tailEnd type="none" w="med" len="med"/>
              </a:ln>
              <a:effectLst>
                <a:outerShdw dist="28398" dir="9206097" algn="ctr" rotWithShape="0">
                  <a:srgbClr val="003366"/>
                </a:outerShdw>
              </a:effectLst>
            </p:spPr>
            <p:txBody>
              <a:bodyPr wrap="none" lIns="166304" tIns="83152" rIns="166304" bIns="83152" anchor="ctr">
                <a:spAutoFit/>
              </a:bodyPr>
              <a:lstStyle/>
              <a:p>
                <a:endParaRPr lang="en-US"/>
              </a:p>
            </p:txBody>
          </p:sp>
        </p:grpSp>
      </p:grpSp>
      <p:pic>
        <p:nvPicPr>
          <p:cNvPr id="76" name="Picture 75"/>
          <p:cNvPicPr>
            <a:picLocks noChangeAspect="1"/>
          </p:cNvPicPr>
          <p:nvPr/>
        </p:nvPicPr>
        <p:blipFill rotWithShape="1">
          <a:blip r:embed="rId4" cstate="print">
            <a:extLst>
              <a:ext uri="{28A0092B-C50C-407E-A947-70E740481C1C}">
                <a14:useLocalDpi xmlns:a14="http://schemas.microsoft.com/office/drawing/2010/main" val="0"/>
              </a:ext>
            </a:extLst>
          </a:blip>
          <a:srcRect b="14316"/>
          <a:stretch/>
        </p:blipFill>
        <p:spPr>
          <a:xfrm>
            <a:off x="6581561" y="2704030"/>
            <a:ext cx="2410039" cy="1548767"/>
          </a:xfrm>
          <a:prstGeom prst="rect">
            <a:avLst/>
          </a:prstGeom>
        </p:spPr>
      </p:pic>
    </p:spTree>
    <p:extLst>
      <p:ext uri="{BB962C8B-B14F-4D97-AF65-F5344CB8AC3E}">
        <p14:creationId xmlns:p14="http://schemas.microsoft.com/office/powerpoint/2010/main" val="377553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up)">
                                      <p:cBhvr>
                                        <p:cTn id="7" dur="500"/>
                                        <p:tgtEl>
                                          <p:spTgt spid="75"/>
                                        </p:tgtEl>
                                      </p:cBhvr>
                                    </p:animEffect>
                                  </p:childTnLst>
                                </p:cTn>
                              </p:par>
                              <p:par>
                                <p:cTn id="8" presetID="1" presetClass="entr" presetSubtype="0"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out)">
                                      <p:cBhvr>
                                        <p:cTn id="22" dur="500"/>
                                        <p:tgtEl>
                                          <p:spTgt spid="4"/>
                                        </p:tgtEl>
                                      </p:cBhvr>
                                    </p:animEffect>
                                  </p:childTnLst>
                                </p:cTn>
                              </p:par>
                              <p:par>
                                <p:cTn id="23" presetID="1" presetClass="entr" presetSubtype="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wipe(right)">
                                      <p:cBhvr>
                                        <p:cTn id="33" dur="500"/>
                                        <p:tgtEl>
                                          <p:spTgt spid="67"/>
                                        </p:tgtEl>
                                      </p:cBhvr>
                                    </p:animEffec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6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t="5410"/>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ctrTitle"/>
          </p:nvPr>
        </p:nvSpPr>
        <p:spPr>
          <a:xfrm>
            <a:off x="9372600" y="276558"/>
            <a:ext cx="1755775" cy="269357"/>
          </a:xfrm>
        </p:spPr>
        <p:txBody>
          <a:bodyPr/>
          <a:lstStyle/>
          <a:p>
            <a:endParaRPr lang="en-US" dirty="0"/>
          </a:p>
        </p:txBody>
      </p:sp>
      <p:sp>
        <p:nvSpPr>
          <p:cNvPr id="5" name="Subtitle 4"/>
          <p:cNvSpPr>
            <a:spLocks noGrp="1"/>
          </p:cNvSpPr>
          <p:nvPr>
            <p:ph type="subTitle" idx="1"/>
          </p:nvPr>
        </p:nvSpPr>
        <p:spPr>
          <a:xfrm>
            <a:off x="-2819400" y="1081411"/>
            <a:ext cx="2209800" cy="389877"/>
          </a:xfrm>
        </p:spPr>
        <p:txBody>
          <a:bodyPr/>
          <a:lstStyle/>
          <a:p>
            <a:r>
              <a:rPr lang="en-US" dirty="0" err="1" smtClean="0">
                <a:solidFill>
                  <a:schemeClr val="bg1"/>
                </a:solidFill>
              </a:rPr>
              <a:t>Csu</a:t>
            </a:r>
            <a:r>
              <a:rPr lang="en-US" dirty="0" smtClean="0">
                <a:solidFill>
                  <a:schemeClr val="bg1"/>
                </a:solidFill>
              </a:rPr>
              <a:t> </a:t>
            </a:r>
            <a:r>
              <a:rPr lang="en-US" dirty="0" err="1" smtClean="0">
                <a:solidFill>
                  <a:schemeClr val="bg1"/>
                </a:solidFill>
              </a:rPr>
              <a:t>chico</a:t>
            </a:r>
            <a:endParaRPr lang="en-US" dirty="0">
              <a:solidFill>
                <a:schemeClr val="bg1"/>
              </a:solidFill>
            </a:endParaRPr>
          </a:p>
        </p:txBody>
      </p:sp>
      <p:sp>
        <p:nvSpPr>
          <p:cNvPr id="7" name="Text Placeholder 6"/>
          <p:cNvSpPr>
            <a:spLocks noGrp="1"/>
          </p:cNvSpPr>
          <p:nvPr>
            <p:ph type="body" sz="quarter" idx="16"/>
          </p:nvPr>
        </p:nvSpPr>
        <p:spPr>
          <a:xfrm>
            <a:off x="9372600" y="1276350"/>
            <a:ext cx="1755775" cy="281065"/>
          </a:xfrm>
        </p:spPr>
        <p:txBody>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2502"/>
            <a:ext cx="9144000" cy="6096002"/>
          </a:xfrm>
          <a:prstGeom prst="rect">
            <a:avLst/>
          </a:prstGeom>
        </p:spPr>
      </p:pic>
      <p:sp>
        <p:nvSpPr>
          <p:cNvPr id="2" name="Rectangle 1"/>
          <p:cNvSpPr/>
          <p:nvPr/>
        </p:nvSpPr>
        <p:spPr>
          <a:xfrm>
            <a:off x="457200" y="-733753"/>
            <a:ext cx="7467600" cy="461665"/>
          </a:xfrm>
          <a:prstGeom prst="rect">
            <a:avLst/>
          </a:prstGeom>
        </p:spPr>
        <p:txBody>
          <a:bodyPr wrap="square">
            <a:spAutoFit/>
          </a:bodyPr>
          <a:lstStyle/>
          <a:p>
            <a:r>
              <a:rPr lang="en-US" sz="2400" b="1" dirty="0" smtClean="0"/>
              <a:t>NEW STUDENT HOUSING AND DINING</a:t>
            </a:r>
            <a:endParaRPr lang="en-US" sz="2400" b="1" dirty="0"/>
          </a:p>
        </p:txBody>
      </p:sp>
    </p:spTree>
    <p:extLst>
      <p:ext uri="{BB962C8B-B14F-4D97-AF65-F5344CB8AC3E}">
        <p14:creationId xmlns:p14="http://schemas.microsoft.com/office/powerpoint/2010/main" val="287747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350"/>
            <a:ext cx="8458200" cy="485775"/>
          </a:xfrm>
        </p:spPr>
        <p:txBody>
          <a:bodyPr/>
          <a:lstStyle/>
          <a:p>
            <a:r>
              <a:rPr lang="en-US" dirty="0" smtClean="0"/>
              <a:t>Who are THE RTKL/</a:t>
            </a:r>
            <a:r>
              <a:rPr lang="en-US" dirty="0" err="1" smtClean="0"/>
              <a:t>Assembledge</a:t>
            </a:r>
            <a:r>
              <a:rPr lang="en-US" dirty="0" smtClean="0"/>
              <a:t>+ TEAM?</a:t>
            </a:r>
            <a:br>
              <a:rPr lang="en-US" dirty="0" smtClean="0"/>
            </a:br>
            <a:r>
              <a:rPr lang="en-US" dirty="0"/>
              <a:t/>
            </a:r>
            <a:br>
              <a:rPr lang="en-US" dirty="0"/>
            </a:br>
            <a:endParaRPr lang="en-US" dirty="0"/>
          </a:p>
        </p:txBody>
      </p:sp>
      <p:sp>
        <p:nvSpPr>
          <p:cNvPr id="3" name="Text Placeholder 2"/>
          <p:cNvSpPr>
            <a:spLocks noGrp="1"/>
          </p:cNvSpPr>
          <p:nvPr>
            <p:ph type="body" sz="quarter" idx="10"/>
          </p:nvPr>
        </p:nvSpPr>
        <p:spPr>
          <a:xfrm>
            <a:off x="353615" y="1276350"/>
            <a:ext cx="8208170" cy="2234565"/>
          </a:xfrm>
        </p:spPr>
        <p:txBody>
          <a:bodyPr/>
          <a:lstStyle/>
          <a:p>
            <a:endParaRPr lang="en-US" sz="1200" b="0" dirty="0">
              <a:latin typeface="Arial" panose="020B0604020202020204" pitchFamily="34" charset="0"/>
              <a:cs typeface="Arial" panose="020B0604020202020204" pitchFamily="34" charset="0"/>
            </a:endParaRPr>
          </a:p>
          <a:p>
            <a:r>
              <a:rPr lang="en-US" sz="3600" b="0" dirty="0" err="1" smtClean="0">
                <a:latin typeface="Arial" panose="020B0604020202020204" pitchFamily="34" charset="0"/>
                <a:cs typeface="Arial" panose="020B0604020202020204" pitchFamily="34" charset="0"/>
              </a:rPr>
              <a:t>Rtkl</a:t>
            </a:r>
            <a:r>
              <a:rPr lang="en-US" sz="3600" b="0" dirty="0" smtClean="0">
                <a:latin typeface="Arial" panose="020B0604020202020204" pitchFamily="34" charset="0"/>
                <a:cs typeface="Arial" panose="020B0604020202020204" pitchFamily="34" charset="0"/>
              </a:rPr>
              <a:t> associates </a:t>
            </a:r>
            <a:r>
              <a:rPr lang="en-US" sz="3600" b="0" dirty="0" err="1" smtClean="0">
                <a:latin typeface="Arial" panose="020B0604020202020204" pitchFamily="34" charset="0"/>
                <a:cs typeface="Arial" panose="020B0604020202020204" pitchFamily="34" charset="0"/>
              </a:rPr>
              <a:t>inc.</a:t>
            </a:r>
            <a:endParaRPr lang="en-US" sz="3600" b="0" dirty="0">
              <a:latin typeface="Arial" panose="020B0604020202020204" pitchFamily="34" charset="0"/>
              <a:cs typeface="Arial" panose="020B0604020202020204" pitchFamily="34" charset="0"/>
            </a:endParaRPr>
          </a:p>
          <a:p>
            <a:r>
              <a:rPr lang="en-US" sz="1200" b="0" dirty="0" smtClean="0">
                <a:latin typeface="Arial" panose="020B0604020202020204" pitchFamily="34" charset="0"/>
                <a:cs typeface="Arial" panose="020B0604020202020204" pitchFamily="34" charset="0"/>
              </a:rPr>
              <a:t>is </a:t>
            </a:r>
            <a:r>
              <a:rPr lang="en-US" sz="1200" b="0" dirty="0">
                <a:latin typeface="Arial" panose="020B0604020202020204" pitchFamily="34" charset="0"/>
                <a:cs typeface="Arial" panose="020B0604020202020204" pitchFamily="34" charset="0"/>
              </a:rPr>
              <a:t>an international architecture </a:t>
            </a:r>
            <a:r>
              <a:rPr lang="en-US" sz="1200" b="0" dirty="0" smtClean="0">
                <a:latin typeface="Arial" panose="020B0604020202020204" pitchFamily="34" charset="0"/>
                <a:cs typeface="Arial" panose="020B0604020202020204" pitchFamily="34" charset="0"/>
              </a:rPr>
              <a:t>and Planning firm </a:t>
            </a:r>
            <a:r>
              <a:rPr lang="en-US" sz="1200" b="0" dirty="0">
                <a:latin typeface="Arial" panose="020B0604020202020204" pitchFamily="34" charset="0"/>
                <a:cs typeface="Arial" panose="020B0604020202020204" pitchFamily="34" charset="0"/>
              </a:rPr>
              <a:t>with one of the strongest portfolios of urban design and master planning in California</a:t>
            </a:r>
            <a:r>
              <a:rPr lang="en-US" sz="1200" b="0" dirty="0" smtClean="0">
                <a:latin typeface="Arial" panose="020B0604020202020204" pitchFamily="34" charset="0"/>
                <a:cs typeface="Arial" panose="020B0604020202020204" pitchFamily="34" charset="0"/>
              </a:rPr>
              <a:t>.</a:t>
            </a:r>
          </a:p>
          <a:p>
            <a:r>
              <a:rPr lang="en-US" sz="1200" b="0" dirty="0">
                <a:latin typeface="Arial" panose="020B0604020202020204" pitchFamily="34" charset="0"/>
                <a:cs typeface="Arial" panose="020B0604020202020204" pitchFamily="34" charset="0"/>
              </a:rPr>
              <a:t/>
            </a:r>
            <a:br>
              <a:rPr lang="en-US" sz="1200" b="0"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	- Over 250 public planning projects </a:t>
            </a:r>
            <a:r>
              <a:rPr lang="en-US" sz="1200" b="0" dirty="0" smtClean="0">
                <a:latin typeface="Arial" panose="020B0604020202020204" pitchFamily="34" charset="0"/>
                <a:cs typeface="Arial" panose="020B0604020202020204" pitchFamily="34" charset="0"/>
              </a:rPr>
              <a:t>nationwide </a:t>
            </a:r>
            <a:r>
              <a:rPr lang="en-US" sz="1200" b="0" dirty="0">
                <a:latin typeface="Arial" panose="020B0604020202020204" pitchFamily="34" charset="0"/>
                <a:cs typeface="Arial" panose="020B0604020202020204" pitchFamily="34" charset="0"/>
              </a:rPr>
              <a:t>in the last 10 </a:t>
            </a:r>
            <a:r>
              <a:rPr lang="en-US" sz="1200" b="0" dirty="0" smtClean="0">
                <a:latin typeface="Arial" panose="020B0604020202020204" pitchFamily="34" charset="0"/>
                <a:cs typeface="Arial" panose="020B0604020202020204" pitchFamily="34" charset="0"/>
              </a:rPr>
              <a:t>years</a:t>
            </a:r>
            <a:endParaRPr lang="en-US"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	- 100+ Completed  </a:t>
            </a:r>
            <a:r>
              <a:rPr lang="en-US" sz="1200" b="0" dirty="0" smtClean="0">
                <a:latin typeface="Arial" panose="020B0604020202020204" pitchFamily="34" charset="0"/>
                <a:cs typeface="Arial" panose="020B0604020202020204" pitchFamily="34" charset="0"/>
              </a:rPr>
              <a:t>Master </a:t>
            </a:r>
            <a:r>
              <a:rPr lang="en-US" sz="1200" b="0" dirty="0">
                <a:latin typeface="Arial" panose="020B0604020202020204" pitchFamily="34" charset="0"/>
                <a:cs typeface="Arial" panose="020B0604020202020204" pitchFamily="34" charset="0"/>
              </a:rPr>
              <a:t>Plans in California…</a:t>
            </a:r>
          </a:p>
          <a:p>
            <a:r>
              <a:rPr lang="en-US" sz="1200" b="0" dirty="0">
                <a:latin typeface="Arial" panose="020B0604020202020204" pitchFamily="34" charset="0"/>
                <a:cs typeface="Arial" panose="020B0604020202020204" pitchFamily="34" charset="0"/>
              </a:rPr>
              <a:t>	- Currently completing 6 Major Specific Plans across the US:</a:t>
            </a:r>
          </a:p>
          <a:p>
            <a:r>
              <a:rPr lang="en-US" sz="1200" b="0" dirty="0">
                <a:latin typeface="Arial" panose="020B0604020202020204" pitchFamily="34" charset="0"/>
                <a:cs typeface="Arial" panose="020B0604020202020204" pitchFamily="34" charset="0"/>
              </a:rPr>
              <a:t>	- 20 major design awards over the last 15  years </a:t>
            </a:r>
          </a:p>
          <a:p>
            <a:r>
              <a:rPr lang="en-US" sz="1200" b="0" dirty="0">
                <a:latin typeface="Arial" panose="020B0604020202020204" pitchFamily="34" charset="0"/>
                <a:cs typeface="Arial" panose="020B0604020202020204" pitchFamily="34" charset="0"/>
              </a:rPr>
              <a:t>		- 9 APA Awards </a:t>
            </a:r>
          </a:p>
          <a:p>
            <a:r>
              <a:rPr lang="en-US" sz="1200" b="0" dirty="0">
                <a:latin typeface="Arial" panose="020B0604020202020204" pitchFamily="34" charset="0"/>
                <a:cs typeface="Arial" panose="020B0604020202020204" pitchFamily="34" charset="0"/>
              </a:rPr>
              <a:t>		- ULI Grand Award (LA LIVE) </a:t>
            </a:r>
            <a:br>
              <a:rPr lang="en-US" sz="1200" b="0"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 	</a:t>
            </a:r>
          </a:p>
          <a:p>
            <a:r>
              <a:rPr lang="en-US" sz="1200" b="0" dirty="0">
                <a:latin typeface="Arial" panose="020B0604020202020204" pitchFamily="34" charset="0"/>
                <a:cs typeface="Arial" panose="020B0604020202020204" pitchFamily="34" charset="0"/>
              </a:rPr>
              <a:t> </a:t>
            </a:r>
          </a:p>
          <a:p>
            <a:pPr marL="214313" indent="-214313">
              <a:buFontTx/>
              <a:buChar char="-"/>
            </a:pPr>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73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NEW recreation center</a:t>
            </a:r>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16667" b="15649"/>
          <a:stretch/>
        </p:blipFill>
        <p:spPr>
          <a:xfrm>
            <a:off x="6705600" y="772727"/>
            <a:ext cx="2308860" cy="17535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772727"/>
            <a:ext cx="6382109" cy="385642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5391150"/>
            <a:ext cx="2286000" cy="152247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2723798"/>
            <a:ext cx="2295989" cy="1490306"/>
          </a:xfrm>
          <a:prstGeom prst="rect">
            <a:avLst/>
          </a:prstGeom>
        </p:spPr>
      </p:pic>
    </p:spTree>
    <p:extLst>
      <p:ext uri="{BB962C8B-B14F-4D97-AF65-F5344CB8AC3E}">
        <p14:creationId xmlns:p14="http://schemas.microsoft.com/office/powerpoint/2010/main" val="52986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9182100" cy="6065862"/>
          </a:xfrm>
          <a:prstGeom prst="rect">
            <a:avLst/>
          </a:prstGeom>
        </p:spPr>
      </p:pic>
      <p:sp>
        <p:nvSpPr>
          <p:cNvPr id="3" name="Title 2"/>
          <p:cNvSpPr>
            <a:spLocks noGrp="1"/>
          </p:cNvSpPr>
          <p:nvPr>
            <p:ph type="ctrTitle"/>
          </p:nvPr>
        </p:nvSpPr>
        <p:spPr>
          <a:xfrm>
            <a:off x="173868" y="854593"/>
            <a:ext cx="4245732" cy="269357"/>
          </a:xfrm>
        </p:spPr>
        <p:txBody>
          <a:bodyPr/>
          <a:lstStyle/>
          <a:p>
            <a:r>
              <a:rPr lang="en-US" dirty="0" smtClean="0">
                <a:solidFill>
                  <a:schemeClr val="tx1"/>
                </a:solidFill>
              </a:rPr>
              <a:t>Master plan</a:t>
            </a:r>
            <a:endParaRPr lang="en-US" dirty="0">
              <a:solidFill>
                <a:schemeClr val="tx1"/>
              </a:solidFill>
            </a:endParaRPr>
          </a:p>
        </p:txBody>
      </p:sp>
      <p:sp>
        <p:nvSpPr>
          <p:cNvPr id="4" name="Subtitle 3"/>
          <p:cNvSpPr>
            <a:spLocks noGrp="1"/>
          </p:cNvSpPr>
          <p:nvPr>
            <p:ph type="subTitle" idx="1"/>
          </p:nvPr>
        </p:nvSpPr>
        <p:spPr>
          <a:xfrm>
            <a:off x="152400" y="200673"/>
            <a:ext cx="4267200" cy="685800"/>
          </a:xfrm>
        </p:spPr>
        <p:txBody>
          <a:bodyPr/>
          <a:lstStyle/>
          <a:p>
            <a:r>
              <a:rPr lang="en-US" dirty="0" err="1" smtClean="0">
                <a:solidFill>
                  <a:schemeClr val="tx1"/>
                </a:solidFill>
              </a:rPr>
              <a:t>Csu</a:t>
            </a:r>
            <a:r>
              <a:rPr lang="en-US" dirty="0" smtClean="0">
                <a:solidFill>
                  <a:schemeClr val="tx1"/>
                </a:solidFill>
              </a:rPr>
              <a:t> </a:t>
            </a:r>
            <a:br>
              <a:rPr lang="en-US" dirty="0" smtClean="0">
                <a:solidFill>
                  <a:schemeClr val="tx1"/>
                </a:solidFill>
              </a:rPr>
            </a:br>
            <a:r>
              <a:rPr lang="en-US" dirty="0" err="1" smtClean="0">
                <a:solidFill>
                  <a:schemeClr val="tx1"/>
                </a:solidFill>
              </a:rPr>
              <a:t>dominguez</a:t>
            </a:r>
            <a:r>
              <a:rPr lang="en-US" dirty="0" smtClean="0">
                <a:solidFill>
                  <a:schemeClr val="tx1"/>
                </a:solidFill>
              </a:rPr>
              <a:t> hills</a:t>
            </a:r>
            <a:endParaRPr lang="en-US" dirty="0">
              <a:solidFill>
                <a:schemeClr val="tx1"/>
              </a:solidFill>
            </a:endParaRPr>
          </a:p>
        </p:txBody>
      </p:sp>
    </p:spTree>
    <p:extLst>
      <p:ext uri="{BB962C8B-B14F-4D97-AF65-F5344CB8AC3E}">
        <p14:creationId xmlns:p14="http://schemas.microsoft.com/office/powerpoint/2010/main" val="121763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629727" y="1209027"/>
            <a:ext cx="2361873" cy="269357"/>
          </a:xfrm>
        </p:spPr>
        <p:txBody>
          <a:bodyPr/>
          <a:lstStyle/>
          <a:p>
            <a:r>
              <a:rPr lang="en-US" dirty="0" smtClean="0"/>
              <a:t>Pedestrian circulation and open space</a:t>
            </a:r>
            <a:endParaRPr lang="en-US" dirty="0"/>
          </a:p>
        </p:txBody>
      </p:sp>
      <p:sp>
        <p:nvSpPr>
          <p:cNvPr id="7" name="Subtitle 6"/>
          <p:cNvSpPr>
            <a:spLocks noGrp="1"/>
          </p:cNvSpPr>
          <p:nvPr>
            <p:ph type="subTitle" idx="1"/>
          </p:nvPr>
        </p:nvSpPr>
        <p:spPr>
          <a:xfrm>
            <a:off x="6588575" y="209550"/>
            <a:ext cx="2707825" cy="685800"/>
          </a:xfrm>
        </p:spPr>
        <p:txBody>
          <a:bodyPr/>
          <a:lstStyle/>
          <a:p>
            <a:r>
              <a:rPr lang="en-US" dirty="0" err="1" smtClean="0">
                <a:solidFill>
                  <a:schemeClr val="bg1"/>
                </a:solidFill>
              </a:rPr>
              <a:t>Csu</a:t>
            </a:r>
            <a:r>
              <a:rPr lang="en-US" dirty="0" smtClean="0">
                <a:solidFill>
                  <a:schemeClr val="bg1"/>
                </a:solidFill>
              </a:rPr>
              <a:t> </a:t>
            </a:r>
            <a:r>
              <a:rPr lang="en-US" dirty="0" err="1" smtClean="0">
                <a:solidFill>
                  <a:schemeClr val="bg1"/>
                </a:solidFill>
              </a:rPr>
              <a:t>dominguez</a:t>
            </a:r>
            <a:r>
              <a:rPr lang="en-US" dirty="0" smtClean="0">
                <a:solidFill>
                  <a:schemeClr val="bg1"/>
                </a:solidFill>
              </a:rPr>
              <a:t> hills</a:t>
            </a:r>
            <a:endParaRPr lang="en-US" dirty="0">
              <a:solidFill>
                <a:schemeClr val="bg1"/>
              </a:solidFill>
            </a:endParaRPr>
          </a:p>
        </p:txBody>
      </p:sp>
      <p:sp>
        <p:nvSpPr>
          <p:cNvPr id="10" name="Text Placeholder 9"/>
          <p:cNvSpPr>
            <a:spLocks noGrp="1"/>
          </p:cNvSpPr>
          <p:nvPr>
            <p:ph type="body" sz="quarter" idx="17"/>
          </p:nvPr>
        </p:nvSpPr>
        <p:spPr>
          <a:xfrm>
            <a:off x="6629400" y="2114549"/>
            <a:ext cx="2365375" cy="2316163"/>
          </a:xfrm>
        </p:spPr>
        <p:txBody>
          <a:bodyPr/>
          <a:lstStyle/>
          <a:p>
            <a:endParaRPr lang="en-US" dirty="0"/>
          </a:p>
        </p:txBody>
      </p:sp>
      <p:pic>
        <p:nvPicPr>
          <p:cNvPr id="3" name="Picture Placeholder 2"/>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5268" t="5336" r="6103" b="3854"/>
          <a:stretch/>
        </p:blipFill>
        <p:spPr/>
      </p:pic>
      <p:sp>
        <p:nvSpPr>
          <p:cNvPr id="12" name="TextBox 11"/>
          <p:cNvSpPr txBox="1"/>
          <p:nvPr/>
        </p:nvSpPr>
        <p:spPr>
          <a:xfrm>
            <a:off x="76200" y="4857750"/>
            <a:ext cx="2483194" cy="261610"/>
          </a:xfrm>
          <a:prstGeom prst="rect">
            <a:avLst/>
          </a:prstGeom>
          <a:noFill/>
        </p:spPr>
        <p:txBody>
          <a:bodyPr wrap="square" rtlCol="0">
            <a:spAutoFit/>
          </a:bodyPr>
          <a:lstStyle/>
          <a:p>
            <a:r>
              <a:rPr lang="en-US" sz="1100" i="1" dirty="0" smtClean="0">
                <a:solidFill>
                  <a:schemeClr val="bg1"/>
                </a:solidFill>
              </a:rPr>
              <a:t>Images courtesy of AC Martin</a:t>
            </a:r>
          </a:p>
        </p:txBody>
      </p:sp>
      <p:grpSp>
        <p:nvGrpSpPr>
          <p:cNvPr id="11" name="Group 10"/>
          <p:cNvGrpSpPr/>
          <p:nvPr/>
        </p:nvGrpSpPr>
        <p:grpSpPr>
          <a:xfrm>
            <a:off x="3238504" y="885822"/>
            <a:ext cx="635973" cy="2524128"/>
            <a:chOff x="3238504" y="885822"/>
            <a:chExt cx="635973" cy="2524128"/>
          </a:xfrm>
        </p:grpSpPr>
        <p:cxnSp>
          <p:nvCxnSpPr>
            <p:cNvPr id="4" name="Straight Arrow Connector 3"/>
            <p:cNvCxnSpPr/>
            <p:nvPr/>
          </p:nvCxnSpPr>
          <p:spPr>
            <a:xfrm>
              <a:off x="3874477" y="971550"/>
              <a:ext cx="0" cy="2438400"/>
            </a:xfrm>
            <a:prstGeom prst="straightConnector1">
              <a:avLst/>
            </a:prstGeom>
            <a:ln w="38100">
              <a:solidFill>
                <a:srgbClr val="00B400"/>
              </a:solidFill>
              <a:headEnd type="arrow" w="med" len="med"/>
              <a:tailEnd type="arrow" w="med" len="med"/>
            </a:ln>
            <a:effectLst>
              <a:outerShdw blurRad="25400" dist="38100" dir="27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238504" y="885822"/>
              <a:ext cx="0" cy="1066800"/>
            </a:xfrm>
            <a:prstGeom prst="straightConnector1">
              <a:avLst/>
            </a:prstGeom>
            <a:ln w="38100">
              <a:solidFill>
                <a:srgbClr val="00B400"/>
              </a:solidFill>
              <a:headEnd type="arrow" w="med" len="med"/>
              <a:tailEnd type="arrow" w="med" len="med"/>
            </a:ln>
            <a:effectLst>
              <a:outerShdw blurRad="25400" dist="38100" dir="27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486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629727" y="1209027"/>
            <a:ext cx="2361873" cy="269357"/>
          </a:xfrm>
        </p:spPr>
        <p:txBody>
          <a:bodyPr/>
          <a:lstStyle/>
          <a:p>
            <a:r>
              <a:rPr lang="en-US" dirty="0" smtClean="0"/>
              <a:t>Vehicle circulation and parking</a:t>
            </a:r>
            <a:endParaRPr lang="en-US" dirty="0"/>
          </a:p>
        </p:txBody>
      </p:sp>
      <p:sp>
        <p:nvSpPr>
          <p:cNvPr id="7" name="Subtitle 6"/>
          <p:cNvSpPr>
            <a:spLocks noGrp="1"/>
          </p:cNvSpPr>
          <p:nvPr>
            <p:ph type="subTitle" idx="1"/>
          </p:nvPr>
        </p:nvSpPr>
        <p:spPr>
          <a:xfrm>
            <a:off x="6588575" y="209550"/>
            <a:ext cx="2707825" cy="685800"/>
          </a:xfrm>
        </p:spPr>
        <p:txBody>
          <a:bodyPr/>
          <a:lstStyle/>
          <a:p>
            <a:r>
              <a:rPr lang="en-US" dirty="0" err="1" smtClean="0">
                <a:solidFill>
                  <a:schemeClr val="bg1"/>
                </a:solidFill>
              </a:rPr>
              <a:t>Csu</a:t>
            </a:r>
            <a:r>
              <a:rPr lang="en-US" dirty="0" smtClean="0">
                <a:solidFill>
                  <a:schemeClr val="bg1"/>
                </a:solidFill>
              </a:rPr>
              <a:t> </a:t>
            </a:r>
            <a:r>
              <a:rPr lang="en-US" dirty="0" err="1" smtClean="0">
                <a:solidFill>
                  <a:schemeClr val="bg1"/>
                </a:solidFill>
              </a:rPr>
              <a:t>dominguez</a:t>
            </a:r>
            <a:r>
              <a:rPr lang="en-US" dirty="0" smtClean="0">
                <a:solidFill>
                  <a:schemeClr val="bg1"/>
                </a:solidFill>
              </a:rPr>
              <a:t> hills</a:t>
            </a:r>
            <a:endParaRPr lang="en-US" dirty="0">
              <a:solidFill>
                <a:schemeClr val="bg1"/>
              </a:solidFill>
            </a:endParaRPr>
          </a:p>
        </p:txBody>
      </p:sp>
      <p:sp>
        <p:nvSpPr>
          <p:cNvPr id="10" name="Text Placeholder 9"/>
          <p:cNvSpPr>
            <a:spLocks noGrp="1"/>
          </p:cNvSpPr>
          <p:nvPr>
            <p:ph type="body" sz="quarter" idx="17"/>
          </p:nvPr>
        </p:nvSpPr>
        <p:spPr>
          <a:xfrm>
            <a:off x="6629400" y="2114549"/>
            <a:ext cx="2365375" cy="2316163"/>
          </a:xfrm>
        </p:spPr>
        <p:txBody>
          <a:bodyPr/>
          <a:lstStyle/>
          <a:p>
            <a:endParaRPr lang="en-US" dirty="0"/>
          </a:p>
        </p:txBody>
      </p:sp>
      <p:pic>
        <p:nvPicPr>
          <p:cNvPr id="16386" name="Picture 2"/>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2974" r="2974"/>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6200" y="4857750"/>
            <a:ext cx="2483194" cy="261610"/>
          </a:xfrm>
          <a:prstGeom prst="rect">
            <a:avLst/>
          </a:prstGeom>
          <a:noFill/>
        </p:spPr>
        <p:txBody>
          <a:bodyPr wrap="square" rtlCol="0">
            <a:spAutoFit/>
          </a:bodyPr>
          <a:lstStyle/>
          <a:p>
            <a:r>
              <a:rPr lang="en-US" sz="1100" i="1" dirty="0" smtClean="0">
                <a:solidFill>
                  <a:schemeClr val="bg1"/>
                </a:solidFill>
              </a:rPr>
              <a:t>Images courtesy of AC Martin</a:t>
            </a:r>
          </a:p>
        </p:txBody>
      </p:sp>
    </p:spTree>
    <p:extLst>
      <p:ext uri="{BB962C8B-B14F-4D97-AF65-F5344CB8AC3E}">
        <p14:creationId xmlns:p14="http://schemas.microsoft.com/office/powerpoint/2010/main" val="417117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629727" y="1209027"/>
            <a:ext cx="2361873" cy="269357"/>
          </a:xfrm>
        </p:spPr>
        <p:txBody>
          <a:bodyPr/>
          <a:lstStyle/>
          <a:p>
            <a:r>
              <a:rPr lang="en-US" dirty="0" smtClean="0"/>
              <a:t>Illustrative master plan</a:t>
            </a:r>
            <a:endParaRPr lang="en-US" dirty="0"/>
          </a:p>
        </p:txBody>
      </p:sp>
      <p:sp>
        <p:nvSpPr>
          <p:cNvPr id="7" name="Subtitle 6"/>
          <p:cNvSpPr>
            <a:spLocks noGrp="1"/>
          </p:cNvSpPr>
          <p:nvPr>
            <p:ph type="subTitle" idx="1"/>
          </p:nvPr>
        </p:nvSpPr>
        <p:spPr>
          <a:xfrm>
            <a:off x="6588575" y="209550"/>
            <a:ext cx="2707825" cy="685800"/>
          </a:xfrm>
        </p:spPr>
        <p:txBody>
          <a:bodyPr/>
          <a:lstStyle/>
          <a:p>
            <a:r>
              <a:rPr lang="en-US" dirty="0" err="1" smtClean="0">
                <a:solidFill>
                  <a:schemeClr val="bg1"/>
                </a:solidFill>
              </a:rPr>
              <a:t>Csu</a:t>
            </a:r>
            <a:r>
              <a:rPr lang="en-US" dirty="0" smtClean="0">
                <a:solidFill>
                  <a:schemeClr val="bg1"/>
                </a:solidFill>
              </a:rPr>
              <a:t> </a:t>
            </a:r>
            <a:r>
              <a:rPr lang="en-US" dirty="0" err="1" smtClean="0">
                <a:solidFill>
                  <a:schemeClr val="bg1"/>
                </a:solidFill>
              </a:rPr>
              <a:t>dominguez</a:t>
            </a:r>
            <a:r>
              <a:rPr lang="en-US" dirty="0" smtClean="0">
                <a:solidFill>
                  <a:schemeClr val="bg1"/>
                </a:solidFill>
              </a:rPr>
              <a:t> hills</a:t>
            </a:r>
            <a:endParaRPr lang="en-US" dirty="0">
              <a:solidFill>
                <a:schemeClr val="bg1"/>
              </a:solidFill>
            </a:endParaRPr>
          </a:p>
        </p:txBody>
      </p:sp>
      <p:sp>
        <p:nvSpPr>
          <p:cNvPr id="10" name="Text Placeholder 9"/>
          <p:cNvSpPr>
            <a:spLocks noGrp="1"/>
          </p:cNvSpPr>
          <p:nvPr>
            <p:ph type="body" sz="quarter" idx="17"/>
          </p:nvPr>
        </p:nvSpPr>
        <p:spPr>
          <a:xfrm>
            <a:off x="6629400" y="2114549"/>
            <a:ext cx="2365375" cy="2316163"/>
          </a:xfrm>
        </p:spPr>
        <p:txBody>
          <a:bodyPr/>
          <a:lstStyle/>
          <a:p>
            <a:endParaRPr lang="en-US" dirty="0"/>
          </a:p>
        </p:txBody>
      </p:sp>
      <p:pic>
        <p:nvPicPr>
          <p:cNvPr id="17410" name="Picture 2"/>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5134" t="2869" r="4192" b="2961"/>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6200" y="4857750"/>
            <a:ext cx="2483194" cy="261610"/>
          </a:xfrm>
          <a:prstGeom prst="rect">
            <a:avLst/>
          </a:prstGeom>
          <a:noFill/>
        </p:spPr>
        <p:txBody>
          <a:bodyPr wrap="square" rtlCol="0">
            <a:spAutoFit/>
          </a:bodyPr>
          <a:lstStyle/>
          <a:p>
            <a:r>
              <a:rPr lang="en-US" sz="1100" i="1" dirty="0" smtClean="0">
                <a:solidFill>
                  <a:schemeClr val="bg1"/>
                </a:solidFill>
              </a:rPr>
              <a:t>Images courtesy of AC Martin</a:t>
            </a:r>
          </a:p>
        </p:txBody>
      </p:sp>
    </p:spTree>
    <p:extLst>
      <p:ext uri="{BB962C8B-B14F-4D97-AF65-F5344CB8AC3E}">
        <p14:creationId xmlns:p14="http://schemas.microsoft.com/office/powerpoint/2010/main" val="66734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6597" b="16597"/>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ctrTitle"/>
          </p:nvPr>
        </p:nvSpPr>
        <p:spPr>
          <a:xfrm>
            <a:off x="6629402" y="785489"/>
            <a:ext cx="1755775" cy="269357"/>
          </a:xfrm>
        </p:spPr>
        <p:txBody>
          <a:bodyPr/>
          <a:lstStyle/>
          <a:p>
            <a:r>
              <a:rPr lang="en-US" dirty="0" smtClean="0">
                <a:solidFill>
                  <a:schemeClr val="tx1"/>
                </a:solidFill>
              </a:rPr>
              <a:t>Master plan</a:t>
            </a:r>
            <a:endParaRPr lang="en-US" dirty="0">
              <a:solidFill>
                <a:schemeClr val="tx1"/>
              </a:solidFill>
            </a:endParaRPr>
          </a:p>
        </p:txBody>
      </p:sp>
      <p:sp>
        <p:nvSpPr>
          <p:cNvPr id="8" name="Subtitle 7"/>
          <p:cNvSpPr>
            <a:spLocks noGrp="1"/>
          </p:cNvSpPr>
          <p:nvPr>
            <p:ph type="subTitle" idx="1"/>
          </p:nvPr>
        </p:nvSpPr>
        <p:spPr>
          <a:xfrm>
            <a:off x="7366648" y="395612"/>
            <a:ext cx="1764653" cy="389877"/>
          </a:xfrm>
        </p:spPr>
        <p:txBody>
          <a:bodyPr/>
          <a:lstStyle/>
          <a:p>
            <a:r>
              <a:rPr lang="en-US" dirty="0" smtClean="0">
                <a:solidFill>
                  <a:schemeClr val="tx1"/>
                </a:solidFill>
              </a:rPr>
              <a:t>usc</a:t>
            </a:r>
            <a:endParaRPr lang="en-US" dirty="0">
              <a:solidFill>
                <a:schemeClr val="tx1"/>
              </a:solidFill>
            </a:endParaRPr>
          </a:p>
        </p:txBody>
      </p:sp>
    </p:spTree>
    <p:extLst>
      <p:ext uri="{BB962C8B-B14F-4D97-AF65-F5344CB8AC3E}">
        <p14:creationId xmlns:p14="http://schemas.microsoft.com/office/powerpoint/2010/main" val="303641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533878" y="-71830"/>
            <a:ext cx="1755775" cy="269357"/>
          </a:xfrm>
        </p:spPr>
        <p:txBody>
          <a:bodyPr/>
          <a:lstStyle/>
          <a:p>
            <a:endParaRPr lang="en-US" dirty="0"/>
          </a:p>
        </p:txBody>
      </p:sp>
      <p:sp>
        <p:nvSpPr>
          <p:cNvPr id="4" name="Subtitle 3"/>
          <p:cNvSpPr>
            <a:spLocks noGrp="1"/>
          </p:cNvSpPr>
          <p:nvPr>
            <p:ph type="subTitle" idx="1"/>
          </p:nvPr>
        </p:nvSpPr>
        <p:spPr>
          <a:xfrm>
            <a:off x="9525000" y="209550"/>
            <a:ext cx="1764653" cy="685800"/>
          </a:xfrm>
        </p:spPr>
        <p:txBody>
          <a:bodyPr/>
          <a:lstStyle/>
          <a:p>
            <a:endParaRPr lang="en-US"/>
          </a:p>
        </p:txBody>
      </p:sp>
      <p:sp>
        <p:nvSpPr>
          <p:cNvPr id="5" name="Text Placeholder 4"/>
          <p:cNvSpPr>
            <a:spLocks noGrp="1"/>
          </p:cNvSpPr>
          <p:nvPr>
            <p:ph type="body" sz="quarter" idx="16"/>
          </p:nvPr>
        </p:nvSpPr>
        <p:spPr>
          <a:xfrm>
            <a:off x="9533878" y="927962"/>
            <a:ext cx="1755775" cy="281065"/>
          </a:xfrm>
        </p:spPr>
        <p:txBody>
          <a:bodyPr/>
          <a:lstStyle/>
          <a:p>
            <a:endParaRPr lang="en-US"/>
          </a:p>
        </p:txBody>
      </p:sp>
      <p:pic>
        <p:nvPicPr>
          <p:cNvPr id="9" name="Picture 2"/>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t="13113"/>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6"/>
          <p:cNvSpPr txBox="1">
            <a:spLocks/>
          </p:cNvSpPr>
          <p:nvPr/>
        </p:nvSpPr>
        <p:spPr>
          <a:xfrm>
            <a:off x="304800" y="590550"/>
            <a:ext cx="1755775" cy="269357"/>
          </a:xfrm>
          <a:prstGeom prst="rect">
            <a:avLst/>
          </a:prstGeom>
        </p:spPr>
        <p:txBody>
          <a:bodyPr tIns="0" bIns="0"/>
          <a:lstStyle>
            <a:lvl1pPr algn="l" defTabSz="914400" rtl="0" eaLnBrk="1" latinLnBrk="0" hangingPunct="1">
              <a:lnSpc>
                <a:spcPts val="2300"/>
              </a:lnSpc>
              <a:spcBef>
                <a:spcPct val="0"/>
              </a:spcBef>
              <a:buNone/>
              <a:defRPr sz="1600" b="1" kern="1200" cap="all" baseline="0">
                <a:solidFill>
                  <a:srgbClr val="53565A"/>
                </a:solidFill>
                <a:latin typeface="Arial" pitchFamily="34" charset="0"/>
                <a:ea typeface="+mj-ea"/>
                <a:cs typeface="Arial" pitchFamily="34" charset="0"/>
              </a:defRPr>
            </a:lvl1pPr>
          </a:lstStyle>
          <a:p>
            <a:r>
              <a:rPr lang="en-US" smtClean="0">
                <a:solidFill>
                  <a:schemeClr val="bg1"/>
                </a:solidFill>
              </a:rPr>
              <a:t>Master plan</a:t>
            </a:r>
            <a:endParaRPr lang="en-US" dirty="0">
              <a:solidFill>
                <a:schemeClr val="bg1"/>
              </a:solidFill>
            </a:endParaRPr>
          </a:p>
        </p:txBody>
      </p:sp>
      <p:sp>
        <p:nvSpPr>
          <p:cNvPr id="11" name="Subtitle 7"/>
          <p:cNvSpPr txBox="1">
            <a:spLocks/>
          </p:cNvSpPr>
          <p:nvPr/>
        </p:nvSpPr>
        <p:spPr>
          <a:xfrm>
            <a:off x="295922" y="276873"/>
            <a:ext cx="1764653" cy="389877"/>
          </a:xfrm>
          <a:prstGeom prst="rect">
            <a:avLst/>
          </a:prstGeom>
        </p:spPr>
        <p:txBody>
          <a:bodyPr/>
          <a:lstStyle>
            <a:lvl1pPr marL="0" indent="0" algn="l" defTabSz="914400" rtl="0" eaLnBrk="1" latinLnBrk="0" hangingPunct="1">
              <a:lnSpc>
                <a:spcPts val="2700"/>
              </a:lnSpc>
              <a:spcBef>
                <a:spcPts val="200"/>
              </a:spcBef>
              <a:buFont typeface="Arial" pitchFamily="34" charset="0"/>
              <a:buNone/>
              <a:defRPr sz="2800" b="1" kern="1200" cap="all" baseline="0">
                <a:solidFill>
                  <a:srgbClr val="53565A"/>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mtClean="0">
                <a:solidFill>
                  <a:schemeClr val="bg1"/>
                </a:solidFill>
              </a:rPr>
              <a:t>usc</a:t>
            </a:r>
            <a:endParaRPr lang="en-US" dirty="0">
              <a:solidFill>
                <a:schemeClr val="bg1"/>
              </a:solidFill>
            </a:endParaRPr>
          </a:p>
        </p:txBody>
      </p:sp>
      <p:grpSp>
        <p:nvGrpSpPr>
          <p:cNvPr id="12" name="Group 11"/>
          <p:cNvGrpSpPr/>
          <p:nvPr/>
        </p:nvGrpSpPr>
        <p:grpSpPr>
          <a:xfrm>
            <a:off x="609601" y="770467"/>
            <a:ext cx="7391399" cy="4262426"/>
            <a:chOff x="609601" y="770467"/>
            <a:chExt cx="7391399" cy="4262426"/>
          </a:xfrm>
        </p:grpSpPr>
        <p:sp>
          <p:nvSpPr>
            <p:cNvPr id="13" name="Freeform 12"/>
            <p:cNvSpPr/>
            <p:nvPr/>
          </p:nvSpPr>
          <p:spPr>
            <a:xfrm>
              <a:off x="2743200" y="2981843"/>
              <a:ext cx="4267200" cy="1167234"/>
            </a:xfrm>
            <a:custGeom>
              <a:avLst/>
              <a:gdLst>
                <a:gd name="connsiteX0" fmla="*/ 0 w 118534"/>
                <a:gd name="connsiteY0" fmla="*/ 0 h 1405467"/>
                <a:gd name="connsiteX1" fmla="*/ 118534 w 118534"/>
                <a:gd name="connsiteY1" fmla="*/ 1405467 h 1405467"/>
                <a:gd name="connsiteX0" fmla="*/ 0 w 118534"/>
                <a:gd name="connsiteY0" fmla="*/ 0 h 1405467"/>
                <a:gd name="connsiteX1" fmla="*/ 63971 w 118534"/>
                <a:gd name="connsiteY1" fmla="*/ 1201078 h 1405467"/>
                <a:gd name="connsiteX2" fmla="*/ 118534 w 118534"/>
                <a:gd name="connsiteY2" fmla="*/ 1405467 h 1405467"/>
              </a:gdLst>
              <a:ahLst/>
              <a:cxnLst>
                <a:cxn ang="0">
                  <a:pos x="connsiteX0" y="connsiteY0"/>
                </a:cxn>
                <a:cxn ang="0">
                  <a:pos x="connsiteX1" y="connsiteY1"/>
                </a:cxn>
                <a:cxn ang="0">
                  <a:pos x="connsiteX2" y="connsiteY2"/>
                </a:cxn>
              </a:cxnLst>
              <a:rect l="l" t="t" r="r" b="b"/>
              <a:pathLst>
                <a:path w="118534" h="1405467">
                  <a:moveTo>
                    <a:pt x="0" y="0"/>
                  </a:moveTo>
                  <a:cubicBezTo>
                    <a:pt x="22343" y="261032"/>
                    <a:pt x="41628" y="940046"/>
                    <a:pt x="63971" y="1201078"/>
                  </a:cubicBezTo>
                  <a:lnTo>
                    <a:pt x="118534" y="1405467"/>
                  </a:lnTo>
                </a:path>
              </a:pathLst>
            </a:custGeom>
            <a:noFill/>
            <a:ln w="73025">
              <a:solidFill>
                <a:srgbClr val="0066FF">
                  <a:alpha val="54118"/>
                </a:srgbClr>
              </a:solid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609601" y="770467"/>
              <a:ext cx="7391399" cy="4262426"/>
              <a:chOff x="609601" y="770467"/>
              <a:chExt cx="7391399" cy="4262426"/>
            </a:xfrm>
          </p:grpSpPr>
          <p:sp>
            <p:nvSpPr>
              <p:cNvPr id="15" name="Freeform 14"/>
              <p:cNvSpPr/>
              <p:nvPr/>
            </p:nvSpPr>
            <p:spPr>
              <a:xfrm>
                <a:off x="609601" y="770467"/>
                <a:ext cx="3530600" cy="2715683"/>
              </a:xfrm>
              <a:custGeom>
                <a:avLst/>
                <a:gdLst>
                  <a:gd name="connsiteX0" fmla="*/ 2023533 w 3471333"/>
                  <a:gd name="connsiteY0" fmla="*/ 0 h 2726266"/>
                  <a:gd name="connsiteX1" fmla="*/ 3471333 w 3471333"/>
                  <a:gd name="connsiteY1" fmla="*/ 431800 h 2726266"/>
                  <a:gd name="connsiteX2" fmla="*/ 1718733 w 3471333"/>
                  <a:gd name="connsiteY2" fmla="*/ 1464733 h 2726266"/>
                  <a:gd name="connsiteX3" fmla="*/ 1921933 w 3471333"/>
                  <a:gd name="connsiteY3" fmla="*/ 1540933 h 2726266"/>
                  <a:gd name="connsiteX4" fmla="*/ 0 w 3471333"/>
                  <a:gd name="connsiteY4" fmla="*/ 2717800 h 2726266"/>
                  <a:gd name="connsiteX5" fmla="*/ 0 w 3471333"/>
                  <a:gd name="connsiteY5" fmla="*/ 2726266 h 272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1333" h="2726266">
                    <a:moveTo>
                      <a:pt x="2023533" y="0"/>
                    </a:moveTo>
                    <a:lnTo>
                      <a:pt x="3471333" y="431800"/>
                    </a:lnTo>
                    <a:lnTo>
                      <a:pt x="1718733" y="1464733"/>
                    </a:lnTo>
                    <a:lnTo>
                      <a:pt x="1921933" y="1540933"/>
                    </a:lnTo>
                    <a:lnTo>
                      <a:pt x="0" y="2717800"/>
                    </a:lnTo>
                    <a:lnTo>
                      <a:pt x="0" y="2726266"/>
                    </a:lnTo>
                  </a:path>
                </a:pathLst>
              </a:custGeom>
              <a:noFill/>
              <a:ln w="73025">
                <a:solidFill>
                  <a:srgbClr val="0066FF">
                    <a:alpha val="54118"/>
                  </a:srgbClr>
                </a:solidFill>
                <a:headEnd type="arrow" w="lg" len="sm"/>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524001" y="1117600"/>
                <a:ext cx="4089400" cy="3757083"/>
              </a:xfrm>
              <a:custGeom>
                <a:avLst/>
                <a:gdLst>
                  <a:gd name="connsiteX0" fmla="*/ 0 w 4080933"/>
                  <a:gd name="connsiteY0" fmla="*/ 3674533 h 3674533"/>
                  <a:gd name="connsiteX1" fmla="*/ 457200 w 4080933"/>
                  <a:gd name="connsiteY1" fmla="*/ 2760133 h 3674533"/>
                  <a:gd name="connsiteX2" fmla="*/ 4080933 w 4080933"/>
                  <a:gd name="connsiteY2" fmla="*/ 0 h 3674533"/>
                </a:gdLst>
                <a:ahLst/>
                <a:cxnLst>
                  <a:cxn ang="0">
                    <a:pos x="connsiteX0" y="connsiteY0"/>
                  </a:cxn>
                  <a:cxn ang="0">
                    <a:pos x="connsiteX1" y="connsiteY1"/>
                  </a:cxn>
                  <a:cxn ang="0">
                    <a:pos x="connsiteX2" y="connsiteY2"/>
                  </a:cxn>
                </a:cxnLst>
                <a:rect l="l" t="t" r="r" b="b"/>
                <a:pathLst>
                  <a:path w="4080933" h="3674533">
                    <a:moveTo>
                      <a:pt x="0" y="3674533"/>
                    </a:moveTo>
                    <a:lnTo>
                      <a:pt x="457200" y="2760133"/>
                    </a:lnTo>
                    <a:lnTo>
                      <a:pt x="4080933" y="0"/>
                    </a:lnTo>
                  </a:path>
                </a:pathLst>
              </a:custGeom>
              <a:noFill/>
              <a:ln w="73025">
                <a:solidFill>
                  <a:srgbClr val="0066FF">
                    <a:alpha val="54118"/>
                  </a:srgbClr>
                </a:solidFill>
                <a:headEnd type="arrow" w="lg" len="sm"/>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281363" y="1286933"/>
                <a:ext cx="3593570" cy="3587750"/>
              </a:xfrm>
              <a:custGeom>
                <a:avLst/>
                <a:gdLst>
                  <a:gd name="connsiteX0" fmla="*/ 0 w 3505200"/>
                  <a:gd name="connsiteY0" fmla="*/ 3488267 h 3488267"/>
                  <a:gd name="connsiteX1" fmla="*/ 304800 w 3505200"/>
                  <a:gd name="connsiteY1" fmla="*/ 2971800 h 3488267"/>
                  <a:gd name="connsiteX2" fmla="*/ 1591734 w 3505200"/>
                  <a:gd name="connsiteY2" fmla="*/ 1862667 h 3488267"/>
                  <a:gd name="connsiteX3" fmla="*/ 3505200 w 3505200"/>
                  <a:gd name="connsiteY3" fmla="*/ 0 h 3488267"/>
                </a:gdLst>
                <a:ahLst/>
                <a:cxnLst>
                  <a:cxn ang="0">
                    <a:pos x="connsiteX0" y="connsiteY0"/>
                  </a:cxn>
                  <a:cxn ang="0">
                    <a:pos x="connsiteX1" y="connsiteY1"/>
                  </a:cxn>
                  <a:cxn ang="0">
                    <a:pos x="connsiteX2" y="connsiteY2"/>
                  </a:cxn>
                  <a:cxn ang="0">
                    <a:pos x="connsiteX3" y="connsiteY3"/>
                  </a:cxn>
                </a:cxnLst>
                <a:rect l="l" t="t" r="r" b="b"/>
                <a:pathLst>
                  <a:path w="3505200" h="3488267">
                    <a:moveTo>
                      <a:pt x="0" y="3488267"/>
                    </a:moveTo>
                    <a:lnTo>
                      <a:pt x="304800" y="2971800"/>
                    </a:lnTo>
                    <a:lnTo>
                      <a:pt x="1591734" y="1862667"/>
                    </a:lnTo>
                    <a:lnTo>
                      <a:pt x="3505200" y="0"/>
                    </a:lnTo>
                  </a:path>
                </a:pathLst>
              </a:custGeom>
              <a:noFill/>
              <a:ln w="73025">
                <a:solidFill>
                  <a:srgbClr val="0066FF">
                    <a:alpha val="54118"/>
                  </a:srgbClr>
                </a:solidFill>
                <a:headEnd type="arrow" w="med" len="sm"/>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897562" y="3486150"/>
                <a:ext cx="96837" cy="1546743"/>
              </a:xfrm>
              <a:custGeom>
                <a:avLst/>
                <a:gdLst>
                  <a:gd name="connsiteX0" fmla="*/ 0 w 118534"/>
                  <a:gd name="connsiteY0" fmla="*/ 0 h 1405467"/>
                  <a:gd name="connsiteX1" fmla="*/ 118534 w 118534"/>
                  <a:gd name="connsiteY1" fmla="*/ 1405467 h 1405467"/>
                </a:gdLst>
                <a:ahLst/>
                <a:cxnLst>
                  <a:cxn ang="0">
                    <a:pos x="connsiteX0" y="connsiteY0"/>
                  </a:cxn>
                  <a:cxn ang="0">
                    <a:pos x="connsiteX1" y="connsiteY1"/>
                  </a:cxn>
                </a:cxnLst>
                <a:rect l="l" t="t" r="r" b="b"/>
                <a:pathLst>
                  <a:path w="118534" h="1405467">
                    <a:moveTo>
                      <a:pt x="0" y="0"/>
                    </a:moveTo>
                    <a:lnTo>
                      <a:pt x="118534" y="1405467"/>
                    </a:lnTo>
                  </a:path>
                </a:pathLst>
              </a:custGeom>
              <a:noFill/>
              <a:ln w="73025">
                <a:solidFill>
                  <a:srgbClr val="0066FF">
                    <a:alpha val="54118"/>
                  </a:srgbClr>
                </a:solidFill>
                <a:headEnd type="arrow" w="lg" len="sm"/>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038600" y="1200150"/>
                <a:ext cx="3962400" cy="1134123"/>
              </a:xfrm>
              <a:custGeom>
                <a:avLst/>
                <a:gdLst>
                  <a:gd name="connsiteX0" fmla="*/ 0 w 118534"/>
                  <a:gd name="connsiteY0" fmla="*/ 0 h 1405467"/>
                  <a:gd name="connsiteX1" fmla="*/ 118534 w 118534"/>
                  <a:gd name="connsiteY1" fmla="*/ 1405467 h 1405467"/>
                </a:gdLst>
                <a:ahLst/>
                <a:cxnLst>
                  <a:cxn ang="0">
                    <a:pos x="connsiteX0" y="connsiteY0"/>
                  </a:cxn>
                  <a:cxn ang="0">
                    <a:pos x="connsiteX1" y="connsiteY1"/>
                  </a:cxn>
                </a:cxnLst>
                <a:rect l="l" t="t" r="r" b="b"/>
                <a:pathLst>
                  <a:path w="118534" h="1405467">
                    <a:moveTo>
                      <a:pt x="0" y="0"/>
                    </a:moveTo>
                    <a:lnTo>
                      <a:pt x="118534" y="1405467"/>
                    </a:lnTo>
                  </a:path>
                </a:pathLst>
              </a:custGeom>
              <a:noFill/>
              <a:ln w="73025">
                <a:solidFill>
                  <a:srgbClr val="0066FF">
                    <a:alpha val="54118"/>
                  </a:srgbClr>
                </a:solidFill>
                <a:headEnd type="none" w="lg" len="sm"/>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1151467" y="1286933"/>
                <a:ext cx="4258733" cy="1437217"/>
              </a:xfrm>
              <a:custGeom>
                <a:avLst/>
                <a:gdLst>
                  <a:gd name="connsiteX0" fmla="*/ 0 w 118534"/>
                  <a:gd name="connsiteY0" fmla="*/ 0 h 1405467"/>
                  <a:gd name="connsiteX1" fmla="*/ 118534 w 118534"/>
                  <a:gd name="connsiteY1" fmla="*/ 1405467 h 1405467"/>
                </a:gdLst>
                <a:ahLst/>
                <a:cxnLst>
                  <a:cxn ang="0">
                    <a:pos x="connsiteX0" y="connsiteY0"/>
                  </a:cxn>
                  <a:cxn ang="0">
                    <a:pos x="connsiteX1" y="connsiteY1"/>
                  </a:cxn>
                </a:cxnLst>
                <a:rect l="l" t="t" r="r" b="b"/>
                <a:pathLst>
                  <a:path w="118534" h="1405467">
                    <a:moveTo>
                      <a:pt x="0" y="0"/>
                    </a:moveTo>
                    <a:lnTo>
                      <a:pt x="118534" y="1405467"/>
                    </a:lnTo>
                  </a:path>
                </a:pathLst>
              </a:custGeom>
              <a:noFill/>
              <a:ln w="73025">
                <a:solidFill>
                  <a:srgbClr val="0066FF">
                    <a:alpha val="54118"/>
                  </a:srgbClr>
                </a:solid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Text Box 5"/>
          <p:cNvSpPr txBox="1">
            <a:spLocks noChangeArrowheads="1"/>
          </p:cNvSpPr>
          <p:nvPr/>
        </p:nvSpPr>
        <p:spPr bwMode="auto">
          <a:xfrm>
            <a:off x="3957109" y="586506"/>
            <a:ext cx="1077586" cy="738664"/>
          </a:xfrm>
          <a:prstGeom prst="rect">
            <a:avLst/>
          </a:prstGeom>
          <a:noFill/>
          <a:ln>
            <a:noFill/>
          </a:ln>
          <a:effectLst>
            <a:outerShdw dist="38100"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en-US" sz="1400" b="1" dirty="0" smtClean="0">
                <a:latin typeface="Arial" panose="020B0604020202020204" pitchFamily="34" charset="0"/>
              </a:rPr>
              <a:t>NEW STUDENT UNION</a:t>
            </a:r>
            <a:endParaRPr lang="en-US" altLang="en-US" sz="1400" b="1" dirty="0">
              <a:latin typeface="Arial" panose="020B0604020202020204" pitchFamily="34" charset="0"/>
            </a:endParaRPr>
          </a:p>
        </p:txBody>
      </p:sp>
      <p:sp>
        <p:nvSpPr>
          <p:cNvPr id="23" name="Text Box 5"/>
          <p:cNvSpPr txBox="1">
            <a:spLocks noChangeArrowheads="1"/>
          </p:cNvSpPr>
          <p:nvPr/>
        </p:nvSpPr>
        <p:spPr bwMode="auto">
          <a:xfrm>
            <a:off x="3386200" y="3555027"/>
            <a:ext cx="2765364" cy="307777"/>
          </a:xfrm>
          <a:prstGeom prst="rect">
            <a:avLst/>
          </a:prstGeom>
          <a:noFill/>
          <a:ln>
            <a:noFill/>
          </a:ln>
          <a:effectLst>
            <a:outerShdw dist="38100"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en-US" sz="1400" b="1" dirty="0" smtClean="0">
                <a:effectLst>
                  <a:outerShdw blurRad="38100" dist="38100" dir="2700000" algn="tl">
                    <a:srgbClr val="000000">
                      <a:alpha val="43137"/>
                    </a:srgbClr>
                  </a:outerShdw>
                </a:effectLst>
                <a:latin typeface="Arial" panose="020B0604020202020204" pitchFamily="34" charset="0"/>
              </a:rPr>
              <a:t>NEW UNIVERSITY  ILLAGE</a:t>
            </a:r>
            <a:endParaRPr lang="en-US" altLang="en-US" sz="1400" b="1" dirty="0">
              <a:effectLst>
                <a:outerShdw blurRad="38100" dist="38100" dir="2700000" algn="tl">
                  <a:srgbClr val="000000">
                    <a:alpha val="43137"/>
                  </a:srgbClr>
                </a:outerShdw>
              </a:effectLst>
              <a:latin typeface="Arial" panose="020B0604020202020204" pitchFamily="34" charset="0"/>
            </a:endParaRPr>
          </a:p>
        </p:txBody>
      </p:sp>
      <p:grpSp>
        <p:nvGrpSpPr>
          <p:cNvPr id="2" name="Group 1"/>
          <p:cNvGrpSpPr/>
          <p:nvPr/>
        </p:nvGrpSpPr>
        <p:grpSpPr>
          <a:xfrm>
            <a:off x="1053854" y="1151467"/>
            <a:ext cx="3171011" cy="1117600"/>
            <a:chOff x="1053854" y="1151467"/>
            <a:chExt cx="3171011" cy="1117600"/>
          </a:xfrm>
        </p:grpSpPr>
        <p:sp>
          <p:nvSpPr>
            <p:cNvPr id="21" name="Freeform 20"/>
            <p:cNvSpPr/>
            <p:nvPr/>
          </p:nvSpPr>
          <p:spPr>
            <a:xfrm>
              <a:off x="2142066" y="1151467"/>
              <a:ext cx="2082799" cy="1117600"/>
            </a:xfrm>
            <a:custGeom>
              <a:avLst/>
              <a:gdLst>
                <a:gd name="connsiteX0" fmla="*/ 541866 w 2116666"/>
                <a:gd name="connsiteY0" fmla="*/ 1100666 h 1117600"/>
                <a:gd name="connsiteX1" fmla="*/ 897466 w 2116666"/>
                <a:gd name="connsiteY1" fmla="*/ 863600 h 1117600"/>
                <a:gd name="connsiteX2" fmla="*/ 787400 w 2116666"/>
                <a:gd name="connsiteY2" fmla="*/ 846666 h 1117600"/>
                <a:gd name="connsiteX3" fmla="*/ 2116666 w 2116666"/>
                <a:gd name="connsiteY3" fmla="*/ 42333 h 1117600"/>
                <a:gd name="connsiteX4" fmla="*/ 1845733 w 2116666"/>
                <a:gd name="connsiteY4" fmla="*/ 0 h 1117600"/>
                <a:gd name="connsiteX5" fmla="*/ 575733 w 2116666"/>
                <a:gd name="connsiteY5" fmla="*/ 745066 h 1117600"/>
                <a:gd name="connsiteX6" fmla="*/ 440266 w 2116666"/>
                <a:gd name="connsiteY6" fmla="*/ 694266 h 1117600"/>
                <a:gd name="connsiteX7" fmla="*/ 0 w 2116666"/>
                <a:gd name="connsiteY7" fmla="*/ 948266 h 1117600"/>
                <a:gd name="connsiteX8" fmla="*/ 491066 w 2116666"/>
                <a:gd name="connsiteY8" fmla="*/ 1117600 h 1117600"/>
                <a:gd name="connsiteX0" fmla="*/ 541866 w 2082799"/>
                <a:gd name="connsiteY0" fmla="*/ 1100666 h 1117600"/>
                <a:gd name="connsiteX1" fmla="*/ 897466 w 2082799"/>
                <a:gd name="connsiteY1" fmla="*/ 863600 h 1117600"/>
                <a:gd name="connsiteX2" fmla="*/ 787400 w 2082799"/>
                <a:gd name="connsiteY2" fmla="*/ 846666 h 1117600"/>
                <a:gd name="connsiteX3" fmla="*/ 2082799 w 2082799"/>
                <a:gd name="connsiteY3" fmla="*/ 42333 h 1117600"/>
                <a:gd name="connsiteX4" fmla="*/ 1845733 w 2082799"/>
                <a:gd name="connsiteY4" fmla="*/ 0 h 1117600"/>
                <a:gd name="connsiteX5" fmla="*/ 575733 w 2082799"/>
                <a:gd name="connsiteY5" fmla="*/ 745066 h 1117600"/>
                <a:gd name="connsiteX6" fmla="*/ 440266 w 2082799"/>
                <a:gd name="connsiteY6" fmla="*/ 694266 h 1117600"/>
                <a:gd name="connsiteX7" fmla="*/ 0 w 2082799"/>
                <a:gd name="connsiteY7" fmla="*/ 948266 h 1117600"/>
                <a:gd name="connsiteX8" fmla="*/ 491066 w 2082799"/>
                <a:gd name="connsiteY8" fmla="*/ 11176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2799" h="1117600">
                  <a:moveTo>
                    <a:pt x="541866" y="1100666"/>
                  </a:moveTo>
                  <a:lnTo>
                    <a:pt x="897466" y="863600"/>
                  </a:lnTo>
                  <a:lnTo>
                    <a:pt x="787400" y="846666"/>
                  </a:lnTo>
                  <a:lnTo>
                    <a:pt x="2082799" y="42333"/>
                  </a:lnTo>
                  <a:lnTo>
                    <a:pt x="1845733" y="0"/>
                  </a:lnTo>
                  <a:lnTo>
                    <a:pt x="575733" y="745066"/>
                  </a:lnTo>
                  <a:lnTo>
                    <a:pt x="440266" y="694266"/>
                  </a:lnTo>
                  <a:lnTo>
                    <a:pt x="0" y="948266"/>
                  </a:lnTo>
                  <a:lnTo>
                    <a:pt x="491066" y="1117600"/>
                  </a:ln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5"/>
            <p:cNvSpPr txBox="1">
              <a:spLocks noChangeArrowheads="1"/>
            </p:cNvSpPr>
            <p:nvPr/>
          </p:nvSpPr>
          <p:spPr bwMode="auto">
            <a:xfrm>
              <a:off x="1053854" y="1588097"/>
              <a:ext cx="1874612" cy="523220"/>
            </a:xfrm>
            <a:prstGeom prst="rect">
              <a:avLst/>
            </a:prstGeom>
            <a:noFill/>
            <a:ln>
              <a:noFill/>
            </a:ln>
            <a:effectLst>
              <a:outerShdw dist="38100"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en-US" sz="1400" b="1" dirty="0" smtClean="0">
                  <a:latin typeface="Arial" panose="020B0604020202020204" pitchFamily="34" charset="0"/>
                </a:rPr>
                <a:t>TROUSEDALE</a:t>
              </a:r>
            </a:p>
            <a:p>
              <a:pPr algn="ctr"/>
              <a:r>
                <a:rPr lang="en-US" altLang="en-US" sz="1400" b="1" dirty="0" smtClean="0">
                  <a:latin typeface="Arial" panose="020B0604020202020204" pitchFamily="34" charset="0"/>
                </a:rPr>
                <a:t>MALL</a:t>
              </a:r>
              <a:endParaRPr lang="en-US" altLang="en-US" sz="1400" b="1" dirty="0">
                <a:latin typeface="Arial" panose="020B0604020202020204" pitchFamily="34" charset="0"/>
              </a:endParaRPr>
            </a:p>
          </p:txBody>
        </p:sp>
      </p:grpSp>
    </p:spTree>
    <p:extLst>
      <p:ext uri="{BB962C8B-B14F-4D97-AF65-F5344CB8AC3E}">
        <p14:creationId xmlns:p14="http://schemas.microsoft.com/office/powerpoint/2010/main" val="45300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847" r="2847"/>
          <a:stretch>
            <a:fillRect/>
          </a:stretch>
        </p:blipFill>
        <p:spPr>
          <a:xfrm>
            <a:off x="-2743200" y="1815746"/>
            <a:ext cx="2126095" cy="1683342"/>
          </a:xfrm>
        </p:spPr>
      </p:pic>
      <p:sp>
        <p:nvSpPr>
          <p:cNvPr id="3" name="Title 2"/>
          <p:cNvSpPr>
            <a:spLocks noGrp="1"/>
          </p:cNvSpPr>
          <p:nvPr>
            <p:ph type="ctrTitle"/>
          </p:nvPr>
        </p:nvSpPr>
        <p:spPr/>
        <p:txBody>
          <a:bodyPr/>
          <a:lstStyle/>
          <a:p>
            <a:endParaRPr lang="en-US"/>
          </a:p>
        </p:txBody>
      </p:sp>
      <p:sp>
        <p:nvSpPr>
          <p:cNvPr id="4" name="Subtitle 3"/>
          <p:cNvSpPr>
            <a:spLocks noGrp="1"/>
          </p:cNvSpPr>
          <p:nvPr>
            <p:ph type="subTitle" idx="1"/>
          </p:nvPr>
        </p:nvSpPr>
        <p:spPr/>
        <p:txBody>
          <a:bodyPr/>
          <a:lstStyle/>
          <a:p>
            <a:endParaRPr lang="en-US"/>
          </a:p>
        </p:txBody>
      </p:sp>
      <p:sp>
        <p:nvSpPr>
          <p:cNvPr id="5" name="Text Placeholder 4"/>
          <p:cNvSpPr>
            <a:spLocks noGrp="1"/>
          </p:cNvSpPr>
          <p:nvPr>
            <p:ph type="body" sz="quarter" idx="16"/>
          </p:nvPr>
        </p:nvSpPr>
        <p:spPr/>
        <p:txBody>
          <a:bodyPr/>
          <a:lstStyle/>
          <a:p>
            <a:endParaRPr lang="en-US"/>
          </a:p>
        </p:txBody>
      </p:sp>
      <p:sp>
        <p:nvSpPr>
          <p:cNvPr id="6" name="Text Placeholder 5"/>
          <p:cNvSpPr>
            <a:spLocks noGrp="1"/>
          </p:cNvSpPr>
          <p:nvPr>
            <p:ph type="body" sz="quarter" idx="17"/>
          </p:nvPr>
        </p:nvSpPr>
        <p:spPr>
          <a:xfrm>
            <a:off x="6850063" y="1738313"/>
            <a:ext cx="2144712" cy="2586037"/>
          </a:xfrm>
        </p:spPr>
        <p:txBody>
          <a:bodyPr/>
          <a:lstStyle/>
          <a:p>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16840"/>
          <a:stretch/>
        </p:blipFill>
        <p:spPr>
          <a:xfrm>
            <a:off x="3080600" y="2820800"/>
            <a:ext cx="2260492" cy="2029611"/>
          </a:xfrm>
          <a:prstGeom prst="rect">
            <a:avLst/>
          </a:prstGeom>
        </p:spPr>
      </p:pic>
      <p:pic>
        <p:nvPicPr>
          <p:cNvPr id="9" name="Picture 8"/>
          <p:cNvPicPr>
            <a:picLocks noChangeAspect="1"/>
          </p:cNvPicPr>
          <p:nvPr/>
        </p:nvPicPr>
        <p:blipFill rotWithShape="1">
          <a:blip r:embed="rId4" cstate="print">
            <a:lum bright="19000" contrast="9000"/>
            <a:extLst>
              <a:ext uri="{BEBA8EAE-BF5A-486C-A8C5-ECC9F3942E4B}">
                <a14:imgProps xmlns:a14="http://schemas.microsoft.com/office/drawing/2010/main">
                  <a14:imgLayer r:embed="rId5">
                    <a14:imgEffect>
                      <a14:sharpenSoften amount="9000"/>
                    </a14:imgEffect>
                  </a14:imgLayer>
                </a14:imgProps>
              </a:ext>
              <a:ext uri="{28A0092B-C50C-407E-A947-70E740481C1C}">
                <a14:useLocalDpi xmlns:a14="http://schemas.microsoft.com/office/drawing/2010/main" val="0"/>
              </a:ext>
            </a:extLst>
          </a:blip>
          <a:srcRect l="12591" r="6719"/>
          <a:stretch/>
        </p:blipFill>
        <p:spPr>
          <a:xfrm>
            <a:off x="5698907" y="514350"/>
            <a:ext cx="2514600" cy="2074332"/>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1837"/>
          <a:stretch/>
        </p:blipFill>
        <p:spPr>
          <a:xfrm>
            <a:off x="2819400" y="514350"/>
            <a:ext cx="2743200" cy="2074332"/>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8949" r="10130"/>
          <a:stretch/>
        </p:blipFill>
        <p:spPr>
          <a:xfrm>
            <a:off x="5562600" y="2834694"/>
            <a:ext cx="2189851" cy="2029611"/>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183" y="2820800"/>
            <a:ext cx="2743200" cy="2057400"/>
          </a:xfrm>
          <a:prstGeom prst="rect">
            <a:avLst/>
          </a:prstGeom>
        </p:spPr>
      </p:pic>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l="12857" r="2278"/>
          <a:stretch/>
        </p:blipFill>
        <p:spPr>
          <a:xfrm>
            <a:off x="165100" y="514351"/>
            <a:ext cx="2514816" cy="2074331"/>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00" y="3703954"/>
            <a:ext cx="1940720" cy="1449071"/>
          </a:xfrm>
          <a:prstGeom prst="rect">
            <a:avLst/>
          </a:prstGeom>
        </p:spPr>
      </p:pic>
      <p:sp>
        <p:nvSpPr>
          <p:cNvPr id="16" name="Title 6"/>
          <p:cNvSpPr txBox="1">
            <a:spLocks/>
          </p:cNvSpPr>
          <p:nvPr/>
        </p:nvSpPr>
        <p:spPr>
          <a:xfrm>
            <a:off x="44244" y="144780"/>
            <a:ext cx="8653463" cy="514350"/>
          </a:xfrm>
          <a:prstGeom prst="rect">
            <a:avLst/>
          </a:prstGeom>
        </p:spPr>
        <p:txBody>
          <a:bodyPr tIns="0" bIns="0"/>
          <a:lstStyle>
            <a:lvl1pPr algn="l" defTabSz="685800" rtl="0" eaLnBrk="1" latinLnBrk="0" hangingPunct="1">
              <a:lnSpc>
                <a:spcPts val="2300"/>
              </a:lnSpc>
              <a:spcBef>
                <a:spcPct val="0"/>
              </a:spcBef>
              <a:buNone/>
              <a:defRPr sz="1600" b="1" kern="1200" cap="all" baseline="0">
                <a:solidFill>
                  <a:srgbClr val="ED8B00"/>
                </a:solidFill>
                <a:latin typeface="Arial" pitchFamily="34" charset="0"/>
                <a:ea typeface="+mj-ea"/>
                <a:cs typeface="Arial" pitchFamily="34" charset="0"/>
              </a:defRPr>
            </a:lvl1pPr>
          </a:lstStyle>
          <a:p>
            <a:r>
              <a:rPr lang="en-US" sz="1800" dirty="0" err="1" smtClean="0"/>
              <a:t>Trousedale</a:t>
            </a:r>
            <a:r>
              <a:rPr lang="en-US" sz="1800" dirty="0" smtClean="0"/>
              <a:t> pedestrian mall</a:t>
            </a:r>
            <a:endParaRPr lang="en-US" sz="1800" dirty="0"/>
          </a:p>
        </p:txBody>
      </p:sp>
    </p:spTree>
    <p:extLst>
      <p:ext uri="{BB962C8B-B14F-4D97-AF65-F5344CB8AC3E}">
        <p14:creationId xmlns:p14="http://schemas.microsoft.com/office/powerpoint/2010/main" val="173497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544654" y="634870"/>
            <a:ext cx="2751745" cy="269357"/>
          </a:xfrm>
        </p:spPr>
        <p:txBody>
          <a:bodyPr/>
          <a:lstStyle/>
          <a:p>
            <a:r>
              <a:rPr lang="en-US" dirty="0" smtClean="0"/>
              <a:t>University village</a:t>
            </a:r>
            <a:endParaRPr lang="en-US" dirty="0"/>
          </a:p>
        </p:txBody>
      </p:sp>
      <p:sp>
        <p:nvSpPr>
          <p:cNvPr id="4" name="Subtitle 3"/>
          <p:cNvSpPr>
            <a:spLocks noGrp="1"/>
          </p:cNvSpPr>
          <p:nvPr>
            <p:ph type="subTitle" idx="1"/>
          </p:nvPr>
        </p:nvSpPr>
        <p:spPr>
          <a:xfrm>
            <a:off x="6534233" y="285750"/>
            <a:ext cx="2071606" cy="389877"/>
          </a:xfrm>
        </p:spPr>
        <p:txBody>
          <a:bodyPr/>
          <a:lstStyle/>
          <a:p>
            <a:r>
              <a:rPr lang="en-US" dirty="0" err="1" smtClean="0"/>
              <a:t>usc</a:t>
            </a:r>
            <a:endParaRPr lang="en-US" dirty="0"/>
          </a:p>
        </p:txBody>
      </p:sp>
      <p:sp>
        <p:nvSpPr>
          <p:cNvPr id="6" name="Text Placeholder 5"/>
          <p:cNvSpPr>
            <a:spLocks noGrp="1"/>
          </p:cNvSpPr>
          <p:nvPr>
            <p:ph type="body" sz="quarter" idx="17"/>
          </p:nvPr>
        </p:nvSpPr>
        <p:spPr>
          <a:xfrm>
            <a:off x="6477000" y="1123950"/>
            <a:ext cx="2517775" cy="3306763"/>
          </a:xfrm>
        </p:spPr>
        <p:txBody>
          <a:bodyPr/>
          <a:lstStyle/>
          <a:p>
            <a:pPr marL="285750" indent="-285750">
              <a:buFont typeface="Arial" panose="020B0604020202020204" pitchFamily="34" charset="0"/>
              <a:buChar char="•"/>
            </a:pPr>
            <a:r>
              <a:rPr lang="en-US" dirty="0" smtClean="0"/>
              <a:t>Student housing, retail, and academic</a:t>
            </a:r>
            <a:endParaRPr lang="en-US" dirty="0"/>
          </a:p>
        </p:txBody>
      </p:sp>
      <p:pic>
        <p:nvPicPr>
          <p:cNvPr id="21506" name="Picture 2"/>
          <p:cNvPicPr>
            <a:picLocks noGrp="1" noChangeAspect="1" noChangeArrowheads="1"/>
          </p:cNvPicPr>
          <p:nvPr>
            <p:ph type="pic" sz="quarter" idx="13"/>
          </p:nvPr>
        </p:nvPicPr>
        <p:blipFill>
          <a:blip r:embed="rId2" cstate="print">
            <a:extLst>
              <a:ext uri="{28A0092B-C50C-407E-A947-70E740481C1C}">
                <a14:useLocalDpi xmlns:a14="http://schemas.microsoft.com/office/drawing/2010/main" val="0"/>
              </a:ext>
            </a:extLst>
          </a:blip>
          <a:srcRect l="4107" r="4107"/>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197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Usc</a:t>
            </a:r>
            <a:r>
              <a:rPr lang="en-US" dirty="0" smtClean="0"/>
              <a:t> university village</a:t>
            </a:r>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4819" t="3174" r="13204" b="3647"/>
          <a:stretch/>
        </p:blipFill>
        <p:spPr>
          <a:xfrm>
            <a:off x="247650" y="700692"/>
            <a:ext cx="4672363" cy="341410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1158" t="3443" r="16848" b="4583"/>
          <a:stretch/>
        </p:blipFill>
        <p:spPr>
          <a:xfrm>
            <a:off x="5157975" y="700693"/>
            <a:ext cx="3986025" cy="3414105"/>
          </a:xfrm>
          <a:prstGeom prst="rect">
            <a:avLst/>
          </a:prstGeom>
        </p:spPr>
      </p:pic>
      <p:sp>
        <p:nvSpPr>
          <p:cNvPr id="10" name="TextBox 9"/>
          <p:cNvSpPr txBox="1"/>
          <p:nvPr/>
        </p:nvSpPr>
        <p:spPr>
          <a:xfrm>
            <a:off x="127635" y="4156360"/>
            <a:ext cx="2819400" cy="523220"/>
          </a:xfrm>
          <a:prstGeom prst="rect">
            <a:avLst/>
          </a:prstGeom>
          <a:noFill/>
        </p:spPr>
        <p:txBody>
          <a:bodyPr wrap="square" rtlCol="0">
            <a:spAutoFit/>
          </a:bodyPr>
          <a:lstStyle/>
          <a:p>
            <a:r>
              <a:rPr lang="en-US" sz="1400" b="1" dirty="0" smtClean="0">
                <a:solidFill>
                  <a:schemeClr val="bg1"/>
                </a:solidFill>
                <a:latin typeface="+mj-lt"/>
              </a:rPr>
              <a:t>VILLAGE CENTER </a:t>
            </a:r>
          </a:p>
          <a:p>
            <a:r>
              <a:rPr lang="en-US" sz="1400" dirty="0" smtClean="0">
                <a:solidFill>
                  <a:schemeClr val="bg1"/>
                </a:solidFill>
              </a:rPr>
              <a:t>Retail and academic </a:t>
            </a:r>
          </a:p>
        </p:txBody>
      </p:sp>
      <p:sp>
        <p:nvSpPr>
          <p:cNvPr id="11" name="TextBox 10"/>
          <p:cNvSpPr txBox="1"/>
          <p:nvPr/>
        </p:nvSpPr>
        <p:spPr>
          <a:xfrm>
            <a:off x="5067300" y="4168690"/>
            <a:ext cx="2819400" cy="307777"/>
          </a:xfrm>
          <a:prstGeom prst="rect">
            <a:avLst/>
          </a:prstGeom>
          <a:noFill/>
        </p:spPr>
        <p:txBody>
          <a:bodyPr wrap="square" rtlCol="0">
            <a:spAutoFit/>
          </a:bodyPr>
          <a:lstStyle/>
          <a:p>
            <a:r>
              <a:rPr lang="en-US" sz="1400" b="1" dirty="0" smtClean="0">
                <a:solidFill>
                  <a:schemeClr val="bg1"/>
                </a:solidFill>
                <a:latin typeface="+mj-lt"/>
              </a:rPr>
              <a:t>NEW STUDENT HOUSING</a:t>
            </a:r>
          </a:p>
        </p:txBody>
      </p:sp>
    </p:spTree>
    <p:extLst>
      <p:ext uri="{BB962C8B-B14F-4D97-AF65-F5344CB8AC3E}">
        <p14:creationId xmlns:p14="http://schemas.microsoft.com/office/powerpoint/2010/main" val="309925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350"/>
            <a:ext cx="8458200" cy="485775"/>
          </a:xfrm>
        </p:spPr>
        <p:txBody>
          <a:bodyPr/>
          <a:lstStyle/>
          <a:p>
            <a:r>
              <a:rPr lang="en-US" dirty="0" smtClean="0"/>
              <a:t>Who are THE RTKL/</a:t>
            </a:r>
            <a:r>
              <a:rPr lang="en-US" dirty="0" err="1" smtClean="0"/>
              <a:t>Assembledge</a:t>
            </a:r>
            <a:r>
              <a:rPr lang="en-US" dirty="0" smtClean="0"/>
              <a:t>+ TEAM?</a:t>
            </a:r>
            <a:br>
              <a:rPr lang="en-US" dirty="0" smtClean="0"/>
            </a:br>
            <a:r>
              <a:rPr lang="en-US" dirty="0"/>
              <a:t/>
            </a:r>
            <a:br>
              <a:rPr lang="en-US" dirty="0"/>
            </a:br>
            <a:endParaRPr lang="en-US" dirty="0"/>
          </a:p>
        </p:txBody>
      </p:sp>
      <p:sp>
        <p:nvSpPr>
          <p:cNvPr id="3" name="Text Placeholder 2"/>
          <p:cNvSpPr>
            <a:spLocks noGrp="1"/>
          </p:cNvSpPr>
          <p:nvPr>
            <p:ph type="body" sz="quarter" idx="10"/>
          </p:nvPr>
        </p:nvSpPr>
        <p:spPr>
          <a:xfrm>
            <a:off x="228600" y="742950"/>
            <a:ext cx="8610600" cy="2234565"/>
          </a:xfrm>
        </p:spPr>
        <p:txBody>
          <a:bodyPr/>
          <a:lstStyle/>
          <a:p>
            <a:r>
              <a:rPr lang="en-US" sz="3600" b="0" dirty="0">
                <a:latin typeface="Arial" panose="020B0604020202020204" pitchFamily="34" charset="0"/>
                <a:cs typeface="Arial" panose="020B0604020202020204" pitchFamily="34" charset="0"/>
              </a:rPr>
              <a:t>Richard THOMPSON, </a:t>
            </a:r>
            <a:r>
              <a:rPr lang="en-US" sz="3600" b="0" dirty="0" err="1">
                <a:latin typeface="Arial" panose="020B0604020202020204" pitchFamily="34" charset="0"/>
                <a:cs typeface="Arial" panose="020B0604020202020204" pitchFamily="34" charset="0"/>
              </a:rPr>
              <a:t>faia</a:t>
            </a:r>
            <a:r>
              <a:rPr lang="en-US" sz="3600" b="0" dirty="0">
                <a:latin typeface="Arial" panose="020B0604020202020204" pitchFamily="34" charset="0"/>
                <a:cs typeface="Arial" panose="020B0604020202020204" pitchFamily="34" charset="0"/>
              </a:rPr>
              <a:t> </a:t>
            </a:r>
            <a:endParaRPr lang="en-US" sz="3600" b="0" dirty="0" smtClean="0">
              <a:latin typeface="Arial" panose="020B0604020202020204" pitchFamily="34" charset="0"/>
              <a:cs typeface="Arial" panose="020B0604020202020204" pitchFamily="34" charset="0"/>
            </a:endParaRPr>
          </a:p>
          <a:p>
            <a:r>
              <a:rPr lang="en-US" sz="1200" b="0" dirty="0" smtClean="0">
                <a:latin typeface="Arial" panose="020B0604020202020204" pitchFamily="34" charset="0"/>
                <a:cs typeface="Arial" panose="020B0604020202020204" pitchFamily="34" charset="0"/>
              </a:rPr>
              <a:t>has </a:t>
            </a:r>
            <a:r>
              <a:rPr lang="en-US" sz="1200" b="0" dirty="0">
                <a:latin typeface="Arial" panose="020B0604020202020204" pitchFamily="34" charset="0"/>
                <a:cs typeface="Arial" panose="020B0604020202020204" pitchFamily="34" charset="0"/>
              </a:rPr>
              <a:t>more than 40 years of campus planning experience</a:t>
            </a:r>
          </a:p>
          <a:p>
            <a:r>
              <a:rPr lang="en-US" sz="1200" b="0" dirty="0">
                <a:latin typeface="Arial" panose="020B0604020202020204" pitchFamily="34" charset="0"/>
                <a:cs typeface="Arial" panose="020B0604020202020204" pitchFamily="34" charset="0"/>
              </a:rPr>
              <a:t>	- 28 college and university master plans</a:t>
            </a:r>
            <a:br>
              <a:rPr lang="en-US" sz="1200" b="0"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	- 6 for CSUS </a:t>
            </a:r>
            <a:r>
              <a:rPr lang="en-US" sz="1200" b="0" dirty="0" smtClean="0">
                <a:latin typeface="Arial" panose="020B0604020202020204" pitchFamily="34" charset="0"/>
                <a:cs typeface="Arial" panose="020B0604020202020204" pitchFamily="34" charset="0"/>
              </a:rPr>
              <a:t>campuses</a:t>
            </a:r>
          </a:p>
          <a:p>
            <a:r>
              <a:rPr lang="en-US" sz="1200" b="0" dirty="0">
                <a:latin typeface="Arial" panose="020B0604020202020204" pitchFamily="34" charset="0"/>
                <a:cs typeface="Arial" panose="020B0604020202020204" pitchFamily="34" charset="0"/>
              </a:rPr>
              <a:t>	</a:t>
            </a:r>
            <a:r>
              <a:rPr lang="en-US" sz="1200" b="0" dirty="0" smtClean="0">
                <a:latin typeface="Arial" panose="020B0604020202020204" pitchFamily="34" charset="0"/>
                <a:cs typeface="Arial" panose="020B0604020202020204" pitchFamily="34" charset="0"/>
              </a:rPr>
              <a:t>- </a:t>
            </a:r>
            <a:r>
              <a:rPr lang="en-US" sz="1200" b="0" dirty="0">
                <a:latin typeface="Arial" panose="020B0604020202020204" pitchFamily="34" charset="0"/>
                <a:cs typeface="Arial" panose="020B0604020202020204" pitchFamily="34" charset="0"/>
              </a:rPr>
              <a:t>Hands-on visionary who led each master </a:t>
            </a:r>
            <a:r>
              <a:rPr lang="en-US" sz="1200" b="0" dirty="0" smtClean="0">
                <a:latin typeface="Arial" panose="020B0604020202020204" pitchFamily="34" charset="0"/>
                <a:cs typeface="Arial" panose="020B0604020202020204" pitchFamily="34" charset="0"/>
              </a:rPr>
              <a:t>plan</a:t>
            </a:r>
            <a:endParaRPr lang="en-US"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	- retired last year from AC Martin after 18 years as </a:t>
            </a:r>
            <a:r>
              <a:rPr lang="en-US" sz="1200" b="0" dirty="0" smtClean="0">
                <a:latin typeface="Arial" panose="020B0604020202020204" pitchFamily="34" charset="0"/>
                <a:cs typeface="Arial" panose="020B0604020202020204" pitchFamily="34" charset="0"/>
              </a:rPr>
              <a:t>principal for </a:t>
            </a:r>
          </a:p>
          <a:p>
            <a:r>
              <a:rPr lang="en-US" sz="1200" b="0" dirty="0">
                <a:latin typeface="Arial" panose="020B0604020202020204" pitchFamily="34" charset="0"/>
                <a:cs typeface="Arial" panose="020B0604020202020204" pitchFamily="34" charset="0"/>
              </a:rPr>
              <a:t>	</a:t>
            </a:r>
            <a:r>
              <a:rPr lang="en-US" sz="1200" b="0" dirty="0" smtClean="0">
                <a:latin typeface="Arial" panose="020B0604020202020204" pitchFamily="34" charset="0"/>
                <a:cs typeface="Arial" panose="020B0604020202020204" pitchFamily="34" charset="0"/>
              </a:rPr>
              <a:t>	urban </a:t>
            </a:r>
            <a:r>
              <a:rPr lang="en-US" sz="1200" b="0" dirty="0">
                <a:latin typeface="Arial" panose="020B0604020202020204" pitchFamily="34" charset="0"/>
                <a:cs typeface="Arial" panose="020B0604020202020204" pitchFamily="34" charset="0"/>
              </a:rPr>
              <a:t>design and planning</a:t>
            </a:r>
          </a:p>
          <a:p>
            <a:r>
              <a:rPr lang="en-US" sz="1200" b="0" dirty="0">
                <a:latin typeface="Arial" panose="020B0604020202020204" pitchFamily="34" charset="0"/>
                <a:cs typeface="Arial" panose="020B0604020202020204" pitchFamily="34" charset="0"/>
              </a:rPr>
              <a:t>	- Joined his son David’s architectural </a:t>
            </a:r>
            <a:r>
              <a:rPr lang="en-US" sz="1200" b="0" dirty="0" smtClean="0">
                <a:latin typeface="Arial" panose="020B0604020202020204" pitchFamily="34" charset="0"/>
                <a:cs typeface="Arial" panose="020B0604020202020204" pitchFamily="34" charset="0"/>
              </a:rPr>
              <a:t>firm, </a:t>
            </a:r>
            <a:r>
              <a:rPr lang="en-US" sz="1200" b="0" dirty="0" err="1">
                <a:latin typeface="Arial" panose="020B0604020202020204" pitchFamily="34" charset="0"/>
                <a:cs typeface="Arial" panose="020B0604020202020204" pitchFamily="34" charset="0"/>
              </a:rPr>
              <a:t>assembledge</a:t>
            </a:r>
            <a:r>
              <a:rPr lang="en-US" sz="1200" b="0" dirty="0">
                <a:latin typeface="Arial" panose="020B0604020202020204" pitchFamily="34" charset="0"/>
                <a:cs typeface="Arial" panose="020B0604020202020204" pitchFamily="34" charset="0"/>
              </a:rPr>
              <a:t>+</a:t>
            </a:r>
          </a:p>
          <a:p>
            <a:endParaRPr lang="en-US" sz="1200" b="0" dirty="0">
              <a:latin typeface="Arial" panose="020B0604020202020204" pitchFamily="34" charset="0"/>
              <a:cs typeface="Arial" panose="020B0604020202020204" pitchFamily="34" charset="0"/>
            </a:endParaRPr>
          </a:p>
          <a:p>
            <a:r>
              <a:rPr lang="en-US" sz="2800" b="0" dirty="0" smtClean="0">
                <a:latin typeface="Arial" panose="020B0604020202020204" pitchFamily="34" charset="0"/>
                <a:cs typeface="Arial" panose="020B0604020202020204" pitchFamily="34" charset="0"/>
              </a:rPr>
              <a:t>Dan </a:t>
            </a:r>
            <a:r>
              <a:rPr lang="en-US" sz="2800" b="0" dirty="0">
                <a:latin typeface="Arial" panose="020B0604020202020204" pitchFamily="34" charset="0"/>
                <a:cs typeface="Arial" panose="020B0604020202020204" pitchFamily="34" charset="0"/>
              </a:rPr>
              <a:t>Paulien </a:t>
            </a:r>
            <a:endParaRPr lang="en-US" sz="2800" b="0" dirty="0" smtClean="0">
              <a:latin typeface="Arial" panose="020B0604020202020204" pitchFamily="34" charset="0"/>
              <a:cs typeface="Arial" panose="020B0604020202020204" pitchFamily="34" charset="0"/>
            </a:endParaRPr>
          </a:p>
          <a:p>
            <a:r>
              <a:rPr lang="en-US" sz="1200" b="0" dirty="0" smtClean="0">
                <a:latin typeface="Arial" panose="020B0604020202020204" pitchFamily="34" charset="0"/>
                <a:cs typeface="Arial" panose="020B0604020202020204" pitchFamily="34" charset="0"/>
              </a:rPr>
              <a:t>is </a:t>
            </a:r>
            <a:r>
              <a:rPr lang="en-US" sz="1200" b="0" dirty="0">
                <a:latin typeface="Arial" panose="020B0604020202020204" pitchFamily="34" charset="0"/>
                <a:cs typeface="Arial" panose="020B0604020202020204" pitchFamily="34" charset="0"/>
              </a:rPr>
              <a:t>a nationally recognized academic planning consultant </a:t>
            </a:r>
            <a:r>
              <a:rPr lang="en-US" sz="1200" b="0" dirty="0" smtClean="0">
                <a:latin typeface="Arial" panose="020B0604020202020204" pitchFamily="34" charset="0"/>
                <a:cs typeface="Arial" panose="020B0604020202020204" pitchFamily="34" charset="0"/>
              </a:rPr>
              <a:t>Who </a:t>
            </a:r>
            <a:r>
              <a:rPr lang="en-US" sz="1200" b="0" dirty="0">
                <a:latin typeface="Arial" panose="020B0604020202020204" pitchFamily="34" charset="0"/>
                <a:cs typeface="Arial" panose="020B0604020202020204" pitchFamily="34" charset="0"/>
              </a:rPr>
              <a:t>has worked on over </a:t>
            </a:r>
            <a:r>
              <a:rPr lang="en-US" sz="1200" b="0" dirty="0" smtClean="0">
                <a:latin typeface="Arial" panose="020B0604020202020204" pitchFamily="34" charset="0"/>
                <a:cs typeface="Arial" panose="020B0604020202020204" pitchFamily="34" charset="0"/>
              </a:rPr>
              <a:t>650 </a:t>
            </a:r>
            <a:r>
              <a:rPr lang="en-US" sz="1200" b="0" dirty="0">
                <a:latin typeface="Arial" panose="020B0604020202020204" pitchFamily="34" charset="0"/>
                <a:cs typeface="Arial" panose="020B0604020202020204" pitchFamily="34" charset="0"/>
              </a:rPr>
              <a:t>campuses around the country</a:t>
            </a:r>
          </a:p>
          <a:p>
            <a:endParaRPr lang="en-US" sz="1200" b="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OUR </a:t>
            </a:r>
            <a:r>
              <a:rPr lang="en-US" sz="1200" dirty="0">
                <a:latin typeface="Arial" panose="020B0604020202020204" pitchFamily="34" charset="0"/>
                <a:cs typeface="Arial" panose="020B0604020202020204" pitchFamily="34" charset="0"/>
              </a:rPr>
              <a:t>Consultant Team </a:t>
            </a:r>
            <a:r>
              <a:rPr lang="en-US" sz="1200" b="0" dirty="0">
                <a:latin typeface="Arial" panose="020B0604020202020204" pitchFamily="34" charset="0"/>
                <a:cs typeface="Arial" panose="020B0604020202020204" pitchFamily="34" charset="0"/>
              </a:rPr>
              <a:t>are the best in the nation in each of their </a:t>
            </a:r>
            <a:r>
              <a:rPr lang="en-US" sz="1200" b="0" dirty="0" smtClean="0">
                <a:latin typeface="Arial" panose="020B0604020202020204" pitchFamily="34" charset="0"/>
                <a:cs typeface="Arial" panose="020B0604020202020204" pitchFamily="34" charset="0"/>
              </a:rPr>
              <a:t>disciplines</a:t>
            </a:r>
            <a:br>
              <a:rPr lang="en-US" sz="1200" b="0" dirty="0" smtClean="0">
                <a:latin typeface="Arial" panose="020B0604020202020204" pitchFamily="34" charset="0"/>
                <a:cs typeface="Arial" panose="020B0604020202020204" pitchFamily="34" charset="0"/>
              </a:rPr>
            </a:br>
            <a:r>
              <a:rPr lang="en-US" sz="1200" b="0" dirty="0" smtClean="0">
                <a:latin typeface="Arial" panose="020B0604020202020204" pitchFamily="34" charset="0"/>
                <a:cs typeface="Arial" panose="020B0604020202020204" pitchFamily="34" charset="0"/>
              </a:rPr>
              <a:t> </a:t>
            </a:r>
            <a:r>
              <a:rPr lang="en-US" sz="1200" b="0" dirty="0">
                <a:latin typeface="Arial" panose="020B0604020202020204" pitchFamily="34" charset="0"/>
                <a:cs typeface="Arial" panose="020B0604020202020204" pitchFamily="34" charset="0"/>
              </a:rPr>
              <a:t>and have all worked together previously</a:t>
            </a:r>
          </a:p>
          <a:p>
            <a:r>
              <a:rPr lang="en-US" sz="1200" b="0" dirty="0">
                <a:latin typeface="Arial" panose="020B0604020202020204" pitchFamily="34" charset="0"/>
                <a:cs typeface="Arial" panose="020B0604020202020204" pitchFamily="34" charset="0"/>
              </a:rPr>
              <a:t/>
            </a:r>
            <a:br>
              <a:rPr lang="en-US" sz="1200" b="0"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 	</a:t>
            </a:r>
          </a:p>
          <a:p>
            <a:r>
              <a:rPr lang="en-US" sz="1200" b="0" dirty="0">
                <a:latin typeface="Arial" panose="020B0604020202020204" pitchFamily="34" charset="0"/>
                <a:cs typeface="Arial" panose="020B0604020202020204" pitchFamily="34" charset="0"/>
              </a:rPr>
              <a:t> </a:t>
            </a:r>
          </a:p>
          <a:p>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877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Title 2"/>
          <p:cNvSpPr>
            <a:spLocks noGrp="1"/>
          </p:cNvSpPr>
          <p:nvPr>
            <p:ph type="ctrTitle"/>
          </p:nvPr>
        </p:nvSpPr>
        <p:spPr/>
        <p:txBody>
          <a:bodyPr/>
          <a:lstStyle/>
          <a:p>
            <a:endParaRPr lang="en-US" dirty="0"/>
          </a:p>
        </p:txBody>
      </p:sp>
      <p:sp>
        <p:nvSpPr>
          <p:cNvPr id="4" name="Subtitle 3"/>
          <p:cNvSpPr>
            <a:spLocks noGrp="1"/>
          </p:cNvSpPr>
          <p:nvPr>
            <p:ph type="subTitle" idx="1"/>
          </p:nvPr>
        </p:nvSpPr>
        <p:spPr/>
        <p:txBody>
          <a:bodyPr/>
          <a:lstStyle/>
          <a:p>
            <a:endParaRPr lang="en-US" dirty="0"/>
          </a:p>
        </p:txBody>
      </p:sp>
      <p:sp>
        <p:nvSpPr>
          <p:cNvPr id="5" name="Text Placeholder 4"/>
          <p:cNvSpPr>
            <a:spLocks noGrp="1"/>
          </p:cNvSpPr>
          <p:nvPr>
            <p:ph type="body" sz="quarter" idx="16"/>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1" y="-738187"/>
            <a:ext cx="9632823" cy="5881688"/>
          </a:xfrm>
          <a:prstGeom prst="rect">
            <a:avLst/>
          </a:prstGeom>
        </p:spPr>
      </p:pic>
      <p:pic>
        <p:nvPicPr>
          <p:cNvPr id="11" name="Picture 10"/>
          <p:cNvPicPr>
            <a:picLocks noChangeAspect="1"/>
          </p:cNvPicPr>
          <p:nvPr/>
        </p:nvPicPr>
        <p:blipFill>
          <a:blip r:embed="rId3"/>
          <a:stretch>
            <a:fillRect/>
          </a:stretch>
        </p:blipFill>
        <p:spPr>
          <a:xfrm>
            <a:off x="-79652" y="117899"/>
            <a:ext cx="9303303" cy="4907705"/>
          </a:xfrm>
          <a:prstGeom prst="rect">
            <a:avLst/>
          </a:prstGeom>
        </p:spPr>
      </p:pic>
    </p:spTree>
    <p:extLst>
      <p:ext uri="{BB962C8B-B14F-4D97-AF65-F5344CB8AC3E}">
        <p14:creationId xmlns:p14="http://schemas.microsoft.com/office/powerpoint/2010/main" val="50917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EISENHOWER-DWIGHT-ABCD-FI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 y="-628650"/>
            <a:ext cx="5166360" cy="723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4876800" y="2191940"/>
            <a:ext cx="4130040" cy="2436019"/>
          </a:xfrm>
          <a:prstGeom prst="rect">
            <a:avLst/>
          </a:prstGeom>
          <a:noFill/>
          <a:ln>
            <a:noFill/>
          </a:ln>
          <a:effectLst/>
        </p:spPr>
        <p:txBody>
          <a:bodyPr anchor="ct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r>
              <a:rPr lang="en-US" altLang="en-US" sz="2800" dirty="0" smtClean="0">
                <a:solidFill>
                  <a:srgbClr val="009E47"/>
                </a:solidFill>
                <a:latin typeface="Trade Gothic LT Std Bold" pitchFamily="34" charset="0"/>
              </a:rPr>
              <a:t> </a:t>
            </a:r>
            <a:r>
              <a:rPr lang="en-US" altLang="en-US" sz="2800" dirty="0">
                <a:solidFill>
                  <a:srgbClr val="009E47"/>
                </a:solidFill>
                <a:latin typeface="Trade Gothic LT Std Bold" pitchFamily="34" charset="0"/>
              </a:rPr>
              <a:t>“Plans are </a:t>
            </a:r>
            <a:r>
              <a:rPr lang="en-US" altLang="en-US" sz="2800" dirty="0" smtClean="0">
                <a:solidFill>
                  <a:srgbClr val="009E47"/>
                </a:solidFill>
                <a:latin typeface="Trade Gothic LT Std Bold" pitchFamily="34" charset="0"/>
              </a:rPr>
              <a:t>nothing;</a:t>
            </a:r>
          </a:p>
          <a:p>
            <a:pPr algn="r" eaLnBrk="1" hangingPunct="1"/>
            <a:r>
              <a:rPr lang="en-US" altLang="en-US" sz="2800" dirty="0" smtClean="0">
                <a:solidFill>
                  <a:srgbClr val="009E47"/>
                </a:solidFill>
                <a:latin typeface="Trade Gothic LT Std Bold" pitchFamily="34" charset="0"/>
              </a:rPr>
              <a:t>planning is everything”. </a:t>
            </a:r>
            <a:endParaRPr lang="en-US" altLang="en-US" sz="2800" dirty="0">
              <a:solidFill>
                <a:srgbClr val="009E47"/>
              </a:solidFill>
              <a:latin typeface="Trade Gothic LT Std Bold" pitchFamily="34" charset="0"/>
            </a:endParaRPr>
          </a:p>
          <a:p>
            <a:pPr algn="r" eaLnBrk="1" hangingPunct="1"/>
            <a:r>
              <a:rPr lang="en-US" altLang="en-US" sz="2800" dirty="0">
                <a:solidFill>
                  <a:schemeClr val="bg1"/>
                </a:solidFill>
                <a:latin typeface="Trade Gothic LT Std Bold" pitchFamily="34" charset="0"/>
              </a:rPr>
              <a:t>                                                              </a:t>
            </a:r>
            <a:r>
              <a:rPr lang="en-US" altLang="en-US" sz="2800" dirty="0" smtClean="0">
                <a:solidFill>
                  <a:schemeClr val="bg1"/>
                </a:solidFill>
                <a:latin typeface="Trade Gothic LT Std Bold" pitchFamily="34" charset="0"/>
              </a:rPr>
              <a:t>     </a:t>
            </a:r>
            <a:br>
              <a:rPr lang="en-US" altLang="en-US" sz="2800" dirty="0" smtClean="0">
                <a:solidFill>
                  <a:schemeClr val="bg1"/>
                </a:solidFill>
                <a:latin typeface="Trade Gothic LT Std Bold" pitchFamily="34" charset="0"/>
              </a:rPr>
            </a:br>
            <a:r>
              <a:rPr lang="en-US" altLang="en-US" sz="2800" dirty="0" smtClean="0">
                <a:solidFill>
                  <a:schemeClr val="bg1"/>
                </a:solidFill>
                <a:latin typeface="Trade Gothic LT Std Bold" pitchFamily="34" charset="0"/>
              </a:rPr>
              <a:t>  </a:t>
            </a:r>
            <a:r>
              <a:rPr lang="en-US" altLang="en-US" sz="2000" dirty="0" smtClean="0">
                <a:solidFill>
                  <a:schemeClr val="bg1"/>
                </a:solidFill>
                <a:latin typeface="Trade Gothic LT Std Bold" pitchFamily="34" charset="0"/>
              </a:rPr>
              <a:t>Dwight </a:t>
            </a:r>
            <a:r>
              <a:rPr lang="en-US" altLang="en-US" sz="2000" dirty="0">
                <a:solidFill>
                  <a:schemeClr val="bg1"/>
                </a:solidFill>
                <a:latin typeface="Trade Gothic LT Std Bold" pitchFamily="34" charset="0"/>
              </a:rPr>
              <a:t>D. Eisenhower</a:t>
            </a:r>
          </a:p>
          <a:p>
            <a:pPr algn="r" eaLnBrk="1" hangingPunct="1"/>
            <a:r>
              <a:rPr lang="en-US" altLang="en-US" sz="2800" dirty="0" smtClean="0">
                <a:solidFill>
                  <a:schemeClr val="bg1"/>
                </a:solidFill>
                <a:latin typeface="Trade Gothic LT Std Bold" pitchFamily="34" charset="0"/>
              </a:rPr>
              <a:t> </a:t>
            </a:r>
            <a:endParaRPr lang="en-US" altLang="en-US" sz="2800" dirty="0">
              <a:solidFill>
                <a:schemeClr val="bg1"/>
              </a:solidFill>
              <a:latin typeface="Trade Gothic LT Std Bold" pitchFamily="34" charset="0"/>
            </a:endParaRPr>
          </a:p>
        </p:txBody>
      </p:sp>
    </p:spTree>
    <p:extLst>
      <p:ext uri="{BB962C8B-B14F-4D97-AF65-F5344CB8AC3E}">
        <p14:creationId xmlns:p14="http://schemas.microsoft.com/office/powerpoint/2010/main" val="2729208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Title 2"/>
          <p:cNvSpPr>
            <a:spLocks noGrp="1"/>
          </p:cNvSpPr>
          <p:nvPr>
            <p:ph type="ctrTitle"/>
          </p:nvPr>
        </p:nvSpPr>
        <p:spPr/>
        <p:txBody>
          <a:bodyPr/>
          <a:lstStyle/>
          <a:p>
            <a:endParaRPr lang="en-US" dirty="0"/>
          </a:p>
        </p:txBody>
      </p:sp>
      <p:sp>
        <p:nvSpPr>
          <p:cNvPr id="4" name="Subtitle 3"/>
          <p:cNvSpPr>
            <a:spLocks noGrp="1"/>
          </p:cNvSpPr>
          <p:nvPr>
            <p:ph type="subTitle" idx="1"/>
          </p:nvPr>
        </p:nvSpPr>
        <p:spPr/>
        <p:txBody>
          <a:bodyPr/>
          <a:lstStyle/>
          <a:p>
            <a:endParaRPr lang="en-US" dirty="0"/>
          </a:p>
        </p:txBody>
      </p:sp>
      <p:sp>
        <p:nvSpPr>
          <p:cNvPr id="5" name="Text Placeholder 4"/>
          <p:cNvSpPr>
            <a:spLocks noGrp="1"/>
          </p:cNvSpPr>
          <p:nvPr>
            <p:ph type="body" sz="quarter" idx="16"/>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1" y="-738187"/>
            <a:ext cx="9632823" cy="5881688"/>
          </a:xfrm>
          <a:prstGeom prst="rect">
            <a:avLst/>
          </a:prstGeom>
        </p:spPr>
      </p:pic>
      <p:sp>
        <p:nvSpPr>
          <p:cNvPr id="7" name="TextBox 6"/>
          <p:cNvSpPr txBox="1"/>
          <p:nvPr/>
        </p:nvSpPr>
        <p:spPr>
          <a:xfrm>
            <a:off x="304800" y="895350"/>
            <a:ext cx="4876800" cy="923330"/>
          </a:xfrm>
          <a:prstGeom prst="rect">
            <a:avLst/>
          </a:prstGeom>
          <a:noFill/>
        </p:spPr>
        <p:txBody>
          <a:bodyPr wrap="square" rtlCol="0">
            <a:spAutoFit/>
          </a:bodyPr>
          <a:lstStyle/>
          <a:p>
            <a:r>
              <a:rPr lang="en-US" sz="5400" dirty="0" smtClean="0">
                <a:solidFill>
                  <a:schemeClr val="accent6"/>
                </a:solidFill>
                <a:latin typeface="+mj-lt"/>
              </a:rPr>
              <a:t>THANK YOU!</a:t>
            </a:r>
          </a:p>
        </p:txBody>
      </p:sp>
    </p:spTree>
    <p:extLst>
      <p:ext uri="{BB962C8B-B14F-4D97-AF65-F5344CB8AC3E}">
        <p14:creationId xmlns:p14="http://schemas.microsoft.com/office/powerpoint/2010/main" val="213367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a:xfrm>
            <a:off x="0" y="-95250"/>
            <a:ext cx="9144000" cy="5246371"/>
          </a:xfrm>
          <a:solidFill>
            <a:srgbClr val="0070C0"/>
          </a:solidFill>
          <a:ln>
            <a:noFill/>
          </a:ln>
        </p:spPr>
      </p:sp>
      <p:sp>
        <p:nvSpPr>
          <p:cNvPr id="4" name="Subtitle 3"/>
          <p:cNvSpPr>
            <a:spLocks noGrp="1"/>
          </p:cNvSpPr>
          <p:nvPr>
            <p:ph type="subTitle" idx="1"/>
          </p:nvPr>
        </p:nvSpPr>
        <p:spPr>
          <a:xfrm>
            <a:off x="261937" y="3181350"/>
            <a:ext cx="8653463" cy="609600"/>
          </a:xfrm>
        </p:spPr>
        <p:txBody>
          <a:bodyPr/>
          <a:lstStyle/>
          <a:p>
            <a:pPr>
              <a:lnSpc>
                <a:spcPct val="100000"/>
              </a:lnSpc>
            </a:pPr>
            <a:r>
              <a:rPr lang="en-US" sz="5400" b="0" dirty="0">
                <a:solidFill>
                  <a:schemeClr val="tx1"/>
                </a:solidFill>
                <a:latin typeface="Univers 47 CondensedLight" pitchFamily="34" charset="0"/>
                <a:cs typeface="Univers LT Std 57 Cn"/>
              </a:rPr>
              <a:t>Process</a:t>
            </a:r>
          </a:p>
          <a:p>
            <a:pPr>
              <a:lnSpc>
                <a:spcPct val="100000"/>
              </a:lnSpc>
            </a:pPr>
            <a:r>
              <a:rPr lang="en-US" sz="5400" b="0" dirty="0">
                <a:solidFill>
                  <a:schemeClr val="tx1"/>
                </a:solidFill>
                <a:latin typeface="Univers 47 CondensedLight" pitchFamily="34" charset="0"/>
                <a:cs typeface="Univers LT Std 57 Cn"/>
              </a:rPr>
              <a:t>overview</a:t>
            </a:r>
          </a:p>
        </p:txBody>
      </p:sp>
    </p:spTree>
    <p:extLst>
      <p:ext uri="{BB962C8B-B14F-4D97-AF65-F5344CB8AC3E}">
        <p14:creationId xmlns:p14="http://schemas.microsoft.com/office/powerpoint/2010/main" val="318389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dirty="0"/>
          </a:p>
        </p:txBody>
      </p:sp>
      <p:sp>
        <p:nvSpPr>
          <p:cNvPr id="3" name="Text Placeholder 2"/>
          <p:cNvSpPr>
            <a:spLocks noGrp="1"/>
          </p:cNvSpPr>
          <p:nvPr>
            <p:ph type="body" sz="quarter" idx="10"/>
          </p:nvPr>
        </p:nvSpPr>
        <p:spPr/>
        <p:txBody>
          <a:bodyPr/>
          <a:lstStyle/>
          <a:p>
            <a:endParaRPr lang="en-ZA" dirty="0"/>
          </a:p>
        </p:txBody>
      </p:sp>
      <p:sp>
        <p:nvSpPr>
          <p:cNvPr id="4" name="Text Placeholder 3"/>
          <p:cNvSpPr>
            <a:spLocks noGrp="1"/>
          </p:cNvSpPr>
          <p:nvPr>
            <p:ph type="body" sz="quarter" idx="12"/>
          </p:nvPr>
        </p:nvSpPr>
        <p:spPr/>
        <p:txBody>
          <a:bodyPr/>
          <a:lstStyle/>
          <a:p>
            <a:endParaRPr lang="en-ZA" dirty="0"/>
          </a:p>
        </p:txBody>
      </p:sp>
      <p:sp>
        <p:nvSpPr>
          <p:cNvPr id="5" name="Rectangle 4"/>
          <p:cNvSpPr/>
          <p:nvPr/>
        </p:nvSpPr>
        <p:spPr>
          <a:xfrm>
            <a:off x="-64580" y="0"/>
            <a:ext cx="9208580" cy="51434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6">
                  <a:lumMod val="50000"/>
                </a:schemeClr>
              </a:solidFill>
              <a:latin typeface="Univers 57 Condensed" pitchFamily="34" charset="0"/>
            </a:endParaRPr>
          </a:p>
        </p:txBody>
      </p:sp>
      <p:pic>
        <p:nvPicPr>
          <p:cNvPr id="207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055" y="3892888"/>
            <a:ext cx="733426" cy="71278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9"/>
          <p:cNvSpPr>
            <a:spLocks noChangeArrowheads="1"/>
          </p:cNvSpPr>
          <p:nvPr/>
        </p:nvSpPr>
        <p:spPr bwMode="auto">
          <a:xfrm>
            <a:off x="-2087767" y="3376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4" name="Rectangle 30"/>
          <p:cNvSpPr>
            <a:spLocks noChangeArrowheads="1"/>
          </p:cNvSpPr>
          <p:nvPr/>
        </p:nvSpPr>
        <p:spPr bwMode="auto">
          <a:xfrm>
            <a:off x="-2087767" y="3376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Next Steps</a:t>
            </a:r>
            <a:r>
              <a:rPr kumimoji="0" lang="en-US" altLang="en-US" sz="6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2"/>
          <p:cNvSpPr txBox="1">
            <a:spLocks noChangeArrowheads="1"/>
          </p:cNvSpPr>
          <p:nvPr/>
        </p:nvSpPr>
        <p:spPr>
          <a:xfrm>
            <a:off x="336705" y="500350"/>
            <a:ext cx="5675493" cy="3258453"/>
          </a:xfrm>
          <a:prstGeom prst="rect">
            <a:avLst/>
          </a:prstGeom>
        </p:spPr>
        <p:txBody>
          <a:bodyPr/>
          <a:lstStyle/>
          <a:p>
            <a:pPr marL="255985" indent="-255985">
              <a:spcBef>
                <a:spcPct val="20000"/>
              </a:spcBef>
              <a:buSzPct val="75000"/>
              <a:buFont typeface="Wingdings" pitchFamily="2" charset="2"/>
              <a:buChar char="§"/>
              <a:defRPr/>
            </a:pPr>
            <a:r>
              <a:rPr lang="en-US" altLang="en-US" sz="2000" kern="0" dirty="0">
                <a:latin typeface="+mj-lt"/>
              </a:rPr>
              <a:t>Upgrade Academic Facilities &amp; Accommodate </a:t>
            </a:r>
            <a:r>
              <a:rPr lang="en-US" altLang="en-US" sz="2000" kern="0" dirty="0" smtClean="0">
                <a:latin typeface="+mj-lt"/>
              </a:rPr>
              <a:t>growth</a:t>
            </a:r>
          </a:p>
          <a:p>
            <a:pPr marL="255985" indent="-255985">
              <a:spcBef>
                <a:spcPct val="20000"/>
              </a:spcBef>
              <a:buSzPct val="75000"/>
              <a:buFont typeface="Wingdings" pitchFamily="2" charset="2"/>
              <a:buChar char="§"/>
              <a:defRPr/>
            </a:pPr>
            <a:r>
              <a:rPr lang="en-US" altLang="en-US" sz="2000" kern="0" dirty="0">
                <a:latin typeface="+mj-lt"/>
              </a:rPr>
              <a:t>Creating a collegial, aesthetic, 24/7 campus that supports learning</a:t>
            </a:r>
          </a:p>
          <a:p>
            <a:pPr marL="255985" indent="-255985">
              <a:spcBef>
                <a:spcPct val="20000"/>
              </a:spcBef>
              <a:buSzPct val="75000"/>
              <a:buFont typeface="Wingdings" pitchFamily="2" charset="2"/>
              <a:buChar char="§"/>
              <a:defRPr/>
            </a:pPr>
            <a:r>
              <a:rPr lang="en-US" altLang="en-US" sz="2000" kern="0" dirty="0" smtClean="0">
                <a:latin typeface="+mj-lt"/>
              </a:rPr>
              <a:t>Incorporate </a:t>
            </a:r>
            <a:r>
              <a:rPr lang="en-US" altLang="en-US" sz="2000" kern="0" dirty="0">
                <a:latin typeface="+mj-lt"/>
              </a:rPr>
              <a:t>near-term </a:t>
            </a:r>
            <a:r>
              <a:rPr lang="en-US" altLang="en-US" sz="2000" kern="0" dirty="0" smtClean="0">
                <a:latin typeface="+mj-lt"/>
              </a:rPr>
              <a:t>projects</a:t>
            </a:r>
          </a:p>
          <a:p>
            <a:pPr marL="255985" indent="-255985">
              <a:spcBef>
                <a:spcPct val="20000"/>
              </a:spcBef>
              <a:buSzPct val="75000"/>
              <a:buFont typeface="Wingdings" pitchFamily="2" charset="2"/>
              <a:buChar char="§"/>
              <a:defRPr/>
            </a:pPr>
            <a:r>
              <a:rPr lang="en-US" altLang="en-US" sz="2000" kern="0" dirty="0">
                <a:latin typeface="+mj-lt"/>
              </a:rPr>
              <a:t>Celebrate the Surrounding </a:t>
            </a:r>
            <a:r>
              <a:rPr lang="en-US" altLang="en-US" sz="2000" kern="0" dirty="0" smtClean="0">
                <a:latin typeface="+mj-lt"/>
              </a:rPr>
              <a:t>Environment</a:t>
            </a:r>
            <a:br>
              <a:rPr lang="en-US" altLang="en-US" sz="2000" kern="0" dirty="0" smtClean="0">
                <a:latin typeface="+mj-lt"/>
              </a:rPr>
            </a:br>
            <a:r>
              <a:rPr lang="en-US" altLang="en-US" sz="2000" kern="0" dirty="0" smtClean="0">
                <a:latin typeface="+mj-lt"/>
              </a:rPr>
              <a:t>and promote sustainability</a:t>
            </a:r>
            <a:endParaRPr lang="en-US" altLang="en-US" sz="2000" kern="0" dirty="0">
              <a:latin typeface="+mj-lt"/>
            </a:endParaRPr>
          </a:p>
          <a:p>
            <a:pPr marL="255985" indent="-255985">
              <a:spcBef>
                <a:spcPct val="20000"/>
              </a:spcBef>
              <a:buSzPct val="75000"/>
              <a:buFont typeface="Wingdings" pitchFamily="2" charset="2"/>
              <a:buChar char="§"/>
              <a:defRPr/>
            </a:pPr>
            <a:r>
              <a:rPr lang="en-US" altLang="en-US" sz="2000" kern="0" dirty="0" smtClean="0">
                <a:latin typeface="+mj-lt"/>
              </a:rPr>
              <a:t>Enhance internal and external connectivity</a:t>
            </a:r>
          </a:p>
          <a:p>
            <a:pPr marL="255985" indent="-255985">
              <a:spcBef>
                <a:spcPct val="20000"/>
              </a:spcBef>
              <a:buSzPct val="75000"/>
              <a:buFont typeface="Wingdings" pitchFamily="2" charset="2"/>
              <a:buChar char="§"/>
              <a:defRPr/>
            </a:pPr>
            <a:r>
              <a:rPr lang="en-US" altLang="en-US" sz="2000" kern="0" dirty="0" smtClean="0">
                <a:latin typeface="+mj-lt"/>
              </a:rPr>
              <a:t>Elevate the Cal State San Bernardino ‘brand’</a:t>
            </a:r>
          </a:p>
          <a:p>
            <a:pPr marL="255985" indent="-255985">
              <a:spcBef>
                <a:spcPct val="20000"/>
              </a:spcBef>
              <a:buSzPct val="75000"/>
              <a:buFont typeface="Wingdings" pitchFamily="2" charset="2"/>
              <a:buChar char="§"/>
              <a:defRPr/>
            </a:pPr>
            <a:r>
              <a:rPr lang="en-US" altLang="en-US" sz="2000" kern="0" dirty="0" smtClean="0">
                <a:latin typeface="+mj-lt"/>
              </a:rPr>
              <a:t>Engage </a:t>
            </a:r>
            <a:r>
              <a:rPr lang="en-US" altLang="en-US" sz="2000" kern="0" dirty="0">
                <a:latin typeface="+mj-lt"/>
              </a:rPr>
              <a:t>and positively impact the community</a:t>
            </a:r>
          </a:p>
          <a:p>
            <a:pPr marL="255985" indent="-255985">
              <a:spcBef>
                <a:spcPct val="20000"/>
              </a:spcBef>
              <a:buSzPct val="75000"/>
              <a:buFont typeface="Wingdings" pitchFamily="2" charset="2"/>
              <a:buChar char="§"/>
              <a:defRPr/>
            </a:pPr>
            <a:endParaRPr lang="en-US" altLang="en-US" sz="2000" dirty="0"/>
          </a:p>
          <a:p>
            <a:pPr marL="255985" indent="-255985">
              <a:spcBef>
                <a:spcPct val="20000"/>
              </a:spcBef>
              <a:buSzPct val="75000"/>
              <a:buFont typeface="Wingdings" pitchFamily="2" charset="2"/>
              <a:buChar char="§"/>
              <a:defRPr/>
            </a:pPr>
            <a:endParaRPr lang="en-US" altLang="en-US" sz="2000" dirty="0"/>
          </a:p>
          <a:p>
            <a:pPr marL="255985" indent="-255985">
              <a:spcBef>
                <a:spcPct val="20000"/>
              </a:spcBef>
              <a:buSzPct val="75000"/>
              <a:buFont typeface="Wingdings" pitchFamily="2" charset="2"/>
              <a:buChar char="§"/>
              <a:defRPr/>
            </a:pPr>
            <a:endParaRPr lang="en-US" altLang="en-US" sz="2000" kern="0" dirty="0">
              <a:latin typeface="+mj-lt"/>
            </a:endParaRPr>
          </a:p>
        </p:txBody>
      </p:sp>
      <p:sp>
        <p:nvSpPr>
          <p:cNvPr id="12" name="Text Box 10"/>
          <p:cNvSpPr txBox="1">
            <a:spLocks noChangeArrowheads="1"/>
          </p:cNvSpPr>
          <p:nvPr/>
        </p:nvSpPr>
        <p:spPr>
          <a:xfrm>
            <a:off x="75009" y="52792"/>
            <a:ext cx="5785934" cy="342900"/>
          </a:xfrm>
          <a:prstGeom prst="rect">
            <a:avLst/>
          </a:prstGeom>
          <a:noFill/>
          <a:ln/>
        </p:spPr>
        <p:txBody>
          <a:bodyPr/>
          <a:lstStyle/>
          <a:p>
            <a:pPr>
              <a:defRPr/>
            </a:pPr>
            <a:r>
              <a:rPr lang="en-US" sz="2100" b="1" kern="0" dirty="0">
                <a:effectLst>
                  <a:outerShdw blurRad="38100" dist="38100" dir="2700000" algn="tl">
                    <a:srgbClr val="000000">
                      <a:alpha val="43137"/>
                    </a:srgbClr>
                  </a:outerShdw>
                </a:effectLst>
                <a:latin typeface="+mj-lt"/>
                <a:ea typeface="+mj-ea"/>
                <a:cs typeface="+mj-cs"/>
              </a:rPr>
              <a:t>GOALS OF THE </a:t>
            </a:r>
            <a:r>
              <a:rPr lang="en-US" sz="2100" b="1" kern="0" dirty="0" smtClean="0">
                <a:effectLst>
                  <a:outerShdw blurRad="38100" dist="38100" dir="2700000" algn="tl">
                    <a:srgbClr val="000000">
                      <a:alpha val="43137"/>
                    </a:srgbClr>
                  </a:outerShdw>
                </a:effectLst>
                <a:latin typeface="+mj-lt"/>
                <a:ea typeface="+mj-ea"/>
                <a:cs typeface="+mj-cs"/>
              </a:rPr>
              <a:t>CSUSB MASTER PLAN</a:t>
            </a:r>
            <a:endParaRPr lang="en-US" sz="2000" b="1" kern="0" dirty="0">
              <a:effectLst>
                <a:outerShdw blurRad="38100" dist="38100" dir="2700000" algn="tl">
                  <a:srgbClr val="000000">
                    <a:alpha val="43137"/>
                  </a:srgbClr>
                </a:outerShdw>
              </a:effectLst>
              <a:latin typeface="+mj-lt"/>
              <a:ea typeface="+mj-ea"/>
              <a:cs typeface="+mj-cs"/>
            </a:endParaRPr>
          </a:p>
        </p:txBody>
      </p:sp>
      <p:sp>
        <p:nvSpPr>
          <p:cNvPr id="13" name="Rectangle 2"/>
          <p:cNvSpPr txBox="1">
            <a:spLocks noChangeArrowheads="1"/>
          </p:cNvSpPr>
          <p:nvPr/>
        </p:nvSpPr>
        <p:spPr>
          <a:xfrm>
            <a:off x="5525824" y="1017338"/>
            <a:ext cx="6529602" cy="457200"/>
          </a:xfrm>
          <a:prstGeom prst="rect">
            <a:avLst/>
          </a:prstGeom>
        </p:spPr>
        <p:txBody>
          <a:bodyPr/>
          <a:lstStyle/>
          <a:p>
            <a:pPr marL="255985" indent="-255985">
              <a:lnSpc>
                <a:spcPct val="200000"/>
              </a:lnSpc>
              <a:spcBef>
                <a:spcPct val="20000"/>
              </a:spcBef>
              <a:buSzPct val="75000"/>
              <a:buFont typeface="Wingdings" pitchFamily="2" charset="2"/>
              <a:buChar char="§"/>
              <a:defRPr/>
            </a:pPr>
            <a:endParaRPr lang="en-US" altLang="en-US" sz="1950" kern="0" dirty="0">
              <a:latin typeface="+mj-lt"/>
            </a:endParaRPr>
          </a:p>
        </p:txBody>
      </p:sp>
      <p:sp>
        <p:nvSpPr>
          <p:cNvPr id="14" name="Rectangle 2"/>
          <p:cNvSpPr txBox="1">
            <a:spLocks noChangeArrowheads="1"/>
          </p:cNvSpPr>
          <p:nvPr/>
        </p:nvSpPr>
        <p:spPr>
          <a:xfrm>
            <a:off x="895335" y="1707992"/>
            <a:ext cx="6529602" cy="421585"/>
          </a:xfrm>
          <a:prstGeom prst="rect">
            <a:avLst/>
          </a:prstGeom>
        </p:spPr>
        <p:txBody>
          <a:bodyPr/>
          <a:lstStyle/>
          <a:p>
            <a:pPr marL="255985" indent="-255985">
              <a:lnSpc>
                <a:spcPct val="150000"/>
              </a:lnSpc>
              <a:spcBef>
                <a:spcPct val="20000"/>
              </a:spcBef>
              <a:buSzPct val="75000"/>
              <a:buFont typeface="Wingdings" pitchFamily="2" charset="2"/>
              <a:buChar char="§"/>
              <a:defRPr/>
            </a:pPr>
            <a:endParaRPr lang="en-US" altLang="en-US" sz="1950" kern="0" dirty="0">
              <a:latin typeface="+mj-lt"/>
            </a:endParaRPr>
          </a:p>
        </p:txBody>
      </p:sp>
      <p:sp>
        <p:nvSpPr>
          <p:cNvPr id="16" name="Rectangle 2"/>
          <p:cNvSpPr txBox="1">
            <a:spLocks noChangeArrowheads="1"/>
          </p:cNvSpPr>
          <p:nvPr/>
        </p:nvSpPr>
        <p:spPr>
          <a:xfrm>
            <a:off x="870648" y="2963466"/>
            <a:ext cx="7276337" cy="446484"/>
          </a:xfrm>
          <a:prstGeom prst="rect">
            <a:avLst/>
          </a:prstGeom>
        </p:spPr>
        <p:txBody>
          <a:bodyPr/>
          <a:lstStyle/>
          <a:p>
            <a:pPr marL="255985" indent="-255985">
              <a:spcBef>
                <a:spcPct val="20000"/>
              </a:spcBef>
              <a:buSzPct val="75000"/>
              <a:buFont typeface="Wingdings" pitchFamily="2" charset="2"/>
              <a:buChar char="§"/>
              <a:defRPr/>
            </a:pPr>
            <a:endParaRPr lang="en-US" altLang="en-US" sz="1950" kern="0" dirty="0">
              <a:latin typeface="+mj-lt"/>
            </a:endParaRP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3263" t="5723" r="2663" b="3524"/>
          <a:stretch/>
        </p:blipFill>
        <p:spPr>
          <a:xfrm>
            <a:off x="6054861" y="524063"/>
            <a:ext cx="2929120" cy="1897548"/>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28889" t="17440" r="11112" b="15497"/>
          <a:stretch/>
        </p:blipFill>
        <p:spPr>
          <a:xfrm>
            <a:off x="6064757" y="2518764"/>
            <a:ext cx="2908800" cy="2438401"/>
          </a:xfrm>
          <a:prstGeom prst="rect">
            <a:avLst/>
          </a:prstGeom>
        </p:spPr>
      </p:pic>
    </p:spTree>
    <p:extLst>
      <p:ext uri="{BB962C8B-B14F-4D97-AF65-F5344CB8AC3E}">
        <p14:creationId xmlns:p14="http://schemas.microsoft.com/office/powerpoint/2010/main" val="195799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098" y="54244"/>
            <a:ext cx="8653463" cy="514350"/>
          </a:xfrm>
        </p:spPr>
        <p:txBody>
          <a:bodyPr/>
          <a:lstStyle/>
          <a:p>
            <a:r>
              <a:rPr lang="en-US" smtClean="0"/>
              <a:t>Master planning </a:t>
            </a:r>
            <a:r>
              <a:rPr lang="en-US" dirty="0" smtClean="0"/>
              <a:t>process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556" t="18801" r="5556"/>
          <a:stretch/>
        </p:blipFill>
        <p:spPr>
          <a:xfrm>
            <a:off x="91535" y="745123"/>
            <a:ext cx="8138065" cy="4567714"/>
          </a:xfrm>
          <a:prstGeom prst="rect">
            <a:avLst/>
          </a:prstGeom>
        </p:spPr>
      </p:pic>
      <p:sp>
        <p:nvSpPr>
          <p:cNvPr id="5" name="Rectangle 4"/>
          <p:cNvSpPr/>
          <p:nvPr/>
        </p:nvSpPr>
        <p:spPr>
          <a:xfrm>
            <a:off x="7315200" y="4095750"/>
            <a:ext cx="9144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0"/>
          </p:nvPr>
        </p:nvSpPr>
        <p:spPr>
          <a:xfrm>
            <a:off x="1295400" y="429315"/>
            <a:ext cx="8670927" cy="304800"/>
          </a:xfrm>
        </p:spPr>
        <p:txBody>
          <a:bodyPr/>
          <a:lstStyle/>
          <a:p>
            <a:r>
              <a:rPr lang="en-US" sz="1000" dirty="0" smtClean="0"/>
              <a:t>SPRING QTR.                         SUMMER QTR.          FALL QTR.         WINTER QTR.          SPRING QTR.     </a:t>
            </a:r>
            <a:endParaRPr lang="en-US" sz="1000" dirty="0"/>
          </a:p>
        </p:txBody>
      </p:sp>
      <p:grpSp>
        <p:nvGrpSpPr>
          <p:cNvPr id="15" name="Group 14"/>
          <p:cNvGrpSpPr/>
          <p:nvPr/>
        </p:nvGrpSpPr>
        <p:grpSpPr>
          <a:xfrm>
            <a:off x="609600" y="660654"/>
            <a:ext cx="6934200" cy="224266"/>
            <a:chOff x="609600" y="660654"/>
            <a:chExt cx="6934200" cy="224266"/>
          </a:xfrm>
        </p:grpSpPr>
        <p:cxnSp>
          <p:nvCxnSpPr>
            <p:cNvPr id="7" name="Straight Connector 6"/>
            <p:cNvCxnSpPr/>
            <p:nvPr/>
          </p:nvCxnSpPr>
          <p:spPr>
            <a:xfrm>
              <a:off x="609600" y="680298"/>
              <a:ext cx="6934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17222" y="660654"/>
              <a:ext cx="45719" cy="209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002281" y="675370"/>
              <a:ext cx="45719" cy="209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493000" y="666750"/>
              <a:ext cx="45719" cy="209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246975" y="672562"/>
              <a:ext cx="45719" cy="209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204144" y="660654"/>
              <a:ext cx="45719" cy="209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107181" y="666750"/>
              <a:ext cx="45719" cy="209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2714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PPT_Template_07.31.13">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err="1" smtClean="0">
            <a:solidFill>
              <a:schemeClr val="bg1"/>
            </a:solidFill>
          </a:defRPr>
        </a:defPPr>
      </a:lstStyle>
    </a:txDef>
  </a:objectDefaults>
  <a:extraClrSchemeLst/>
</a:theme>
</file>

<file path=ppt/theme/theme10.xml><?xml version="1.0" encoding="utf-8"?>
<a:theme xmlns:a="http://schemas.openxmlformats.org/drawingml/2006/main" name="Our Markets">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Basic Slide">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err="1" smtClean="0">
            <a:solidFill>
              <a:schemeClr val="bg1"/>
            </a:solidFill>
          </a:defRPr>
        </a:defPPr>
      </a:lstStyle>
    </a:txDef>
  </a:objectDefaults>
  <a:extraClrSchemeLst/>
</a:theme>
</file>

<file path=ppt/theme/theme11.xml><?xml version="1.0" encoding="utf-8"?>
<a:theme xmlns:a="http://schemas.openxmlformats.org/drawingml/2006/main" name="Our Offices">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Basic Slide">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ur Regions - Animated Map">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Basic Slide">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ur Parent Company">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Basic Slide">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Performance-Driven Design">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Basic Slide">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err="1" smtClean="0">
            <a:solidFill>
              <a:schemeClr val="bg1"/>
            </a:solidFill>
          </a:defRPr>
        </a:defPPr>
      </a:lstStyle>
    </a:txDef>
  </a:objectDefaults>
  <a:extraClrSchemeLst/>
</a:theme>
</file>

<file path=ppt/theme/theme15.xml><?xml version="1.0" encoding="utf-8"?>
<a:theme xmlns:a="http://schemas.openxmlformats.org/drawingml/2006/main" name="Basic Slides">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Basic Slide">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err="1" smtClean="0">
            <a:solidFill>
              <a:schemeClr val="bg1"/>
            </a:solidFill>
          </a:defRPr>
        </a:defPPr>
      </a:lstStyle>
    </a:txDef>
  </a:objectDefaults>
  <a:extraClrSchemeLst/>
</a:theme>
</file>

<file path=ppt/theme/theme16.xml><?xml version="1.0" encoding="utf-8"?>
<a:theme xmlns:a="http://schemas.openxmlformats.org/drawingml/2006/main" name="Custom Design">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Basic Slide">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err="1" smtClean="0">
            <a:solidFill>
              <a:schemeClr val="bg1"/>
            </a:solidFill>
          </a:defRPr>
        </a:defPPr>
      </a:lstStyle>
    </a:txDef>
  </a:objectDefaults>
  <a:extraClrSchemeLst/>
</a:theme>
</file>

<file path=ppt/theme/theme17.xml><?xml version="1.0" encoding="utf-8"?>
<a:theme xmlns:a="http://schemas.openxmlformats.org/drawingml/2006/main" name="Our Team">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Basic Slide">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Project Schedule">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Tables">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Basic Slide">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genda">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Basic Slide">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err="1" smtClean="0">
            <a:solidFill>
              <a:schemeClr val="bg1"/>
            </a:solidFill>
          </a:defRPr>
        </a:defPPr>
      </a:lstStyle>
    </a:txDef>
  </a:objectDefaults>
  <a:extraClrSchemeLst/>
</a:theme>
</file>

<file path=ppt/theme/theme20.xml><?xml version="1.0" encoding="utf-8"?>
<a:theme xmlns:a="http://schemas.openxmlformats.org/drawingml/2006/main" name="1_Firm Profile">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Agenda">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Basic Slide">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400" dirty="0" err="1" smtClean="0">
            <a:solidFill>
              <a:schemeClr val="bg1"/>
            </a:solidFill>
          </a:defRPr>
        </a:defPPr>
      </a:lstStyle>
    </a:tx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der Option 1">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Basic Slide">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err="1" smtClean="0">
            <a:solidFill>
              <a:schemeClr val="bg1"/>
            </a:solidFill>
          </a:defRPr>
        </a:defPPr>
      </a:lstStyle>
    </a:txDef>
  </a:objectDefaults>
  <a:extraClrSchemeLst/>
</a:theme>
</file>

<file path=ppt/theme/theme4.xml><?xml version="1.0" encoding="utf-8"?>
<a:theme xmlns:a="http://schemas.openxmlformats.org/drawingml/2006/main" name="Divider Option 2">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Arial Header">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err="1" smtClean="0">
            <a:solidFill>
              <a:schemeClr val="bg1"/>
            </a:solidFill>
          </a:defRPr>
        </a:defPPr>
      </a:lstStyle>
    </a:txDef>
  </a:objectDefaults>
  <a:extraClrSchemeLst/>
</a:theme>
</file>

<file path=ppt/theme/theme5.xml><?xml version="1.0" encoding="utf-8"?>
<a:theme xmlns:a="http://schemas.openxmlformats.org/drawingml/2006/main" name="Divider_other">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Firm Profile">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ission/Vision/Value">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Basic Slide">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e Pillars">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Basic Slide">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ur Services">
  <a:themeElements>
    <a:clrScheme name="RTKL Powerpoint Colors">
      <a:dk1>
        <a:srgbClr val="FFFFFF"/>
      </a:dk1>
      <a:lt1>
        <a:srgbClr val="53565A"/>
      </a:lt1>
      <a:dk2>
        <a:srgbClr val="ED8B00"/>
      </a:dk2>
      <a:lt2>
        <a:srgbClr val="FFFFFF"/>
      </a:lt2>
      <a:accent1>
        <a:srgbClr val="B7312C"/>
      </a:accent1>
      <a:accent2>
        <a:srgbClr val="63B1BC"/>
      </a:accent2>
      <a:accent3>
        <a:srgbClr val="C4B000"/>
      </a:accent3>
      <a:accent4>
        <a:srgbClr val="53565A"/>
      </a:accent4>
      <a:accent5>
        <a:srgbClr val="97999B"/>
      </a:accent5>
      <a:accent6>
        <a:srgbClr val="FFFFFF"/>
      </a:accent6>
      <a:hlink>
        <a:srgbClr val="63B1BC"/>
      </a:hlink>
      <a:folHlink>
        <a:srgbClr val="C4B000"/>
      </a:folHlink>
    </a:clrScheme>
    <a:fontScheme name="Basic Slide">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err="1" smtClean="0">
            <a:solidFill>
              <a:schemeClr val="bg1"/>
            </a:solidFill>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da5cb74-2f1c-4035-9873-998611a6df26"/>
    <PublishingExpirationDate xmlns="http://schemas.microsoft.com/sharepoint/v3" xsi:nil="true"/>
    <PublishingStartDate xmlns="http://schemas.microsoft.com/sharepoint/v3" xsi:nil="true"/>
    <TaxKeywordTaxHTField xmlns="6da5cb74-2f1c-4035-9873-998611a6df26">
      <Terms xmlns="http://schemas.microsoft.com/office/infopath/2007/PartnerControls"/>
    </TaxKeywordTaxHTField>
    <_dlc_DocId xmlns="6da5cb74-2f1c-4035-9873-998611a6df26">VQ7DYPFKJ2Y3-60-332</_dlc_DocId>
    <_dlc_DocIdUrl xmlns="6da5cb74-2f1c-4035-9873-998611a6df26">
      <Url>http://inetsp.rtkl.com/RTKLBasics/Brand/_layouts/DocIdRedir.aspx?ID=VQ7DYPFKJ2Y3-60-332</Url>
      <Description>VQ7DYPFKJ2Y3-60-332</Description>
    </_dlc_DocIdUrl>
    <AverageRating xmlns="http://schemas.microsoft.com/sharepoint/v3" xsi:nil="true"/>
    <Section xmlns="372f5fa5-f551-4e98-8198-408207cce635">
      <Value>Powerpoint</Value>
    </Section>
    <Category xmlns="372f5fa5-f551-4e98-8198-408207cce635">
      <Value>Screen</Value>
    </Category>
    <NGTagNote xmlns="372f5fa5-f551-4e98-8198-408207cce63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86011056269242BECA5D97C5C42A02" ma:contentTypeVersion="9" ma:contentTypeDescription="Create a new document." ma:contentTypeScope="" ma:versionID="f802ac677fbd3cb9ce42b990393b636c">
  <xsd:schema xmlns:xsd="http://www.w3.org/2001/XMLSchema" xmlns:xs="http://www.w3.org/2001/XMLSchema" xmlns:p="http://schemas.microsoft.com/office/2006/metadata/properties" xmlns:ns1="http://schemas.microsoft.com/sharepoint/v3" xmlns:ns2="372f5fa5-f551-4e98-8198-408207cce635" xmlns:ns3="6da5cb74-2f1c-4035-9873-998611a6df26" targetNamespace="http://schemas.microsoft.com/office/2006/metadata/properties" ma:root="true" ma:fieldsID="4bc30f60ba7590daf673dc0f20c50b1b" ns1:_="" ns2:_="" ns3:_="">
    <xsd:import namespace="http://schemas.microsoft.com/sharepoint/v3"/>
    <xsd:import namespace="372f5fa5-f551-4e98-8198-408207cce635"/>
    <xsd:import namespace="6da5cb74-2f1c-4035-9873-998611a6df26"/>
    <xsd:element name="properties">
      <xsd:complexType>
        <xsd:sequence>
          <xsd:element name="documentManagement">
            <xsd:complexType>
              <xsd:all>
                <xsd:element ref="ns2:Section" minOccurs="0"/>
                <xsd:element ref="ns2:Category" minOccurs="0"/>
                <xsd:element ref="ns1:AverageRating" minOccurs="0"/>
                <xsd:element ref="ns1:RatingCount" minOccurs="0"/>
                <xsd:element ref="ns2:NGTagNote" minOccurs="0"/>
                <xsd:element ref="ns1:PublishingStartDate" minOccurs="0"/>
                <xsd:element ref="ns1:PublishingExpirationDate" minOccurs="0"/>
                <xsd:element ref="ns3:TaxKeywordTaxHTField" minOccurs="0"/>
                <xsd:element ref="ns3:TaxCatchAll"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4" nillable="true" ma:displayName="Rating (0-5)" ma:decimals="2" ma:description="Average value of all the ratings that have been submitted" ma:internalName="AverageRating" ma:readOnly="true">
      <xsd:simpleType>
        <xsd:restriction base="dms:Number"/>
      </xsd:simpleType>
    </xsd:element>
    <xsd:element name="RatingCount" ma:index="5" nillable="true" ma:displayName="Number of Ratings" ma:decimals="0" ma:description="Number of ratings submitted" ma:internalName="RatingCount" ma:readOnly="true">
      <xsd:simpleType>
        <xsd:restriction base="dms:Number"/>
      </xsd:simpleType>
    </xsd:element>
    <xsd:element name="PublishingStartDate" ma:index="10" nillable="true" ma:displayName="Scheduling Start Date" ma:description="" ma:hidden="true" ma:internalName="PublishingStartDate">
      <xsd:simpleType>
        <xsd:restriction base="dms:Unknown"/>
      </xsd:simpleType>
    </xsd:element>
    <xsd:element name="PublishingExpirationDate" ma:index="11"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72f5fa5-f551-4e98-8198-408207cce635" elementFormDefault="qualified">
    <xsd:import namespace="http://schemas.microsoft.com/office/2006/documentManagement/types"/>
    <xsd:import namespace="http://schemas.microsoft.com/office/infopath/2007/PartnerControls"/>
    <xsd:element name="Section" ma:index="2" nillable="true" ma:displayName="Section" ma:description="Adding a section will allow the item to be grouped using the content query web part." ma:internalName="Section">
      <xsd:complexType>
        <xsd:complexContent>
          <xsd:extension base="dms:MultiChoiceFillIn">
            <xsd:sequence>
              <xsd:element name="Value" maxOccurs="unbounded" minOccurs="0" nillable="true">
                <xsd:simpleType>
                  <xsd:union memberTypes="dms:Text">
                    <xsd:simpleType>
                      <xsd:restriction base="dms:Choice">
                        <xsd:enumeration value="Logo"/>
                        <xsd:enumeration value="Templates"/>
                        <xsd:enumeration value="Powerpoint"/>
                        <xsd:enumeration value="Business Cards"/>
                        <xsd:enumeration value="Fonts"/>
                        <xsd:enumeration value="Email"/>
                        <xsd:enumeration value="Color"/>
                        <xsd:enumeration value="Photography"/>
                        <xsd:enumeration value="Publications"/>
                      </xsd:restriction>
                    </xsd:simpleType>
                  </xsd:union>
                </xsd:simpleType>
              </xsd:element>
            </xsd:sequence>
          </xsd:extension>
        </xsd:complexContent>
      </xsd:complexType>
    </xsd:element>
    <xsd:element name="Category" ma:index="3" nillable="true" ma:displayName="Category" ma:description="Adding a category will allow the item to be grouped using the content query web part." ma:internalName="Category">
      <xsd:complexType>
        <xsd:complexContent>
          <xsd:extension base="dms:MultiChoiceFillIn">
            <xsd:sequence>
              <xsd:element name="Value" maxOccurs="unbounded" minOccurs="0" nillable="true">
                <xsd:simpleType>
                  <xsd:union memberTypes="dms:Text">
                    <xsd:simpleType>
                      <xsd:restriction base="dms:Choice">
                        <xsd:enumeration value="Print"/>
                        <xsd:enumeration value="Screen"/>
                        <xsd:enumeration value="Release Forms"/>
                      </xsd:restriction>
                    </xsd:simpleType>
                  </xsd:union>
                </xsd:simpleType>
              </xsd:element>
            </xsd:sequence>
          </xsd:extension>
        </xsd:complexContent>
      </xsd:complexType>
    </xsd:element>
    <xsd:element name="NGTagNote" ma:index="7" nillable="true" ma:displayName="Tags and Notes" ma:decimals="2" ma:internalName="_x0024_Resources_x003a_NewsGatorWSS_x002c_Fields_TagNotesName_x003b_">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a5cb74-2f1c-4035-9873-998611a6df26" elementFormDefault="qualified">
    <xsd:import namespace="http://schemas.microsoft.com/office/2006/documentManagement/types"/>
    <xsd:import namespace="http://schemas.microsoft.com/office/infopath/2007/PartnerControls"/>
    <xsd:element name="TaxKeywordTaxHTField" ma:index="12" nillable="true" ma:taxonomy="true" ma:internalName="TaxKeywordTaxHTField" ma:taxonomyFieldName="TaxKeyword" ma:displayName="Enterprise Keywords" ma:fieldId="{23f27201-bee3-471e-b2e7-b64fd8b7ca38}" ma:taxonomyMulti="true" ma:sspId="404382b0-5665-4ee1-8397-fd5ac8e69ae9" ma:termSetId="00000000-0000-0000-0000-000000000000" ma:anchorId="00000000-0000-0000-0000-000000000000" ma:open="true" ma:isKeyword="true">
      <xsd:complexType>
        <xsd:sequence>
          <xsd:element ref="pc:Terms" minOccurs="0" maxOccurs="1"/>
        </xsd:sequence>
      </xsd:complexType>
    </xsd:element>
    <xsd:element name="TaxCatchAll" ma:index="13" nillable="true" ma:displayName="Taxonomy Catch All Column" ma:hidden="true" ma:list="{25b2cf0b-11d4-435f-93e5-771a6b9b4857}" ma:internalName="TaxCatchAll" ma:showField="CatchAllData" ma:web="6da5cb74-2f1c-4035-9873-998611a6df26">
      <xsd:complexType>
        <xsd:complexContent>
          <xsd:extension base="dms:MultiChoiceLookup">
            <xsd:sequence>
              <xsd:element name="Value" type="dms:Lookup" maxOccurs="unbounded" minOccurs="0" nillable="true"/>
            </xsd:sequence>
          </xsd:extension>
        </xsd:complexContent>
      </xsd:complexType>
    </xsd:element>
    <xsd:element name="_dlc_DocId" ma:index="14" nillable="true" ma:displayName="Document ID Value" ma:description="The value of the document ID assigned to this item."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FBF0C18-D505-42DD-BA08-6986EAA5DC45}">
  <ds:schemaRefs>
    <ds:schemaRef ds:uri="http://schemas.microsoft.com/sharepoint/v3/contenttype/forms"/>
  </ds:schemaRefs>
</ds:datastoreItem>
</file>

<file path=customXml/itemProps2.xml><?xml version="1.0" encoding="utf-8"?>
<ds:datastoreItem xmlns:ds="http://schemas.openxmlformats.org/officeDocument/2006/customXml" ds:itemID="{BA754D48-EC3C-4647-A58E-449562A47BF5}">
  <ds:schemaRefs>
    <ds:schemaRef ds:uri="http://schemas.microsoft.com/office/2006/documentManagement/types"/>
    <ds:schemaRef ds:uri="http://schemas.microsoft.com/sharepoint/v3"/>
    <ds:schemaRef ds:uri="http://purl.org/dc/elements/1.1/"/>
    <ds:schemaRef ds:uri="http://purl.org/dc/dcmitype/"/>
    <ds:schemaRef ds:uri="http://schemas.microsoft.com/office/infopath/2007/PartnerControls"/>
    <ds:schemaRef ds:uri="http://schemas.microsoft.com/office/2006/metadata/properties"/>
    <ds:schemaRef ds:uri="http://purl.org/dc/terms/"/>
    <ds:schemaRef ds:uri="http://schemas.openxmlformats.org/package/2006/metadata/core-properties"/>
    <ds:schemaRef ds:uri="372f5fa5-f551-4e98-8198-408207cce635"/>
    <ds:schemaRef ds:uri="6da5cb74-2f1c-4035-9873-998611a6df26"/>
    <ds:schemaRef ds:uri="http://www.w3.org/XML/1998/namespace"/>
  </ds:schemaRefs>
</ds:datastoreItem>
</file>

<file path=customXml/itemProps3.xml><?xml version="1.0" encoding="utf-8"?>
<ds:datastoreItem xmlns:ds="http://schemas.openxmlformats.org/officeDocument/2006/customXml" ds:itemID="{77E953EE-70A6-437E-BE2B-D71FC5E72B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72f5fa5-f551-4e98-8198-408207cce635"/>
    <ds:schemaRef ds:uri="6da5cb74-2f1c-4035-9873-998611a6df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23F9926-AE38-4995-96C2-44E42CA6620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PPT_Template_07.31.13</Template>
  <TotalTime>2729</TotalTime>
  <Words>1264</Words>
  <Application>Microsoft Office PowerPoint</Application>
  <PresentationFormat>On-screen Show (16:9)</PresentationFormat>
  <Paragraphs>402</Paragraphs>
  <Slides>62</Slides>
  <Notes>5</Notes>
  <HiddenSlides>1</HiddenSlides>
  <MMClips>0</MMClips>
  <ScaleCrop>false</ScaleCrop>
  <HeadingPairs>
    <vt:vector size="6" baseType="variant">
      <vt:variant>
        <vt:lpstr>Fonts Used</vt:lpstr>
      </vt:variant>
      <vt:variant>
        <vt:i4>14</vt:i4>
      </vt:variant>
      <vt:variant>
        <vt:lpstr>Theme</vt:lpstr>
      </vt:variant>
      <vt:variant>
        <vt:i4>21</vt:i4>
      </vt:variant>
      <vt:variant>
        <vt:lpstr>Slide Titles</vt:lpstr>
      </vt:variant>
      <vt:variant>
        <vt:i4>62</vt:i4>
      </vt:variant>
    </vt:vector>
  </HeadingPairs>
  <TitlesOfParts>
    <vt:vector size="97" baseType="lpstr">
      <vt:lpstr>ＭＳ Ｐゴシック</vt:lpstr>
      <vt:lpstr>SimSun</vt:lpstr>
      <vt:lpstr>Arial</vt:lpstr>
      <vt:lpstr>Calibri</vt:lpstr>
      <vt:lpstr>Function</vt:lpstr>
      <vt:lpstr>Myriad Pro</vt:lpstr>
      <vt:lpstr>Tahoma</vt:lpstr>
      <vt:lpstr>Times New Roman</vt:lpstr>
      <vt:lpstr>Trade Gothic LT Std Bold</vt:lpstr>
      <vt:lpstr>Univers 47 CondensedLight</vt:lpstr>
      <vt:lpstr>Univers 57 Condensed</vt:lpstr>
      <vt:lpstr>Univers LT Std 47 Cn Lt</vt:lpstr>
      <vt:lpstr>Univers LT Std 57 Cn</vt:lpstr>
      <vt:lpstr>Wingdings</vt:lpstr>
      <vt:lpstr>PPT_Template_07.31.13</vt:lpstr>
      <vt:lpstr>Agenda</vt:lpstr>
      <vt:lpstr>Divider Option 1</vt:lpstr>
      <vt:lpstr>Divider Option 2</vt:lpstr>
      <vt:lpstr>Divider_other</vt:lpstr>
      <vt:lpstr>Firm Profile</vt:lpstr>
      <vt:lpstr>Mission/Vision/Value</vt:lpstr>
      <vt:lpstr>The Pillars</vt:lpstr>
      <vt:lpstr>Our Services</vt:lpstr>
      <vt:lpstr>Our Markets</vt:lpstr>
      <vt:lpstr>Our Offices</vt:lpstr>
      <vt:lpstr>Our Regions - Animated Map</vt:lpstr>
      <vt:lpstr>Our Parent Company</vt:lpstr>
      <vt:lpstr>Performance-Driven Design</vt:lpstr>
      <vt:lpstr>Basic Slides</vt:lpstr>
      <vt:lpstr>Custom Design</vt:lpstr>
      <vt:lpstr>Our Team</vt:lpstr>
      <vt:lpstr>Project Schedule</vt:lpstr>
      <vt:lpstr>Tables</vt:lpstr>
      <vt:lpstr>1_Firm Profile</vt:lpstr>
      <vt:lpstr>1_Agenda</vt:lpstr>
      <vt:lpstr>PowerPoint Presentation</vt:lpstr>
      <vt:lpstr>PowerPoint Presentation</vt:lpstr>
      <vt:lpstr>PowerPoint Presentation</vt:lpstr>
      <vt:lpstr>Team organizational Chart</vt:lpstr>
      <vt:lpstr>Who are THE RTKL/Assembledge+ TEAM?  </vt:lpstr>
      <vt:lpstr>Who are THE RTKL/Assembledge+ TEAM?  </vt:lpstr>
      <vt:lpstr>PowerPoint Presentation</vt:lpstr>
      <vt:lpstr>PowerPoint Presentation</vt:lpstr>
      <vt:lpstr>Master planning process</vt:lpstr>
      <vt:lpstr>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Bridging the gap</vt:lpstr>
      <vt:lpstr>Csusb: Trends in COLLEGE majors</vt:lpstr>
      <vt:lpstr>Csusb Demographic trends and degrees awarded </vt:lpstr>
      <vt:lpstr>Learning trends</vt:lpstr>
      <vt:lpstr>Flexibility and credentials</vt:lpstr>
      <vt:lpstr>PowerPoint Presentation</vt:lpstr>
      <vt:lpstr>CSUSB Campus CHALLENGES AND illustrative examples :</vt:lpstr>
      <vt:lpstr>Master plan</vt:lpstr>
      <vt:lpstr>PowerPoint Presentation</vt:lpstr>
      <vt:lpstr>Master plan</vt:lpstr>
      <vt:lpstr>Hornet greenway</vt:lpstr>
      <vt:lpstr>Master plan</vt:lpstr>
      <vt:lpstr>Master plan</vt:lpstr>
      <vt:lpstr>PowerPoint Presentation</vt:lpstr>
      <vt:lpstr>Master plan</vt:lpstr>
      <vt:lpstr>Master plan</vt:lpstr>
      <vt:lpstr>PowerPoint Presentation</vt:lpstr>
      <vt:lpstr>NEW recreation center</vt:lpstr>
      <vt:lpstr>Master plan</vt:lpstr>
      <vt:lpstr>Pedestrian circulation and open space</vt:lpstr>
      <vt:lpstr>Vehicle circulation and parking</vt:lpstr>
      <vt:lpstr>Illustrative master plan</vt:lpstr>
      <vt:lpstr>Master plan</vt:lpstr>
      <vt:lpstr>PowerPoint Presentation</vt:lpstr>
      <vt:lpstr>PowerPoint Presentation</vt:lpstr>
      <vt:lpstr>University village</vt:lpstr>
      <vt:lpstr>Usc university village</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Hsing</dc:creator>
  <cp:lastModifiedBy>Richard Thompson</cp:lastModifiedBy>
  <cp:revision>153</cp:revision>
  <dcterms:created xsi:type="dcterms:W3CDTF">2014-10-07T19:19:28Z</dcterms:created>
  <dcterms:modified xsi:type="dcterms:W3CDTF">2015-05-27T18:13:01Z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0x010100FD86011056269242BECA5D97C5C42A02</vt:lpwstr>
  </property>
  <property fmtid="{D5CDD505-2E9C-101B-9397-08002B2CF9AE}" pid="3" name="_dlc_DocIdItemGuid">
    <vt:lpwstr>3168cad4-1930-40dc-a5a4-9e62cfd46e17</vt:lpwstr>
  </property>
  <property fmtid="{D5CDD505-2E9C-101B-9397-08002B2CF9AE}" pid="4" name="TaxKeyword">
    <vt:lpwstr/>
  </property>
  <property fmtid="{D5CDD505-2E9C-101B-9397-08002B2CF9AE}" pid="5" name="NG-ActivityEventIdentifier">
    <vt:lpwstr>CA3E556778E9DE9CEA3AD5EE2588D9D1</vt:lpwstr>
  </property>
  <property fmtid="{D5CDD505-2E9C-101B-9397-08002B2CF9AE}" pid="6" name="NG-ActivityEventID">
    <vt:lpwstr>339395</vt:lpwstr>
  </property>
</Properties>
</file>