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4" r:id="rId2"/>
    <p:sldId id="387" r:id="rId3"/>
    <p:sldId id="390" r:id="rId4"/>
    <p:sldId id="382" r:id="rId5"/>
    <p:sldId id="383" r:id="rId6"/>
    <p:sldId id="388" r:id="rId7"/>
    <p:sldId id="389" r:id="rId8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 autoAdjust="0"/>
    <p:restoredTop sz="96405" autoAdjust="0"/>
  </p:normalViewPr>
  <p:slideViewPr>
    <p:cSldViewPr showGuides="1">
      <p:cViewPr varScale="1">
        <p:scale>
          <a:sx n="126" d="100"/>
          <a:sy n="126" d="100"/>
        </p:scale>
        <p:origin x="1824" y="200"/>
      </p:cViewPr>
      <p:guideLst>
        <p:guide orient="horz" pos="1488"/>
        <p:guide pos="2880"/>
        <p:guide pos="432"/>
        <p:guide pos="5280"/>
        <p:guide pos="720"/>
        <p:guide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3624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3624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5" y="2226971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1" y="4223517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21" y="381230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4" y="2226970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0" y="4223516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19" y="381231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16_867-Generic_PowerPoint_BLUEfoote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037"/>
            <a:ext cx="9144000" cy="842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_867-Generic_PowerPoint_CSUSB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pic>
        <p:nvPicPr>
          <p:cNvPr id="6" name="Picture 5" descr="16_867-Generic_PowerPoint_BLUE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037"/>
            <a:ext cx="9144000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_867-Generic_PowerPoint_CSUSB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pic>
        <p:nvPicPr>
          <p:cNvPr id="4" name="Picture 3" descr="16_867-Generic_PowerPoint_WHITE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037"/>
            <a:ext cx="9144000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BB0U3352-RETV2.pn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Turner_A14I0090.png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0H1A2097.jpg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DA0G8897-RET.pn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0066CC"/>
            </a:solidFill>
          </a:ln>
        </p:spPr>
      </p:pic>
      <p:pic>
        <p:nvPicPr>
          <p:cNvPr id="9" name="Picture Placeholder 8" descr="BB1U8657-RET.png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0066CC"/>
            </a:solidFill>
          </a:ln>
        </p:spPr>
      </p:pic>
      <p:pic>
        <p:nvPicPr>
          <p:cNvPr id="7" name="Picture Placeholder 6" descr="BB0U5630-RET.png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98006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62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ＭＳ Ｐゴシック</vt:lpstr>
      <vt:lpstr>Webdings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Alan Van Fleet</cp:lastModifiedBy>
  <cp:revision>348</cp:revision>
  <cp:lastPrinted>2013-08-01T21:27:40Z</cp:lastPrinted>
  <dcterms:created xsi:type="dcterms:W3CDTF">2014-01-06T17:52:42Z</dcterms:created>
  <dcterms:modified xsi:type="dcterms:W3CDTF">2017-10-26T20:52:43Z</dcterms:modified>
</cp:coreProperties>
</file>