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4" r:id="rId2"/>
    <p:sldId id="387" r:id="rId3"/>
    <p:sldId id="390" r:id="rId4"/>
    <p:sldId id="382" r:id="rId5"/>
    <p:sldId id="383" r:id="rId6"/>
    <p:sldId id="388" r:id="rId7"/>
    <p:sldId id="389" r:id="rId8"/>
  </p:sldIdLst>
  <p:sldSz cx="9144000" cy="5143500" type="screen16x9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1pPr>
    <a:lvl2pPr marL="4572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2pPr>
    <a:lvl3pPr marL="9144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3pPr>
    <a:lvl4pPr marL="13716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4pPr>
    <a:lvl5pPr marL="1828800" algn="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  <p15:guide id="3" pos="432">
          <p15:clr>
            <a:srgbClr val="A4A3A4"/>
          </p15:clr>
        </p15:guide>
        <p15:guide id="4" pos="5280">
          <p15:clr>
            <a:srgbClr val="A4A3A4"/>
          </p15:clr>
        </p15:guide>
        <p15:guide id="5" pos="720">
          <p15:clr>
            <a:srgbClr val="A4A3A4"/>
          </p15:clr>
        </p15:guide>
        <p15:guide id="6" pos="981">
          <p15:clr>
            <a:srgbClr val="A4A3A4"/>
          </p15:clr>
        </p15:guide>
        <p15:guide id="7" orient="horz" pos="11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66CC"/>
    <a:srgbClr val="D1D1D1"/>
    <a:srgbClr val="F4F4F4"/>
    <a:srgbClr val="F7092C"/>
    <a:srgbClr val="7BBE49"/>
    <a:srgbClr val="2A7E41"/>
    <a:srgbClr val="F2D362"/>
    <a:srgbClr val="244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0" autoAdjust="0"/>
    <p:restoredTop sz="96405" autoAdjust="0"/>
  </p:normalViewPr>
  <p:slideViewPr>
    <p:cSldViewPr showGuides="1">
      <p:cViewPr varScale="1">
        <p:scale>
          <a:sx n="133" d="100"/>
          <a:sy n="133" d="100"/>
        </p:scale>
        <p:origin x="200" y="760"/>
      </p:cViewPr>
      <p:guideLst>
        <p:guide orient="horz" pos="1488"/>
        <p:guide pos="2880"/>
        <p:guide pos="432"/>
        <p:guide pos="5280"/>
        <p:guide pos="720"/>
        <p:guide pos="981"/>
        <p:guide orient="horz" pos="11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44" d="100"/>
          <a:sy n="144" d="100"/>
        </p:scale>
        <p:origin x="-38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EA8CCA5-0865-E648-80F1-6D199FD55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7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56FA5F3-902D-2A46-A9CC-2BC53503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57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"/>
            <a:ext cx="1943100" cy="27181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"/>
            <a:ext cx="5676900" cy="27181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2159794"/>
            <a:ext cx="7772400" cy="1021556"/>
          </a:xfrm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4653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_867-Generic_PowerPoint-16to9_Layout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-16to9_Layout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0" name="Picture Placeholder 2"/>
          <p:cNvSpPr>
            <a:spLocks noGrp="1"/>
          </p:cNvSpPr>
          <p:nvPr>
            <p:ph type="pic" idx="11"/>
          </p:nvPr>
        </p:nvSpPr>
        <p:spPr>
          <a:xfrm rot="21345362">
            <a:off x="6446028" y="1685375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2"/>
          </p:nvPr>
        </p:nvSpPr>
        <p:spPr>
          <a:xfrm rot="297885">
            <a:off x="6394420" y="3149924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 rot="207395">
            <a:off x="6310424" y="273583"/>
            <a:ext cx="2178400" cy="1303020"/>
          </a:xfrm>
          <a:solidFill>
            <a:srgbClr val="FFFFFF">
              <a:shade val="85000"/>
            </a:srgbClr>
          </a:solidFill>
          <a:ln w="88900" cap="sq">
            <a:solidFill>
              <a:srgbClr val="0058B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5029200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1428750"/>
            <a:ext cx="5029200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1"/>
            <a:ext cx="3810000" cy="1575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1"/>
            <a:ext cx="7772400" cy="15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16_867-Generic_PowerPoint-16to9_BLUEfooter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" y="4402836"/>
            <a:ext cx="9144000" cy="740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9" r:id="rId2"/>
    <p:sldLayoutId id="2147483761" r:id="rId3"/>
    <p:sldLayoutId id="2147483770" r:id="rId4"/>
    <p:sldLayoutId id="2147483772" r:id="rId5"/>
    <p:sldLayoutId id="2147483760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ebdings" charset="2"/>
        <a:buChar char="&l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-16to9_CSUSBtitlesli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6"/>
            <a:ext cx="9144000" cy="5148072"/>
          </a:xfrm>
          <a:prstGeom prst="rect">
            <a:avLst/>
          </a:prstGeom>
        </p:spPr>
      </p:pic>
      <p:pic>
        <p:nvPicPr>
          <p:cNvPr id="5" name="Picture 4" descr="16_867-Generic_PowerPoint-16to9_BLUE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5122"/>
            <a:ext cx="9144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9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_867-Generic_PowerPoint-16to9_CSUSBtitleslid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86"/>
            <a:ext cx="9144000" cy="5148072"/>
          </a:xfrm>
          <a:prstGeom prst="rect">
            <a:avLst/>
          </a:prstGeom>
        </p:spPr>
      </p:pic>
      <p:pic>
        <p:nvPicPr>
          <p:cNvPr id="7" name="Picture 6" descr="16_867-Generic_PowerPoint-16to9_WHITEfoote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0615"/>
            <a:ext cx="9144000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Placeholder 16" descr="BB0U3352-RETV2.jpg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8" b="5208"/>
          <a:stretch>
            <a:fillRect/>
          </a:stretch>
        </p:blipFill>
        <p:spPr/>
      </p:pic>
      <p:pic>
        <p:nvPicPr>
          <p:cNvPr id="18" name="Picture Placeholder 17" descr="Turner_A14I0090.jpg"/>
          <p:cNvPicPr>
            <a:picLocks noGrp="1" noChangeAspect="1"/>
          </p:cNvPicPr>
          <p:nvPr>
            <p:ph type="pic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 t="1496" r="-1125" b="10473"/>
          <a:stretch/>
        </p:blipFill>
        <p:spPr>
          <a:xfrm rot="297885">
            <a:off x="6382124" y="3142569"/>
            <a:ext cx="2202992" cy="1317730"/>
          </a:xfrm>
        </p:spPr>
      </p:pic>
      <p:pic>
        <p:nvPicPr>
          <p:cNvPr id="2" name="Picture Placeholder 1" descr="0H1A2097.jpg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5" t="27677" r="435" b="1529"/>
          <a:stretch/>
        </p:blipFill>
        <p:spPr/>
      </p:pic>
    </p:spTree>
    <p:extLst>
      <p:ext uri="{BB962C8B-B14F-4D97-AF65-F5344CB8AC3E}">
        <p14:creationId xmlns:p14="http://schemas.microsoft.com/office/powerpoint/2010/main" val="296351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A0G8897-RET.png"/>
          <p:cNvPicPr>
            <a:picLocks noGrp="1" noChangeAspect="1"/>
          </p:cNvPicPr>
          <p:nvPr>
            <p:ph type="pic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6" b="5516"/>
          <a:stretch>
            <a:fillRect/>
          </a:stretch>
        </p:blipFill>
        <p:spPr/>
      </p:pic>
      <p:pic>
        <p:nvPicPr>
          <p:cNvPr id="9" name="Picture Placeholder 8" descr="BB1U8657-RET.png"/>
          <p:cNvPicPr>
            <a:picLocks noGrp="1" noChangeAspect="1"/>
          </p:cNvPicPr>
          <p:nvPr>
            <p:ph type="pic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0" b="5120"/>
          <a:stretch>
            <a:fillRect/>
          </a:stretch>
        </p:blipFill>
        <p:spPr/>
      </p:pic>
      <p:pic>
        <p:nvPicPr>
          <p:cNvPr id="7" name="Picture Placeholder 6" descr="BB0U5630-RET.png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56" b="585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6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762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SUSB">
      <a:dk1>
        <a:sysClr val="windowText" lastClr="000000"/>
      </a:dk1>
      <a:lt1>
        <a:sysClr val="window" lastClr="FFFFFF"/>
      </a:lt1>
      <a:dk2>
        <a:srgbClr val="00375F"/>
      </a:dk2>
      <a:lt2>
        <a:srgbClr val="EEECE1"/>
      </a:lt2>
      <a:accent1>
        <a:srgbClr val="0058B3"/>
      </a:accent1>
      <a:accent2>
        <a:srgbClr val="8C0E1E"/>
      </a:accent2>
      <a:accent3>
        <a:srgbClr val="61B035"/>
      </a:accent3>
      <a:accent4>
        <a:srgbClr val="E47C23"/>
      </a:accent4>
      <a:accent5>
        <a:srgbClr val="219ED0"/>
      </a:accent5>
      <a:accent6>
        <a:srgbClr val="006A2F"/>
      </a:accent6>
      <a:hlink>
        <a:srgbClr val="002B8A"/>
      </a:hlink>
      <a:folHlink>
        <a:srgbClr val="00247A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4002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ＭＳ Ｐゴシック</vt:lpstr>
      <vt:lpstr>Webdings</vt:lpstr>
      <vt:lpstr>Arial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Public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Affairs</dc:creator>
  <cp:lastModifiedBy>Alan Van Fleet</cp:lastModifiedBy>
  <cp:revision>353</cp:revision>
  <cp:lastPrinted>2013-08-01T21:27:40Z</cp:lastPrinted>
  <dcterms:created xsi:type="dcterms:W3CDTF">2014-01-06T17:52:42Z</dcterms:created>
  <dcterms:modified xsi:type="dcterms:W3CDTF">2017-10-26T20:36:05Z</dcterms:modified>
</cp:coreProperties>
</file>