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2"/>
  </p:notesMasterIdLst>
  <p:sldIdLst>
    <p:sldId id="256" r:id="rId2"/>
    <p:sldId id="257" r:id="rId3"/>
    <p:sldId id="271" r:id="rId4"/>
    <p:sldId id="275" r:id="rId5"/>
    <p:sldId id="274" r:id="rId6"/>
    <p:sldId id="266" r:id="rId7"/>
    <p:sldId id="270" r:id="rId8"/>
    <p:sldId id="263" r:id="rId9"/>
    <p:sldId id="264" r:id="rId10"/>
    <p:sldId id="272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a Chester" initials="DC" lastIdx="0" clrIdx="0">
    <p:extLst>
      <p:ext uri="{19B8F6BF-5375-455C-9EA6-DF929625EA0E}">
        <p15:presenceInfo xmlns:p15="http://schemas.microsoft.com/office/powerpoint/2012/main" userId="S-1-5-21-515721268-1536315959-3891511552-23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953" autoAdjust="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smtClean="0"/>
              <a:t>Fewer </a:t>
            </a:r>
            <a:r>
              <a:rPr lang="en-US" dirty="0"/>
              <a:t>Funds for Departments to </a:t>
            </a:r>
            <a:r>
              <a:rPr lang="en-US" dirty="0" smtClean="0"/>
              <a:t>Manage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8BE867B-7E5C-4B0D-9CDC-A1DCCF76A89E}" type="VALUE">
                      <a:rPr lang="en-US" sz="480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pPr>
                        <a:defRPr sz="1330" b="1" i="0" u="none" strike="noStrike" kern="1200" baseline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F82-4B02-AAC5-ECC838A68E96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1250D1B-4EB9-4135-86CF-02B72E62465F}" type="VALUE">
                      <a:rPr lang="en-US" sz="480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pPr>
                        <a:defRPr sz="1330" b="1" i="0" u="none" strike="noStrike" kern="1200" baseline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F82-4B02-AAC5-ECC838A68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Current Fund Count</c:v>
                </c:pt>
                <c:pt idx="1">
                  <c:v>Proposed Fund Count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255</c:v>
                </c:pt>
                <c:pt idx="1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2-4B02-AAC5-ECC838A68E9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785754992"/>
        <c:axId val="1785764560"/>
      </c:barChart>
      <c:catAx>
        <c:axId val="178575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5764560"/>
        <c:crosses val="autoZero"/>
        <c:auto val="1"/>
        <c:lblAlgn val="ctr"/>
        <c:lblOffset val="100"/>
        <c:noMultiLvlLbl val="0"/>
      </c:catAx>
      <c:valAx>
        <c:axId val="1785764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575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Number of Funds by </a:t>
            </a:r>
            <a:r>
              <a:rPr lang="en-US" b="0" dirty="0" smtClean="0"/>
              <a:t>Division/College</a:t>
            </a:r>
            <a:endParaRPr lang="en-US" b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tx1">
                <a:lumMod val="65000"/>
                <a:lumOff val="35000"/>
                <a:alpha val="72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President</c:v>
                </c:pt>
                <c:pt idx="1">
                  <c:v>Student Affairs</c:v>
                </c:pt>
                <c:pt idx="2">
                  <c:v>Academic Affairs</c:v>
                </c:pt>
                <c:pt idx="3">
                  <c:v>JHBC</c:v>
                </c:pt>
                <c:pt idx="4">
                  <c:v>COE</c:v>
                </c:pt>
                <c:pt idx="5">
                  <c:v>CAL</c:v>
                </c:pt>
                <c:pt idx="6">
                  <c:v>CNS</c:v>
                </c:pt>
                <c:pt idx="7">
                  <c:v>SBS</c:v>
                </c:pt>
                <c:pt idx="8">
                  <c:v>Admin &amp; Finance</c:v>
                </c:pt>
                <c:pt idx="9">
                  <c:v>University Adv.</c:v>
                </c:pt>
                <c:pt idx="10">
                  <c:v>ITS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</c:v>
                </c:pt>
                <c:pt idx="1">
                  <c:v>30</c:v>
                </c:pt>
                <c:pt idx="2">
                  <c:v>38</c:v>
                </c:pt>
                <c:pt idx="3">
                  <c:v>26</c:v>
                </c:pt>
                <c:pt idx="4">
                  <c:v>20</c:v>
                </c:pt>
                <c:pt idx="5">
                  <c:v>40</c:v>
                </c:pt>
                <c:pt idx="6">
                  <c:v>32</c:v>
                </c:pt>
                <c:pt idx="7">
                  <c:v>14</c:v>
                </c:pt>
                <c:pt idx="8">
                  <c:v>32</c:v>
                </c:pt>
                <c:pt idx="9">
                  <c:v>6</c:v>
                </c:pt>
                <c:pt idx="1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0D-41B8-A555-2825E3432A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Proposed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President</c:v>
                </c:pt>
                <c:pt idx="1">
                  <c:v>Student Affairs</c:v>
                </c:pt>
                <c:pt idx="2">
                  <c:v>Academic Affairs</c:v>
                </c:pt>
                <c:pt idx="3">
                  <c:v>JHBC</c:v>
                </c:pt>
                <c:pt idx="4">
                  <c:v>COE</c:v>
                </c:pt>
                <c:pt idx="5">
                  <c:v>CAL</c:v>
                </c:pt>
                <c:pt idx="6">
                  <c:v>CNS</c:v>
                </c:pt>
                <c:pt idx="7">
                  <c:v>SBS</c:v>
                </c:pt>
                <c:pt idx="8">
                  <c:v>Admin &amp; Finance</c:v>
                </c:pt>
                <c:pt idx="9">
                  <c:v>University Adv.</c:v>
                </c:pt>
                <c:pt idx="10">
                  <c:v>ITS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</c:v>
                </c:pt>
                <c:pt idx="1">
                  <c:v>13</c:v>
                </c:pt>
                <c:pt idx="2">
                  <c:v>15</c:v>
                </c:pt>
                <c:pt idx="3">
                  <c:v>16</c:v>
                </c:pt>
                <c:pt idx="4">
                  <c:v>14</c:v>
                </c:pt>
                <c:pt idx="5">
                  <c:v>18</c:v>
                </c:pt>
                <c:pt idx="6">
                  <c:v>9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0D-41B8-A555-2825E3432AE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79464736"/>
        <c:axId val="1479463488"/>
      </c:barChart>
      <c:catAx>
        <c:axId val="147946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463488"/>
        <c:crosses val="autoZero"/>
        <c:auto val="1"/>
        <c:lblAlgn val="ctr"/>
        <c:lblOffset val="100"/>
        <c:noMultiLvlLbl val="0"/>
      </c:catAx>
      <c:valAx>
        <c:axId val="14794634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7946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E67D78-5E62-479C-ABA9-98177392F91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05E7BC-5221-472A-8A5D-9EFA357E6E5A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CSU mandated to simplify recording of Cost Recovery activities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F8D5E55E-A018-4C80-B1B7-37038BD06A8E}" type="parTrans" cxnId="{BDEB1E75-63C4-4F31-9436-5A2CCEA2A2F6}">
      <dgm:prSet/>
      <dgm:spPr/>
      <dgm:t>
        <a:bodyPr/>
        <a:lstStyle/>
        <a:p>
          <a:endParaRPr lang="en-US"/>
        </a:p>
      </dgm:t>
    </dgm:pt>
    <dgm:pt modelId="{3ED588EC-BE8A-4BFA-8981-6C39DA8FF28D}" type="sibTrans" cxnId="{BDEB1E75-63C4-4F31-9436-5A2CCEA2A2F6}">
      <dgm:prSet/>
      <dgm:spPr/>
      <dgm:t>
        <a:bodyPr/>
        <a:lstStyle/>
        <a:p>
          <a:endParaRPr lang="en-US"/>
        </a:p>
      </dgm:t>
    </dgm:pt>
    <dgm:pt modelId="{AE9EAA54-0C8D-4317-9E53-D60352AF844D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Transparency/consistency across system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05AD739A-8EB1-4A4D-AC81-6E703E915E24}" type="parTrans" cxnId="{4F463E47-7B33-4BCF-ABFF-2C065987341F}">
      <dgm:prSet/>
      <dgm:spPr/>
      <dgm:t>
        <a:bodyPr/>
        <a:lstStyle/>
        <a:p>
          <a:endParaRPr lang="en-US"/>
        </a:p>
      </dgm:t>
    </dgm:pt>
    <dgm:pt modelId="{0A50E5FE-E8D5-453B-85CE-8657FF1121FA}" type="sibTrans" cxnId="{4F463E47-7B33-4BCF-ABFF-2C065987341F}">
      <dgm:prSet/>
      <dgm:spPr/>
      <dgm:t>
        <a:bodyPr/>
        <a:lstStyle/>
        <a:p>
          <a:endParaRPr lang="en-US"/>
        </a:p>
      </dgm:t>
    </dgm:pt>
    <dgm:pt modelId="{B3A03D6B-66AC-40FE-B23F-AEE46BF60F9F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Eliminate non-value added work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E9C6C6C0-2BC3-4924-B478-6B18E029D65B}" type="parTrans" cxnId="{45C364C4-3898-4614-A487-EC78E278EA98}">
      <dgm:prSet/>
      <dgm:spPr/>
      <dgm:t>
        <a:bodyPr/>
        <a:lstStyle/>
        <a:p>
          <a:endParaRPr lang="en-US"/>
        </a:p>
      </dgm:t>
    </dgm:pt>
    <dgm:pt modelId="{B9291B92-037B-4928-8849-A710A3AB48BD}" type="sibTrans" cxnId="{45C364C4-3898-4614-A487-EC78E278EA98}">
      <dgm:prSet/>
      <dgm:spPr/>
      <dgm:t>
        <a:bodyPr/>
        <a:lstStyle/>
        <a:p>
          <a:endParaRPr lang="en-US"/>
        </a:p>
      </dgm:t>
    </dgm:pt>
    <dgm:pt modelId="{95FA0DCC-DC01-44DD-85DB-E93E323AEE23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Sustainable business practices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BFEE68F6-0EDF-4755-9864-1CBB6F2AC399}" type="parTrans" cxnId="{8ED78045-AAF2-4CC9-A13B-79A70FA45640}">
      <dgm:prSet/>
      <dgm:spPr/>
      <dgm:t>
        <a:bodyPr/>
        <a:lstStyle/>
        <a:p>
          <a:endParaRPr lang="en-US"/>
        </a:p>
      </dgm:t>
    </dgm:pt>
    <dgm:pt modelId="{569829EA-47CF-4E6F-8465-3E8343A9A9CA}" type="sibTrans" cxnId="{8ED78045-AAF2-4CC9-A13B-79A70FA45640}">
      <dgm:prSet/>
      <dgm:spPr/>
      <dgm:t>
        <a:bodyPr/>
        <a:lstStyle/>
        <a:p>
          <a:endParaRPr lang="en-US"/>
        </a:p>
      </dgm:t>
    </dgm:pt>
    <dgm:pt modelId="{A1F24A88-D478-4CFF-802B-EB717D4ADF2E}" type="pres">
      <dgm:prSet presAssocID="{D4E67D78-5E62-479C-ABA9-98177392F9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95CAF5-ED11-48A3-95EE-4A224930C4EE}" type="pres">
      <dgm:prSet presAssocID="{4305E7BC-5221-472A-8A5D-9EFA357E6E5A}" presName="parentLin" presStyleCnt="0"/>
      <dgm:spPr/>
    </dgm:pt>
    <dgm:pt modelId="{3857EB45-7C62-452F-AA46-7EEF9B8F2538}" type="pres">
      <dgm:prSet presAssocID="{4305E7BC-5221-472A-8A5D-9EFA357E6E5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8A2BBCD-722E-4D45-B210-D48ECDFF20A5}" type="pres">
      <dgm:prSet presAssocID="{4305E7BC-5221-472A-8A5D-9EFA357E6E5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6AB1E4-5EF0-4264-9184-B638C3856E3D}" type="pres">
      <dgm:prSet presAssocID="{4305E7BC-5221-472A-8A5D-9EFA357E6E5A}" presName="negativeSpace" presStyleCnt="0"/>
      <dgm:spPr/>
    </dgm:pt>
    <dgm:pt modelId="{138F86C1-B01C-4E50-9AB5-2E9ED2C86B38}" type="pres">
      <dgm:prSet presAssocID="{4305E7BC-5221-472A-8A5D-9EFA357E6E5A}" presName="childText" presStyleLbl="conFgAcc1" presStyleIdx="0" presStyleCnt="4">
        <dgm:presLayoutVars>
          <dgm:bulletEnabled val="1"/>
        </dgm:presLayoutVars>
      </dgm:prSet>
      <dgm:spPr/>
    </dgm:pt>
    <dgm:pt modelId="{FD9CE6F9-DC5E-4ECF-9A6C-7E839AAD8080}" type="pres">
      <dgm:prSet presAssocID="{3ED588EC-BE8A-4BFA-8981-6C39DA8FF28D}" presName="spaceBetweenRectangles" presStyleCnt="0"/>
      <dgm:spPr/>
    </dgm:pt>
    <dgm:pt modelId="{7493776C-E6F1-44B1-B73F-A69A8F11A4B2}" type="pres">
      <dgm:prSet presAssocID="{AE9EAA54-0C8D-4317-9E53-D60352AF844D}" presName="parentLin" presStyleCnt="0"/>
      <dgm:spPr/>
    </dgm:pt>
    <dgm:pt modelId="{4D7BF05F-D48F-40D9-974E-82F44EBFF1E6}" type="pres">
      <dgm:prSet presAssocID="{AE9EAA54-0C8D-4317-9E53-D60352AF844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46D47DB-2920-40D4-9BC8-148BA0C8B213}" type="pres">
      <dgm:prSet presAssocID="{AE9EAA54-0C8D-4317-9E53-D60352AF844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F2E9B-D5DF-4740-99FF-DEAFDC4BB2CF}" type="pres">
      <dgm:prSet presAssocID="{AE9EAA54-0C8D-4317-9E53-D60352AF844D}" presName="negativeSpace" presStyleCnt="0"/>
      <dgm:spPr/>
    </dgm:pt>
    <dgm:pt modelId="{2E726145-CE88-4D25-9437-F2DF6308A8C7}" type="pres">
      <dgm:prSet presAssocID="{AE9EAA54-0C8D-4317-9E53-D60352AF844D}" presName="childText" presStyleLbl="conFgAcc1" presStyleIdx="1" presStyleCnt="4">
        <dgm:presLayoutVars>
          <dgm:bulletEnabled val="1"/>
        </dgm:presLayoutVars>
      </dgm:prSet>
      <dgm:spPr/>
    </dgm:pt>
    <dgm:pt modelId="{3041CB1B-29B8-4C80-8FA4-7F4EA8531A7B}" type="pres">
      <dgm:prSet presAssocID="{0A50E5FE-E8D5-453B-85CE-8657FF1121FA}" presName="spaceBetweenRectangles" presStyleCnt="0"/>
      <dgm:spPr/>
    </dgm:pt>
    <dgm:pt modelId="{8C3BB4B3-FE4B-46C0-8D2F-C78CCA75C636}" type="pres">
      <dgm:prSet presAssocID="{95FA0DCC-DC01-44DD-85DB-E93E323AEE23}" presName="parentLin" presStyleCnt="0"/>
      <dgm:spPr/>
    </dgm:pt>
    <dgm:pt modelId="{9B728E12-6A73-443D-B03F-F00593851079}" type="pres">
      <dgm:prSet presAssocID="{95FA0DCC-DC01-44DD-85DB-E93E323AEE23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534CE54-FC29-4139-A9F0-593E44A5D49A}" type="pres">
      <dgm:prSet presAssocID="{95FA0DCC-DC01-44DD-85DB-E93E323AEE2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AB1AB-4721-4C96-AF49-C5F0B97ADE43}" type="pres">
      <dgm:prSet presAssocID="{95FA0DCC-DC01-44DD-85DB-E93E323AEE23}" presName="negativeSpace" presStyleCnt="0"/>
      <dgm:spPr/>
    </dgm:pt>
    <dgm:pt modelId="{0AAF9310-E896-48B3-A2DF-5F0939731283}" type="pres">
      <dgm:prSet presAssocID="{95FA0DCC-DC01-44DD-85DB-E93E323AEE23}" presName="childText" presStyleLbl="conFgAcc1" presStyleIdx="2" presStyleCnt="4">
        <dgm:presLayoutVars>
          <dgm:bulletEnabled val="1"/>
        </dgm:presLayoutVars>
      </dgm:prSet>
      <dgm:spPr/>
    </dgm:pt>
    <dgm:pt modelId="{47EF01BD-8872-4E15-8A08-DE7B95AAA2E4}" type="pres">
      <dgm:prSet presAssocID="{569829EA-47CF-4E6F-8465-3E8343A9A9CA}" presName="spaceBetweenRectangles" presStyleCnt="0"/>
      <dgm:spPr/>
    </dgm:pt>
    <dgm:pt modelId="{3FF50C56-D40B-4C2C-A5C0-99F297376DDE}" type="pres">
      <dgm:prSet presAssocID="{B3A03D6B-66AC-40FE-B23F-AEE46BF60F9F}" presName="parentLin" presStyleCnt="0"/>
      <dgm:spPr/>
    </dgm:pt>
    <dgm:pt modelId="{6C54C840-0A6C-4D14-983A-8A7C42D5AC78}" type="pres">
      <dgm:prSet presAssocID="{B3A03D6B-66AC-40FE-B23F-AEE46BF60F9F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FE80F2BD-C69C-4911-B849-00ABD63A9165}" type="pres">
      <dgm:prSet presAssocID="{B3A03D6B-66AC-40FE-B23F-AEE46BF60F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5174C-D8A5-4127-B3EC-6A0881FA3AB0}" type="pres">
      <dgm:prSet presAssocID="{B3A03D6B-66AC-40FE-B23F-AEE46BF60F9F}" presName="negativeSpace" presStyleCnt="0"/>
      <dgm:spPr/>
    </dgm:pt>
    <dgm:pt modelId="{E2CD79E3-6DA2-4624-A6EF-22347AA4CBC6}" type="pres">
      <dgm:prSet presAssocID="{B3A03D6B-66AC-40FE-B23F-AEE46BF60F9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DEB1E75-63C4-4F31-9436-5A2CCEA2A2F6}" srcId="{D4E67D78-5E62-479C-ABA9-98177392F919}" destId="{4305E7BC-5221-472A-8A5D-9EFA357E6E5A}" srcOrd="0" destOrd="0" parTransId="{F8D5E55E-A018-4C80-B1B7-37038BD06A8E}" sibTransId="{3ED588EC-BE8A-4BFA-8981-6C39DA8FF28D}"/>
    <dgm:cxn modelId="{D27A1BAE-A3A7-4732-91A5-587B05467D49}" type="presOf" srcId="{B3A03D6B-66AC-40FE-B23F-AEE46BF60F9F}" destId="{FE80F2BD-C69C-4911-B849-00ABD63A9165}" srcOrd="1" destOrd="0" presId="urn:microsoft.com/office/officeart/2005/8/layout/list1"/>
    <dgm:cxn modelId="{45C364C4-3898-4614-A487-EC78E278EA98}" srcId="{D4E67D78-5E62-479C-ABA9-98177392F919}" destId="{B3A03D6B-66AC-40FE-B23F-AEE46BF60F9F}" srcOrd="3" destOrd="0" parTransId="{E9C6C6C0-2BC3-4924-B478-6B18E029D65B}" sibTransId="{B9291B92-037B-4928-8849-A710A3AB48BD}"/>
    <dgm:cxn modelId="{8ED78045-AAF2-4CC9-A13B-79A70FA45640}" srcId="{D4E67D78-5E62-479C-ABA9-98177392F919}" destId="{95FA0DCC-DC01-44DD-85DB-E93E323AEE23}" srcOrd="2" destOrd="0" parTransId="{BFEE68F6-0EDF-4755-9864-1CBB6F2AC399}" sibTransId="{569829EA-47CF-4E6F-8465-3E8343A9A9CA}"/>
    <dgm:cxn modelId="{5B572C09-877B-4A97-ACA5-36506D6503FB}" type="presOf" srcId="{B3A03D6B-66AC-40FE-B23F-AEE46BF60F9F}" destId="{6C54C840-0A6C-4D14-983A-8A7C42D5AC78}" srcOrd="0" destOrd="0" presId="urn:microsoft.com/office/officeart/2005/8/layout/list1"/>
    <dgm:cxn modelId="{D72D6045-BCD1-4189-82AD-0EB3CE868DF9}" type="presOf" srcId="{AE9EAA54-0C8D-4317-9E53-D60352AF844D}" destId="{4D7BF05F-D48F-40D9-974E-82F44EBFF1E6}" srcOrd="0" destOrd="0" presId="urn:microsoft.com/office/officeart/2005/8/layout/list1"/>
    <dgm:cxn modelId="{A36FD08C-7D53-4613-99F1-54993555243D}" type="presOf" srcId="{4305E7BC-5221-472A-8A5D-9EFA357E6E5A}" destId="{3857EB45-7C62-452F-AA46-7EEF9B8F2538}" srcOrd="0" destOrd="0" presId="urn:microsoft.com/office/officeart/2005/8/layout/list1"/>
    <dgm:cxn modelId="{4F463E47-7B33-4BCF-ABFF-2C065987341F}" srcId="{D4E67D78-5E62-479C-ABA9-98177392F919}" destId="{AE9EAA54-0C8D-4317-9E53-D60352AF844D}" srcOrd="1" destOrd="0" parTransId="{05AD739A-8EB1-4A4D-AC81-6E703E915E24}" sibTransId="{0A50E5FE-E8D5-453B-85CE-8657FF1121FA}"/>
    <dgm:cxn modelId="{AC98C7CD-70B3-4423-96AA-79C04A6D911E}" type="presOf" srcId="{AE9EAA54-0C8D-4317-9E53-D60352AF844D}" destId="{646D47DB-2920-40D4-9BC8-148BA0C8B213}" srcOrd="1" destOrd="0" presId="urn:microsoft.com/office/officeart/2005/8/layout/list1"/>
    <dgm:cxn modelId="{579052BD-E3DB-4D5E-844D-FE469B05F1D9}" type="presOf" srcId="{D4E67D78-5E62-479C-ABA9-98177392F919}" destId="{A1F24A88-D478-4CFF-802B-EB717D4ADF2E}" srcOrd="0" destOrd="0" presId="urn:microsoft.com/office/officeart/2005/8/layout/list1"/>
    <dgm:cxn modelId="{9459F6C3-8DE0-4B65-8D5C-079F3815E242}" type="presOf" srcId="{95FA0DCC-DC01-44DD-85DB-E93E323AEE23}" destId="{3534CE54-FC29-4139-A9F0-593E44A5D49A}" srcOrd="1" destOrd="0" presId="urn:microsoft.com/office/officeart/2005/8/layout/list1"/>
    <dgm:cxn modelId="{47EE5A88-554B-4F73-B753-DB77B3F68B4B}" type="presOf" srcId="{4305E7BC-5221-472A-8A5D-9EFA357E6E5A}" destId="{C8A2BBCD-722E-4D45-B210-D48ECDFF20A5}" srcOrd="1" destOrd="0" presId="urn:microsoft.com/office/officeart/2005/8/layout/list1"/>
    <dgm:cxn modelId="{1B58E843-1699-47BE-9D4E-0A3FBAAAEA7C}" type="presOf" srcId="{95FA0DCC-DC01-44DD-85DB-E93E323AEE23}" destId="{9B728E12-6A73-443D-B03F-F00593851079}" srcOrd="0" destOrd="0" presId="urn:microsoft.com/office/officeart/2005/8/layout/list1"/>
    <dgm:cxn modelId="{00AD22E7-4C72-44DA-9896-D992126AF8DA}" type="presParOf" srcId="{A1F24A88-D478-4CFF-802B-EB717D4ADF2E}" destId="{DD95CAF5-ED11-48A3-95EE-4A224930C4EE}" srcOrd="0" destOrd="0" presId="urn:microsoft.com/office/officeart/2005/8/layout/list1"/>
    <dgm:cxn modelId="{CE0B7171-E178-4E2B-8F02-CF744921C6C1}" type="presParOf" srcId="{DD95CAF5-ED11-48A3-95EE-4A224930C4EE}" destId="{3857EB45-7C62-452F-AA46-7EEF9B8F2538}" srcOrd="0" destOrd="0" presId="urn:microsoft.com/office/officeart/2005/8/layout/list1"/>
    <dgm:cxn modelId="{70B755CB-DDD0-479D-A08B-7EF5AC1B0D33}" type="presParOf" srcId="{DD95CAF5-ED11-48A3-95EE-4A224930C4EE}" destId="{C8A2BBCD-722E-4D45-B210-D48ECDFF20A5}" srcOrd="1" destOrd="0" presId="urn:microsoft.com/office/officeart/2005/8/layout/list1"/>
    <dgm:cxn modelId="{E18A6C53-E84E-4665-A0C0-876736071476}" type="presParOf" srcId="{A1F24A88-D478-4CFF-802B-EB717D4ADF2E}" destId="{376AB1E4-5EF0-4264-9184-B638C3856E3D}" srcOrd="1" destOrd="0" presId="urn:microsoft.com/office/officeart/2005/8/layout/list1"/>
    <dgm:cxn modelId="{25832CEF-21B1-4BA3-BD36-F31E4C062A6A}" type="presParOf" srcId="{A1F24A88-D478-4CFF-802B-EB717D4ADF2E}" destId="{138F86C1-B01C-4E50-9AB5-2E9ED2C86B38}" srcOrd="2" destOrd="0" presId="urn:microsoft.com/office/officeart/2005/8/layout/list1"/>
    <dgm:cxn modelId="{67B2A7D7-5C80-4D42-8167-C5AC60AB308E}" type="presParOf" srcId="{A1F24A88-D478-4CFF-802B-EB717D4ADF2E}" destId="{FD9CE6F9-DC5E-4ECF-9A6C-7E839AAD8080}" srcOrd="3" destOrd="0" presId="urn:microsoft.com/office/officeart/2005/8/layout/list1"/>
    <dgm:cxn modelId="{153897B5-DEE2-4212-9063-1A0416F464C4}" type="presParOf" srcId="{A1F24A88-D478-4CFF-802B-EB717D4ADF2E}" destId="{7493776C-E6F1-44B1-B73F-A69A8F11A4B2}" srcOrd="4" destOrd="0" presId="urn:microsoft.com/office/officeart/2005/8/layout/list1"/>
    <dgm:cxn modelId="{03EA6806-B22C-4226-835D-6BB23646E0DB}" type="presParOf" srcId="{7493776C-E6F1-44B1-B73F-A69A8F11A4B2}" destId="{4D7BF05F-D48F-40D9-974E-82F44EBFF1E6}" srcOrd="0" destOrd="0" presId="urn:microsoft.com/office/officeart/2005/8/layout/list1"/>
    <dgm:cxn modelId="{DFFF5864-CAA1-40ED-BE2D-C971B29764AD}" type="presParOf" srcId="{7493776C-E6F1-44B1-B73F-A69A8F11A4B2}" destId="{646D47DB-2920-40D4-9BC8-148BA0C8B213}" srcOrd="1" destOrd="0" presId="urn:microsoft.com/office/officeart/2005/8/layout/list1"/>
    <dgm:cxn modelId="{E61E07C1-2373-4252-8CAE-2BF25C3D3E0C}" type="presParOf" srcId="{A1F24A88-D478-4CFF-802B-EB717D4ADF2E}" destId="{B44F2E9B-D5DF-4740-99FF-DEAFDC4BB2CF}" srcOrd="5" destOrd="0" presId="urn:microsoft.com/office/officeart/2005/8/layout/list1"/>
    <dgm:cxn modelId="{3ECA6500-C90C-4A0C-B7C0-8B49F5A823A3}" type="presParOf" srcId="{A1F24A88-D478-4CFF-802B-EB717D4ADF2E}" destId="{2E726145-CE88-4D25-9437-F2DF6308A8C7}" srcOrd="6" destOrd="0" presId="urn:microsoft.com/office/officeart/2005/8/layout/list1"/>
    <dgm:cxn modelId="{4A93E0BA-3873-4033-8E91-68208B00D676}" type="presParOf" srcId="{A1F24A88-D478-4CFF-802B-EB717D4ADF2E}" destId="{3041CB1B-29B8-4C80-8FA4-7F4EA8531A7B}" srcOrd="7" destOrd="0" presId="urn:microsoft.com/office/officeart/2005/8/layout/list1"/>
    <dgm:cxn modelId="{DFF2DE41-B7AA-4FA7-840D-3F56A9C36EEC}" type="presParOf" srcId="{A1F24A88-D478-4CFF-802B-EB717D4ADF2E}" destId="{8C3BB4B3-FE4B-46C0-8D2F-C78CCA75C636}" srcOrd="8" destOrd="0" presId="urn:microsoft.com/office/officeart/2005/8/layout/list1"/>
    <dgm:cxn modelId="{1F5854A3-8EF9-4E17-8B3C-D51A269D242A}" type="presParOf" srcId="{8C3BB4B3-FE4B-46C0-8D2F-C78CCA75C636}" destId="{9B728E12-6A73-443D-B03F-F00593851079}" srcOrd="0" destOrd="0" presId="urn:microsoft.com/office/officeart/2005/8/layout/list1"/>
    <dgm:cxn modelId="{9695BE4C-6031-4A49-AD93-75D17E495754}" type="presParOf" srcId="{8C3BB4B3-FE4B-46C0-8D2F-C78CCA75C636}" destId="{3534CE54-FC29-4139-A9F0-593E44A5D49A}" srcOrd="1" destOrd="0" presId="urn:microsoft.com/office/officeart/2005/8/layout/list1"/>
    <dgm:cxn modelId="{F64BECC5-C3DD-45B2-9104-6072F673B8B6}" type="presParOf" srcId="{A1F24A88-D478-4CFF-802B-EB717D4ADF2E}" destId="{436AB1AB-4721-4C96-AF49-C5F0B97ADE43}" srcOrd="9" destOrd="0" presId="urn:microsoft.com/office/officeart/2005/8/layout/list1"/>
    <dgm:cxn modelId="{D041B92A-05D6-49F3-A1C4-2DF86F807A44}" type="presParOf" srcId="{A1F24A88-D478-4CFF-802B-EB717D4ADF2E}" destId="{0AAF9310-E896-48B3-A2DF-5F0939731283}" srcOrd="10" destOrd="0" presId="urn:microsoft.com/office/officeart/2005/8/layout/list1"/>
    <dgm:cxn modelId="{184D003E-A981-437F-A95A-0E3ACC27A9F9}" type="presParOf" srcId="{A1F24A88-D478-4CFF-802B-EB717D4ADF2E}" destId="{47EF01BD-8872-4E15-8A08-DE7B95AAA2E4}" srcOrd="11" destOrd="0" presId="urn:microsoft.com/office/officeart/2005/8/layout/list1"/>
    <dgm:cxn modelId="{2976FA4A-8FAA-4919-BE32-E71042C01A62}" type="presParOf" srcId="{A1F24A88-D478-4CFF-802B-EB717D4ADF2E}" destId="{3FF50C56-D40B-4C2C-A5C0-99F297376DDE}" srcOrd="12" destOrd="0" presId="urn:microsoft.com/office/officeart/2005/8/layout/list1"/>
    <dgm:cxn modelId="{A4B91D71-2726-4317-9EC9-F9EE589D9B87}" type="presParOf" srcId="{3FF50C56-D40B-4C2C-A5C0-99F297376DDE}" destId="{6C54C840-0A6C-4D14-983A-8A7C42D5AC78}" srcOrd="0" destOrd="0" presId="urn:microsoft.com/office/officeart/2005/8/layout/list1"/>
    <dgm:cxn modelId="{8AAC8684-BE32-43EA-AAA3-25790A9B7122}" type="presParOf" srcId="{3FF50C56-D40B-4C2C-A5C0-99F297376DDE}" destId="{FE80F2BD-C69C-4911-B849-00ABD63A9165}" srcOrd="1" destOrd="0" presId="urn:microsoft.com/office/officeart/2005/8/layout/list1"/>
    <dgm:cxn modelId="{EE6E4FBD-FDEF-43A5-BAA4-81A53EE5AB9E}" type="presParOf" srcId="{A1F24A88-D478-4CFF-802B-EB717D4ADF2E}" destId="{8645174C-D8A5-4127-B3EC-6A0881FA3AB0}" srcOrd="13" destOrd="0" presId="urn:microsoft.com/office/officeart/2005/8/layout/list1"/>
    <dgm:cxn modelId="{341A0FAE-7DA9-491A-A8A3-EAE5303A410E}" type="presParOf" srcId="{A1F24A88-D478-4CFF-802B-EB717D4ADF2E}" destId="{E2CD79E3-6DA2-4624-A6EF-22347AA4CBC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676DE6-BF39-46B5-A93C-4F7862F2D4D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270596-9677-4C47-A9B3-0669B660F790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Operating Fund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A5965ED9-A26E-47F8-8445-97297D6D95C9}" type="parTrans" cxnId="{FA02793A-0887-4053-AFD6-0054A06B94E1}">
      <dgm:prSet/>
      <dgm:spPr/>
      <dgm:t>
        <a:bodyPr/>
        <a:lstStyle/>
        <a:p>
          <a:endParaRPr lang="en-US"/>
        </a:p>
      </dgm:t>
    </dgm:pt>
    <dgm:pt modelId="{60AD098C-BBC2-48E7-9243-298FC78006F4}" type="sibTrans" cxnId="{FA02793A-0887-4053-AFD6-0054A06B94E1}">
      <dgm:prSet/>
      <dgm:spPr/>
      <dgm:t>
        <a:bodyPr/>
        <a:lstStyle/>
        <a:p>
          <a:endParaRPr lang="en-US"/>
        </a:p>
      </dgm:t>
    </dgm:pt>
    <dgm:pt modelId="{B83D9669-3C9C-4A45-AB99-1B535BF83C5E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accent2">
                  <a:lumMod val="50000"/>
                </a:schemeClr>
              </a:solidFill>
            </a:rPr>
            <a:t>Auxiliary/ Enterprise</a:t>
          </a:r>
          <a:endParaRPr lang="en-US" sz="2000" dirty="0">
            <a:solidFill>
              <a:schemeClr val="accent2">
                <a:lumMod val="50000"/>
              </a:schemeClr>
            </a:solidFill>
          </a:endParaRPr>
        </a:p>
      </dgm:t>
    </dgm:pt>
    <dgm:pt modelId="{58D8A678-F337-47F3-A3D1-28C7C07D7016}" type="parTrans" cxnId="{1B78CF97-885F-446F-A8C9-9378AD51C0E5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9F198437-7F07-4DCA-A031-25E680D16444}" type="sibTrans" cxnId="{1B78CF97-885F-446F-A8C9-9378AD51C0E5}">
      <dgm:prSet/>
      <dgm:spPr/>
      <dgm:t>
        <a:bodyPr/>
        <a:lstStyle/>
        <a:p>
          <a:endParaRPr lang="en-US"/>
        </a:p>
      </dgm:t>
    </dgm:pt>
    <dgm:pt modelId="{3770DECA-AF36-4806-947A-BFAAABA419C2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accent2">
                  <a:lumMod val="50000"/>
                </a:schemeClr>
              </a:solidFill>
            </a:rPr>
            <a:t>External Entities</a:t>
          </a:r>
          <a:endParaRPr lang="en-US" sz="2000" dirty="0">
            <a:solidFill>
              <a:schemeClr val="accent2">
                <a:lumMod val="50000"/>
              </a:schemeClr>
            </a:solidFill>
          </a:endParaRPr>
        </a:p>
      </dgm:t>
    </dgm:pt>
    <dgm:pt modelId="{BBBFDA72-F32C-4105-904B-7232010B8A7F}" type="parTrans" cxnId="{22E20C2B-6D6D-4B3D-9244-1750CF5251B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9FEAD1E9-D7B0-40A1-B8AD-8BD45BF724EE}" type="sibTrans" cxnId="{22E20C2B-6D6D-4B3D-9244-1750CF5251BA}">
      <dgm:prSet/>
      <dgm:spPr/>
      <dgm:t>
        <a:bodyPr/>
        <a:lstStyle/>
        <a:p>
          <a:endParaRPr lang="en-US"/>
        </a:p>
      </dgm:t>
    </dgm:pt>
    <dgm:pt modelId="{0C75E81C-0691-468B-BFF9-DECC58F9ABF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accent2">
                  <a:lumMod val="50000"/>
                </a:schemeClr>
              </a:solidFill>
            </a:rPr>
            <a:t>Administrative Fees</a:t>
          </a:r>
          <a:endParaRPr lang="en-US" sz="2000" dirty="0">
            <a:solidFill>
              <a:schemeClr val="accent2">
                <a:lumMod val="50000"/>
              </a:schemeClr>
            </a:solidFill>
          </a:endParaRPr>
        </a:p>
      </dgm:t>
    </dgm:pt>
    <dgm:pt modelId="{4357397D-7EF6-490D-A082-864667C3A224}" type="parTrans" cxnId="{697C5798-3D5D-48FB-8BB3-3007D4B8B125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2B06DEA6-A83E-4061-B753-CA392269AD0F}" type="sibTrans" cxnId="{697C5798-3D5D-48FB-8BB3-3007D4B8B125}">
      <dgm:prSet/>
      <dgm:spPr/>
      <dgm:t>
        <a:bodyPr/>
        <a:lstStyle/>
        <a:p>
          <a:endParaRPr lang="en-US"/>
        </a:p>
      </dgm:t>
    </dgm:pt>
    <dgm:pt modelId="{1A8E9586-69F3-4A43-8717-E2068ABD8E98}" type="pres">
      <dgm:prSet presAssocID="{95676DE6-BF39-46B5-A93C-4F7862F2D4D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A9C7B-289A-46C0-8CD3-8D9E12E74D20}" type="pres">
      <dgm:prSet presAssocID="{38270596-9677-4C47-A9B3-0669B660F790}" presName="centerShape" presStyleLbl="node0" presStyleIdx="0" presStyleCnt="1"/>
      <dgm:spPr/>
      <dgm:t>
        <a:bodyPr/>
        <a:lstStyle/>
        <a:p>
          <a:endParaRPr lang="en-US"/>
        </a:p>
      </dgm:t>
    </dgm:pt>
    <dgm:pt modelId="{29576B45-1ED8-49CA-BBF4-C7128C658D55}" type="pres">
      <dgm:prSet presAssocID="{58D8A678-F337-47F3-A3D1-28C7C07D7016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8956B447-0DCB-4980-83DA-B5B81CB67066}" type="pres">
      <dgm:prSet presAssocID="{B83D9669-3C9C-4A45-AB99-1B535BF83C5E}" presName="node" presStyleLbl="node1" presStyleIdx="0" presStyleCnt="3" custRadScaleRad="127119" custRadScaleInc="269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1B9AE-D808-491D-A588-0A257C5E24F1}" type="pres">
      <dgm:prSet presAssocID="{BBBFDA72-F32C-4105-904B-7232010B8A7F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A2719116-B99F-42B2-ACA3-20D44707B66B}" type="pres">
      <dgm:prSet presAssocID="{3770DECA-AF36-4806-947A-BFAAABA419C2}" presName="node" presStyleLbl="node1" presStyleIdx="1" presStyleCnt="3" custRadScaleRad="990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58AB5-CD60-4E3F-875D-490CD0E2C1A5}" type="pres">
      <dgm:prSet presAssocID="{4357397D-7EF6-490D-A082-864667C3A224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744DBB36-5F21-4AB3-965F-88DD467C6914}" type="pres">
      <dgm:prSet presAssocID="{0C75E81C-0691-468B-BFF9-DECC58F9ABF6}" presName="node" presStyleLbl="node1" presStyleIdx="2" presStyleCnt="3" custRadScaleRad="126889" custRadScaleInc="-27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AB7BC3-4D7F-48FB-8BF7-49EEB672E504}" type="presOf" srcId="{B83D9669-3C9C-4A45-AB99-1B535BF83C5E}" destId="{8956B447-0DCB-4980-83DA-B5B81CB67066}" srcOrd="0" destOrd="0" presId="urn:microsoft.com/office/officeart/2005/8/layout/radial4"/>
    <dgm:cxn modelId="{1636AE27-A056-4DCB-95DB-D1FDE423C1D8}" type="presOf" srcId="{38270596-9677-4C47-A9B3-0669B660F790}" destId="{89EA9C7B-289A-46C0-8CD3-8D9E12E74D20}" srcOrd="0" destOrd="0" presId="urn:microsoft.com/office/officeart/2005/8/layout/radial4"/>
    <dgm:cxn modelId="{13FE7028-A62A-4CEF-B03D-C5D00E385A2A}" type="presOf" srcId="{BBBFDA72-F32C-4105-904B-7232010B8A7F}" destId="{1A81B9AE-D808-491D-A588-0A257C5E24F1}" srcOrd="0" destOrd="0" presId="urn:microsoft.com/office/officeart/2005/8/layout/radial4"/>
    <dgm:cxn modelId="{D5195151-CB72-429A-9EAD-F378F4EA5216}" type="presOf" srcId="{3770DECA-AF36-4806-947A-BFAAABA419C2}" destId="{A2719116-B99F-42B2-ACA3-20D44707B66B}" srcOrd="0" destOrd="0" presId="urn:microsoft.com/office/officeart/2005/8/layout/radial4"/>
    <dgm:cxn modelId="{FA02793A-0887-4053-AFD6-0054A06B94E1}" srcId="{95676DE6-BF39-46B5-A93C-4F7862F2D4D0}" destId="{38270596-9677-4C47-A9B3-0669B660F790}" srcOrd="0" destOrd="0" parTransId="{A5965ED9-A26E-47F8-8445-97297D6D95C9}" sibTransId="{60AD098C-BBC2-48E7-9243-298FC78006F4}"/>
    <dgm:cxn modelId="{BA6BCBC6-F4DE-4AEF-96E5-40E78E1204FA}" type="presOf" srcId="{4357397D-7EF6-490D-A082-864667C3A224}" destId="{5B458AB5-CD60-4E3F-875D-490CD0E2C1A5}" srcOrd="0" destOrd="0" presId="urn:microsoft.com/office/officeart/2005/8/layout/radial4"/>
    <dgm:cxn modelId="{302F1D18-C53F-4316-A6BD-1C17D6C24F0A}" type="presOf" srcId="{58D8A678-F337-47F3-A3D1-28C7C07D7016}" destId="{29576B45-1ED8-49CA-BBF4-C7128C658D55}" srcOrd="0" destOrd="0" presId="urn:microsoft.com/office/officeart/2005/8/layout/radial4"/>
    <dgm:cxn modelId="{697C5798-3D5D-48FB-8BB3-3007D4B8B125}" srcId="{38270596-9677-4C47-A9B3-0669B660F790}" destId="{0C75E81C-0691-468B-BFF9-DECC58F9ABF6}" srcOrd="2" destOrd="0" parTransId="{4357397D-7EF6-490D-A082-864667C3A224}" sibTransId="{2B06DEA6-A83E-4061-B753-CA392269AD0F}"/>
    <dgm:cxn modelId="{1B78CF97-885F-446F-A8C9-9378AD51C0E5}" srcId="{38270596-9677-4C47-A9B3-0669B660F790}" destId="{B83D9669-3C9C-4A45-AB99-1B535BF83C5E}" srcOrd="0" destOrd="0" parTransId="{58D8A678-F337-47F3-A3D1-28C7C07D7016}" sibTransId="{9F198437-7F07-4DCA-A031-25E680D16444}"/>
    <dgm:cxn modelId="{084CD1FB-C22B-4195-AC86-27AB32A6B15E}" type="presOf" srcId="{95676DE6-BF39-46B5-A93C-4F7862F2D4D0}" destId="{1A8E9586-69F3-4A43-8717-E2068ABD8E98}" srcOrd="0" destOrd="0" presId="urn:microsoft.com/office/officeart/2005/8/layout/radial4"/>
    <dgm:cxn modelId="{22E20C2B-6D6D-4B3D-9244-1750CF5251BA}" srcId="{38270596-9677-4C47-A9B3-0669B660F790}" destId="{3770DECA-AF36-4806-947A-BFAAABA419C2}" srcOrd="1" destOrd="0" parTransId="{BBBFDA72-F32C-4105-904B-7232010B8A7F}" sibTransId="{9FEAD1E9-D7B0-40A1-B8AD-8BD45BF724EE}"/>
    <dgm:cxn modelId="{E51FCD48-D84E-4FB7-BFD0-4142B0061C0C}" type="presOf" srcId="{0C75E81C-0691-468B-BFF9-DECC58F9ABF6}" destId="{744DBB36-5F21-4AB3-965F-88DD467C6914}" srcOrd="0" destOrd="0" presId="urn:microsoft.com/office/officeart/2005/8/layout/radial4"/>
    <dgm:cxn modelId="{8FF9A201-8DF7-4CDC-8A25-030B6AC46BE3}" type="presParOf" srcId="{1A8E9586-69F3-4A43-8717-E2068ABD8E98}" destId="{89EA9C7B-289A-46C0-8CD3-8D9E12E74D20}" srcOrd="0" destOrd="0" presId="urn:microsoft.com/office/officeart/2005/8/layout/radial4"/>
    <dgm:cxn modelId="{9457E5BA-C035-470B-8323-8D340B72E838}" type="presParOf" srcId="{1A8E9586-69F3-4A43-8717-E2068ABD8E98}" destId="{29576B45-1ED8-49CA-BBF4-C7128C658D55}" srcOrd="1" destOrd="0" presId="urn:microsoft.com/office/officeart/2005/8/layout/radial4"/>
    <dgm:cxn modelId="{69064AAD-A612-439E-8BE3-4CDE051B9B12}" type="presParOf" srcId="{1A8E9586-69F3-4A43-8717-E2068ABD8E98}" destId="{8956B447-0DCB-4980-83DA-B5B81CB67066}" srcOrd="2" destOrd="0" presId="urn:microsoft.com/office/officeart/2005/8/layout/radial4"/>
    <dgm:cxn modelId="{F6983A0C-2311-4CAC-A04A-67CD9C806A27}" type="presParOf" srcId="{1A8E9586-69F3-4A43-8717-E2068ABD8E98}" destId="{1A81B9AE-D808-491D-A588-0A257C5E24F1}" srcOrd="3" destOrd="0" presId="urn:microsoft.com/office/officeart/2005/8/layout/radial4"/>
    <dgm:cxn modelId="{FF4449BF-6AAE-45E1-9559-D235AFA31AF6}" type="presParOf" srcId="{1A8E9586-69F3-4A43-8717-E2068ABD8E98}" destId="{A2719116-B99F-42B2-ACA3-20D44707B66B}" srcOrd="4" destOrd="0" presId="urn:microsoft.com/office/officeart/2005/8/layout/radial4"/>
    <dgm:cxn modelId="{A1B59549-3931-4262-92E2-E633F679AECF}" type="presParOf" srcId="{1A8E9586-69F3-4A43-8717-E2068ABD8E98}" destId="{5B458AB5-CD60-4E3F-875D-490CD0E2C1A5}" srcOrd="5" destOrd="0" presId="urn:microsoft.com/office/officeart/2005/8/layout/radial4"/>
    <dgm:cxn modelId="{05BC7E66-2F98-47C2-8F27-2986F3B6B405}" type="presParOf" srcId="{1A8E9586-69F3-4A43-8717-E2068ABD8E98}" destId="{744DBB36-5F21-4AB3-965F-88DD467C691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B6C53B-3E00-4B53-ACC0-0E58B3816C0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91AAA5-178C-4CD4-87F4-6A34FA9766F5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Lottery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E020B105-1C5C-4EA4-80A1-A3AC559A9621}" type="parTrans" cxnId="{04927CC5-A50B-4EDB-B1A7-D45417EAEFFE}">
      <dgm:prSet/>
      <dgm:spPr/>
      <dgm:t>
        <a:bodyPr/>
        <a:lstStyle/>
        <a:p>
          <a:endParaRPr lang="en-US"/>
        </a:p>
      </dgm:t>
    </dgm:pt>
    <dgm:pt modelId="{8D8CB906-E057-4740-8E20-1EBA49F6454C}" type="sibTrans" cxnId="{04927CC5-A50B-4EDB-B1A7-D45417EAEFFE}">
      <dgm:prSet/>
      <dgm:spPr/>
      <dgm:t>
        <a:bodyPr/>
        <a:lstStyle/>
        <a:p>
          <a:endParaRPr lang="en-US"/>
        </a:p>
      </dgm:t>
    </dgm:pt>
    <dgm:pt modelId="{984F72D7-B08E-46F3-A252-6DB7072AEEC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Course Fees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AF3ABF05-E7A7-41FC-A10D-78B0E721081D}" type="parTrans" cxnId="{20CC0B22-5264-4885-85D6-FD0C835CA871}">
      <dgm:prSet/>
      <dgm:spPr/>
      <dgm:t>
        <a:bodyPr/>
        <a:lstStyle/>
        <a:p>
          <a:endParaRPr lang="en-US"/>
        </a:p>
      </dgm:t>
    </dgm:pt>
    <dgm:pt modelId="{B18A9F8C-DF6A-466F-8970-C1EB27062D58}" type="sibTrans" cxnId="{20CC0B22-5264-4885-85D6-FD0C835CA871}">
      <dgm:prSet/>
      <dgm:spPr/>
      <dgm:t>
        <a:bodyPr/>
        <a:lstStyle/>
        <a:p>
          <a:endParaRPr lang="en-US"/>
        </a:p>
      </dgm:t>
    </dgm:pt>
    <dgm:pt modelId="{9F0F3E60-30C7-4A23-9EC5-FD5AA58D18F3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SSI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4B96AE9C-77AF-420B-B530-CC09CBD56BFC}" type="parTrans" cxnId="{5C7AD490-C492-4AF2-9913-D2D4184339F3}">
      <dgm:prSet/>
      <dgm:spPr/>
      <dgm:t>
        <a:bodyPr/>
        <a:lstStyle/>
        <a:p>
          <a:endParaRPr lang="en-US"/>
        </a:p>
      </dgm:t>
    </dgm:pt>
    <dgm:pt modelId="{C0239957-626C-4C73-9A37-8924353F1495}" type="sibTrans" cxnId="{5C7AD490-C492-4AF2-9913-D2D4184339F3}">
      <dgm:prSet/>
      <dgm:spPr/>
      <dgm:t>
        <a:bodyPr/>
        <a:lstStyle/>
        <a:p>
          <a:endParaRPr lang="en-US"/>
        </a:p>
      </dgm:t>
    </dgm:pt>
    <dgm:pt modelId="{3D8C352E-17B2-4F21-87B0-92C86FFDED0C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Centers/Institutes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EFC9A5EB-A34A-4C37-B830-7DDA01E6F37F}" type="parTrans" cxnId="{6DC59745-20A1-47DA-97AC-93D75DB6EF76}">
      <dgm:prSet/>
      <dgm:spPr/>
      <dgm:t>
        <a:bodyPr/>
        <a:lstStyle/>
        <a:p>
          <a:endParaRPr lang="en-US"/>
        </a:p>
      </dgm:t>
    </dgm:pt>
    <dgm:pt modelId="{5447955E-2D9D-42FA-92B4-F09CA3681E95}" type="sibTrans" cxnId="{6DC59745-20A1-47DA-97AC-93D75DB6EF76}">
      <dgm:prSet/>
      <dgm:spPr/>
      <dgm:t>
        <a:bodyPr/>
        <a:lstStyle/>
        <a:p>
          <a:endParaRPr lang="en-US"/>
        </a:p>
      </dgm:t>
    </dgm:pt>
    <dgm:pt modelId="{0FCAA5DE-3B9A-4785-9CC9-8869B4BE0986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</a:rPr>
            <a:t>IRA</a:t>
          </a:r>
          <a:endParaRPr lang="en-US" dirty="0">
            <a:solidFill>
              <a:schemeClr val="accent2">
                <a:lumMod val="50000"/>
              </a:schemeClr>
            </a:solidFill>
          </a:endParaRPr>
        </a:p>
      </dgm:t>
    </dgm:pt>
    <dgm:pt modelId="{9B17E532-69E3-4D2B-8AAD-B113F50A4F31}" type="parTrans" cxnId="{BE364607-73BC-4567-ABD1-458B999A3F42}">
      <dgm:prSet/>
      <dgm:spPr/>
      <dgm:t>
        <a:bodyPr/>
        <a:lstStyle/>
        <a:p>
          <a:endParaRPr lang="en-US"/>
        </a:p>
      </dgm:t>
    </dgm:pt>
    <dgm:pt modelId="{F1AA9318-6D21-4B9E-A28B-407D5E9986C8}" type="sibTrans" cxnId="{BE364607-73BC-4567-ABD1-458B999A3F42}">
      <dgm:prSet/>
      <dgm:spPr/>
      <dgm:t>
        <a:bodyPr/>
        <a:lstStyle/>
        <a:p>
          <a:endParaRPr lang="en-US"/>
        </a:p>
      </dgm:t>
    </dgm:pt>
    <dgm:pt modelId="{A861AC68-1F88-42CB-B84A-162D4DC67AAA}" type="pres">
      <dgm:prSet presAssocID="{4AB6C53B-3E00-4B53-ACC0-0E58B3816C0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B3CF63-0864-4C71-914C-2004A1A7B93A}" type="pres">
      <dgm:prSet presAssocID="{2A91AAA5-178C-4CD4-87F4-6A34FA9766F5}" presName="node" presStyleLbl="node1" presStyleIdx="0" presStyleCnt="5" custLinFactNeighborX="4904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A40CD90-FA71-45F6-A05D-0EFA49F823D0}" type="pres">
      <dgm:prSet presAssocID="{8D8CB906-E057-4740-8E20-1EBA49F6454C}" presName="sibTrans" presStyleCnt="0"/>
      <dgm:spPr/>
      <dgm:t>
        <a:bodyPr/>
        <a:lstStyle/>
        <a:p>
          <a:endParaRPr lang="en-US"/>
        </a:p>
      </dgm:t>
    </dgm:pt>
    <dgm:pt modelId="{B1AB4AB8-B904-44D0-BDF3-96A9E559F862}" type="pres">
      <dgm:prSet presAssocID="{9F0F3E60-30C7-4A23-9EC5-FD5AA58D18F3}" presName="node" presStyleLbl="node1" presStyleIdx="1" presStyleCnt="5" custLinFactNeighborX="55093" custLinFactNeighborY="-106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7B8FD47-4672-4579-BF06-30E2703E274D}" type="pres">
      <dgm:prSet presAssocID="{C0239957-626C-4C73-9A37-8924353F1495}" presName="sibTrans" presStyleCnt="0"/>
      <dgm:spPr/>
      <dgm:t>
        <a:bodyPr/>
        <a:lstStyle/>
        <a:p>
          <a:endParaRPr lang="en-US"/>
        </a:p>
      </dgm:t>
    </dgm:pt>
    <dgm:pt modelId="{E412DE44-A1F3-4042-9DF5-15A6F1214403}" type="pres">
      <dgm:prSet presAssocID="{3D8C352E-17B2-4F21-87B0-92C86FFDED0C}" presName="node" presStyleLbl="node1" presStyleIdx="2" presStyleCnt="5" custLinFactX="-10000" custLinFactY="6035" custLinFactNeighborX="-100000" custLinFactNeighborY="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6A2E067-7CEF-4351-B887-964E5DA6D8F8}" type="pres">
      <dgm:prSet presAssocID="{5447955E-2D9D-42FA-92B4-F09CA3681E95}" presName="sibTrans" presStyleCnt="0"/>
      <dgm:spPr/>
      <dgm:t>
        <a:bodyPr/>
        <a:lstStyle/>
        <a:p>
          <a:endParaRPr lang="en-US"/>
        </a:p>
      </dgm:t>
    </dgm:pt>
    <dgm:pt modelId="{93CAF77A-73C4-4649-9F26-29690BB4F294}" type="pres">
      <dgm:prSet presAssocID="{984F72D7-B08E-46F3-A252-6DB7072AEECC}" presName="node" presStyleLbl="node1" presStyleIdx="3" presStyleCnt="5" custLinFactX="66274" custLinFactNeighborX="100000" custLinFactNeighborY="-1061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44BAACBE-0559-465A-B62D-B81821D35380}" type="pres">
      <dgm:prSet presAssocID="{B18A9F8C-DF6A-466F-8970-C1EB27062D58}" presName="sibTrans" presStyleCnt="0"/>
      <dgm:spPr/>
    </dgm:pt>
    <dgm:pt modelId="{818CE341-1A86-4462-9C17-5D13C29D88EC}" type="pres">
      <dgm:prSet presAssocID="{0FCAA5DE-3B9A-4785-9CC9-8869B4BE0986}" presName="node" presStyleLbl="node1" presStyleIdx="4" presStyleCnt="5" custLinFactX="-64005" custLinFactNeighborX="-100000" custLinFactNeighborY="-1008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04927CC5-A50B-4EDB-B1A7-D45417EAEFFE}" srcId="{4AB6C53B-3E00-4B53-ACC0-0E58B3816C04}" destId="{2A91AAA5-178C-4CD4-87F4-6A34FA9766F5}" srcOrd="0" destOrd="0" parTransId="{E020B105-1C5C-4EA4-80A1-A3AC559A9621}" sibTransId="{8D8CB906-E057-4740-8E20-1EBA49F6454C}"/>
    <dgm:cxn modelId="{5C7AD490-C492-4AF2-9913-D2D4184339F3}" srcId="{4AB6C53B-3E00-4B53-ACC0-0E58B3816C04}" destId="{9F0F3E60-30C7-4A23-9EC5-FD5AA58D18F3}" srcOrd="1" destOrd="0" parTransId="{4B96AE9C-77AF-420B-B530-CC09CBD56BFC}" sibTransId="{C0239957-626C-4C73-9A37-8924353F1495}"/>
    <dgm:cxn modelId="{A9421493-3D88-4E01-997B-517C18393F93}" type="presOf" srcId="{984F72D7-B08E-46F3-A252-6DB7072AEECC}" destId="{93CAF77A-73C4-4649-9F26-29690BB4F294}" srcOrd="0" destOrd="0" presId="urn:microsoft.com/office/officeart/2005/8/layout/default"/>
    <dgm:cxn modelId="{A9904A7B-F1DD-4FA7-8ADB-22C7DD636BC9}" type="presOf" srcId="{3D8C352E-17B2-4F21-87B0-92C86FFDED0C}" destId="{E412DE44-A1F3-4042-9DF5-15A6F1214403}" srcOrd="0" destOrd="0" presId="urn:microsoft.com/office/officeart/2005/8/layout/default"/>
    <dgm:cxn modelId="{20CC0B22-5264-4885-85D6-FD0C835CA871}" srcId="{4AB6C53B-3E00-4B53-ACC0-0E58B3816C04}" destId="{984F72D7-B08E-46F3-A252-6DB7072AEECC}" srcOrd="3" destOrd="0" parTransId="{AF3ABF05-E7A7-41FC-A10D-78B0E721081D}" sibTransId="{B18A9F8C-DF6A-466F-8970-C1EB27062D58}"/>
    <dgm:cxn modelId="{6DC59745-20A1-47DA-97AC-93D75DB6EF76}" srcId="{4AB6C53B-3E00-4B53-ACC0-0E58B3816C04}" destId="{3D8C352E-17B2-4F21-87B0-92C86FFDED0C}" srcOrd="2" destOrd="0" parTransId="{EFC9A5EB-A34A-4C37-B830-7DDA01E6F37F}" sibTransId="{5447955E-2D9D-42FA-92B4-F09CA3681E95}"/>
    <dgm:cxn modelId="{3A1D6ADD-9CB9-4820-AF95-7C5512278252}" type="presOf" srcId="{4AB6C53B-3E00-4B53-ACC0-0E58B3816C04}" destId="{A861AC68-1F88-42CB-B84A-162D4DC67AAA}" srcOrd="0" destOrd="0" presId="urn:microsoft.com/office/officeart/2005/8/layout/default"/>
    <dgm:cxn modelId="{2D60277F-4128-4259-A31B-604F23BF81A1}" type="presOf" srcId="{2A91AAA5-178C-4CD4-87F4-6A34FA9766F5}" destId="{79B3CF63-0864-4C71-914C-2004A1A7B93A}" srcOrd="0" destOrd="0" presId="urn:microsoft.com/office/officeart/2005/8/layout/default"/>
    <dgm:cxn modelId="{64AC7AF3-3B11-44E3-9533-B2520FED2A1A}" type="presOf" srcId="{0FCAA5DE-3B9A-4785-9CC9-8869B4BE0986}" destId="{818CE341-1A86-4462-9C17-5D13C29D88EC}" srcOrd="0" destOrd="0" presId="urn:microsoft.com/office/officeart/2005/8/layout/default"/>
    <dgm:cxn modelId="{1468455C-0629-4914-9CBD-2B5B76B095BD}" type="presOf" srcId="{9F0F3E60-30C7-4A23-9EC5-FD5AA58D18F3}" destId="{B1AB4AB8-B904-44D0-BDF3-96A9E559F862}" srcOrd="0" destOrd="0" presId="urn:microsoft.com/office/officeart/2005/8/layout/default"/>
    <dgm:cxn modelId="{BE364607-73BC-4567-ABD1-458B999A3F42}" srcId="{4AB6C53B-3E00-4B53-ACC0-0E58B3816C04}" destId="{0FCAA5DE-3B9A-4785-9CC9-8869B4BE0986}" srcOrd="4" destOrd="0" parTransId="{9B17E532-69E3-4D2B-8AAD-B113F50A4F31}" sibTransId="{F1AA9318-6D21-4B9E-A28B-407D5E9986C8}"/>
    <dgm:cxn modelId="{910B27A2-31BE-410F-9721-8984B35EE0D4}" type="presParOf" srcId="{A861AC68-1F88-42CB-B84A-162D4DC67AAA}" destId="{79B3CF63-0864-4C71-914C-2004A1A7B93A}" srcOrd="0" destOrd="0" presId="urn:microsoft.com/office/officeart/2005/8/layout/default"/>
    <dgm:cxn modelId="{2CDE0B63-D27A-4477-9C48-860E6A9DEADF}" type="presParOf" srcId="{A861AC68-1F88-42CB-B84A-162D4DC67AAA}" destId="{EA40CD90-FA71-45F6-A05D-0EFA49F823D0}" srcOrd="1" destOrd="0" presId="urn:microsoft.com/office/officeart/2005/8/layout/default"/>
    <dgm:cxn modelId="{344C0253-FF31-4184-9EFF-2E2CED77C614}" type="presParOf" srcId="{A861AC68-1F88-42CB-B84A-162D4DC67AAA}" destId="{B1AB4AB8-B904-44D0-BDF3-96A9E559F862}" srcOrd="2" destOrd="0" presId="urn:microsoft.com/office/officeart/2005/8/layout/default"/>
    <dgm:cxn modelId="{4764F6A5-17C3-45DC-899D-DD088E4BD9C0}" type="presParOf" srcId="{A861AC68-1F88-42CB-B84A-162D4DC67AAA}" destId="{C7B8FD47-4672-4579-BF06-30E2703E274D}" srcOrd="3" destOrd="0" presId="urn:microsoft.com/office/officeart/2005/8/layout/default"/>
    <dgm:cxn modelId="{8FF0FB11-3434-4AC0-A0F2-9824EC8FCE4A}" type="presParOf" srcId="{A861AC68-1F88-42CB-B84A-162D4DC67AAA}" destId="{E412DE44-A1F3-4042-9DF5-15A6F1214403}" srcOrd="4" destOrd="0" presId="urn:microsoft.com/office/officeart/2005/8/layout/default"/>
    <dgm:cxn modelId="{7178697C-B164-4FEC-A9CA-3A6F22B5EC02}" type="presParOf" srcId="{A861AC68-1F88-42CB-B84A-162D4DC67AAA}" destId="{E6A2E067-7CEF-4351-B887-964E5DA6D8F8}" srcOrd="5" destOrd="0" presId="urn:microsoft.com/office/officeart/2005/8/layout/default"/>
    <dgm:cxn modelId="{F3D604E8-F489-417D-A987-62C898DFC68D}" type="presParOf" srcId="{A861AC68-1F88-42CB-B84A-162D4DC67AAA}" destId="{93CAF77A-73C4-4649-9F26-29690BB4F294}" srcOrd="6" destOrd="0" presId="urn:microsoft.com/office/officeart/2005/8/layout/default"/>
    <dgm:cxn modelId="{60656D2B-545F-4B27-B999-BBABE56EC8D8}" type="presParOf" srcId="{A861AC68-1F88-42CB-B84A-162D4DC67AAA}" destId="{44BAACBE-0559-465A-B62D-B81821D35380}" srcOrd="7" destOrd="0" presId="urn:microsoft.com/office/officeart/2005/8/layout/default"/>
    <dgm:cxn modelId="{16FFBD15-4E63-41EC-BC0C-AFA0996473FD}" type="presParOf" srcId="{A861AC68-1F88-42CB-B84A-162D4DC67AAA}" destId="{818CE341-1A86-4462-9C17-5D13C29D88E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0A0273-D8D6-485B-9632-373E46CDBA0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21F3036C-D991-4450-BD10-5423C12985BA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accent2">
                  <a:lumMod val="50000"/>
                </a:schemeClr>
              </a:solidFill>
            </a:rPr>
            <a:t>December 2017</a:t>
          </a:r>
          <a:endParaRPr lang="en-US" sz="1800" dirty="0">
            <a:solidFill>
              <a:schemeClr val="accent2">
                <a:lumMod val="50000"/>
              </a:schemeClr>
            </a:solidFill>
          </a:endParaRPr>
        </a:p>
      </dgm:t>
    </dgm:pt>
    <dgm:pt modelId="{E15C00C6-69DC-4046-A8F3-A53A386EAD8A}" type="parTrans" cxnId="{BF0E9670-F86B-4CC0-B98C-932E5A0951FF}">
      <dgm:prSet/>
      <dgm:spPr/>
      <dgm:t>
        <a:bodyPr/>
        <a:lstStyle/>
        <a:p>
          <a:endParaRPr lang="en-US"/>
        </a:p>
      </dgm:t>
    </dgm:pt>
    <dgm:pt modelId="{5939793E-8E11-4ADC-9EA5-9C2FB4FFEECC}" type="sibTrans" cxnId="{BF0E9670-F86B-4CC0-B98C-932E5A0951FF}">
      <dgm:prSet/>
      <dgm:spPr/>
      <dgm:t>
        <a:bodyPr/>
        <a:lstStyle/>
        <a:p>
          <a:endParaRPr lang="en-US"/>
        </a:p>
      </dgm:t>
    </dgm:pt>
    <dgm:pt modelId="{373971FE-2A6C-48F0-A5AD-FB6CD5B540DC}">
      <dgm:prSet phldrT="[Text]" custT="1"/>
      <dgm:spPr/>
      <dgm:t>
        <a:bodyPr/>
        <a:lstStyle/>
        <a:p>
          <a:r>
            <a:rPr lang="en-US" sz="1800" dirty="0" smtClean="0"/>
            <a:t>Meet with stakeholders</a:t>
          </a:r>
          <a:endParaRPr lang="en-US" sz="1800" dirty="0"/>
        </a:p>
      </dgm:t>
    </dgm:pt>
    <dgm:pt modelId="{90537394-AA31-4D91-86E4-C817BE1C67EC}" type="parTrans" cxnId="{539B3188-3302-4BD5-9AB5-31744968DD6E}">
      <dgm:prSet/>
      <dgm:spPr/>
      <dgm:t>
        <a:bodyPr/>
        <a:lstStyle/>
        <a:p>
          <a:endParaRPr lang="en-US"/>
        </a:p>
      </dgm:t>
    </dgm:pt>
    <dgm:pt modelId="{9B400E9F-2E15-4CC2-8216-BF06B8F04A65}" type="sibTrans" cxnId="{539B3188-3302-4BD5-9AB5-31744968DD6E}">
      <dgm:prSet/>
      <dgm:spPr/>
      <dgm:t>
        <a:bodyPr/>
        <a:lstStyle/>
        <a:p>
          <a:endParaRPr lang="en-US"/>
        </a:p>
      </dgm:t>
    </dgm:pt>
    <dgm:pt modelId="{53D0F585-2C2B-46C3-B46F-59F0D69336CE}">
      <dgm:prSet phldrT="[Text]" custT="1"/>
      <dgm:spPr/>
      <dgm:t>
        <a:bodyPr/>
        <a:lstStyle/>
        <a:p>
          <a:r>
            <a:rPr lang="en-US" sz="1800" dirty="0" smtClean="0"/>
            <a:t>Identified eligible funds to consolidate</a:t>
          </a:r>
          <a:endParaRPr lang="en-US" sz="1800" dirty="0"/>
        </a:p>
      </dgm:t>
    </dgm:pt>
    <dgm:pt modelId="{A4564800-005A-4D93-8DCE-3757C74D96D5}" type="parTrans" cxnId="{8147F80B-647F-47F4-995E-4495FE081E6F}">
      <dgm:prSet/>
      <dgm:spPr/>
      <dgm:t>
        <a:bodyPr/>
        <a:lstStyle/>
        <a:p>
          <a:endParaRPr lang="en-US"/>
        </a:p>
      </dgm:t>
    </dgm:pt>
    <dgm:pt modelId="{E1986CB6-8BCB-49FC-A778-FB2FF959232F}" type="sibTrans" cxnId="{8147F80B-647F-47F4-995E-4495FE081E6F}">
      <dgm:prSet/>
      <dgm:spPr/>
      <dgm:t>
        <a:bodyPr/>
        <a:lstStyle/>
        <a:p>
          <a:endParaRPr lang="en-US"/>
        </a:p>
      </dgm:t>
    </dgm:pt>
    <dgm:pt modelId="{755E12C8-7102-4ECE-967B-FA581F0C6203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accent2">
                  <a:lumMod val="50000"/>
                </a:schemeClr>
              </a:solidFill>
            </a:rPr>
            <a:t>January - June 2018</a:t>
          </a:r>
          <a:endParaRPr lang="en-US" sz="1800" dirty="0">
            <a:solidFill>
              <a:schemeClr val="accent2">
                <a:lumMod val="50000"/>
              </a:schemeClr>
            </a:solidFill>
          </a:endParaRPr>
        </a:p>
      </dgm:t>
    </dgm:pt>
    <dgm:pt modelId="{6EAB142F-1972-4AE5-A0CD-B59607C87739}" type="parTrans" cxnId="{493E375B-DE64-4D76-B7C3-A914F29D6C94}">
      <dgm:prSet/>
      <dgm:spPr/>
      <dgm:t>
        <a:bodyPr/>
        <a:lstStyle/>
        <a:p>
          <a:endParaRPr lang="en-US"/>
        </a:p>
      </dgm:t>
    </dgm:pt>
    <dgm:pt modelId="{1FEA57F5-F5A1-4626-93DE-369545982974}" type="sibTrans" cxnId="{493E375B-DE64-4D76-B7C3-A914F29D6C94}">
      <dgm:prSet/>
      <dgm:spPr/>
      <dgm:t>
        <a:bodyPr/>
        <a:lstStyle/>
        <a:p>
          <a:endParaRPr lang="en-US"/>
        </a:p>
      </dgm:t>
    </dgm:pt>
    <dgm:pt modelId="{CB0A769F-42C9-4CE7-99F2-4F350FCC73E3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accent2">
                  <a:lumMod val="50000"/>
                </a:schemeClr>
              </a:solidFill>
            </a:rPr>
            <a:t>Ongoing</a:t>
          </a:r>
          <a:endParaRPr lang="en-US" sz="1800" dirty="0">
            <a:solidFill>
              <a:schemeClr val="accent2">
                <a:lumMod val="50000"/>
              </a:schemeClr>
            </a:solidFill>
          </a:endParaRPr>
        </a:p>
      </dgm:t>
    </dgm:pt>
    <dgm:pt modelId="{9AE2895C-F6C0-4AC9-8CAE-D2DF65119CEF}" type="parTrans" cxnId="{5501EE7B-E8C0-4197-A336-E7F530A615EC}">
      <dgm:prSet/>
      <dgm:spPr/>
      <dgm:t>
        <a:bodyPr/>
        <a:lstStyle/>
        <a:p>
          <a:endParaRPr lang="en-US"/>
        </a:p>
      </dgm:t>
    </dgm:pt>
    <dgm:pt modelId="{B1175E8D-C349-4358-9A82-E3113179FA5B}" type="sibTrans" cxnId="{5501EE7B-E8C0-4197-A336-E7F530A615EC}">
      <dgm:prSet/>
      <dgm:spPr/>
      <dgm:t>
        <a:bodyPr/>
        <a:lstStyle/>
        <a:p>
          <a:endParaRPr lang="en-US"/>
        </a:p>
      </dgm:t>
    </dgm:pt>
    <dgm:pt modelId="{527BB2D9-7F02-42B2-9016-2F3927E024D8}">
      <dgm:prSet phldrT="[Text]" custT="1"/>
      <dgm:spPr/>
      <dgm:t>
        <a:bodyPr/>
        <a:lstStyle/>
        <a:p>
          <a:r>
            <a:rPr lang="en-US" sz="1800" dirty="0" smtClean="0"/>
            <a:t>Provide training/ support</a:t>
          </a:r>
          <a:endParaRPr lang="en-US" sz="1800" dirty="0"/>
        </a:p>
      </dgm:t>
    </dgm:pt>
    <dgm:pt modelId="{785DC131-E993-4341-9186-46921053C39B}" type="parTrans" cxnId="{9B500E33-29D6-4FE2-893C-31A74FFCB82E}">
      <dgm:prSet/>
      <dgm:spPr/>
      <dgm:t>
        <a:bodyPr/>
        <a:lstStyle/>
        <a:p>
          <a:endParaRPr lang="en-US"/>
        </a:p>
      </dgm:t>
    </dgm:pt>
    <dgm:pt modelId="{6B9C2EE3-02F0-4917-B855-54A8EFE52E83}" type="sibTrans" cxnId="{9B500E33-29D6-4FE2-893C-31A74FFCB82E}">
      <dgm:prSet/>
      <dgm:spPr/>
      <dgm:t>
        <a:bodyPr/>
        <a:lstStyle/>
        <a:p>
          <a:endParaRPr lang="en-US"/>
        </a:p>
      </dgm:t>
    </dgm:pt>
    <dgm:pt modelId="{5DE4B705-04B6-4D69-83A8-B7D80C57CA8A}">
      <dgm:prSet phldrT="[Text]" custT="1"/>
      <dgm:spPr/>
      <dgm:t>
        <a:bodyPr/>
        <a:lstStyle/>
        <a:p>
          <a:r>
            <a:rPr lang="en-US" sz="1800" dirty="0" smtClean="0"/>
            <a:t>Address concerns/provide solutions</a:t>
          </a:r>
          <a:endParaRPr lang="en-US" sz="1800" dirty="0"/>
        </a:p>
      </dgm:t>
    </dgm:pt>
    <dgm:pt modelId="{F395097E-5FF0-44E0-9737-8FA207D69BEE}" type="parTrans" cxnId="{BFA67EDF-AF2E-44EF-92FC-A535E3D3938C}">
      <dgm:prSet/>
      <dgm:spPr/>
      <dgm:t>
        <a:bodyPr/>
        <a:lstStyle/>
        <a:p>
          <a:endParaRPr lang="en-US"/>
        </a:p>
      </dgm:t>
    </dgm:pt>
    <dgm:pt modelId="{1F3E504E-02D1-4913-9158-26C1B014F098}" type="sibTrans" cxnId="{BFA67EDF-AF2E-44EF-92FC-A535E3D3938C}">
      <dgm:prSet/>
      <dgm:spPr/>
      <dgm:t>
        <a:bodyPr/>
        <a:lstStyle/>
        <a:p>
          <a:endParaRPr lang="en-US"/>
        </a:p>
      </dgm:t>
    </dgm:pt>
    <dgm:pt modelId="{2EA5C20A-6584-41DC-8C19-D612820256F6}" type="pres">
      <dgm:prSet presAssocID="{A60A0273-D8D6-485B-9632-373E46CDBA05}" presName="linearFlow" presStyleCnt="0">
        <dgm:presLayoutVars>
          <dgm:dir/>
          <dgm:animLvl val="lvl"/>
          <dgm:resizeHandles val="exact"/>
        </dgm:presLayoutVars>
      </dgm:prSet>
      <dgm:spPr/>
    </dgm:pt>
    <dgm:pt modelId="{A13E2565-DC74-4C09-93E0-1ACE10AB441D}" type="pres">
      <dgm:prSet presAssocID="{21F3036C-D991-4450-BD10-5423C12985BA}" presName="composite" presStyleCnt="0"/>
      <dgm:spPr/>
    </dgm:pt>
    <dgm:pt modelId="{35312DDB-956B-4DD4-9C12-251FE3A75697}" type="pres">
      <dgm:prSet presAssocID="{21F3036C-D991-4450-BD10-5423C12985B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717CA-3855-417F-8185-E8AE8F0A02FC}" type="pres">
      <dgm:prSet presAssocID="{21F3036C-D991-4450-BD10-5423C12985BA}" presName="parSh" presStyleLbl="node1" presStyleIdx="0" presStyleCnt="3"/>
      <dgm:spPr/>
      <dgm:t>
        <a:bodyPr/>
        <a:lstStyle/>
        <a:p>
          <a:endParaRPr lang="en-US"/>
        </a:p>
      </dgm:t>
    </dgm:pt>
    <dgm:pt modelId="{BC0D1DAD-B992-4CCA-9BF4-CBEBC4B6A61A}" type="pres">
      <dgm:prSet presAssocID="{21F3036C-D991-4450-BD10-5423C12985BA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3054B-718A-4107-9827-196EAD0F3C79}" type="pres">
      <dgm:prSet presAssocID="{5939793E-8E11-4ADC-9EA5-9C2FB4FFEEC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D606446-F995-44ED-9C68-4CCE170EB23F}" type="pres">
      <dgm:prSet presAssocID="{5939793E-8E11-4ADC-9EA5-9C2FB4FFEECC}" presName="connTx" presStyleLbl="sibTrans2D1" presStyleIdx="0" presStyleCnt="2"/>
      <dgm:spPr/>
      <dgm:t>
        <a:bodyPr/>
        <a:lstStyle/>
        <a:p>
          <a:endParaRPr lang="en-US"/>
        </a:p>
      </dgm:t>
    </dgm:pt>
    <dgm:pt modelId="{7CBF215F-E281-447E-B820-C150F1143A2B}" type="pres">
      <dgm:prSet presAssocID="{755E12C8-7102-4ECE-967B-FA581F0C6203}" presName="composite" presStyleCnt="0"/>
      <dgm:spPr/>
    </dgm:pt>
    <dgm:pt modelId="{F08AF6A8-CA30-42AD-8C68-CA16A756A587}" type="pres">
      <dgm:prSet presAssocID="{755E12C8-7102-4ECE-967B-FA581F0C620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32840-F671-4F1E-ADFB-9CA2332C60A2}" type="pres">
      <dgm:prSet presAssocID="{755E12C8-7102-4ECE-967B-FA581F0C6203}" presName="parSh" presStyleLbl="node1" presStyleIdx="1" presStyleCnt="3"/>
      <dgm:spPr/>
      <dgm:t>
        <a:bodyPr/>
        <a:lstStyle/>
        <a:p>
          <a:endParaRPr lang="en-US"/>
        </a:p>
      </dgm:t>
    </dgm:pt>
    <dgm:pt modelId="{C1DF634E-1339-41DB-86A4-046A8CD63340}" type="pres">
      <dgm:prSet presAssocID="{755E12C8-7102-4ECE-967B-FA581F0C620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7987D-EC9F-4F7A-AB46-FEB837207EB7}" type="pres">
      <dgm:prSet presAssocID="{1FEA57F5-F5A1-4626-93DE-36954598297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7F64160-C35B-4BEE-ACC7-341FA63C5266}" type="pres">
      <dgm:prSet presAssocID="{1FEA57F5-F5A1-4626-93DE-369545982974}" presName="connTx" presStyleLbl="sibTrans2D1" presStyleIdx="1" presStyleCnt="2"/>
      <dgm:spPr/>
      <dgm:t>
        <a:bodyPr/>
        <a:lstStyle/>
        <a:p>
          <a:endParaRPr lang="en-US"/>
        </a:p>
      </dgm:t>
    </dgm:pt>
    <dgm:pt modelId="{E3FF981D-5052-4A02-8584-12184AA88D48}" type="pres">
      <dgm:prSet presAssocID="{CB0A769F-42C9-4CE7-99F2-4F350FCC73E3}" presName="composite" presStyleCnt="0"/>
      <dgm:spPr/>
    </dgm:pt>
    <dgm:pt modelId="{CA77FE7F-F83F-4D3B-B2CA-66D0EB383BA6}" type="pres">
      <dgm:prSet presAssocID="{CB0A769F-42C9-4CE7-99F2-4F350FCC73E3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140E4-F39D-4FE9-BDD2-01C8C82D55C7}" type="pres">
      <dgm:prSet presAssocID="{CB0A769F-42C9-4CE7-99F2-4F350FCC73E3}" presName="parSh" presStyleLbl="node1" presStyleIdx="2" presStyleCnt="3"/>
      <dgm:spPr/>
      <dgm:t>
        <a:bodyPr/>
        <a:lstStyle/>
        <a:p>
          <a:endParaRPr lang="en-US"/>
        </a:p>
      </dgm:t>
    </dgm:pt>
    <dgm:pt modelId="{6ADF77F7-B5DE-4492-A53C-861E111F227C}" type="pres">
      <dgm:prSet presAssocID="{CB0A769F-42C9-4CE7-99F2-4F350FCC73E3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CEAC0A-F1FE-484C-AA1B-BA52DAE4A77A}" type="presOf" srcId="{373971FE-2A6C-48F0-A5AD-FB6CD5B540DC}" destId="{C1DF634E-1339-41DB-86A4-046A8CD63340}" srcOrd="0" destOrd="0" presId="urn:microsoft.com/office/officeart/2005/8/layout/process3"/>
    <dgm:cxn modelId="{6B5BFA53-8946-484C-BA35-52F45D8CB42A}" type="presOf" srcId="{A60A0273-D8D6-485B-9632-373E46CDBA05}" destId="{2EA5C20A-6584-41DC-8C19-D612820256F6}" srcOrd="0" destOrd="0" presId="urn:microsoft.com/office/officeart/2005/8/layout/process3"/>
    <dgm:cxn modelId="{13E552B4-274C-4F6D-9443-719D14E8E1C8}" type="presOf" srcId="{21F3036C-D991-4450-BD10-5423C12985BA}" destId="{825717CA-3855-417F-8185-E8AE8F0A02FC}" srcOrd="1" destOrd="0" presId="urn:microsoft.com/office/officeart/2005/8/layout/process3"/>
    <dgm:cxn modelId="{539B3188-3302-4BD5-9AB5-31744968DD6E}" srcId="{755E12C8-7102-4ECE-967B-FA581F0C6203}" destId="{373971FE-2A6C-48F0-A5AD-FB6CD5B540DC}" srcOrd="0" destOrd="0" parTransId="{90537394-AA31-4D91-86E4-C817BE1C67EC}" sibTransId="{9B400E9F-2E15-4CC2-8216-BF06B8F04A65}"/>
    <dgm:cxn modelId="{9B500E33-29D6-4FE2-893C-31A74FFCB82E}" srcId="{CB0A769F-42C9-4CE7-99F2-4F350FCC73E3}" destId="{527BB2D9-7F02-42B2-9016-2F3927E024D8}" srcOrd="0" destOrd="0" parTransId="{785DC131-E993-4341-9186-46921053C39B}" sibTransId="{6B9C2EE3-02F0-4917-B855-54A8EFE52E83}"/>
    <dgm:cxn modelId="{2B421DAC-A3A6-487D-A713-2CEAB9126561}" type="presOf" srcId="{CB0A769F-42C9-4CE7-99F2-4F350FCC73E3}" destId="{593140E4-F39D-4FE9-BDD2-01C8C82D55C7}" srcOrd="1" destOrd="0" presId="urn:microsoft.com/office/officeart/2005/8/layout/process3"/>
    <dgm:cxn modelId="{5501EE7B-E8C0-4197-A336-E7F530A615EC}" srcId="{A60A0273-D8D6-485B-9632-373E46CDBA05}" destId="{CB0A769F-42C9-4CE7-99F2-4F350FCC73E3}" srcOrd="2" destOrd="0" parTransId="{9AE2895C-F6C0-4AC9-8CAE-D2DF65119CEF}" sibTransId="{B1175E8D-C349-4358-9A82-E3113179FA5B}"/>
    <dgm:cxn modelId="{08E2E4AC-A60C-4DF6-8213-4A588D53A565}" type="presOf" srcId="{5939793E-8E11-4ADC-9EA5-9C2FB4FFEECC}" destId="{BD03054B-718A-4107-9827-196EAD0F3C79}" srcOrd="0" destOrd="0" presId="urn:microsoft.com/office/officeart/2005/8/layout/process3"/>
    <dgm:cxn modelId="{C5EFBABC-05D3-46B3-98FA-D1BFF5584B39}" type="presOf" srcId="{CB0A769F-42C9-4CE7-99F2-4F350FCC73E3}" destId="{CA77FE7F-F83F-4D3B-B2CA-66D0EB383BA6}" srcOrd="0" destOrd="0" presId="urn:microsoft.com/office/officeart/2005/8/layout/process3"/>
    <dgm:cxn modelId="{AF584D39-813C-471C-A392-3D8703A5B876}" type="presOf" srcId="{21F3036C-D991-4450-BD10-5423C12985BA}" destId="{35312DDB-956B-4DD4-9C12-251FE3A75697}" srcOrd="0" destOrd="0" presId="urn:microsoft.com/office/officeart/2005/8/layout/process3"/>
    <dgm:cxn modelId="{8147F80B-647F-47F4-995E-4495FE081E6F}" srcId="{21F3036C-D991-4450-BD10-5423C12985BA}" destId="{53D0F585-2C2B-46C3-B46F-59F0D69336CE}" srcOrd="0" destOrd="0" parTransId="{A4564800-005A-4D93-8DCE-3757C74D96D5}" sibTransId="{E1986CB6-8BCB-49FC-A778-FB2FF959232F}"/>
    <dgm:cxn modelId="{76F2B0B6-F328-4F49-8775-EA7BBDAAB72D}" type="presOf" srcId="{755E12C8-7102-4ECE-967B-FA581F0C6203}" destId="{7A732840-F671-4F1E-ADFB-9CA2332C60A2}" srcOrd="1" destOrd="0" presId="urn:microsoft.com/office/officeart/2005/8/layout/process3"/>
    <dgm:cxn modelId="{BF0E9670-F86B-4CC0-B98C-932E5A0951FF}" srcId="{A60A0273-D8D6-485B-9632-373E46CDBA05}" destId="{21F3036C-D991-4450-BD10-5423C12985BA}" srcOrd="0" destOrd="0" parTransId="{E15C00C6-69DC-4046-A8F3-A53A386EAD8A}" sibTransId="{5939793E-8E11-4ADC-9EA5-9C2FB4FFEECC}"/>
    <dgm:cxn modelId="{F5370841-446C-4DCC-AD70-68BE8F94B233}" type="presOf" srcId="{53D0F585-2C2B-46C3-B46F-59F0D69336CE}" destId="{BC0D1DAD-B992-4CCA-9BF4-CBEBC4B6A61A}" srcOrd="0" destOrd="0" presId="urn:microsoft.com/office/officeart/2005/8/layout/process3"/>
    <dgm:cxn modelId="{2A808AED-866F-4112-8F74-D982D62B0BBA}" type="presOf" srcId="{1FEA57F5-F5A1-4626-93DE-369545982974}" destId="{0417987D-EC9F-4F7A-AB46-FEB837207EB7}" srcOrd="0" destOrd="0" presId="urn:microsoft.com/office/officeart/2005/8/layout/process3"/>
    <dgm:cxn modelId="{86CBE9DC-41D8-4ECB-AEFA-16F8C91A5249}" type="presOf" srcId="{5939793E-8E11-4ADC-9EA5-9C2FB4FFEECC}" destId="{AD606446-F995-44ED-9C68-4CCE170EB23F}" srcOrd="1" destOrd="0" presId="urn:microsoft.com/office/officeart/2005/8/layout/process3"/>
    <dgm:cxn modelId="{DFF72D88-F772-4D25-BACD-408FC37D9447}" type="presOf" srcId="{527BB2D9-7F02-42B2-9016-2F3927E024D8}" destId="{6ADF77F7-B5DE-4492-A53C-861E111F227C}" srcOrd="0" destOrd="0" presId="urn:microsoft.com/office/officeart/2005/8/layout/process3"/>
    <dgm:cxn modelId="{493E375B-DE64-4D76-B7C3-A914F29D6C94}" srcId="{A60A0273-D8D6-485B-9632-373E46CDBA05}" destId="{755E12C8-7102-4ECE-967B-FA581F0C6203}" srcOrd="1" destOrd="0" parTransId="{6EAB142F-1972-4AE5-A0CD-B59607C87739}" sibTransId="{1FEA57F5-F5A1-4626-93DE-369545982974}"/>
    <dgm:cxn modelId="{E7CAFE2E-1588-43E2-BFE0-58F5624CF8C0}" type="presOf" srcId="{5DE4B705-04B6-4D69-83A8-B7D80C57CA8A}" destId="{C1DF634E-1339-41DB-86A4-046A8CD63340}" srcOrd="0" destOrd="1" presId="urn:microsoft.com/office/officeart/2005/8/layout/process3"/>
    <dgm:cxn modelId="{E897F54D-7C63-4D1B-9E4F-CFDBC79E43D2}" type="presOf" srcId="{1FEA57F5-F5A1-4626-93DE-369545982974}" destId="{47F64160-C35B-4BEE-ACC7-341FA63C5266}" srcOrd="1" destOrd="0" presId="urn:microsoft.com/office/officeart/2005/8/layout/process3"/>
    <dgm:cxn modelId="{BFA67EDF-AF2E-44EF-92FC-A535E3D3938C}" srcId="{755E12C8-7102-4ECE-967B-FA581F0C6203}" destId="{5DE4B705-04B6-4D69-83A8-B7D80C57CA8A}" srcOrd="1" destOrd="0" parTransId="{F395097E-5FF0-44E0-9737-8FA207D69BEE}" sibTransId="{1F3E504E-02D1-4913-9158-26C1B014F098}"/>
    <dgm:cxn modelId="{A6B25571-DE5B-415D-931F-B0B6D65BF760}" type="presOf" srcId="{755E12C8-7102-4ECE-967B-FA581F0C6203}" destId="{F08AF6A8-CA30-42AD-8C68-CA16A756A587}" srcOrd="0" destOrd="0" presId="urn:microsoft.com/office/officeart/2005/8/layout/process3"/>
    <dgm:cxn modelId="{8352319B-1FEF-4711-9B54-D0409AA19366}" type="presParOf" srcId="{2EA5C20A-6584-41DC-8C19-D612820256F6}" destId="{A13E2565-DC74-4C09-93E0-1ACE10AB441D}" srcOrd="0" destOrd="0" presId="urn:microsoft.com/office/officeart/2005/8/layout/process3"/>
    <dgm:cxn modelId="{84496241-1B32-412D-8862-652589630C9B}" type="presParOf" srcId="{A13E2565-DC74-4C09-93E0-1ACE10AB441D}" destId="{35312DDB-956B-4DD4-9C12-251FE3A75697}" srcOrd="0" destOrd="0" presId="urn:microsoft.com/office/officeart/2005/8/layout/process3"/>
    <dgm:cxn modelId="{D30ECD32-F8AD-4F74-A5F5-3A36114A75AD}" type="presParOf" srcId="{A13E2565-DC74-4C09-93E0-1ACE10AB441D}" destId="{825717CA-3855-417F-8185-E8AE8F0A02FC}" srcOrd="1" destOrd="0" presId="urn:microsoft.com/office/officeart/2005/8/layout/process3"/>
    <dgm:cxn modelId="{C272AE55-F6F9-4F4A-BAFB-1D6781E62F5A}" type="presParOf" srcId="{A13E2565-DC74-4C09-93E0-1ACE10AB441D}" destId="{BC0D1DAD-B992-4CCA-9BF4-CBEBC4B6A61A}" srcOrd="2" destOrd="0" presId="urn:microsoft.com/office/officeart/2005/8/layout/process3"/>
    <dgm:cxn modelId="{1461DD2C-5409-4062-9F41-EC6AF588565E}" type="presParOf" srcId="{2EA5C20A-6584-41DC-8C19-D612820256F6}" destId="{BD03054B-718A-4107-9827-196EAD0F3C79}" srcOrd="1" destOrd="0" presId="urn:microsoft.com/office/officeart/2005/8/layout/process3"/>
    <dgm:cxn modelId="{770F259E-E236-49F0-9585-C2F7E9D5F893}" type="presParOf" srcId="{BD03054B-718A-4107-9827-196EAD0F3C79}" destId="{AD606446-F995-44ED-9C68-4CCE170EB23F}" srcOrd="0" destOrd="0" presId="urn:microsoft.com/office/officeart/2005/8/layout/process3"/>
    <dgm:cxn modelId="{69B9FAB9-981A-4B00-8AAB-55AEE4C1EF8B}" type="presParOf" srcId="{2EA5C20A-6584-41DC-8C19-D612820256F6}" destId="{7CBF215F-E281-447E-B820-C150F1143A2B}" srcOrd="2" destOrd="0" presId="urn:microsoft.com/office/officeart/2005/8/layout/process3"/>
    <dgm:cxn modelId="{F79A1CDD-4D54-4ABE-9C74-C325C7142CED}" type="presParOf" srcId="{7CBF215F-E281-447E-B820-C150F1143A2B}" destId="{F08AF6A8-CA30-42AD-8C68-CA16A756A587}" srcOrd="0" destOrd="0" presId="urn:microsoft.com/office/officeart/2005/8/layout/process3"/>
    <dgm:cxn modelId="{A7AFA926-F392-4B33-94B5-B11CE31B77D6}" type="presParOf" srcId="{7CBF215F-E281-447E-B820-C150F1143A2B}" destId="{7A732840-F671-4F1E-ADFB-9CA2332C60A2}" srcOrd="1" destOrd="0" presId="urn:microsoft.com/office/officeart/2005/8/layout/process3"/>
    <dgm:cxn modelId="{0013C9FC-74D4-49EA-A837-CC14ECF12F60}" type="presParOf" srcId="{7CBF215F-E281-447E-B820-C150F1143A2B}" destId="{C1DF634E-1339-41DB-86A4-046A8CD63340}" srcOrd="2" destOrd="0" presId="urn:microsoft.com/office/officeart/2005/8/layout/process3"/>
    <dgm:cxn modelId="{5DB4B74A-C778-4775-AA97-B4F9E55D8E4A}" type="presParOf" srcId="{2EA5C20A-6584-41DC-8C19-D612820256F6}" destId="{0417987D-EC9F-4F7A-AB46-FEB837207EB7}" srcOrd="3" destOrd="0" presId="urn:microsoft.com/office/officeart/2005/8/layout/process3"/>
    <dgm:cxn modelId="{611D6820-4F24-4666-B933-B4437D3D24B0}" type="presParOf" srcId="{0417987D-EC9F-4F7A-AB46-FEB837207EB7}" destId="{47F64160-C35B-4BEE-ACC7-341FA63C5266}" srcOrd="0" destOrd="0" presId="urn:microsoft.com/office/officeart/2005/8/layout/process3"/>
    <dgm:cxn modelId="{9CDB938C-D28A-405C-9948-06D13382B27A}" type="presParOf" srcId="{2EA5C20A-6584-41DC-8C19-D612820256F6}" destId="{E3FF981D-5052-4A02-8584-12184AA88D48}" srcOrd="4" destOrd="0" presId="urn:microsoft.com/office/officeart/2005/8/layout/process3"/>
    <dgm:cxn modelId="{B399F2B1-078E-4491-9491-DAD608BD7FF4}" type="presParOf" srcId="{E3FF981D-5052-4A02-8584-12184AA88D48}" destId="{CA77FE7F-F83F-4D3B-B2CA-66D0EB383BA6}" srcOrd="0" destOrd="0" presId="urn:microsoft.com/office/officeart/2005/8/layout/process3"/>
    <dgm:cxn modelId="{27FA108A-B636-4969-8BFB-5FB497AF22AA}" type="presParOf" srcId="{E3FF981D-5052-4A02-8584-12184AA88D48}" destId="{593140E4-F39D-4FE9-BDD2-01C8C82D55C7}" srcOrd="1" destOrd="0" presId="urn:microsoft.com/office/officeart/2005/8/layout/process3"/>
    <dgm:cxn modelId="{48C406E9-DA7C-4DE0-B30D-7BB237DA0B0F}" type="presParOf" srcId="{E3FF981D-5052-4A02-8584-12184AA88D48}" destId="{6ADF77F7-B5DE-4492-A53C-861E111F227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419933-0D8F-4B07-BE45-314BD43F37D8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EEC06F-A801-4CAB-B9C9-576F00DF43B7}">
      <dgm:prSet phldrT="[Text]" custT="1"/>
      <dgm:spPr/>
      <dgm:t>
        <a:bodyPr/>
        <a:lstStyle/>
        <a:p>
          <a:r>
            <a:rPr lang="en-US" sz="3600" dirty="0" smtClean="0">
              <a:solidFill>
                <a:schemeClr val="accent2">
                  <a:lumMod val="50000"/>
                </a:schemeClr>
              </a:solidFill>
            </a:rPr>
            <a:t>Fear of losing fund balances</a:t>
          </a:r>
          <a:endParaRPr lang="en-US" sz="3600" dirty="0">
            <a:solidFill>
              <a:schemeClr val="accent2">
                <a:lumMod val="50000"/>
              </a:schemeClr>
            </a:solidFill>
          </a:endParaRPr>
        </a:p>
      </dgm:t>
    </dgm:pt>
    <dgm:pt modelId="{C75C4F4D-FE72-4BA0-A695-3F088ABCC302}" type="parTrans" cxnId="{DDB916D4-68D2-45DF-9FDD-BB5C1B543591}">
      <dgm:prSet/>
      <dgm:spPr/>
      <dgm:t>
        <a:bodyPr/>
        <a:lstStyle/>
        <a:p>
          <a:endParaRPr lang="en-US"/>
        </a:p>
      </dgm:t>
    </dgm:pt>
    <dgm:pt modelId="{29DDE658-20AC-4E99-A6CD-20584595933A}" type="sibTrans" cxnId="{DDB916D4-68D2-45DF-9FDD-BB5C1B543591}">
      <dgm:prSet/>
      <dgm:spPr/>
      <dgm:t>
        <a:bodyPr/>
        <a:lstStyle/>
        <a:p>
          <a:endParaRPr lang="en-US"/>
        </a:p>
      </dgm:t>
    </dgm:pt>
    <dgm:pt modelId="{3EC554F0-7918-4C64-AE7D-EA47EE5EAEE6}">
      <dgm:prSet phldrT="[Text]" custT="1"/>
      <dgm:spPr/>
      <dgm:t>
        <a:bodyPr/>
        <a:lstStyle/>
        <a:p>
          <a:r>
            <a:rPr lang="en-US" sz="3600" dirty="0" smtClean="0">
              <a:solidFill>
                <a:schemeClr val="accent2">
                  <a:lumMod val="50000"/>
                </a:schemeClr>
              </a:solidFill>
            </a:rPr>
            <a:t>Loss of data for reporting</a:t>
          </a:r>
          <a:endParaRPr lang="en-US" sz="3600" dirty="0">
            <a:solidFill>
              <a:schemeClr val="accent2">
                <a:lumMod val="50000"/>
              </a:schemeClr>
            </a:solidFill>
          </a:endParaRPr>
        </a:p>
      </dgm:t>
    </dgm:pt>
    <dgm:pt modelId="{E6FDBAD9-8104-407E-AD2B-B42086748737}" type="parTrans" cxnId="{1B2F31CD-9AAF-42CA-8509-49083C99D6D5}">
      <dgm:prSet/>
      <dgm:spPr/>
      <dgm:t>
        <a:bodyPr/>
        <a:lstStyle/>
        <a:p>
          <a:endParaRPr lang="en-US"/>
        </a:p>
      </dgm:t>
    </dgm:pt>
    <dgm:pt modelId="{341498DE-53F0-4E4C-AD41-FE2E5FA67652}" type="sibTrans" cxnId="{1B2F31CD-9AAF-42CA-8509-49083C99D6D5}">
      <dgm:prSet/>
      <dgm:spPr/>
      <dgm:t>
        <a:bodyPr/>
        <a:lstStyle/>
        <a:p>
          <a:endParaRPr lang="en-US"/>
        </a:p>
      </dgm:t>
    </dgm:pt>
    <dgm:pt modelId="{DF971F8A-6302-47C1-B969-B4109DF80503}">
      <dgm:prSet phldrT="[Text]" custT="1"/>
      <dgm:spPr/>
      <dgm:t>
        <a:bodyPr/>
        <a:lstStyle/>
        <a:p>
          <a:r>
            <a:rPr lang="en-US" sz="3600" dirty="0" smtClean="0">
              <a:solidFill>
                <a:schemeClr val="accent2">
                  <a:lumMod val="50000"/>
                </a:schemeClr>
              </a:solidFill>
            </a:rPr>
            <a:t>Restrictions on use of funds</a:t>
          </a:r>
          <a:endParaRPr lang="en-US" sz="3600" dirty="0">
            <a:solidFill>
              <a:schemeClr val="accent2">
                <a:lumMod val="50000"/>
              </a:schemeClr>
            </a:solidFill>
          </a:endParaRPr>
        </a:p>
      </dgm:t>
    </dgm:pt>
    <dgm:pt modelId="{1A325233-8859-4E94-8CCD-CB4835E4A9A7}" type="parTrans" cxnId="{972E52CE-8C74-4C1D-8538-085A368F16D6}">
      <dgm:prSet/>
      <dgm:spPr/>
      <dgm:t>
        <a:bodyPr/>
        <a:lstStyle/>
        <a:p>
          <a:endParaRPr lang="en-US"/>
        </a:p>
      </dgm:t>
    </dgm:pt>
    <dgm:pt modelId="{7A7B283F-75D6-4650-9EAE-2F7AFF41F484}" type="sibTrans" cxnId="{972E52CE-8C74-4C1D-8538-085A368F16D6}">
      <dgm:prSet/>
      <dgm:spPr/>
      <dgm:t>
        <a:bodyPr/>
        <a:lstStyle/>
        <a:p>
          <a:endParaRPr lang="en-US"/>
        </a:p>
      </dgm:t>
    </dgm:pt>
    <dgm:pt modelId="{51DAF743-BE9A-4FC0-BD28-1B6B46DC6AB2}" type="pres">
      <dgm:prSet presAssocID="{45419933-0D8F-4B07-BE45-314BD43F37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CAF2CF-A6ED-49EB-B734-95E151F55D92}" type="pres">
      <dgm:prSet presAssocID="{04EEC06F-A801-4CAB-B9C9-576F00DF43B7}" presName="vertOne" presStyleCnt="0"/>
      <dgm:spPr/>
    </dgm:pt>
    <dgm:pt modelId="{53565542-7B9D-418B-BDB9-713D04CE698B}" type="pres">
      <dgm:prSet presAssocID="{04EEC06F-A801-4CAB-B9C9-576F00DF43B7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6BDB58-BFEF-4D59-8BD0-95A33B34FF02}" type="pres">
      <dgm:prSet presAssocID="{04EEC06F-A801-4CAB-B9C9-576F00DF43B7}" presName="horzOne" presStyleCnt="0"/>
      <dgm:spPr/>
    </dgm:pt>
    <dgm:pt modelId="{2DBA8A16-E51D-47B3-9E19-C6B5F2D61453}" type="pres">
      <dgm:prSet presAssocID="{29DDE658-20AC-4E99-A6CD-20584595933A}" presName="sibSpaceOne" presStyleCnt="0"/>
      <dgm:spPr/>
    </dgm:pt>
    <dgm:pt modelId="{9AF2AE26-B2C9-45EA-88E5-5695AB48BAC9}" type="pres">
      <dgm:prSet presAssocID="{3EC554F0-7918-4C64-AE7D-EA47EE5EAEE6}" presName="vertOne" presStyleCnt="0"/>
      <dgm:spPr/>
    </dgm:pt>
    <dgm:pt modelId="{FEA8C94B-F479-4431-ACA0-539293A6CE9F}" type="pres">
      <dgm:prSet presAssocID="{3EC554F0-7918-4C64-AE7D-EA47EE5EAEE6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F343A9-8BF3-4AE7-9FF1-3F5C27E03A98}" type="pres">
      <dgm:prSet presAssocID="{3EC554F0-7918-4C64-AE7D-EA47EE5EAEE6}" presName="horzOne" presStyleCnt="0"/>
      <dgm:spPr/>
    </dgm:pt>
    <dgm:pt modelId="{792DADF7-BD8E-4C5E-82E3-D34867F04D9A}" type="pres">
      <dgm:prSet presAssocID="{341498DE-53F0-4E4C-AD41-FE2E5FA67652}" presName="sibSpaceOne" presStyleCnt="0"/>
      <dgm:spPr/>
    </dgm:pt>
    <dgm:pt modelId="{197BB0F6-5768-4B10-BA51-2E00EB803538}" type="pres">
      <dgm:prSet presAssocID="{DF971F8A-6302-47C1-B969-B4109DF80503}" presName="vertOne" presStyleCnt="0"/>
      <dgm:spPr/>
    </dgm:pt>
    <dgm:pt modelId="{AFEC0835-7589-4ED0-A854-949A00E6ADAE}" type="pres">
      <dgm:prSet presAssocID="{DF971F8A-6302-47C1-B969-B4109DF80503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F6907-8AA3-4D1A-8284-0A630B4B7536}" type="pres">
      <dgm:prSet presAssocID="{DF971F8A-6302-47C1-B969-B4109DF80503}" presName="horzOne" presStyleCnt="0"/>
      <dgm:spPr/>
    </dgm:pt>
  </dgm:ptLst>
  <dgm:cxnLst>
    <dgm:cxn modelId="{DDB916D4-68D2-45DF-9FDD-BB5C1B543591}" srcId="{45419933-0D8F-4B07-BE45-314BD43F37D8}" destId="{04EEC06F-A801-4CAB-B9C9-576F00DF43B7}" srcOrd="0" destOrd="0" parTransId="{C75C4F4D-FE72-4BA0-A695-3F088ABCC302}" sibTransId="{29DDE658-20AC-4E99-A6CD-20584595933A}"/>
    <dgm:cxn modelId="{972E52CE-8C74-4C1D-8538-085A368F16D6}" srcId="{45419933-0D8F-4B07-BE45-314BD43F37D8}" destId="{DF971F8A-6302-47C1-B969-B4109DF80503}" srcOrd="2" destOrd="0" parTransId="{1A325233-8859-4E94-8CCD-CB4835E4A9A7}" sibTransId="{7A7B283F-75D6-4650-9EAE-2F7AFF41F484}"/>
    <dgm:cxn modelId="{B6690955-850C-40CF-BAFE-EE0E7749404C}" type="presOf" srcId="{04EEC06F-A801-4CAB-B9C9-576F00DF43B7}" destId="{53565542-7B9D-418B-BDB9-713D04CE698B}" srcOrd="0" destOrd="0" presId="urn:microsoft.com/office/officeart/2005/8/layout/hierarchy4"/>
    <dgm:cxn modelId="{FD6FCF81-EFC5-49E4-90F7-9CD9F728C3C9}" type="presOf" srcId="{3EC554F0-7918-4C64-AE7D-EA47EE5EAEE6}" destId="{FEA8C94B-F479-4431-ACA0-539293A6CE9F}" srcOrd="0" destOrd="0" presId="urn:microsoft.com/office/officeart/2005/8/layout/hierarchy4"/>
    <dgm:cxn modelId="{21D17B30-3048-44A4-9D1D-B0471F02C697}" type="presOf" srcId="{45419933-0D8F-4B07-BE45-314BD43F37D8}" destId="{51DAF743-BE9A-4FC0-BD28-1B6B46DC6AB2}" srcOrd="0" destOrd="0" presId="urn:microsoft.com/office/officeart/2005/8/layout/hierarchy4"/>
    <dgm:cxn modelId="{1B2F31CD-9AAF-42CA-8509-49083C99D6D5}" srcId="{45419933-0D8F-4B07-BE45-314BD43F37D8}" destId="{3EC554F0-7918-4C64-AE7D-EA47EE5EAEE6}" srcOrd="1" destOrd="0" parTransId="{E6FDBAD9-8104-407E-AD2B-B42086748737}" sibTransId="{341498DE-53F0-4E4C-AD41-FE2E5FA67652}"/>
    <dgm:cxn modelId="{37FD151A-2861-455B-9F29-1DA99956E870}" type="presOf" srcId="{DF971F8A-6302-47C1-B969-B4109DF80503}" destId="{AFEC0835-7589-4ED0-A854-949A00E6ADAE}" srcOrd="0" destOrd="0" presId="urn:microsoft.com/office/officeart/2005/8/layout/hierarchy4"/>
    <dgm:cxn modelId="{22347E95-306E-4F00-A8F2-FA2D0DEF2F1C}" type="presParOf" srcId="{51DAF743-BE9A-4FC0-BD28-1B6B46DC6AB2}" destId="{0ECAF2CF-A6ED-49EB-B734-95E151F55D92}" srcOrd="0" destOrd="0" presId="urn:microsoft.com/office/officeart/2005/8/layout/hierarchy4"/>
    <dgm:cxn modelId="{03B14A10-D60A-48F4-A29C-62E6D65B0927}" type="presParOf" srcId="{0ECAF2CF-A6ED-49EB-B734-95E151F55D92}" destId="{53565542-7B9D-418B-BDB9-713D04CE698B}" srcOrd="0" destOrd="0" presId="urn:microsoft.com/office/officeart/2005/8/layout/hierarchy4"/>
    <dgm:cxn modelId="{5A27B410-869C-428E-8B84-002572C53582}" type="presParOf" srcId="{0ECAF2CF-A6ED-49EB-B734-95E151F55D92}" destId="{A16BDB58-BFEF-4D59-8BD0-95A33B34FF02}" srcOrd="1" destOrd="0" presId="urn:microsoft.com/office/officeart/2005/8/layout/hierarchy4"/>
    <dgm:cxn modelId="{A98EED1F-FC19-49E3-9E01-3AD7AA4F6EB1}" type="presParOf" srcId="{51DAF743-BE9A-4FC0-BD28-1B6B46DC6AB2}" destId="{2DBA8A16-E51D-47B3-9E19-C6B5F2D61453}" srcOrd="1" destOrd="0" presId="urn:microsoft.com/office/officeart/2005/8/layout/hierarchy4"/>
    <dgm:cxn modelId="{A1709600-3786-4C98-AC38-47A2474788B4}" type="presParOf" srcId="{51DAF743-BE9A-4FC0-BD28-1B6B46DC6AB2}" destId="{9AF2AE26-B2C9-45EA-88E5-5695AB48BAC9}" srcOrd="2" destOrd="0" presId="urn:microsoft.com/office/officeart/2005/8/layout/hierarchy4"/>
    <dgm:cxn modelId="{7C5F8CBA-71D2-4B3F-9C98-2F8AF3D3D211}" type="presParOf" srcId="{9AF2AE26-B2C9-45EA-88E5-5695AB48BAC9}" destId="{FEA8C94B-F479-4431-ACA0-539293A6CE9F}" srcOrd="0" destOrd="0" presId="urn:microsoft.com/office/officeart/2005/8/layout/hierarchy4"/>
    <dgm:cxn modelId="{DD14329F-18CF-4C08-88F0-C55B91CAEEF3}" type="presParOf" srcId="{9AF2AE26-B2C9-45EA-88E5-5695AB48BAC9}" destId="{8CF343A9-8BF3-4AE7-9FF1-3F5C27E03A98}" srcOrd="1" destOrd="0" presId="urn:microsoft.com/office/officeart/2005/8/layout/hierarchy4"/>
    <dgm:cxn modelId="{B3BD86E5-254E-483E-B6D2-FC801F2CFC61}" type="presParOf" srcId="{51DAF743-BE9A-4FC0-BD28-1B6B46DC6AB2}" destId="{792DADF7-BD8E-4C5E-82E3-D34867F04D9A}" srcOrd="3" destOrd="0" presId="urn:microsoft.com/office/officeart/2005/8/layout/hierarchy4"/>
    <dgm:cxn modelId="{54BDFED4-81EC-4C43-9CA8-D541C370E7FA}" type="presParOf" srcId="{51DAF743-BE9A-4FC0-BD28-1B6B46DC6AB2}" destId="{197BB0F6-5768-4B10-BA51-2E00EB803538}" srcOrd="4" destOrd="0" presId="urn:microsoft.com/office/officeart/2005/8/layout/hierarchy4"/>
    <dgm:cxn modelId="{A020E038-F160-4CD6-9667-2105499AC6DD}" type="presParOf" srcId="{197BB0F6-5768-4B10-BA51-2E00EB803538}" destId="{AFEC0835-7589-4ED0-A854-949A00E6ADAE}" srcOrd="0" destOrd="0" presId="urn:microsoft.com/office/officeart/2005/8/layout/hierarchy4"/>
    <dgm:cxn modelId="{8FB2961C-C948-47B1-9557-8174A202A3C7}" type="presParOf" srcId="{197BB0F6-5768-4B10-BA51-2E00EB803538}" destId="{FEAF6907-8AA3-4D1A-8284-0A630B4B753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F86C1-B01C-4E50-9AB5-2E9ED2C86B38}">
      <dsp:nvSpPr>
        <dsp:cNvPr id="0" name=""/>
        <dsp:cNvSpPr/>
      </dsp:nvSpPr>
      <dsp:spPr>
        <a:xfrm>
          <a:off x="0" y="546162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A2BBCD-722E-4D45-B210-D48ECDFF20A5}">
      <dsp:nvSpPr>
        <dsp:cNvPr id="0" name=""/>
        <dsp:cNvSpPr/>
      </dsp:nvSpPr>
      <dsp:spPr>
        <a:xfrm>
          <a:off x="502920" y="250962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CSU mandated to simplify recording of Cost Recovery activities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31741" y="279783"/>
        <a:ext cx="6983238" cy="532758"/>
      </dsp:txXfrm>
    </dsp:sp>
    <dsp:sp modelId="{2E726145-CE88-4D25-9437-F2DF6308A8C7}">
      <dsp:nvSpPr>
        <dsp:cNvPr id="0" name=""/>
        <dsp:cNvSpPr/>
      </dsp:nvSpPr>
      <dsp:spPr>
        <a:xfrm>
          <a:off x="0" y="1453362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D47DB-2920-40D4-9BC8-148BA0C8B213}">
      <dsp:nvSpPr>
        <dsp:cNvPr id="0" name=""/>
        <dsp:cNvSpPr/>
      </dsp:nvSpPr>
      <dsp:spPr>
        <a:xfrm>
          <a:off x="502920" y="1158162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Transparency/consistency across system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31741" y="1186983"/>
        <a:ext cx="6983238" cy="532758"/>
      </dsp:txXfrm>
    </dsp:sp>
    <dsp:sp modelId="{0AAF9310-E896-48B3-A2DF-5F0939731283}">
      <dsp:nvSpPr>
        <dsp:cNvPr id="0" name=""/>
        <dsp:cNvSpPr/>
      </dsp:nvSpPr>
      <dsp:spPr>
        <a:xfrm>
          <a:off x="0" y="2360562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34CE54-FC29-4139-A9F0-593E44A5D49A}">
      <dsp:nvSpPr>
        <dsp:cNvPr id="0" name=""/>
        <dsp:cNvSpPr/>
      </dsp:nvSpPr>
      <dsp:spPr>
        <a:xfrm>
          <a:off x="502920" y="2065362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Sustainable business practices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31741" y="2094183"/>
        <a:ext cx="6983238" cy="532758"/>
      </dsp:txXfrm>
    </dsp:sp>
    <dsp:sp modelId="{E2CD79E3-6DA2-4624-A6EF-22347AA4CBC6}">
      <dsp:nvSpPr>
        <dsp:cNvPr id="0" name=""/>
        <dsp:cNvSpPr/>
      </dsp:nvSpPr>
      <dsp:spPr>
        <a:xfrm>
          <a:off x="0" y="3267762"/>
          <a:ext cx="1005839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0F2BD-C69C-4911-B849-00ABD63A9165}">
      <dsp:nvSpPr>
        <dsp:cNvPr id="0" name=""/>
        <dsp:cNvSpPr/>
      </dsp:nvSpPr>
      <dsp:spPr>
        <a:xfrm>
          <a:off x="502920" y="2972562"/>
          <a:ext cx="70408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Eliminate non-value added work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31741" y="3001383"/>
        <a:ext cx="698323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A9C7B-289A-46C0-8CD3-8D9E12E74D20}">
      <dsp:nvSpPr>
        <dsp:cNvPr id="0" name=""/>
        <dsp:cNvSpPr/>
      </dsp:nvSpPr>
      <dsp:spPr>
        <a:xfrm>
          <a:off x="4111567" y="2186603"/>
          <a:ext cx="1835265" cy="1835265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2">
                  <a:lumMod val="50000"/>
                </a:schemeClr>
              </a:solidFill>
            </a:rPr>
            <a:t>Operating Fund</a:t>
          </a:r>
          <a:endParaRPr lang="en-US" sz="2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380335" y="2455371"/>
        <a:ext cx="1297729" cy="1297729"/>
      </dsp:txXfrm>
    </dsp:sp>
    <dsp:sp modelId="{29576B45-1ED8-49CA-BBF4-C7128C658D55}">
      <dsp:nvSpPr>
        <dsp:cNvPr id="0" name=""/>
        <dsp:cNvSpPr/>
      </dsp:nvSpPr>
      <dsp:spPr>
        <a:xfrm rot="13870344">
          <a:off x="2734285" y="1248088"/>
          <a:ext cx="2023079" cy="52305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6B447-0DCB-4980-83DA-B5B81CB67066}">
      <dsp:nvSpPr>
        <dsp:cNvPr id="0" name=""/>
        <dsp:cNvSpPr/>
      </dsp:nvSpPr>
      <dsp:spPr>
        <a:xfrm>
          <a:off x="2239860" y="24187"/>
          <a:ext cx="1743501" cy="13948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Auxiliary/ Enterprise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280712" y="65039"/>
        <a:ext cx="1661797" cy="1313097"/>
      </dsp:txXfrm>
    </dsp:sp>
    <dsp:sp modelId="{1A81B9AE-D808-491D-A588-0A257C5E24F1}">
      <dsp:nvSpPr>
        <dsp:cNvPr id="0" name=""/>
        <dsp:cNvSpPr/>
      </dsp:nvSpPr>
      <dsp:spPr>
        <a:xfrm rot="16200000">
          <a:off x="4336971" y="1152273"/>
          <a:ext cx="1384456" cy="52305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19116-B99F-42B2-ACA3-20D44707B66B}">
      <dsp:nvSpPr>
        <dsp:cNvPr id="0" name=""/>
        <dsp:cNvSpPr/>
      </dsp:nvSpPr>
      <dsp:spPr>
        <a:xfrm>
          <a:off x="4157449" y="24169"/>
          <a:ext cx="1743501" cy="13948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External Entities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198301" y="65021"/>
        <a:ext cx="1661797" cy="1313097"/>
      </dsp:txXfrm>
    </dsp:sp>
    <dsp:sp modelId="{5B458AB5-CD60-4E3F-875D-490CD0E2C1A5}">
      <dsp:nvSpPr>
        <dsp:cNvPr id="0" name=""/>
        <dsp:cNvSpPr/>
      </dsp:nvSpPr>
      <dsp:spPr>
        <a:xfrm rot="18521880">
          <a:off x="5298214" y="1247467"/>
          <a:ext cx="2017850" cy="52305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DBB36-5F21-4AB3-965F-88DD467C6914}">
      <dsp:nvSpPr>
        <dsp:cNvPr id="0" name=""/>
        <dsp:cNvSpPr/>
      </dsp:nvSpPr>
      <dsp:spPr>
        <a:xfrm>
          <a:off x="6066183" y="24174"/>
          <a:ext cx="1743501" cy="13948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50000"/>
                </a:schemeClr>
              </a:solidFill>
            </a:rPr>
            <a:t>Administrative Fees</a:t>
          </a:r>
          <a:endParaRPr lang="en-US" sz="20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6107035" y="65026"/>
        <a:ext cx="1661797" cy="1313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3CF63-0864-4C71-914C-2004A1A7B93A}">
      <dsp:nvSpPr>
        <dsp:cNvPr id="0" name=""/>
        <dsp:cNvSpPr/>
      </dsp:nvSpPr>
      <dsp:spPr>
        <a:xfrm>
          <a:off x="1704498" y="1946"/>
          <a:ext cx="2787732" cy="1672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accent2">
                  <a:lumMod val="50000"/>
                </a:schemeClr>
              </a:solidFill>
            </a:rPr>
            <a:t>Lottery</a:t>
          </a:r>
          <a:endParaRPr lang="en-US" sz="2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786150" y="83598"/>
        <a:ext cx="2624428" cy="1509335"/>
      </dsp:txXfrm>
    </dsp:sp>
    <dsp:sp modelId="{B1AB4AB8-B904-44D0-BDF3-96A9E559F862}">
      <dsp:nvSpPr>
        <dsp:cNvPr id="0" name=""/>
        <dsp:cNvSpPr/>
      </dsp:nvSpPr>
      <dsp:spPr>
        <a:xfrm>
          <a:off x="4939689" y="0"/>
          <a:ext cx="2787732" cy="1672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accent2">
                  <a:lumMod val="50000"/>
                </a:schemeClr>
              </a:solidFill>
            </a:rPr>
            <a:t>SSI</a:t>
          </a:r>
          <a:endParaRPr lang="en-US" sz="2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021341" y="81652"/>
        <a:ext cx="2624428" cy="1509335"/>
      </dsp:txXfrm>
    </dsp:sp>
    <dsp:sp modelId="{E412DE44-A1F3-4042-9DF5-15A6F1214403}">
      <dsp:nvSpPr>
        <dsp:cNvPr id="0" name=""/>
        <dsp:cNvSpPr/>
      </dsp:nvSpPr>
      <dsp:spPr>
        <a:xfrm>
          <a:off x="3403844" y="1775529"/>
          <a:ext cx="2787732" cy="1672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accent2">
                  <a:lumMod val="50000"/>
                </a:schemeClr>
              </a:solidFill>
            </a:rPr>
            <a:t>Centers/Institutes</a:t>
          </a:r>
          <a:endParaRPr lang="en-US" sz="2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485496" y="1857181"/>
        <a:ext cx="2624428" cy="1509335"/>
      </dsp:txXfrm>
    </dsp:sp>
    <dsp:sp modelId="{93CAF77A-73C4-4649-9F26-29690BB4F294}">
      <dsp:nvSpPr>
        <dsp:cNvPr id="0" name=""/>
        <dsp:cNvSpPr/>
      </dsp:nvSpPr>
      <dsp:spPr>
        <a:xfrm>
          <a:off x="6505865" y="1775825"/>
          <a:ext cx="2787732" cy="1672639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accent2">
                  <a:lumMod val="50000"/>
                </a:schemeClr>
              </a:solidFill>
            </a:rPr>
            <a:t>Course Fees</a:t>
          </a:r>
          <a:endParaRPr lang="en-US" sz="2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6587517" y="1857477"/>
        <a:ext cx="2624428" cy="1509335"/>
      </dsp:txXfrm>
    </dsp:sp>
    <dsp:sp modelId="{818CE341-1A86-4462-9C17-5D13C29D88EC}">
      <dsp:nvSpPr>
        <dsp:cNvPr id="0" name=""/>
        <dsp:cNvSpPr/>
      </dsp:nvSpPr>
      <dsp:spPr>
        <a:xfrm>
          <a:off x="365076" y="1784690"/>
          <a:ext cx="2787732" cy="1672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accent2">
                  <a:lumMod val="50000"/>
                </a:schemeClr>
              </a:solidFill>
            </a:rPr>
            <a:t>IRA</a:t>
          </a:r>
          <a:endParaRPr lang="en-US" sz="2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446728" y="1866342"/>
        <a:ext cx="2624428" cy="15093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717CA-3855-417F-8185-E8AE8F0A02FC}">
      <dsp:nvSpPr>
        <dsp:cNvPr id="0" name=""/>
        <dsp:cNvSpPr/>
      </dsp:nvSpPr>
      <dsp:spPr>
        <a:xfrm>
          <a:off x="5086" y="4988"/>
          <a:ext cx="2312925" cy="2073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accent2">
                  <a:lumMod val="50000"/>
                </a:schemeClr>
              </a:solidFill>
            </a:rPr>
            <a:t>December 2017</a:t>
          </a:r>
          <a:endParaRPr lang="en-US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086" y="4988"/>
        <a:ext cx="2312925" cy="925170"/>
      </dsp:txXfrm>
    </dsp:sp>
    <dsp:sp modelId="{BC0D1DAD-B992-4CCA-9BF4-CBEBC4B6A61A}">
      <dsp:nvSpPr>
        <dsp:cNvPr id="0" name=""/>
        <dsp:cNvSpPr/>
      </dsp:nvSpPr>
      <dsp:spPr>
        <a:xfrm>
          <a:off x="478818" y="930158"/>
          <a:ext cx="2312925" cy="276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Identified eligible funds to consolidate</a:t>
          </a:r>
          <a:endParaRPr lang="en-US" sz="1800" kern="1200" dirty="0"/>
        </a:p>
      </dsp:txBody>
      <dsp:txXfrm>
        <a:off x="546561" y="997901"/>
        <a:ext cx="2177439" cy="2629314"/>
      </dsp:txXfrm>
    </dsp:sp>
    <dsp:sp modelId="{BD03054B-718A-4107-9827-196EAD0F3C79}">
      <dsp:nvSpPr>
        <dsp:cNvPr id="0" name=""/>
        <dsp:cNvSpPr/>
      </dsp:nvSpPr>
      <dsp:spPr>
        <a:xfrm>
          <a:off x="2668644" y="179647"/>
          <a:ext cx="743338" cy="5758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2668644" y="294817"/>
        <a:ext cx="570583" cy="345511"/>
      </dsp:txXfrm>
    </dsp:sp>
    <dsp:sp modelId="{7A732840-F671-4F1E-ADFB-9CA2332C60A2}">
      <dsp:nvSpPr>
        <dsp:cNvPr id="0" name=""/>
        <dsp:cNvSpPr/>
      </dsp:nvSpPr>
      <dsp:spPr>
        <a:xfrm>
          <a:off x="3720537" y="4988"/>
          <a:ext cx="2312925" cy="2073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accent2">
                  <a:lumMod val="50000"/>
                </a:schemeClr>
              </a:solidFill>
            </a:rPr>
            <a:t>January - June 2018</a:t>
          </a:r>
          <a:endParaRPr lang="en-US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720537" y="4988"/>
        <a:ext cx="2312925" cy="925170"/>
      </dsp:txXfrm>
    </dsp:sp>
    <dsp:sp modelId="{C1DF634E-1339-41DB-86A4-046A8CD63340}">
      <dsp:nvSpPr>
        <dsp:cNvPr id="0" name=""/>
        <dsp:cNvSpPr/>
      </dsp:nvSpPr>
      <dsp:spPr>
        <a:xfrm>
          <a:off x="4194269" y="930158"/>
          <a:ext cx="2312925" cy="276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Meet with stakeholders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Address concerns/provide solutions</a:t>
          </a:r>
          <a:endParaRPr lang="en-US" sz="1800" kern="1200" dirty="0"/>
        </a:p>
      </dsp:txBody>
      <dsp:txXfrm>
        <a:off x="4262012" y="997901"/>
        <a:ext cx="2177439" cy="2629314"/>
      </dsp:txXfrm>
    </dsp:sp>
    <dsp:sp modelId="{0417987D-EC9F-4F7A-AB46-FEB837207EB7}">
      <dsp:nvSpPr>
        <dsp:cNvPr id="0" name=""/>
        <dsp:cNvSpPr/>
      </dsp:nvSpPr>
      <dsp:spPr>
        <a:xfrm>
          <a:off x="6384094" y="179647"/>
          <a:ext cx="743338" cy="5758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384094" y="294817"/>
        <a:ext cx="570583" cy="345511"/>
      </dsp:txXfrm>
    </dsp:sp>
    <dsp:sp modelId="{593140E4-F39D-4FE9-BDD2-01C8C82D55C7}">
      <dsp:nvSpPr>
        <dsp:cNvPr id="0" name=""/>
        <dsp:cNvSpPr/>
      </dsp:nvSpPr>
      <dsp:spPr>
        <a:xfrm>
          <a:off x="7435988" y="4988"/>
          <a:ext cx="2312925" cy="20735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accent2">
                  <a:lumMod val="50000"/>
                </a:schemeClr>
              </a:solidFill>
            </a:rPr>
            <a:t>Ongoing</a:t>
          </a:r>
          <a:endParaRPr lang="en-US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435988" y="4988"/>
        <a:ext cx="2312925" cy="925170"/>
      </dsp:txXfrm>
    </dsp:sp>
    <dsp:sp modelId="{6ADF77F7-B5DE-4492-A53C-861E111F227C}">
      <dsp:nvSpPr>
        <dsp:cNvPr id="0" name=""/>
        <dsp:cNvSpPr/>
      </dsp:nvSpPr>
      <dsp:spPr>
        <a:xfrm>
          <a:off x="7909720" y="930158"/>
          <a:ext cx="2312925" cy="276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Provide training/ support</a:t>
          </a:r>
          <a:endParaRPr lang="en-US" sz="1800" kern="1200" dirty="0"/>
        </a:p>
      </dsp:txBody>
      <dsp:txXfrm>
        <a:off x="7977463" y="997901"/>
        <a:ext cx="2177439" cy="26293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65542-7B9D-418B-BDB9-713D04CE698B}">
      <dsp:nvSpPr>
        <dsp:cNvPr id="0" name=""/>
        <dsp:cNvSpPr/>
      </dsp:nvSpPr>
      <dsp:spPr>
        <a:xfrm>
          <a:off x="7445" y="0"/>
          <a:ext cx="3010644" cy="4022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accent2">
                  <a:lumMod val="50000"/>
                </a:schemeClr>
              </a:solidFill>
            </a:rPr>
            <a:t>Fear of losing fund balances</a:t>
          </a:r>
          <a:endParaRPr lang="en-US" sz="3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95624" y="88179"/>
        <a:ext cx="2834286" cy="3846367"/>
      </dsp:txXfrm>
    </dsp:sp>
    <dsp:sp modelId="{FEA8C94B-F479-4431-ACA0-539293A6CE9F}">
      <dsp:nvSpPr>
        <dsp:cNvPr id="0" name=""/>
        <dsp:cNvSpPr/>
      </dsp:nvSpPr>
      <dsp:spPr>
        <a:xfrm>
          <a:off x="3523877" y="0"/>
          <a:ext cx="3010644" cy="4022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accent2">
                  <a:lumMod val="50000"/>
                </a:schemeClr>
              </a:solidFill>
            </a:rPr>
            <a:t>Loss of data for reporting</a:t>
          </a:r>
          <a:endParaRPr lang="en-US" sz="3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3612056" y="88179"/>
        <a:ext cx="2834286" cy="3846367"/>
      </dsp:txXfrm>
    </dsp:sp>
    <dsp:sp modelId="{AFEC0835-7589-4ED0-A854-949A00E6ADAE}">
      <dsp:nvSpPr>
        <dsp:cNvPr id="0" name=""/>
        <dsp:cNvSpPr/>
      </dsp:nvSpPr>
      <dsp:spPr>
        <a:xfrm>
          <a:off x="7040310" y="0"/>
          <a:ext cx="3010644" cy="4022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accent2">
                  <a:lumMod val="50000"/>
                </a:schemeClr>
              </a:solidFill>
            </a:rPr>
            <a:t>Restrictions on use of funds</a:t>
          </a:r>
          <a:endParaRPr lang="en-US" sz="36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128489" y="88179"/>
        <a:ext cx="2834286" cy="3846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0.64883</cdr:x>
      <cdr:y>0.36214</cdr:y>
    </cdr:from>
    <cdr:to>
      <cdr:x>0.83435</cdr:x>
      <cdr:y>0.68686</cdr:y>
    </cdr:to>
    <cdr:sp macro="" textlink="">
      <cdr:nvSpPr>
        <cdr:cNvPr id="3" name="Down Arrow Callout 2"/>
        <cdr:cNvSpPr/>
      </cdr:nvSpPr>
      <cdr:spPr>
        <a:xfrm xmlns:a="http://schemas.openxmlformats.org/drawingml/2006/main">
          <a:off x="6526147" y="1456775"/>
          <a:ext cx="1866123" cy="1306284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400" dirty="0" smtClean="0"/>
            <a:t>60% Reduction</a:t>
          </a:r>
          <a:endParaRPr lang="en-US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BE0601-5D8D-4B75-9A08-A077D5526C1C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B3F199-7501-4D80-A4AC-3439C2EC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4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8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Cost Recovery</a:t>
            </a:r>
          </a:p>
          <a:p>
            <a:r>
              <a:rPr lang="en-US" dirty="0" smtClean="0"/>
              <a:t>Internal:  Enterprise Funds</a:t>
            </a:r>
          </a:p>
          <a:p>
            <a:r>
              <a:rPr lang="en-US" dirty="0" smtClean="0"/>
              <a:t>External:  Auxiliaries/Off campus</a:t>
            </a:r>
            <a:r>
              <a:rPr lang="en-US" baseline="0" dirty="0" smtClean="0"/>
              <a:t> agencies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Cat IV</a:t>
            </a:r>
          </a:p>
          <a:p>
            <a:r>
              <a:rPr lang="en-US" baseline="0" dirty="0" smtClean="0"/>
              <a:t>For materials, services, use of facilities, costs resulting from dishonored payments, etc. </a:t>
            </a:r>
            <a:r>
              <a:rPr lang="en-US" b="1" baseline="0" dirty="0" smtClean="0"/>
              <a:t>EXAMPLE:  Lost ID Card</a:t>
            </a:r>
          </a:p>
          <a:p>
            <a:endParaRPr lang="en-US" baseline="0" dirty="0" smtClean="0"/>
          </a:p>
          <a:p>
            <a:r>
              <a:rPr lang="en-US" baseline="0" dirty="0" smtClean="0"/>
              <a:t>CR &amp; Cat IV merging with Operating Fund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Cat III</a:t>
            </a:r>
          </a:p>
          <a:p>
            <a:r>
              <a:rPr lang="en-US" baseline="0" dirty="0" smtClean="0"/>
              <a:t>Lab fees (Art, Bio, Chemistry,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).  Separate fund for reporting.  Currently each fee separated by fund.  Will you COA fields to identify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66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23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84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Accounting</a:t>
            </a:r>
            <a:r>
              <a:rPr lang="en-US" baseline="0" dirty="0" smtClean="0"/>
              <a:t> &amp; Budget identified revenue source.  Used decision tree provided by </a:t>
            </a:r>
            <a:r>
              <a:rPr lang="en-US" baseline="0" dirty="0" err="1" smtClean="0"/>
              <a:t>systemwide</a:t>
            </a:r>
            <a:r>
              <a:rPr lang="en-US" baseline="0" dirty="0" smtClean="0"/>
              <a:t> sub-group to identify what should be part of Operating Fund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Finishing up initial meetings this week.  One follow up meeting scheduled.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(Cost Recovery/Category III &amp; IV)</a:t>
            </a:r>
          </a:p>
          <a:p>
            <a:pPr defTabSz="931774">
              <a:defRPr/>
            </a:pPr>
            <a:r>
              <a:rPr lang="en-US" dirty="0" smtClean="0"/>
              <a:t>Reduced</a:t>
            </a:r>
            <a:r>
              <a:rPr lang="en-US" baseline="0" dirty="0" smtClean="0"/>
              <a:t> updates for signature author., COA maintenance</a:t>
            </a:r>
          </a:p>
          <a:p>
            <a:pPr defTabSz="931774">
              <a:defRPr/>
            </a:pPr>
            <a:r>
              <a:rPr lang="en-US" baseline="0" dirty="0" smtClean="0"/>
              <a:t>Simplified reporting requirements. </a:t>
            </a:r>
          </a:p>
          <a:p>
            <a:pPr defTabSz="931774">
              <a:defRPr/>
            </a:pPr>
            <a:r>
              <a:rPr lang="en-US" baseline="0" dirty="0" smtClean="0"/>
              <a:t>Budget vs Cash easier for departments to understand</a:t>
            </a:r>
          </a:p>
          <a:p>
            <a:pPr defTabSz="931774">
              <a:defRPr/>
            </a:pPr>
            <a:r>
              <a:rPr lang="en-US" baseline="0" dirty="0" smtClean="0"/>
              <a:t>Reduced guess work for departments on where to spend</a:t>
            </a:r>
          </a:p>
          <a:p>
            <a:pPr defTabSz="931774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6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CR,</a:t>
            </a:r>
            <a:r>
              <a:rPr lang="en-US" baseline="0" dirty="0" smtClean="0"/>
              <a:t> Cat III &amp; IV funds only.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79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77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3F199-7501-4D80-A4AC-3439C2ECDB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63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2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0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0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4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0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7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1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3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6301BF-F0D4-43A5-98D4-47516F87FFD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C01B0A-BC82-4038-A8AB-F6889BCB84D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4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CSUSB </a:t>
            </a:r>
            <a:br>
              <a:rPr lang="en-US" dirty="0" smtClean="0"/>
            </a:br>
            <a:r>
              <a:rPr lang="en-US" dirty="0" smtClean="0"/>
              <a:t>Fund Simplification Plan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Dena Chester, University Budget Director</a:t>
            </a:r>
          </a:p>
          <a:p>
            <a:r>
              <a:rPr lang="en-US" dirty="0" smtClean="0"/>
              <a:t>Matias Farre, UNIVERSITY 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pic>
        <p:nvPicPr>
          <p:cNvPr id="5122" name="Picture 2" descr="Image result for ques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30" y="2220070"/>
            <a:ext cx="5219700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0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Systemwide</a:t>
            </a:r>
            <a:r>
              <a:rPr lang="en-US" sz="2800" dirty="0" smtClean="0"/>
              <a:t> initiative to simplify the recording and reporting of financial activities.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201168" lvl="1" indent="0">
              <a:buNone/>
            </a:pPr>
            <a:endParaRPr lang="en-US" sz="2800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102" name="Picture 6" descr="Image result for me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126" y="3221848"/>
            <a:ext cx="4994804" cy="264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4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doing it?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78333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764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included?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000256"/>
              </p:ext>
            </p:extLst>
          </p:nvPr>
        </p:nvGraphicFramePr>
        <p:xfrm>
          <a:off x="1097280" y="2236407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488" y="1737360"/>
            <a:ext cx="3681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Cost Recovery Activities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96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not included?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599492"/>
              </p:ext>
            </p:extLst>
          </p:nvPr>
        </p:nvGraphicFramePr>
        <p:xfrm>
          <a:off x="1328769" y="2224215"/>
          <a:ext cx="9595421" cy="3627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40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Feedback Timeline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903412"/>
              </p:ext>
            </p:extLst>
          </p:nvPr>
        </p:nvGraphicFramePr>
        <p:xfrm>
          <a:off x="927947" y="2219416"/>
          <a:ext cx="10227733" cy="3699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48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Efficiencies to be Gained</a:t>
            </a:r>
            <a:endParaRPr lang="en-US" dirty="0"/>
          </a:p>
        </p:txBody>
      </p:sp>
      <p:graphicFrame>
        <p:nvGraphicFramePr>
          <p:cNvPr id="31" name="Content Placeholder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79461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39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Efficiencies to be Gained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62964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17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from Divisions/Colleges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16585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653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824</TotalTime>
  <Words>311</Words>
  <Application>Microsoft Office PowerPoint</Application>
  <PresentationFormat>Widescreen</PresentationFormat>
  <Paragraphs>76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CSUSB  Fund Simplification Plan</vt:lpstr>
      <vt:lpstr>What is it?</vt:lpstr>
      <vt:lpstr>Why are we doing it?</vt:lpstr>
      <vt:lpstr>What’s included?</vt:lpstr>
      <vt:lpstr>What’s not included?</vt:lpstr>
      <vt:lpstr>Our Feedback Timeline</vt:lpstr>
      <vt:lpstr>Efficiencies to be Gained</vt:lpstr>
      <vt:lpstr>Efficiencies to be Gained</vt:lpstr>
      <vt:lpstr>Concerns from Divisions/Colleges</vt:lpstr>
      <vt:lpstr>Questions??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CSUSB Fund Simplification Process</dc:title>
  <dc:creator>Dena Chester</dc:creator>
  <cp:lastModifiedBy>Dena Chester</cp:lastModifiedBy>
  <cp:revision>53</cp:revision>
  <cp:lastPrinted>2018-02-12T17:16:32Z</cp:lastPrinted>
  <dcterms:created xsi:type="dcterms:W3CDTF">2018-02-08T21:07:53Z</dcterms:created>
  <dcterms:modified xsi:type="dcterms:W3CDTF">2018-03-13T14:54:54Z</dcterms:modified>
</cp:coreProperties>
</file>