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61" r:id="rId2"/>
  </p:sldIdLst>
  <p:sldSz cx="43891200" cy="32918400"/>
  <p:notesSz cx="6858000" cy="9144000"/>
  <p:defaultTextStyle>
    <a:defPPr>
      <a:defRPr lang="en-US"/>
    </a:defPPr>
    <a:lvl1pPr algn="r" rtl="0" eaLnBrk="0" fontAlgn="base" hangingPunct="0">
      <a:spcBef>
        <a:spcPct val="0"/>
      </a:spcBef>
      <a:spcAft>
        <a:spcPct val="0"/>
      </a:spcAft>
      <a:defRPr sz="4800" kern="1200">
        <a:solidFill>
          <a:schemeClr val="bg1"/>
        </a:solidFill>
        <a:latin typeface="Arial" charset="0"/>
        <a:ea typeface="ＭＳ Ｐゴシック" charset="-128"/>
        <a:cs typeface="ＭＳ Ｐゴシック" charset="-128"/>
      </a:defRPr>
    </a:lvl1pPr>
    <a:lvl2pPr marL="1880577" algn="r" rtl="0" eaLnBrk="0" fontAlgn="base" hangingPunct="0">
      <a:spcBef>
        <a:spcPct val="0"/>
      </a:spcBef>
      <a:spcAft>
        <a:spcPct val="0"/>
      </a:spcAft>
      <a:defRPr sz="4800" kern="1200">
        <a:solidFill>
          <a:schemeClr val="bg1"/>
        </a:solidFill>
        <a:latin typeface="Arial" charset="0"/>
        <a:ea typeface="ＭＳ Ｐゴシック" charset="-128"/>
        <a:cs typeface="ＭＳ Ｐゴシック" charset="-128"/>
      </a:defRPr>
    </a:lvl2pPr>
    <a:lvl3pPr marL="3761152" algn="r" rtl="0" eaLnBrk="0" fontAlgn="base" hangingPunct="0">
      <a:spcBef>
        <a:spcPct val="0"/>
      </a:spcBef>
      <a:spcAft>
        <a:spcPct val="0"/>
      </a:spcAft>
      <a:defRPr sz="4800" kern="1200">
        <a:solidFill>
          <a:schemeClr val="bg1"/>
        </a:solidFill>
        <a:latin typeface="Arial" charset="0"/>
        <a:ea typeface="ＭＳ Ｐゴシック" charset="-128"/>
        <a:cs typeface="ＭＳ Ｐゴシック" charset="-128"/>
      </a:defRPr>
    </a:lvl3pPr>
    <a:lvl4pPr marL="5641731" algn="r" rtl="0" eaLnBrk="0" fontAlgn="base" hangingPunct="0">
      <a:spcBef>
        <a:spcPct val="0"/>
      </a:spcBef>
      <a:spcAft>
        <a:spcPct val="0"/>
      </a:spcAft>
      <a:defRPr sz="4800" kern="1200">
        <a:solidFill>
          <a:schemeClr val="bg1"/>
        </a:solidFill>
        <a:latin typeface="Arial" charset="0"/>
        <a:ea typeface="ＭＳ Ｐゴシック" charset="-128"/>
        <a:cs typeface="ＭＳ Ｐゴシック" charset="-128"/>
      </a:defRPr>
    </a:lvl4pPr>
    <a:lvl5pPr marL="7522307" algn="r" rtl="0" eaLnBrk="0" fontAlgn="base" hangingPunct="0">
      <a:spcBef>
        <a:spcPct val="0"/>
      </a:spcBef>
      <a:spcAft>
        <a:spcPct val="0"/>
      </a:spcAft>
      <a:defRPr sz="4800" kern="1200">
        <a:solidFill>
          <a:schemeClr val="bg1"/>
        </a:solidFill>
        <a:latin typeface="Arial" charset="0"/>
        <a:ea typeface="ＭＳ Ｐゴシック" charset="-128"/>
        <a:cs typeface="ＭＳ Ｐゴシック" charset="-128"/>
      </a:defRPr>
    </a:lvl5pPr>
    <a:lvl6pPr marL="9402884" algn="l" defTabSz="1880577" rtl="0" eaLnBrk="1" latinLnBrk="0" hangingPunct="1">
      <a:defRPr sz="4800" kern="1200">
        <a:solidFill>
          <a:schemeClr val="bg1"/>
        </a:solidFill>
        <a:latin typeface="Arial" charset="0"/>
        <a:ea typeface="ＭＳ Ｐゴシック" charset="-128"/>
        <a:cs typeface="ＭＳ Ｐゴシック" charset="-128"/>
      </a:defRPr>
    </a:lvl6pPr>
    <a:lvl7pPr marL="11283458" algn="l" defTabSz="1880577" rtl="0" eaLnBrk="1" latinLnBrk="0" hangingPunct="1">
      <a:defRPr sz="4800" kern="1200">
        <a:solidFill>
          <a:schemeClr val="bg1"/>
        </a:solidFill>
        <a:latin typeface="Arial" charset="0"/>
        <a:ea typeface="ＭＳ Ｐゴシック" charset="-128"/>
        <a:cs typeface="ＭＳ Ｐゴシック" charset="-128"/>
      </a:defRPr>
    </a:lvl7pPr>
    <a:lvl8pPr marL="13164038" algn="l" defTabSz="1880577" rtl="0" eaLnBrk="1" latinLnBrk="0" hangingPunct="1">
      <a:defRPr sz="4800" kern="1200">
        <a:solidFill>
          <a:schemeClr val="bg1"/>
        </a:solidFill>
        <a:latin typeface="Arial" charset="0"/>
        <a:ea typeface="ＭＳ Ｐゴシック" charset="-128"/>
        <a:cs typeface="ＭＳ Ｐゴシック" charset="-128"/>
      </a:defRPr>
    </a:lvl8pPr>
    <a:lvl9pPr marL="15044612" algn="l" defTabSz="1880577" rtl="0" eaLnBrk="1" latinLnBrk="0" hangingPunct="1">
      <a:defRPr sz="4800" kern="1200">
        <a:solidFill>
          <a:schemeClr val="bg1"/>
        </a:solidFill>
        <a:latin typeface="Arial" charset="0"/>
        <a:ea typeface="ＭＳ Ｐゴシック" charset="-128"/>
        <a:cs typeface="ＭＳ Ｐゴシック" charset="-128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1488">
          <p15:clr>
            <a:srgbClr val="A4A3A4"/>
          </p15:clr>
        </p15:guide>
        <p15:guide id="2" pos="2880">
          <p15:clr>
            <a:srgbClr val="A4A3A4"/>
          </p15:clr>
        </p15:guide>
        <p15:guide id="3" pos="432">
          <p15:clr>
            <a:srgbClr val="A4A3A4"/>
          </p15:clr>
        </p15:guide>
        <p15:guide id="4" pos="5280">
          <p15:clr>
            <a:srgbClr val="A4A3A4"/>
          </p15:clr>
        </p15:guide>
        <p15:guide id="5" pos="720">
          <p15:clr>
            <a:srgbClr val="A4A3A4"/>
          </p15:clr>
        </p15:guide>
        <p15:guide id="6" pos="981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2" clrMode="gray" scaleToFitPaper="1" frameSlides="1"/>
  <p:clrMru>
    <a:srgbClr val="CDCECC"/>
    <a:srgbClr val="0066CC"/>
    <a:srgbClr val="D1D1D1"/>
    <a:srgbClr val="F4F4F4"/>
    <a:srgbClr val="F7092C"/>
    <a:srgbClr val="7BBE49"/>
    <a:srgbClr val="2A7E41"/>
    <a:srgbClr val="F2D362"/>
    <a:srgbClr val="24467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70" autoAdjust="0"/>
    <p:restoredTop sz="98504" autoAdjust="0"/>
  </p:normalViewPr>
  <p:slideViewPr>
    <p:cSldViewPr showGuides="1">
      <p:cViewPr>
        <p:scale>
          <a:sx n="23" d="100"/>
          <a:sy n="23" d="100"/>
        </p:scale>
        <p:origin x="-1144" y="-576"/>
      </p:cViewPr>
      <p:guideLst>
        <p:guide orient="horz" pos="7145"/>
        <p:guide pos="13824"/>
        <p:guide pos="2074"/>
        <p:guide pos="25344"/>
        <p:guide pos="3456"/>
        <p:guide pos="471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howGuides="1">
      <p:cViewPr varScale="1">
        <p:scale>
          <a:sx n="116" d="100"/>
          <a:sy n="116" d="100"/>
        </p:scale>
        <p:origin x="-4152" y="-11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handoutMaster" Target="handoutMasters/handoutMaster1.xml"/><Relationship Id="rId5" Type="http://schemas.openxmlformats.org/officeDocument/2006/relationships/printerSettings" Target="printerSettings/printerSettings1.bin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1744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1744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1744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0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fld id="{DEA8CCA5-0865-E648-80F1-6D199FD5583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176221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2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112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2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fld id="{756FA5F3-902D-2A46-A9CC-2BC53503133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145478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48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1880577" algn="l" rtl="0" eaLnBrk="0" fontAlgn="base" hangingPunct="0">
      <a:spcBef>
        <a:spcPct val="30000"/>
      </a:spcBef>
      <a:spcAft>
        <a:spcPct val="0"/>
      </a:spcAft>
      <a:defRPr sz="48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3761152" algn="l" rtl="0" eaLnBrk="0" fontAlgn="base" hangingPunct="0">
      <a:spcBef>
        <a:spcPct val="30000"/>
      </a:spcBef>
      <a:spcAft>
        <a:spcPct val="0"/>
      </a:spcAft>
      <a:defRPr sz="48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5641731" algn="l" rtl="0" eaLnBrk="0" fontAlgn="base" hangingPunct="0">
      <a:spcBef>
        <a:spcPct val="30000"/>
      </a:spcBef>
      <a:spcAft>
        <a:spcPct val="0"/>
      </a:spcAft>
      <a:defRPr sz="48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7522307" algn="l" rtl="0" eaLnBrk="0" fontAlgn="base" hangingPunct="0">
      <a:spcBef>
        <a:spcPct val="30000"/>
      </a:spcBef>
      <a:spcAft>
        <a:spcPct val="0"/>
      </a:spcAft>
      <a:defRPr sz="48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9402884" algn="l" defTabSz="1880577" rtl="0" eaLnBrk="1" latinLnBrk="0" hangingPunct="1">
      <a:defRPr sz="4800" kern="1200">
        <a:solidFill>
          <a:schemeClr val="tx1"/>
        </a:solidFill>
        <a:latin typeface="+mn-lt"/>
        <a:ea typeface="+mn-ea"/>
        <a:cs typeface="+mn-cs"/>
      </a:defRPr>
    </a:lvl6pPr>
    <a:lvl7pPr marL="11283458" algn="l" defTabSz="1880577" rtl="0" eaLnBrk="1" latinLnBrk="0" hangingPunct="1">
      <a:defRPr sz="4800" kern="1200">
        <a:solidFill>
          <a:schemeClr val="tx1"/>
        </a:solidFill>
        <a:latin typeface="+mn-lt"/>
        <a:ea typeface="+mn-ea"/>
        <a:cs typeface="+mn-cs"/>
      </a:defRPr>
    </a:lvl7pPr>
    <a:lvl8pPr marL="13164038" algn="l" defTabSz="1880577" rtl="0" eaLnBrk="1" latinLnBrk="0" hangingPunct="1">
      <a:defRPr sz="4800" kern="1200">
        <a:solidFill>
          <a:schemeClr val="tx1"/>
        </a:solidFill>
        <a:latin typeface="+mn-lt"/>
        <a:ea typeface="+mn-ea"/>
        <a:cs typeface="+mn-cs"/>
      </a:defRPr>
    </a:lvl8pPr>
    <a:lvl9pPr marL="15044612" algn="l" defTabSz="1880577" rtl="0" eaLnBrk="1" latinLnBrk="0" hangingPunct="1">
      <a:defRPr sz="48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51BFD28-7A0B-6D45-BFDE-1C70AEA9E9BE}" type="slidenum">
              <a:rPr lang="en-US"/>
              <a:pPr/>
              <a:t>1</a:t>
            </a:fld>
            <a:endParaRPr lang="en-US"/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16078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hyperlink" Target="http://www.youtube.com/watch?v=lFZ0z5Fm-Ng" TargetMode="External"/><Relationship Id="rId3" Type="http://schemas.openxmlformats.org/officeDocument/2006/relationships/image" Target="../media/image2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8"/>
          <p:cNvSpPr>
            <a:spLocks noChangeArrowheads="1"/>
          </p:cNvSpPr>
          <p:nvPr userDrawn="1"/>
        </p:nvSpPr>
        <p:spPr bwMode="auto">
          <a:xfrm>
            <a:off x="4" y="0"/>
            <a:ext cx="43935091" cy="1133856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lIns="376115" tIns="188058" rIns="376115" bIns="188058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" name="Picture Placeholder 8"/>
          <p:cNvSpPr>
            <a:spLocks noGrp="1"/>
          </p:cNvSpPr>
          <p:nvPr>
            <p:ph type="pic" sz="quarter" idx="10"/>
          </p:nvPr>
        </p:nvSpPr>
        <p:spPr>
          <a:xfrm>
            <a:off x="4" y="11338560"/>
            <a:ext cx="43935091" cy="2121408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67101" y="21153124"/>
            <a:ext cx="37307520" cy="6537962"/>
          </a:xfrm>
        </p:spPr>
        <p:txBody>
          <a:bodyPr anchor="t"/>
          <a:lstStyle>
            <a:lvl1pPr algn="l">
              <a:defRPr sz="16500" b="1" cap="all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67101" y="13952227"/>
            <a:ext cx="37307520" cy="7200897"/>
          </a:xfrm>
        </p:spPr>
        <p:txBody>
          <a:bodyPr anchor="b"/>
          <a:lstStyle>
            <a:lvl1pPr marL="0" indent="0">
              <a:buNone/>
              <a:defRPr sz="810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defRPr>
            </a:lvl1pPr>
            <a:lvl2pPr marL="1880577" indent="0">
              <a:buNone/>
              <a:defRPr sz="7300"/>
            </a:lvl2pPr>
            <a:lvl3pPr marL="3761152" indent="0">
              <a:buNone/>
              <a:defRPr sz="6500"/>
            </a:lvl3pPr>
            <a:lvl4pPr marL="5641731" indent="0">
              <a:buNone/>
              <a:defRPr sz="5800"/>
            </a:lvl4pPr>
            <a:lvl5pPr marL="7522307" indent="0">
              <a:buNone/>
              <a:defRPr sz="5800"/>
            </a:lvl5pPr>
            <a:lvl6pPr marL="9402884" indent="0">
              <a:buNone/>
              <a:defRPr sz="5800"/>
            </a:lvl6pPr>
            <a:lvl7pPr marL="11283458" indent="0">
              <a:buNone/>
              <a:defRPr sz="5800"/>
            </a:lvl7pPr>
            <a:lvl8pPr marL="13164038" indent="0">
              <a:buNone/>
              <a:defRPr sz="5800"/>
            </a:lvl8pPr>
            <a:lvl9pPr marL="15044612" indent="0">
              <a:buNone/>
              <a:defRPr sz="5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pic>
        <p:nvPicPr>
          <p:cNvPr id="6" name="Picture 8" descr="csusb_logo_1-main-w">
            <a:hlinkClick r:id="rId2"/>
          </p:cNvPr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11338564" y="2560321"/>
            <a:ext cx="20680680" cy="6141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8718970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3" y="1310641"/>
            <a:ext cx="14439901" cy="5577840"/>
          </a:xfrm>
        </p:spPr>
        <p:txBody>
          <a:bodyPr anchor="b"/>
          <a:lstStyle>
            <a:lvl1pPr algn="l">
              <a:defRPr sz="81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160239" y="1310645"/>
            <a:ext cx="24536401" cy="28094944"/>
          </a:xfrm>
        </p:spPr>
        <p:txBody>
          <a:bodyPr/>
          <a:lstStyle>
            <a:lvl1pPr>
              <a:defRPr sz="13200"/>
            </a:lvl1pPr>
            <a:lvl2pPr>
              <a:defRPr sz="11500"/>
            </a:lvl2pPr>
            <a:lvl3pPr>
              <a:defRPr sz="9900"/>
            </a:lvl3pPr>
            <a:lvl4pPr>
              <a:defRPr sz="8100"/>
            </a:lvl4pPr>
            <a:lvl5pPr>
              <a:defRPr sz="8100"/>
            </a:lvl5pPr>
            <a:lvl6pPr>
              <a:defRPr sz="8100"/>
            </a:lvl6pPr>
            <a:lvl7pPr>
              <a:defRPr sz="8100"/>
            </a:lvl7pPr>
            <a:lvl8pPr>
              <a:defRPr sz="8100"/>
            </a:lvl8pPr>
            <a:lvl9pPr>
              <a:defRPr sz="81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94563" y="6888485"/>
            <a:ext cx="14439901" cy="22517104"/>
          </a:xfrm>
        </p:spPr>
        <p:txBody>
          <a:bodyPr/>
          <a:lstStyle>
            <a:lvl1pPr marL="0" indent="0">
              <a:buNone/>
              <a:defRPr sz="5800"/>
            </a:lvl1pPr>
            <a:lvl2pPr marL="1880577" indent="0">
              <a:buNone/>
              <a:defRPr sz="4800"/>
            </a:lvl2pPr>
            <a:lvl3pPr marL="3761152" indent="0">
              <a:buNone/>
              <a:defRPr sz="4000"/>
            </a:lvl3pPr>
            <a:lvl4pPr marL="5641731" indent="0">
              <a:buNone/>
              <a:defRPr sz="3700"/>
            </a:lvl4pPr>
            <a:lvl5pPr marL="7522307" indent="0">
              <a:buNone/>
              <a:defRPr sz="3700"/>
            </a:lvl5pPr>
            <a:lvl6pPr marL="9402884" indent="0">
              <a:buNone/>
              <a:defRPr sz="3700"/>
            </a:lvl6pPr>
            <a:lvl7pPr marL="11283458" indent="0">
              <a:buNone/>
              <a:defRPr sz="3700"/>
            </a:lvl7pPr>
            <a:lvl8pPr marL="13164038" indent="0">
              <a:buNone/>
              <a:defRPr sz="3700"/>
            </a:lvl8pPr>
            <a:lvl9pPr marL="15044612" indent="0">
              <a:buNone/>
              <a:defRPr sz="37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02982" y="23042881"/>
            <a:ext cx="26334720" cy="2720343"/>
          </a:xfrm>
        </p:spPr>
        <p:txBody>
          <a:bodyPr anchor="b"/>
          <a:lstStyle>
            <a:lvl1pPr algn="l">
              <a:defRPr sz="81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602982" y="2941321"/>
            <a:ext cx="26334720" cy="19751040"/>
          </a:xfrm>
        </p:spPr>
        <p:txBody>
          <a:bodyPr/>
          <a:lstStyle>
            <a:lvl1pPr marL="0" indent="0">
              <a:buNone/>
              <a:defRPr sz="13200"/>
            </a:lvl1pPr>
            <a:lvl2pPr marL="1880577" indent="0">
              <a:buNone/>
              <a:defRPr sz="11500"/>
            </a:lvl2pPr>
            <a:lvl3pPr marL="3761152" indent="0">
              <a:buNone/>
              <a:defRPr sz="9900"/>
            </a:lvl3pPr>
            <a:lvl4pPr marL="5641731" indent="0">
              <a:buNone/>
              <a:defRPr sz="8100"/>
            </a:lvl4pPr>
            <a:lvl5pPr marL="7522307" indent="0">
              <a:buNone/>
              <a:defRPr sz="8100"/>
            </a:lvl5pPr>
            <a:lvl6pPr marL="9402884" indent="0">
              <a:buNone/>
              <a:defRPr sz="8100"/>
            </a:lvl6pPr>
            <a:lvl7pPr marL="11283458" indent="0">
              <a:buNone/>
              <a:defRPr sz="8100"/>
            </a:lvl7pPr>
            <a:lvl8pPr marL="13164038" indent="0">
              <a:buNone/>
              <a:defRPr sz="8100"/>
            </a:lvl8pPr>
            <a:lvl9pPr marL="15044612" indent="0">
              <a:buNone/>
              <a:defRPr sz="81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02982" y="25763225"/>
            <a:ext cx="26334720" cy="3863337"/>
          </a:xfrm>
        </p:spPr>
        <p:txBody>
          <a:bodyPr/>
          <a:lstStyle>
            <a:lvl1pPr marL="0" indent="0">
              <a:buNone/>
              <a:defRPr sz="5800"/>
            </a:lvl1pPr>
            <a:lvl2pPr marL="1880577" indent="0">
              <a:buNone/>
              <a:defRPr sz="4800"/>
            </a:lvl2pPr>
            <a:lvl3pPr marL="3761152" indent="0">
              <a:buNone/>
              <a:defRPr sz="4000"/>
            </a:lvl3pPr>
            <a:lvl4pPr marL="5641731" indent="0">
              <a:buNone/>
              <a:defRPr sz="3700"/>
            </a:lvl4pPr>
            <a:lvl5pPr marL="7522307" indent="0">
              <a:buNone/>
              <a:defRPr sz="3700"/>
            </a:lvl5pPr>
            <a:lvl6pPr marL="9402884" indent="0">
              <a:buNone/>
              <a:defRPr sz="3700"/>
            </a:lvl6pPr>
            <a:lvl7pPr marL="11283458" indent="0">
              <a:buNone/>
              <a:defRPr sz="3700"/>
            </a:lvl7pPr>
            <a:lvl8pPr marL="13164038" indent="0">
              <a:buNone/>
              <a:defRPr sz="3700"/>
            </a:lvl8pPr>
            <a:lvl9pPr marL="15044612" indent="0">
              <a:buNone/>
              <a:defRPr sz="37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1272478" y="731524"/>
            <a:ext cx="9326882" cy="17396464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291840" y="731524"/>
            <a:ext cx="27249122" cy="1739646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91840" y="10226046"/>
            <a:ext cx="37307520" cy="705612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583680" y="18653760"/>
            <a:ext cx="30723840" cy="8412480"/>
          </a:xfrm>
        </p:spPr>
        <p:txBody>
          <a:bodyPr/>
          <a:lstStyle>
            <a:lvl1pPr marL="0" indent="0" algn="ctr">
              <a:buNone/>
              <a:defRPr/>
            </a:lvl1pPr>
            <a:lvl2pPr marL="1880577" indent="0" algn="ctr">
              <a:buNone/>
              <a:defRPr/>
            </a:lvl2pPr>
            <a:lvl3pPr marL="3761152" indent="0" algn="ctr">
              <a:buNone/>
              <a:defRPr/>
            </a:lvl3pPr>
            <a:lvl4pPr marL="5641731" indent="0" algn="ctr">
              <a:buNone/>
              <a:defRPr/>
            </a:lvl4pPr>
            <a:lvl5pPr marL="7522307" indent="0" algn="ctr">
              <a:buNone/>
              <a:defRPr/>
            </a:lvl5pPr>
            <a:lvl6pPr marL="9402884" indent="0" algn="ctr">
              <a:buNone/>
              <a:defRPr/>
            </a:lvl6pPr>
            <a:lvl7pPr marL="11283458" indent="0" algn="ctr">
              <a:buNone/>
              <a:defRPr/>
            </a:lvl7pPr>
            <a:lvl8pPr marL="13164038" indent="0" algn="ctr">
              <a:buNone/>
              <a:defRPr/>
            </a:lvl8pPr>
            <a:lvl9pPr marL="15044612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67101" y="21153124"/>
            <a:ext cx="37307520" cy="6537962"/>
          </a:xfrm>
        </p:spPr>
        <p:txBody>
          <a:bodyPr anchor="t"/>
          <a:lstStyle>
            <a:lvl1pPr algn="l">
              <a:defRPr sz="165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67101" y="13952227"/>
            <a:ext cx="37307520" cy="7200897"/>
          </a:xfrm>
        </p:spPr>
        <p:txBody>
          <a:bodyPr anchor="b"/>
          <a:lstStyle>
            <a:lvl1pPr marL="0" indent="0">
              <a:buNone/>
              <a:defRPr sz="8100"/>
            </a:lvl1pPr>
            <a:lvl2pPr marL="1880577" indent="0">
              <a:buNone/>
              <a:defRPr sz="7300"/>
            </a:lvl2pPr>
            <a:lvl3pPr marL="3761152" indent="0">
              <a:buNone/>
              <a:defRPr sz="6500"/>
            </a:lvl3pPr>
            <a:lvl4pPr marL="5641731" indent="0">
              <a:buNone/>
              <a:defRPr sz="5800"/>
            </a:lvl4pPr>
            <a:lvl5pPr marL="7522307" indent="0">
              <a:buNone/>
              <a:defRPr sz="5800"/>
            </a:lvl5pPr>
            <a:lvl6pPr marL="9402884" indent="0">
              <a:buNone/>
              <a:defRPr sz="5800"/>
            </a:lvl6pPr>
            <a:lvl7pPr marL="11283458" indent="0">
              <a:buNone/>
              <a:defRPr sz="5800"/>
            </a:lvl7pPr>
            <a:lvl8pPr marL="13164038" indent="0">
              <a:buNone/>
              <a:defRPr sz="5800"/>
            </a:lvl8pPr>
            <a:lvl9pPr marL="15044612" indent="0">
              <a:buNone/>
              <a:defRPr sz="58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18"/>
          <p:cNvSpPr>
            <a:spLocks noChangeArrowheads="1"/>
          </p:cNvSpPr>
          <p:nvPr userDrawn="1"/>
        </p:nvSpPr>
        <p:spPr bwMode="auto">
          <a:xfrm>
            <a:off x="28529283" y="0"/>
            <a:ext cx="15384777" cy="32918400"/>
          </a:xfrm>
          <a:prstGeom prst="rect">
            <a:avLst/>
          </a:prstGeom>
          <a:gradFill flip="none" rotWithShape="1">
            <a:gsLst>
              <a:gs pos="0">
                <a:schemeClr val="accent1"/>
              </a:gs>
              <a:gs pos="100000">
                <a:srgbClr val="244671"/>
              </a:gs>
            </a:gsLst>
            <a:lin ang="5100000" scaled="0"/>
            <a:tileRect/>
          </a:gradFill>
          <a:ln w="9525">
            <a:noFill/>
            <a:miter lim="800000"/>
            <a:headEnd/>
            <a:tailEnd/>
          </a:ln>
          <a:effectLst/>
        </p:spPr>
        <p:txBody>
          <a:bodyPr wrap="none" lIns="376115" tIns="188058" rIns="376115" bIns="188058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Rectangle 9"/>
          <p:cNvSpPr>
            <a:spLocks noChangeArrowheads="1"/>
          </p:cNvSpPr>
          <p:nvPr userDrawn="1"/>
        </p:nvSpPr>
        <p:spPr bwMode="auto">
          <a:xfrm>
            <a:off x="5" y="30723843"/>
            <a:ext cx="43936920" cy="2240282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376115" tIns="188058" rIns="376115" bIns="188058" anchor="ctr">
            <a:prstTxWarp prst="textNoShape">
              <a:avLst/>
            </a:prstTxWarp>
          </a:bodyPr>
          <a:lstStyle/>
          <a:p>
            <a:pPr>
              <a:defRPr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91840" y="1463040"/>
            <a:ext cx="24140160" cy="548640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pic>
        <p:nvPicPr>
          <p:cNvPr id="14" name="Picture 7" descr="csusb_logo_3-full-1line_w.pdf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10241280" y="30723848"/>
            <a:ext cx="23408640" cy="19126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Text Placeholder 17"/>
          <p:cNvSpPr>
            <a:spLocks noGrp="1"/>
          </p:cNvSpPr>
          <p:nvPr>
            <p:ph type="body" sz="quarter" idx="10"/>
          </p:nvPr>
        </p:nvSpPr>
        <p:spPr>
          <a:xfrm>
            <a:off x="3291840" y="8046720"/>
            <a:ext cx="24140160" cy="20116800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20" name="Picture Placeholder 2"/>
          <p:cNvSpPr>
            <a:spLocks noGrp="1"/>
          </p:cNvSpPr>
          <p:nvPr>
            <p:ph type="pic" idx="11"/>
          </p:nvPr>
        </p:nvSpPr>
        <p:spPr>
          <a:xfrm rot="21345362">
            <a:off x="30150889" y="12152492"/>
            <a:ext cx="12421210" cy="8339328"/>
          </a:xfr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/>
          <a:lstStyle>
            <a:lvl1pPr marL="0" indent="0">
              <a:buNone/>
              <a:defRPr sz="13200"/>
            </a:lvl1pPr>
            <a:lvl2pPr marL="1880577" indent="0">
              <a:buNone/>
              <a:defRPr sz="11500"/>
            </a:lvl2pPr>
            <a:lvl3pPr marL="3761152" indent="0">
              <a:buNone/>
              <a:defRPr sz="9900"/>
            </a:lvl3pPr>
            <a:lvl4pPr marL="5641731" indent="0">
              <a:buNone/>
              <a:defRPr sz="8100"/>
            </a:lvl4pPr>
            <a:lvl5pPr marL="7522307" indent="0">
              <a:buNone/>
              <a:defRPr sz="8100"/>
            </a:lvl5pPr>
            <a:lvl6pPr marL="9402884" indent="0">
              <a:buNone/>
              <a:defRPr sz="8100"/>
            </a:lvl6pPr>
            <a:lvl7pPr marL="11283458" indent="0">
              <a:buNone/>
              <a:defRPr sz="8100"/>
            </a:lvl7pPr>
            <a:lvl8pPr marL="13164038" indent="0">
              <a:buNone/>
              <a:defRPr sz="8100"/>
            </a:lvl8pPr>
            <a:lvl9pPr marL="15044612" indent="0">
              <a:buNone/>
              <a:defRPr sz="8100"/>
            </a:lvl9pPr>
          </a:lstStyle>
          <a:p>
            <a:pPr lvl="0"/>
            <a:endParaRPr lang="en-US" noProof="0" smtClean="0"/>
          </a:p>
        </p:txBody>
      </p:sp>
      <p:sp>
        <p:nvSpPr>
          <p:cNvPr id="21" name="Picture Placeholder 2"/>
          <p:cNvSpPr>
            <a:spLocks noGrp="1"/>
          </p:cNvSpPr>
          <p:nvPr>
            <p:ph type="pic" idx="12"/>
          </p:nvPr>
        </p:nvSpPr>
        <p:spPr>
          <a:xfrm rot="297885">
            <a:off x="29902181" y="21735913"/>
            <a:ext cx="12421210" cy="8339328"/>
          </a:xfr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/>
          <a:lstStyle>
            <a:lvl1pPr marL="0" indent="0">
              <a:buNone/>
              <a:defRPr sz="13200"/>
            </a:lvl1pPr>
            <a:lvl2pPr marL="1880577" indent="0">
              <a:buNone/>
              <a:defRPr sz="11500"/>
            </a:lvl2pPr>
            <a:lvl3pPr marL="3761152" indent="0">
              <a:buNone/>
              <a:defRPr sz="9900"/>
            </a:lvl3pPr>
            <a:lvl4pPr marL="5641731" indent="0">
              <a:buNone/>
              <a:defRPr sz="8100"/>
            </a:lvl4pPr>
            <a:lvl5pPr marL="7522307" indent="0">
              <a:buNone/>
              <a:defRPr sz="8100"/>
            </a:lvl5pPr>
            <a:lvl6pPr marL="9402884" indent="0">
              <a:buNone/>
              <a:defRPr sz="8100"/>
            </a:lvl6pPr>
            <a:lvl7pPr marL="11283458" indent="0">
              <a:buNone/>
              <a:defRPr sz="8100"/>
            </a:lvl7pPr>
            <a:lvl8pPr marL="13164038" indent="0">
              <a:buNone/>
              <a:defRPr sz="8100"/>
            </a:lvl8pPr>
            <a:lvl9pPr marL="15044612" indent="0">
              <a:buNone/>
              <a:defRPr sz="8100"/>
            </a:lvl9pPr>
          </a:lstStyle>
          <a:p>
            <a:pPr lvl="0"/>
            <a:endParaRPr lang="en-US" noProof="0" smtClean="0"/>
          </a:p>
        </p:txBody>
      </p:sp>
      <p:sp>
        <p:nvSpPr>
          <p:cNvPr id="19" name="Picture Placeholder 2"/>
          <p:cNvSpPr>
            <a:spLocks noGrp="1"/>
          </p:cNvSpPr>
          <p:nvPr>
            <p:ph type="pic" idx="1"/>
          </p:nvPr>
        </p:nvSpPr>
        <p:spPr>
          <a:xfrm rot="207395">
            <a:off x="29500901" y="3292937"/>
            <a:ext cx="12421210" cy="8339328"/>
          </a:xfr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/>
          <a:lstStyle>
            <a:lvl1pPr marL="0" indent="0">
              <a:buNone/>
              <a:defRPr sz="13200"/>
            </a:lvl1pPr>
            <a:lvl2pPr marL="1880577" indent="0">
              <a:buNone/>
              <a:defRPr sz="11500"/>
            </a:lvl2pPr>
            <a:lvl3pPr marL="3761152" indent="0">
              <a:buNone/>
              <a:defRPr sz="9900"/>
            </a:lvl3pPr>
            <a:lvl4pPr marL="5641731" indent="0">
              <a:buNone/>
              <a:defRPr sz="8100"/>
            </a:lvl4pPr>
            <a:lvl5pPr marL="7522307" indent="0">
              <a:buNone/>
              <a:defRPr sz="8100"/>
            </a:lvl5pPr>
            <a:lvl6pPr marL="9402884" indent="0">
              <a:buNone/>
              <a:defRPr sz="8100"/>
            </a:lvl6pPr>
            <a:lvl7pPr marL="11283458" indent="0">
              <a:buNone/>
              <a:defRPr sz="8100"/>
            </a:lvl7pPr>
            <a:lvl8pPr marL="13164038" indent="0">
              <a:buNone/>
              <a:defRPr sz="8100"/>
            </a:lvl8pPr>
            <a:lvl9pPr marL="15044612" indent="0">
              <a:buNone/>
              <a:defRPr sz="8100"/>
            </a:lvl9pPr>
          </a:lstStyle>
          <a:p>
            <a:pPr lvl="0"/>
            <a:endParaRPr lang="en-US" noProof="0" dirty="0" smtClean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18"/>
          <p:cNvSpPr>
            <a:spLocks noChangeArrowheads="1"/>
          </p:cNvSpPr>
          <p:nvPr userDrawn="1"/>
        </p:nvSpPr>
        <p:spPr bwMode="auto">
          <a:xfrm>
            <a:off x="3" y="0"/>
            <a:ext cx="43914057" cy="32918400"/>
          </a:xfrm>
          <a:prstGeom prst="rect">
            <a:avLst/>
          </a:prstGeom>
          <a:gradFill flip="none" rotWithShape="1">
            <a:gsLst>
              <a:gs pos="0">
                <a:schemeClr val="accent1"/>
              </a:gs>
              <a:gs pos="100000">
                <a:srgbClr val="244671"/>
              </a:gs>
            </a:gsLst>
            <a:lin ang="5100000" scaled="0"/>
            <a:tileRect/>
          </a:gradFill>
          <a:ln w="9525">
            <a:noFill/>
            <a:miter lim="800000"/>
            <a:headEnd/>
            <a:tailEnd/>
          </a:ln>
          <a:effectLst/>
        </p:spPr>
        <p:txBody>
          <a:bodyPr wrap="none" lIns="376115" tIns="188058" rIns="376115" bIns="188058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Rectangle 9"/>
          <p:cNvSpPr>
            <a:spLocks noChangeArrowheads="1"/>
          </p:cNvSpPr>
          <p:nvPr userDrawn="1"/>
        </p:nvSpPr>
        <p:spPr bwMode="auto">
          <a:xfrm>
            <a:off x="5" y="30723843"/>
            <a:ext cx="43936920" cy="2240282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376115" tIns="188058" rIns="376115" bIns="188058" anchor="ctr">
            <a:prstTxWarp prst="textNoShape">
              <a:avLst/>
            </a:prstTxWarp>
          </a:bodyPr>
          <a:lstStyle/>
          <a:p>
            <a:pPr>
              <a:defRPr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91840" y="1463040"/>
            <a:ext cx="24140160" cy="54864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pic>
        <p:nvPicPr>
          <p:cNvPr id="14" name="Picture 7" descr="csusb_logo_3-full-1line_w.pdf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10241280" y="30723848"/>
            <a:ext cx="23408640" cy="19126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Text Placeholder 17"/>
          <p:cNvSpPr>
            <a:spLocks noGrp="1"/>
          </p:cNvSpPr>
          <p:nvPr>
            <p:ph type="body" sz="quarter" idx="10"/>
          </p:nvPr>
        </p:nvSpPr>
        <p:spPr>
          <a:xfrm>
            <a:off x="3291840" y="8046720"/>
            <a:ext cx="24140160" cy="2011680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20" name="Picture Placeholder 2"/>
          <p:cNvSpPr>
            <a:spLocks noGrp="1"/>
          </p:cNvSpPr>
          <p:nvPr>
            <p:ph type="pic" idx="11"/>
          </p:nvPr>
        </p:nvSpPr>
        <p:spPr>
          <a:xfrm rot="21345362">
            <a:off x="30150889" y="12152492"/>
            <a:ext cx="12421210" cy="8339328"/>
          </a:xfr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/>
          <a:lstStyle>
            <a:lvl1pPr marL="0" indent="0">
              <a:buNone/>
              <a:defRPr sz="13200"/>
            </a:lvl1pPr>
            <a:lvl2pPr marL="1880577" indent="0">
              <a:buNone/>
              <a:defRPr sz="11500"/>
            </a:lvl2pPr>
            <a:lvl3pPr marL="3761152" indent="0">
              <a:buNone/>
              <a:defRPr sz="9900"/>
            </a:lvl3pPr>
            <a:lvl4pPr marL="5641731" indent="0">
              <a:buNone/>
              <a:defRPr sz="8100"/>
            </a:lvl4pPr>
            <a:lvl5pPr marL="7522307" indent="0">
              <a:buNone/>
              <a:defRPr sz="8100"/>
            </a:lvl5pPr>
            <a:lvl6pPr marL="9402884" indent="0">
              <a:buNone/>
              <a:defRPr sz="8100"/>
            </a:lvl6pPr>
            <a:lvl7pPr marL="11283458" indent="0">
              <a:buNone/>
              <a:defRPr sz="8100"/>
            </a:lvl7pPr>
            <a:lvl8pPr marL="13164038" indent="0">
              <a:buNone/>
              <a:defRPr sz="8100"/>
            </a:lvl8pPr>
            <a:lvl9pPr marL="15044612" indent="0">
              <a:buNone/>
              <a:defRPr sz="8100"/>
            </a:lvl9pPr>
          </a:lstStyle>
          <a:p>
            <a:pPr lvl="0"/>
            <a:endParaRPr lang="en-US" noProof="0" smtClean="0"/>
          </a:p>
        </p:txBody>
      </p:sp>
      <p:sp>
        <p:nvSpPr>
          <p:cNvPr id="21" name="Picture Placeholder 2"/>
          <p:cNvSpPr>
            <a:spLocks noGrp="1"/>
          </p:cNvSpPr>
          <p:nvPr>
            <p:ph type="pic" idx="12"/>
          </p:nvPr>
        </p:nvSpPr>
        <p:spPr>
          <a:xfrm rot="297885">
            <a:off x="29902181" y="21735913"/>
            <a:ext cx="12421210" cy="8339328"/>
          </a:xfr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/>
          <a:lstStyle>
            <a:lvl1pPr marL="0" indent="0">
              <a:buNone/>
              <a:defRPr sz="13200"/>
            </a:lvl1pPr>
            <a:lvl2pPr marL="1880577" indent="0">
              <a:buNone/>
              <a:defRPr sz="11500"/>
            </a:lvl2pPr>
            <a:lvl3pPr marL="3761152" indent="0">
              <a:buNone/>
              <a:defRPr sz="9900"/>
            </a:lvl3pPr>
            <a:lvl4pPr marL="5641731" indent="0">
              <a:buNone/>
              <a:defRPr sz="8100"/>
            </a:lvl4pPr>
            <a:lvl5pPr marL="7522307" indent="0">
              <a:buNone/>
              <a:defRPr sz="8100"/>
            </a:lvl5pPr>
            <a:lvl6pPr marL="9402884" indent="0">
              <a:buNone/>
              <a:defRPr sz="8100"/>
            </a:lvl6pPr>
            <a:lvl7pPr marL="11283458" indent="0">
              <a:buNone/>
              <a:defRPr sz="8100"/>
            </a:lvl7pPr>
            <a:lvl8pPr marL="13164038" indent="0">
              <a:buNone/>
              <a:defRPr sz="8100"/>
            </a:lvl8pPr>
            <a:lvl9pPr marL="15044612" indent="0">
              <a:buNone/>
              <a:defRPr sz="8100"/>
            </a:lvl9pPr>
          </a:lstStyle>
          <a:p>
            <a:pPr lvl="0"/>
            <a:endParaRPr lang="en-US" noProof="0" smtClean="0"/>
          </a:p>
        </p:txBody>
      </p:sp>
      <p:sp>
        <p:nvSpPr>
          <p:cNvPr id="19" name="Picture Placeholder 2"/>
          <p:cNvSpPr>
            <a:spLocks noGrp="1"/>
          </p:cNvSpPr>
          <p:nvPr>
            <p:ph type="pic" idx="1"/>
          </p:nvPr>
        </p:nvSpPr>
        <p:spPr>
          <a:xfrm rot="207395">
            <a:off x="29500901" y="3292937"/>
            <a:ext cx="12421210" cy="8339328"/>
          </a:xfr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/>
          <a:lstStyle>
            <a:lvl1pPr marL="0" indent="0">
              <a:buNone/>
              <a:defRPr sz="13200"/>
            </a:lvl1pPr>
            <a:lvl2pPr marL="1880577" indent="0">
              <a:buNone/>
              <a:defRPr sz="11500"/>
            </a:lvl2pPr>
            <a:lvl3pPr marL="3761152" indent="0">
              <a:buNone/>
              <a:defRPr sz="9900"/>
            </a:lvl3pPr>
            <a:lvl4pPr marL="5641731" indent="0">
              <a:buNone/>
              <a:defRPr sz="8100"/>
            </a:lvl4pPr>
            <a:lvl5pPr marL="7522307" indent="0">
              <a:buNone/>
              <a:defRPr sz="8100"/>
            </a:lvl5pPr>
            <a:lvl6pPr marL="9402884" indent="0">
              <a:buNone/>
              <a:defRPr sz="8100"/>
            </a:lvl6pPr>
            <a:lvl7pPr marL="11283458" indent="0">
              <a:buNone/>
              <a:defRPr sz="8100"/>
            </a:lvl7pPr>
            <a:lvl8pPr marL="13164038" indent="0">
              <a:buNone/>
              <a:defRPr sz="8100"/>
            </a:lvl8pPr>
            <a:lvl9pPr marL="15044612" indent="0">
              <a:buNone/>
              <a:defRPr sz="8100"/>
            </a:lvl9pPr>
          </a:lstStyle>
          <a:p>
            <a:pPr lvl="0"/>
            <a:endParaRPr lang="en-US" noProof="0" dirty="0" smtClean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291840" y="8046724"/>
            <a:ext cx="18288000" cy="10081264"/>
          </a:xfrm>
        </p:spPr>
        <p:txBody>
          <a:bodyPr/>
          <a:lstStyle>
            <a:lvl1pPr>
              <a:defRPr sz="11500"/>
            </a:lvl1pPr>
            <a:lvl2pPr>
              <a:defRPr sz="9900"/>
            </a:lvl2pPr>
            <a:lvl3pPr>
              <a:defRPr sz="8100"/>
            </a:lvl3pPr>
            <a:lvl4pPr>
              <a:defRPr sz="7300"/>
            </a:lvl4pPr>
            <a:lvl5pPr>
              <a:defRPr sz="7300"/>
            </a:lvl5pPr>
            <a:lvl6pPr>
              <a:defRPr sz="7300"/>
            </a:lvl6pPr>
            <a:lvl7pPr>
              <a:defRPr sz="7300"/>
            </a:lvl7pPr>
            <a:lvl8pPr>
              <a:defRPr sz="7300"/>
            </a:lvl8pPr>
            <a:lvl9pPr>
              <a:defRPr sz="73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2311360" y="8046724"/>
            <a:ext cx="18288000" cy="10081264"/>
          </a:xfrm>
        </p:spPr>
        <p:txBody>
          <a:bodyPr/>
          <a:lstStyle>
            <a:lvl1pPr>
              <a:defRPr sz="11500"/>
            </a:lvl1pPr>
            <a:lvl2pPr>
              <a:defRPr sz="9900"/>
            </a:lvl2pPr>
            <a:lvl3pPr>
              <a:defRPr sz="8100"/>
            </a:lvl3pPr>
            <a:lvl4pPr>
              <a:defRPr sz="7300"/>
            </a:lvl4pPr>
            <a:lvl5pPr>
              <a:defRPr sz="7300"/>
            </a:lvl5pPr>
            <a:lvl6pPr>
              <a:defRPr sz="7300"/>
            </a:lvl6pPr>
            <a:lvl7pPr>
              <a:defRPr sz="7300"/>
            </a:lvl7pPr>
            <a:lvl8pPr>
              <a:defRPr sz="7300"/>
            </a:lvl8pPr>
            <a:lvl9pPr>
              <a:defRPr sz="73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0" y="1318265"/>
            <a:ext cx="39502080" cy="54864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94562" y="7368545"/>
            <a:ext cx="19392902" cy="3070857"/>
          </a:xfrm>
        </p:spPr>
        <p:txBody>
          <a:bodyPr anchor="b"/>
          <a:lstStyle>
            <a:lvl1pPr marL="0" indent="0">
              <a:buNone/>
              <a:defRPr sz="9900" b="1"/>
            </a:lvl1pPr>
            <a:lvl2pPr marL="1880577" indent="0">
              <a:buNone/>
              <a:defRPr sz="8100" b="1"/>
            </a:lvl2pPr>
            <a:lvl3pPr marL="3761152" indent="0">
              <a:buNone/>
              <a:defRPr sz="7300" b="1"/>
            </a:lvl3pPr>
            <a:lvl4pPr marL="5641731" indent="0">
              <a:buNone/>
              <a:defRPr sz="6500" b="1"/>
            </a:lvl4pPr>
            <a:lvl5pPr marL="7522307" indent="0">
              <a:buNone/>
              <a:defRPr sz="6500" b="1"/>
            </a:lvl5pPr>
            <a:lvl6pPr marL="9402884" indent="0">
              <a:buNone/>
              <a:defRPr sz="6500" b="1"/>
            </a:lvl6pPr>
            <a:lvl7pPr marL="11283458" indent="0">
              <a:buNone/>
              <a:defRPr sz="6500" b="1"/>
            </a:lvl7pPr>
            <a:lvl8pPr marL="13164038" indent="0">
              <a:buNone/>
              <a:defRPr sz="6500" b="1"/>
            </a:lvl8pPr>
            <a:lvl9pPr marL="15044612" indent="0">
              <a:buNone/>
              <a:defRPr sz="65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194562" y="10439403"/>
            <a:ext cx="19392902" cy="18966185"/>
          </a:xfrm>
        </p:spPr>
        <p:txBody>
          <a:bodyPr/>
          <a:lstStyle>
            <a:lvl1pPr>
              <a:defRPr sz="9900"/>
            </a:lvl1pPr>
            <a:lvl2pPr>
              <a:defRPr sz="8100"/>
            </a:lvl2pPr>
            <a:lvl3pPr>
              <a:defRPr sz="7300"/>
            </a:lvl3pPr>
            <a:lvl4pPr>
              <a:defRPr sz="6500"/>
            </a:lvl4pPr>
            <a:lvl5pPr>
              <a:defRPr sz="6500"/>
            </a:lvl5pPr>
            <a:lvl6pPr>
              <a:defRPr sz="6500"/>
            </a:lvl6pPr>
            <a:lvl7pPr>
              <a:defRPr sz="6500"/>
            </a:lvl7pPr>
            <a:lvl8pPr>
              <a:defRPr sz="6500"/>
            </a:lvl8pPr>
            <a:lvl9pPr>
              <a:defRPr sz="6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2296125" y="7368545"/>
            <a:ext cx="19400519" cy="3070857"/>
          </a:xfrm>
        </p:spPr>
        <p:txBody>
          <a:bodyPr anchor="b"/>
          <a:lstStyle>
            <a:lvl1pPr marL="0" indent="0">
              <a:buNone/>
              <a:defRPr sz="9900" b="1"/>
            </a:lvl1pPr>
            <a:lvl2pPr marL="1880577" indent="0">
              <a:buNone/>
              <a:defRPr sz="8100" b="1"/>
            </a:lvl2pPr>
            <a:lvl3pPr marL="3761152" indent="0">
              <a:buNone/>
              <a:defRPr sz="7300" b="1"/>
            </a:lvl3pPr>
            <a:lvl4pPr marL="5641731" indent="0">
              <a:buNone/>
              <a:defRPr sz="6500" b="1"/>
            </a:lvl4pPr>
            <a:lvl5pPr marL="7522307" indent="0">
              <a:buNone/>
              <a:defRPr sz="6500" b="1"/>
            </a:lvl5pPr>
            <a:lvl6pPr marL="9402884" indent="0">
              <a:buNone/>
              <a:defRPr sz="6500" b="1"/>
            </a:lvl6pPr>
            <a:lvl7pPr marL="11283458" indent="0">
              <a:buNone/>
              <a:defRPr sz="6500" b="1"/>
            </a:lvl7pPr>
            <a:lvl8pPr marL="13164038" indent="0">
              <a:buNone/>
              <a:defRPr sz="6500" b="1"/>
            </a:lvl8pPr>
            <a:lvl9pPr marL="15044612" indent="0">
              <a:buNone/>
              <a:defRPr sz="65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2296125" y="10439403"/>
            <a:ext cx="19400519" cy="18966185"/>
          </a:xfrm>
        </p:spPr>
        <p:txBody>
          <a:bodyPr/>
          <a:lstStyle>
            <a:lvl1pPr>
              <a:defRPr sz="9900"/>
            </a:lvl1pPr>
            <a:lvl2pPr>
              <a:defRPr sz="8100"/>
            </a:lvl2pPr>
            <a:lvl3pPr>
              <a:defRPr sz="7300"/>
            </a:lvl3pPr>
            <a:lvl4pPr>
              <a:defRPr sz="6500"/>
            </a:lvl4pPr>
            <a:lvl5pPr>
              <a:defRPr sz="6500"/>
            </a:lvl5pPr>
            <a:lvl6pPr>
              <a:defRPr sz="6500"/>
            </a:lvl6pPr>
            <a:lvl7pPr>
              <a:defRPr sz="6500"/>
            </a:lvl7pPr>
            <a:lvl8pPr>
              <a:defRPr sz="6500"/>
            </a:lvl8pPr>
            <a:lvl9pPr>
              <a:defRPr sz="6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theme" Target="../theme/theme1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291840" y="1463040"/>
            <a:ext cx="37307520" cy="548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376115" tIns="188058" rIns="376115" bIns="18805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291840" y="8046724"/>
            <a:ext cx="37307520" cy="10081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376115" tIns="188058" rIns="376115" bIns="18805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33" name="Rectangle 9"/>
          <p:cNvSpPr>
            <a:spLocks noChangeArrowheads="1"/>
          </p:cNvSpPr>
          <p:nvPr userDrawn="1"/>
        </p:nvSpPr>
        <p:spPr bwMode="auto">
          <a:xfrm>
            <a:off x="5" y="30723843"/>
            <a:ext cx="43936920" cy="2240282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lIns="376115" tIns="188058" rIns="376115" bIns="188058" anchor="ctr">
            <a:prstTxWarp prst="textNoShape">
              <a:avLst/>
            </a:prstTxWarp>
          </a:bodyPr>
          <a:lstStyle/>
          <a:p>
            <a:pPr>
              <a:defRPr/>
            </a:pPr>
            <a:endParaRPr lang="en-US" dirty="0"/>
          </a:p>
        </p:txBody>
      </p:sp>
      <p:pic>
        <p:nvPicPr>
          <p:cNvPr id="1029" name="Picture 7" descr="csusb_logo_3-full-1line_w.pdf"/>
          <p:cNvPicPr>
            <a:picLocks noChangeAspect="1"/>
          </p:cNvPicPr>
          <p:nvPr userDrawn="1"/>
        </p:nvPicPr>
        <p:blipFill>
          <a:blip r:embed="rId16"/>
          <a:srcRect/>
          <a:stretch>
            <a:fillRect/>
          </a:stretch>
        </p:blipFill>
        <p:spPr bwMode="auto">
          <a:xfrm>
            <a:off x="10241280" y="30723848"/>
            <a:ext cx="23408640" cy="19126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73" r:id="rId1"/>
    <p:sldLayoutId id="2147483759" r:id="rId2"/>
    <p:sldLayoutId id="2147483761" r:id="rId3"/>
    <p:sldLayoutId id="2147483770" r:id="rId4"/>
    <p:sldLayoutId id="2147483772" r:id="rId5"/>
    <p:sldLayoutId id="2147483760" r:id="rId6"/>
    <p:sldLayoutId id="2147483762" r:id="rId7"/>
    <p:sldLayoutId id="2147483763" r:id="rId8"/>
    <p:sldLayoutId id="2147483764" r:id="rId9"/>
    <p:sldLayoutId id="2147483765" r:id="rId10"/>
    <p:sldLayoutId id="2147483766" r:id="rId11"/>
    <p:sldLayoutId id="2147483767" r:id="rId12"/>
    <p:sldLayoutId id="2147483768" r:id="rId13"/>
    <p:sldLayoutId id="2147483769" r:id="rId14"/>
  </p:sldLayoutIdLst>
  <p:hf sldNum="0" hdr="0" ft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13200" b="1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13200" b="1">
          <a:solidFill>
            <a:srgbClr val="000000"/>
          </a:solidFill>
          <a:latin typeface="Arial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13200" b="1">
          <a:solidFill>
            <a:srgbClr val="000000"/>
          </a:solidFill>
          <a:latin typeface="Arial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13200" b="1">
          <a:solidFill>
            <a:srgbClr val="000000"/>
          </a:solidFill>
          <a:latin typeface="Arial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13200" b="1">
          <a:solidFill>
            <a:srgbClr val="000000"/>
          </a:solidFill>
          <a:latin typeface="Arial" charset="0"/>
          <a:ea typeface="ＭＳ Ｐゴシック" charset="-128"/>
          <a:cs typeface="ＭＳ Ｐゴシック" charset="-128"/>
        </a:defRPr>
      </a:lvl5pPr>
      <a:lvl6pPr marL="1880577" algn="ctr" rtl="0" fontAlgn="base">
        <a:spcBef>
          <a:spcPct val="0"/>
        </a:spcBef>
        <a:spcAft>
          <a:spcPct val="0"/>
        </a:spcAft>
        <a:defRPr sz="13200" b="1">
          <a:solidFill>
            <a:srgbClr val="000000"/>
          </a:solidFill>
          <a:latin typeface="Arial" charset="0"/>
          <a:ea typeface="ＭＳ Ｐゴシック" charset="-128"/>
          <a:cs typeface="ＭＳ Ｐゴシック" charset="-128"/>
        </a:defRPr>
      </a:lvl6pPr>
      <a:lvl7pPr marL="3761152" algn="ctr" rtl="0" fontAlgn="base">
        <a:spcBef>
          <a:spcPct val="0"/>
        </a:spcBef>
        <a:spcAft>
          <a:spcPct val="0"/>
        </a:spcAft>
        <a:defRPr sz="13200" b="1">
          <a:solidFill>
            <a:srgbClr val="000000"/>
          </a:solidFill>
          <a:latin typeface="Arial" charset="0"/>
          <a:ea typeface="ＭＳ Ｐゴシック" charset="-128"/>
          <a:cs typeface="ＭＳ Ｐゴシック" charset="-128"/>
        </a:defRPr>
      </a:lvl7pPr>
      <a:lvl8pPr marL="5641731" algn="ctr" rtl="0" fontAlgn="base">
        <a:spcBef>
          <a:spcPct val="0"/>
        </a:spcBef>
        <a:spcAft>
          <a:spcPct val="0"/>
        </a:spcAft>
        <a:defRPr sz="13200" b="1">
          <a:solidFill>
            <a:srgbClr val="000000"/>
          </a:solidFill>
          <a:latin typeface="Arial" charset="0"/>
          <a:ea typeface="ＭＳ Ｐゴシック" charset="-128"/>
          <a:cs typeface="ＭＳ Ｐゴシック" charset="-128"/>
        </a:defRPr>
      </a:lvl8pPr>
      <a:lvl9pPr marL="7522307" algn="ctr" rtl="0" fontAlgn="base">
        <a:spcBef>
          <a:spcPct val="0"/>
        </a:spcBef>
        <a:spcAft>
          <a:spcPct val="0"/>
        </a:spcAft>
        <a:defRPr sz="13200" b="1">
          <a:solidFill>
            <a:srgbClr val="000000"/>
          </a:solidFill>
          <a:latin typeface="Arial" charset="0"/>
          <a:ea typeface="ＭＳ Ｐゴシック" charset="-128"/>
          <a:cs typeface="ＭＳ Ｐゴシック" charset="-128"/>
        </a:defRPr>
      </a:lvl9pPr>
    </p:titleStyle>
    <p:bodyStyle>
      <a:lvl1pPr marL="1410430" indent="-1410430" algn="l" rtl="0" eaLnBrk="0" fontAlgn="base" hangingPunct="0">
        <a:lnSpc>
          <a:spcPct val="140000"/>
        </a:lnSpc>
        <a:spcBef>
          <a:spcPct val="20000"/>
        </a:spcBef>
        <a:spcAft>
          <a:spcPct val="0"/>
        </a:spcAft>
        <a:buClr>
          <a:schemeClr val="accent1"/>
        </a:buClr>
        <a:buSzPct val="90000"/>
        <a:buFont typeface="Webdings" charset="2"/>
        <a:buChar char="&lt;"/>
        <a:defRPr sz="9900">
          <a:solidFill>
            <a:schemeClr val="tx1"/>
          </a:solidFill>
          <a:latin typeface="+mn-lt"/>
          <a:ea typeface="+mn-ea"/>
          <a:cs typeface="+mn-cs"/>
        </a:defRPr>
      </a:lvl1pPr>
      <a:lvl2pPr marL="3055938" indent="-1175360" algn="l" rtl="0" eaLnBrk="0" fontAlgn="base" hangingPunct="0">
        <a:lnSpc>
          <a:spcPct val="120000"/>
        </a:lnSpc>
        <a:spcBef>
          <a:spcPct val="20000"/>
        </a:spcBef>
        <a:spcAft>
          <a:spcPct val="0"/>
        </a:spcAft>
        <a:buChar char="–"/>
        <a:defRPr sz="8100">
          <a:solidFill>
            <a:schemeClr val="tx1"/>
          </a:solidFill>
          <a:latin typeface="+mn-lt"/>
          <a:ea typeface="+mn-ea"/>
        </a:defRPr>
      </a:lvl2pPr>
      <a:lvl3pPr marL="4701442" indent="-940287" algn="l" rtl="0" eaLnBrk="0" fontAlgn="base" hangingPunct="0">
        <a:lnSpc>
          <a:spcPct val="120000"/>
        </a:lnSpc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  <a:ea typeface="+mn-ea"/>
        </a:defRPr>
      </a:lvl3pPr>
      <a:lvl4pPr marL="6582018" indent="-940287" algn="l" rtl="0" eaLnBrk="0" fontAlgn="base" hangingPunct="0">
        <a:lnSpc>
          <a:spcPct val="120000"/>
        </a:lnSpc>
        <a:spcBef>
          <a:spcPct val="20000"/>
        </a:spcBef>
        <a:spcAft>
          <a:spcPct val="0"/>
        </a:spcAft>
        <a:buChar char="–"/>
        <a:defRPr sz="6500">
          <a:solidFill>
            <a:schemeClr val="tx1"/>
          </a:solidFill>
          <a:latin typeface="+mn-lt"/>
          <a:ea typeface="+mn-ea"/>
        </a:defRPr>
      </a:lvl4pPr>
      <a:lvl5pPr marL="8462594" indent="-940287" algn="l" rtl="0" eaLnBrk="0" fontAlgn="base" hangingPunct="0">
        <a:lnSpc>
          <a:spcPct val="120000"/>
        </a:lnSpc>
        <a:spcBef>
          <a:spcPct val="20000"/>
        </a:spcBef>
        <a:spcAft>
          <a:spcPct val="0"/>
        </a:spcAft>
        <a:buChar char="»"/>
        <a:defRPr sz="6500">
          <a:solidFill>
            <a:schemeClr val="tx1"/>
          </a:solidFill>
          <a:latin typeface="+mn-lt"/>
          <a:ea typeface="+mn-ea"/>
        </a:defRPr>
      </a:lvl5pPr>
      <a:lvl6pPr marL="10343171" indent="-940287" algn="l" rtl="0" fontAlgn="base">
        <a:lnSpc>
          <a:spcPct val="120000"/>
        </a:lnSpc>
        <a:spcBef>
          <a:spcPct val="20000"/>
        </a:spcBef>
        <a:spcAft>
          <a:spcPct val="0"/>
        </a:spcAft>
        <a:buChar char="»"/>
        <a:defRPr sz="6500">
          <a:solidFill>
            <a:schemeClr val="tx1"/>
          </a:solidFill>
          <a:latin typeface="+mn-lt"/>
          <a:ea typeface="+mn-ea"/>
        </a:defRPr>
      </a:lvl6pPr>
      <a:lvl7pPr marL="12223747" indent="-940287" algn="l" rtl="0" fontAlgn="base">
        <a:lnSpc>
          <a:spcPct val="120000"/>
        </a:lnSpc>
        <a:spcBef>
          <a:spcPct val="20000"/>
        </a:spcBef>
        <a:spcAft>
          <a:spcPct val="0"/>
        </a:spcAft>
        <a:buChar char="»"/>
        <a:defRPr sz="6500">
          <a:solidFill>
            <a:schemeClr val="tx1"/>
          </a:solidFill>
          <a:latin typeface="+mn-lt"/>
          <a:ea typeface="+mn-ea"/>
        </a:defRPr>
      </a:lvl7pPr>
      <a:lvl8pPr marL="14104323" indent="-940287" algn="l" rtl="0" fontAlgn="base">
        <a:lnSpc>
          <a:spcPct val="120000"/>
        </a:lnSpc>
        <a:spcBef>
          <a:spcPct val="20000"/>
        </a:spcBef>
        <a:spcAft>
          <a:spcPct val="0"/>
        </a:spcAft>
        <a:buChar char="»"/>
        <a:defRPr sz="6500">
          <a:solidFill>
            <a:schemeClr val="tx1"/>
          </a:solidFill>
          <a:latin typeface="+mn-lt"/>
          <a:ea typeface="+mn-ea"/>
        </a:defRPr>
      </a:lvl8pPr>
      <a:lvl9pPr marL="15984897" indent="-940287" algn="l" rtl="0" fontAlgn="base">
        <a:lnSpc>
          <a:spcPct val="120000"/>
        </a:lnSpc>
        <a:spcBef>
          <a:spcPct val="20000"/>
        </a:spcBef>
        <a:spcAft>
          <a:spcPct val="0"/>
        </a:spcAft>
        <a:buChar char="»"/>
        <a:defRPr sz="65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1880577" rtl="0" eaLnBrk="1" latinLnBrk="0" hangingPunct="1">
        <a:defRPr sz="7300" kern="1200">
          <a:solidFill>
            <a:schemeClr val="tx1"/>
          </a:solidFill>
          <a:latin typeface="+mn-lt"/>
          <a:ea typeface="+mn-ea"/>
          <a:cs typeface="+mn-cs"/>
        </a:defRPr>
      </a:lvl1pPr>
      <a:lvl2pPr marL="1880577" algn="l" defTabSz="1880577" rtl="0" eaLnBrk="1" latinLnBrk="0" hangingPunct="1">
        <a:defRPr sz="7300" kern="1200">
          <a:solidFill>
            <a:schemeClr val="tx1"/>
          </a:solidFill>
          <a:latin typeface="+mn-lt"/>
          <a:ea typeface="+mn-ea"/>
          <a:cs typeface="+mn-cs"/>
        </a:defRPr>
      </a:lvl2pPr>
      <a:lvl3pPr marL="3761152" algn="l" defTabSz="1880577" rtl="0" eaLnBrk="1" latinLnBrk="0" hangingPunct="1">
        <a:defRPr sz="7300" kern="1200">
          <a:solidFill>
            <a:schemeClr val="tx1"/>
          </a:solidFill>
          <a:latin typeface="+mn-lt"/>
          <a:ea typeface="+mn-ea"/>
          <a:cs typeface="+mn-cs"/>
        </a:defRPr>
      </a:lvl3pPr>
      <a:lvl4pPr marL="5641731" algn="l" defTabSz="1880577" rtl="0" eaLnBrk="1" latinLnBrk="0" hangingPunct="1">
        <a:defRPr sz="7300" kern="1200">
          <a:solidFill>
            <a:schemeClr val="tx1"/>
          </a:solidFill>
          <a:latin typeface="+mn-lt"/>
          <a:ea typeface="+mn-ea"/>
          <a:cs typeface="+mn-cs"/>
        </a:defRPr>
      </a:lvl4pPr>
      <a:lvl5pPr marL="7522307" algn="l" defTabSz="1880577" rtl="0" eaLnBrk="1" latinLnBrk="0" hangingPunct="1">
        <a:defRPr sz="7300" kern="1200">
          <a:solidFill>
            <a:schemeClr val="tx1"/>
          </a:solidFill>
          <a:latin typeface="+mn-lt"/>
          <a:ea typeface="+mn-ea"/>
          <a:cs typeface="+mn-cs"/>
        </a:defRPr>
      </a:lvl5pPr>
      <a:lvl6pPr marL="9402884" algn="l" defTabSz="1880577" rtl="0" eaLnBrk="1" latinLnBrk="0" hangingPunct="1">
        <a:defRPr sz="7300" kern="1200">
          <a:solidFill>
            <a:schemeClr val="tx1"/>
          </a:solidFill>
          <a:latin typeface="+mn-lt"/>
          <a:ea typeface="+mn-ea"/>
          <a:cs typeface="+mn-cs"/>
        </a:defRPr>
      </a:lvl6pPr>
      <a:lvl7pPr marL="11283458" algn="l" defTabSz="1880577" rtl="0" eaLnBrk="1" latinLnBrk="0" hangingPunct="1">
        <a:defRPr sz="7300" kern="1200">
          <a:solidFill>
            <a:schemeClr val="tx1"/>
          </a:solidFill>
          <a:latin typeface="+mn-lt"/>
          <a:ea typeface="+mn-ea"/>
          <a:cs typeface="+mn-cs"/>
        </a:defRPr>
      </a:lvl7pPr>
      <a:lvl8pPr marL="13164038" algn="l" defTabSz="1880577" rtl="0" eaLnBrk="1" latinLnBrk="0" hangingPunct="1">
        <a:defRPr sz="7300" kern="1200">
          <a:solidFill>
            <a:schemeClr val="tx1"/>
          </a:solidFill>
          <a:latin typeface="+mn-lt"/>
          <a:ea typeface="+mn-ea"/>
          <a:cs typeface="+mn-cs"/>
        </a:defRPr>
      </a:lvl8pPr>
      <a:lvl9pPr marL="15044612" algn="l" defTabSz="1880577" rtl="0" eaLnBrk="1" latinLnBrk="0" hangingPunct="1">
        <a:defRPr sz="7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8"/>
          <p:cNvSpPr>
            <a:spLocks noChangeArrowheads="1"/>
          </p:cNvSpPr>
          <p:nvPr/>
        </p:nvSpPr>
        <p:spPr bwMode="auto">
          <a:xfrm>
            <a:off x="-100514" y="-76200"/>
            <a:ext cx="44144114" cy="5676902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lIns="376115" tIns="188058" rIns="376115" bIns="188058" anchor="ctr">
            <a:prstTxWarp prst="textNoShape">
              <a:avLst/>
            </a:prstTxWarp>
          </a:bodyPr>
          <a:lstStyle/>
          <a:p>
            <a:endParaRPr lang="en-US" dirty="0">
              <a:solidFill>
                <a:srgbClr val="0066CC"/>
              </a:solidFill>
            </a:endParaRPr>
          </a:p>
        </p:txBody>
      </p:sp>
      <p:sp>
        <p:nvSpPr>
          <p:cNvPr id="16" name="Rectangle 9"/>
          <p:cNvSpPr>
            <a:spLocks noChangeArrowheads="1"/>
          </p:cNvSpPr>
          <p:nvPr/>
        </p:nvSpPr>
        <p:spPr bwMode="auto">
          <a:xfrm>
            <a:off x="0" y="32484237"/>
            <a:ext cx="43891200" cy="434163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lIns="376115" tIns="188058" rIns="376115" bIns="188058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" name="Rectangle 18"/>
          <p:cNvSpPr/>
          <p:nvPr/>
        </p:nvSpPr>
        <p:spPr bwMode="auto">
          <a:xfrm>
            <a:off x="2362202" y="8229603"/>
            <a:ext cx="39395399" cy="22745699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20" tIns="45710" rIns="91420" bIns="45710" numCol="1" rtlCol="0" anchor="t" anchorCtr="0" compatLnSpc="1">
            <a:prstTxWarp prst="textNoShape">
              <a:avLst/>
            </a:prstTxWarp>
          </a:bodyPr>
          <a:lstStyle/>
          <a:p>
            <a:pPr defTabSz="914189"/>
            <a:endParaRPr lang="en-US" sz="1100"/>
          </a:p>
        </p:txBody>
      </p:sp>
      <p:sp>
        <p:nvSpPr>
          <p:cNvPr id="20" name="Rectangle 19"/>
          <p:cNvSpPr/>
          <p:nvPr/>
        </p:nvSpPr>
        <p:spPr bwMode="auto">
          <a:xfrm>
            <a:off x="2819402" y="8915402"/>
            <a:ext cx="8381999" cy="2103120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20" tIns="45710" rIns="91420" bIns="45710" numCol="3" spcCol="457096" rtlCol="0" anchor="t" anchorCtr="0" compatLnSpc="1">
            <a:prstTxWarp prst="textNoShape">
              <a:avLst/>
            </a:prstTxWarp>
          </a:bodyPr>
          <a:lstStyle/>
          <a:p>
            <a:pPr defTabSz="914189"/>
            <a:endParaRPr lang="en-US" sz="1100"/>
          </a:p>
        </p:txBody>
      </p:sp>
      <p:sp>
        <p:nvSpPr>
          <p:cNvPr id="21" name="Rectangle 20"/>
          <p:cNvSpPr/>
          <p:nvPr/>
        </p:nvSpPr>
        <p:spPr>
          <a:xfrm>
            <a:off x="1741358" y="6629400"/>
            <a:ext cx="12844072" cy="24888904"/>
          </a:xfrm>
          <a:prstGeom prst="rect">
            <a:avLst/>
          </a:prstGeom>
        </p:spPr>
        <p:txBody>
          <a:bodyPr wrap="square" lIns="91420" tIns="45710" rIns="91420" bIns="45710" numCol="1" spcCol="1804372">
            <a:normAutofit fontScale="25000" lnSpcReduction="20000"/>
          </a:bodyPr>
          <a:lstStyle/>
          <a:p>
            <a:pPr algn="l">
              <a:lnSpc>
                <a:spcPct val="130000"/>
              </a:lnSpc>
              <a:spcBef>
                <a:spcPts val="2908"/>
              </a:spcBef>
              <a:spcAft>
                <a:spcPts val="969"/>
              </a:spcAft>
            </a:pPr>
            <a:r>
              <a:rPr lang="en-US" sz="25800" b="1" dirty="0">
                <a:solidFill>
                  <a:srgbClr val="0066CC"/>
                </a:solidFill>
                <a:latin typeface="Myriad Pro"/>
                <a:cs typeface="Myriad Pro"/>
              </a:rPr>
              <a:t>Heading 1</a:t>
            </a:r>
            <a:r>
              <a:rPr lang="en-US" sz="10500" b="1" dirty="0">
                <a:solidFill>
                  <a:srgbClr val="0066CC"/>
                </a:solidFill>
                <a:latin typeface="Myriad Pro"/>
                <a:cs typeface="Myriad Pro"/>
              </a:rPr>
              <a:t>	</a:t>
            </a:r>
            <a:endParaRPr lang="en-US" sz="10500" dirty="0">
              <a:solidFill>
                <a:srgbClr val="0066CC"/>
              </a:solidFill>
              <a:latin typeface="Myriad Pro"/>
              <a:cs typeface="Myriad Pro"/>
            </a:endParaRPr>
          </a:p>
          <a:p>
            <a:pPr algn="l">
              <a:lnSpc>
                <a:spcPct val="130000"/>
              </a:lnSpc>
            </a:pP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Lorem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ipsum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dolor sit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amet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,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consectetuer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adipiscing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elit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.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Aenean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commodo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ligula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eget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dolor.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Aenean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massa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. Cum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soconsequat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,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leo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eget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bibendum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sodales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,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augue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velit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cursus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nunc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,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viverra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nulla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ut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metus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varius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laoreet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.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Quisque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rutrum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.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Aenean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imperdiet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.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Etiam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ultricies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nisi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vel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augue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.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Curabitur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ullamcorper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ultricies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nisi. Nam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eget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dui.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Etiam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rhoncus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. Maecenas tempus,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tellus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eget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condimentum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rhoncus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,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sem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quam semper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libero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, sit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amet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adipiscing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sem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neque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sed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ipsum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. Nam quam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nunc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,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blandit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vel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,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luctus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pulvinar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,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hendrerit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id,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lorem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. Maecenas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nec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odio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et ante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tincidunt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tempus.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Donec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vitae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sapien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ut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libero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venenatis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faucibus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.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Nullam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quis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ante.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Etiam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sit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amet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orci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eget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eros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faucibus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tincidunt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.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Duis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leo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.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Sed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fringilla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mauris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sit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amet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nibh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.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Donec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sodales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sagittis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magna.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Sed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consequat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,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leo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eget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bibendum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sodales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,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augue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velit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cursus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nunc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.</a:t>
            </a:r>
          </a:p>
          <a:p>
            <a:pPr algn="l">
              <a:lnSpc>
                <a:spcPct val="130000"/>
              </a:lnSpc>
            </a:pP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Lorem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ipsum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dolor sit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amet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,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consectetuer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adipiscing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elit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.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Aenean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commodo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ligula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eget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dolor.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Aenean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massa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. Cum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sociis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natoque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penatibus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et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magnis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dis parturient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montes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,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nascetur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ridiculus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mus.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Donec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quam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felis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,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ultricies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nec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,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pellentesque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eu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,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pretium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quis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, sem.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Nulla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consequat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massa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quis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enim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.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Donec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pede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justo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,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fringilla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vel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,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aliquet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nec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,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vulputate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eget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,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arcu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.	</a:t>
            </a:r>
          </a:p>
          <a:p>
            <a:pPr algn="l">
              <a:lnSpc>
                <a:spcPct val="130000"/>
              </a:lnSpc>
            </a:pP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Lorem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ipsum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dolor sit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amet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,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consectetuer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adipiscing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elit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.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Aenean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commodo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ligula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eget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dolor.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Aenean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massa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. Cum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sociis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natoque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penatibus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et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magnis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dis parturient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montes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,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nascetur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ridiculus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mus.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Donec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quam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felis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,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ultricies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nec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,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pellentesque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eu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,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pretium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quis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, sem.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Nulla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consequat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massa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quis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enim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.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Donec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pede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justo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,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fringilla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vel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,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aliquet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nec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,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vulputate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eget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,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arcu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.	</a:t>
            </a:r>
          </a:p>
          <a:p>
            <a:pPr algn="l">
              <a:lnSpc>
                <a:spcPct val="110000"/>
              </a:lnSpc>
            </a:pPr>
            <a:endParaRPr lang="en-US" sz="3600" dirty="0">
              <a:solidFill>
                <a:schemeClr val="tx1"/>
              </a:solidFill>
              <a:latin typeface="Myriad Pro"/>
              <a:cs typeface="Myriad Pro"/>
            </a:endParaRPr>
          </a:p>
          <a:p>
            <a:pPr marL="838809" indent="-838809" algn="l">
              <a:lnSpc>
                <a:spcPct val="110000"/>
              </a:lnSpc>
              <a:buFont typeface="+mj-lt"/>
              <a:buAutoNum type="arabicPeriod"/>
            </a:pPr>
            <a:endParaRPr lang="en-US" sz="3900" b="1" dirty="0">
              <a:solidFill>
                <a:schemeClr val="tx1"/>
              </a:solidFill>
              <a:latin typeface="Myriad Pro"/>
              <a:cs typeface="Myriad Pro"/>
            </a:endParaRPr>
          </a:p>
          <a:p>
            <a:pPr algn="l">
              <a:lnSpc>
                <a:spcPct val="110000"/>
              </a:lnSpc>
            </a:pPr>
            <a:endParaRPr lang="en-US" sz="3600" dirty="0">
              <a:solidFill>
                <a:schemeClr val="tx1"/>
              </a:solidFill>
              <a:latin typeface="Myriad Pro"/>
              <a:cs typeface="Myriad Pro"/>
            </a:endParaRPr>
          </a:p>
          <a:p>
            <a:pPr algn="l">
              <a:lnSpc>
                <a:spcPct val="110000"/>
              </a:lnSpc>
            </a:pPr>
            <a:endParaRPr lang="en-US" sz="3600" dirty="0">
              <a:solidFill>
                <a:schemeClr val="tx1"/>
              </a:solidFill>
              <a:latin typeface="Myriad Pro"/>
              <a:cs typeface="Myriad Pro"/>
            </a:endParaRPr>
          </a:p>
          <a:p>
            <a:pPr algn="l">
              <a:lnSpc>
                <a:spcPct val="130000"/>
              </a:lnSpc>
            </a:pPr>
            <a:endParaRPr lang="en-US" sz="15500" dirty="0">
              <a:solidFill>
                <a:schemeClr val="tx1"/>
              </a:solidFill>
              <a:latin typeface="Myriad Pro"/>
              <a:cs typeface="Myriad Pro"/>
            </a:endParaRPr>
          </a:p>
          <a:p>
            <a:pPr algn="l">
              <a:lnSpc>
                <a:spcPct val="110000"/>
              </a:lnSpc>
            </a:pPr>
            <a:endParaRPr lang="en-US" sz="3600" dirty="0">
              <a:solidFill>
                <a:schemeClr val="tx1"/>
              </a:solidFill>
              <a:latin typeface="Myriad Pro"/>
              <a:cs typeface="Myriad Pro"/>
            </a:endParaRPr>
          </a:p>
          <a:p>
            <a:pPr marL="838809" indent="-838809" algn="l">
              <a:lnSpc>
                <a:spcPct val="110000"/>
              </a:lnSpc>
              <a:buFont typeface="+mj-lt"/>
              <a:buAutoNum type="arabicPeriod"/>
            </a:pPr>
            <a:endParaRPr lang="en-US" sz="3900" b="1" dirty="0">
              <a:solidFill>
                <a:schemeClr val="tx1"/>
              </a:solidFill>
              <a:latin typeface="Myriad Pro"/>
              <a:cs typeface="Myriad Pro"/>
            </a:endParaRPr>
          </a:p>
          <a:p>
            <a:pPr algn="l">
              <a:lnSpc>
                <a:spcPct val="110000"/>
              </a:lnSpc>
            </a:pPr>
            <a:endParaRPr lang="en-US" sz="3600" dirty="0">
              <a:solidFill>
                <a:schemeClr val="tx1"/>
              </a:solidFill>
              <a:latin typeface="Myriad Pro"/>
              <a:cs typeface="Myriad Pro"/>
            </a:endParaRPr>
          </a:p>
          <a:p>
            <a:pPr algn="l">
              <a:lnSpc>
                <a:spcPct val="110000"/>
              </a:lnSpc>
            </a:pPr>
            <a:endParaRPr lang="en-US" sz="3600" dirty="0">
              <a:solidFill>
                <a:schemeClr val="tx1"/>
              </a:solidFill>
              <a:latin typeface="Myriad Pro"/>
              <a:cs typeface="Myriad Pro"/>
            </a:endParaRPr>
          </a:p>
        </p:txBody>
      </p:sp>
      <p:sp>
        <p:nvSpPr>
          <p:cNvPr id="22" name="Rectangle 21"/>
          <p:cNvSpPr/>
          <p:nvPr/>
        </p:nvSpPr>
        <p:spPr bwMode="auto">
          <a:xfrm>
            <a:off x="30099002" y="25946100"/>
            <a:ext cx="11658600" cy="4229101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20" tIns="45710" rIns="91420" bIns="45710" numCol="1" rtlCol="0" anchor="t" anchorCtr="0" compatLnSpc="1">
            <a:prstTxWarp prst="textNoShape">
              <a:avLst/>
            </a:prstTxWarp>
          </a:bodyPr>
          <a:lstStyle/>
          <a:p>
            <a:pPr defTabSz="914189"/>
            <a:endParaRPr lang="en-US" sz="1100"/>
          </a:p>
        </p:txBody>
      </p:sp>
      <p:sp>
        <p:nvSpPr>
          <p:cNvPr id="7" name="Rectangle 6"/>
          <p:cNvSpPr/>
          <p:nvPr/>
        </p:nvSpPr>
        <p:spPr bwMode="auto">
          <a:xfrm>
            <a:off x="-152051" y="1900649"/>
            <a:ext cx="4860173" cy="1638616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49121" tIns="74559" rIns="149121" bIns="74559" numCol="1" rtlCol="0" anchor="t" anchorCtr="0" compatLnSpc="1">
            <a:prstTxWarp prst="textNoShape">
              <a:avLst/>
            </a:prstTxWarp>
          </a:bodyPr>
          <a:lstStyle/>
          <a:p>
            <a:pPr defTabSz="1491217"/>
            <a:endParaRPr lang="en-US" sz="1900"/>
          </a:p>
        </p:txBody>
      </p:sp>
      <p:sp>
        <p:nvSpPr>
          <p:cNvPr id="9" name="Rectangle 8"/>
          <p:cNvSpPr/>
          <p:nvPr/>
        </p:nvSpPr>
        <p:spPr bwMode="auto">
          <a:xfrm>
            <a:off x="-272963" y="1642465"/>
            <a:ext cx="5115970" cy="1638616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49121" tIns="74559" rIns="149121" bIns="74559" numCol="1" rtlCol="0" anchor="t" anchorCtr="0" compatLnSpc="1">
            <a:prstTxWarp prst="textNoShape">
              <a:avLst/>
            </a:prstTxWarp>
          </a:bodyPr>
          <a:lstStyle/>
          <a:p>
            <a:pPr defTabSz="1491217"/>
            <a:endParaRPr lang="en-US" sz="1900"/>
          </a:p>
        </p:txBody>
      </p:sp>
      <p:sp>
        <p:nvSpPr>
          <p:cNvPr id="17" name="Rectangle 16"/>
          <p:cNvSpPr/>
          <p:nvPr/>
        </p:nvSpPr>
        <p:spPr>
          <a:xfrm>
            <a:off x="15889574" y="6629400"/>
            <a:ext cx="12844072" cy="24888904"/>
          </a:xfrm>
          <a:prstGeom prst="rect">
            <a:avLst/>
          </a:prstGeom>
        </p:spPr>
        <p:txBody>
          <a:bodyPr wrap="square" lIns="91420" tIns="45710" rIns="91420" bIns="45710" numCol="1" spcCol="1804372">
            <a:normAutofit fontScale="25000" lnSpcReduction="20000"/>
          </a:bodyPr>
          <a:lstStyle/>
          <a:p>
            <a:pPr algn="l">
              <a:lnSpc>
                <a:spcPct val="130000"/>
              </a:lnSpc>
              <a:spcBef>
                <a:spcPts val="2908"/>
              </a:spcBef>
              <a:spcAft>
                <a:spcPts val="969"/>
              </a:spcAft>
            </a:pPr>
            <a:r>
              <a:rPr lang="en-US" sz="25800" b="1" dirty="0">
                <a:solidFill>
                  <a:srgbClr val="0066CC"/>
                </a:solidFill>
                <a:latin typeface="Myriad Pro"/>
                <a:cs typeface="Myriad Pro"/>
              </a:rPr>
              <a:t>Heading 2</a:t>
            </a:r>
            <a:r>
              <a:rPr lang="en-US" sz="10500" b="1" dirty="0">
                <a:solidFill>
                  <a:srgbClr val="0066CC"/>
                </a:solidFill>
                <a:latin typeface="Myriad Pro"/>
                <a:cs typeface="Myriad Pro"/>
              </a:rPr>
              <a:t>	</a:t>
            </a:r>
            <a:endParaRPr lang="en-US" sz="10500" dirty="0">
              <a:solidFill>
                <a:srgbClr val="0066CC"/>
              </a:solidFill>
              <a:latin typeface="Myriad Pro"/>
              <a:cs typeface="Myriad Pro"/>
            </a:endParaRPr>
          </a:p>
          <a:p>
            <a:pPr algn="l">
              <a:lnSpc>
                <a:spcPct val="130000"/>
              </a:lnSpc>
            </a:pP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Lorem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ipsum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dolor sit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amet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,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consectetuer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adipiscing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elit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.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Aenean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commodo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ligula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eget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dolor.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Aenean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massa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. Cum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soconsequat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,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leo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eget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bibendum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sodales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,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augue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velit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cursus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nunc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,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viverra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nulla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ut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metus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varius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laoreet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.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Quisque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rutrum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.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Aenean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imperdiet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.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Etiam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ultricies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nisi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vel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augue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.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Curabitur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ullamcorper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ultricies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nisi. Nam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eget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dui.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Etiam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rhoncus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. Maecenas tempus,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tellus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eget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condimentum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rhoncus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,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sem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quam semper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libero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, sit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amet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adipiscing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sem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neque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sed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ipsum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. Nam quam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nunc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,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blandit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vel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,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luctus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pulvinar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,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hendrerit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id,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lorem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. Maecenas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nec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odio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et ante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tincidunt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tempus.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Donec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vitae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sapien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ut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libero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venenatis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faucibus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.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Nullam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quis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ante.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Etiam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sit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amet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orci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eget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eros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faucibus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tincidunt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.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Duis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leo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.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Sed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fringilla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mauris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sit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amet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nibh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.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Donec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sodales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sagittis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magna.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Sed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consequat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,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leo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eget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bibendum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sodales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,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augue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velit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cursus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nunc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.</a:t>
            </a:r>
          </a:p>
          <a:p>
            <a:pPr algn="l">
              <a:lnSpc>
                <a:spcPct val="130000"/>
              </a:lnSpc>
            </a:pP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Lorem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ipsum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dolor sit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amet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,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consectetuer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adipiscing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elit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.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Aenean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commodo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ligula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eget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dolor.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Aenean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massa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. Cum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sociis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natoque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penatibus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et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magnis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dis parturient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montes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,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nascetur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ridiculus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mus.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Donec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quam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felis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,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ultricies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nec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,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pellentesque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eu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,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pretium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quis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, sem.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Nulla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consequat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massa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quis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enim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.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Donec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pede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justo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,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fringilla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vel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,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aliquet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nec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,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vulputate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eget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,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arcu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.	</a:t>
            </a:r>
          </a:p>
          <a:p>
            <a:pPr algn="l">
              <a:lnSpc>
                <a:spcPct val="130000"/>
              </a:lnSpc>
            </a:pP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Lorem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ipsum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dolor sit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amet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,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consectetuer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adipiscing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elit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.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Aenean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commodo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ligula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eget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dolor.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Aenean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massa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. Cum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soconsequat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,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leo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eget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bibendum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sodales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,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augue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velit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cursus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nunc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,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viverra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nulla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ut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metus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varius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laoreet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.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Quisque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rutrum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.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Aenean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imperdiet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.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Etiam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ultricies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nisi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vel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augue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.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Curabitur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ullamcorper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ultricies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nisi. Nam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eget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dui.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Etiam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rhoncus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. Maecenas tempus,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tellus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eget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condimentum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rhoncus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,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sem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quam semper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libero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, sit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amet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adipiscing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sem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neque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sed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ipsum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.</a:t>
            </a:r>
          </a:p>
          <a:p>
            <a:pPr algn="l">
              <a:lnSpc>
                <a:spcPct val="110000"/>
              </a:lnSpc>
            </a:pPr>
            <a:endParaRPr lang="en-US" sz="3600" dirty="0">
              <a:solidFill>
                <a:schemeClr val="tx1"/>
              </a:solidFill>
              <a:latin typeface="Myriad Pro"/>
              <a:cs typeface="Myriad Pro"/>
            </a:endParaRPr>
          </a:p>
          <a:p>
            <a:pPr marL="838809" indent="-838809" algn="l">
              <a:lnSpc>
                <a:spcPct val="110000"/>
              </a:lnSpc>
              <a:buFont typeface="+mj-lt"/>
              <a:buAutoNum type="arabicPeriod"/>
            </a:pPr>
            <a:endParaRPr lang="en-US" sz="3900" b="1" dirty="0">
              <a:solidFill>
                <a:schemeClr val="tx1"/>
              </a:solidFill>
              <a:latin typeface="Myriad Pro"/>
              <a:cs typeface="Myriad Pro"/>
            </a:endParaRPr>
          </a:p>
          <a:p>
            <a:pPr algn="l">
              <a:lnSpc>
                <a:spcPct val="110000"/>
              </a:lnSpc>
            </a:pPr>
            <a:endParaRPr lang="en-US" sz="3600" dirty="0">
              <a:solidFill>
                <a:schemeClr val="tx1"/>
              </a:solidFill>
              <a:latin typeface="Myriad Pro"/>
              <a:cs typeface="Myriad Pro"/>
            </a:endParaRPr>
          </a:p>
          <a:p>
            <a:pPr algn="l">
              <a:lnSpc>
                <a:spcPct val="110000"/>
              </a:lnSpc>
            </a:pPr>
            <a:endParaRPr lang="en-US" sz="3600" dirty="0">
              <a:solidFill>
                <a:schemeClr val="tx1"/>
              </a:solidFill>
              <a:latin typeface="Myriad Pro"/>
              <a:cs typeface="Myriad Pro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29980328" y="6629400"/>
            <a:ext cx="12844072" cy="24888904"/>
          </a:xfrm>
          <a:prstGeom prst="rect">
            <a:avLst/>
          </a:prstGeom>
        </p:spPr>
        <p:txBody>
          <a:bodyPr wrap="square" lIns="91420" tIns="45710" rIns="91420" bIns="45710" numCol="1" spcCol="1804372">
            <a:normAutofit fontScale="25000" lnSpcReduction="20000"/>
          </a:bodyPr>
          <a:lstStyle/>
          <a:p>
            <a:pPr algn="l">
              <a:lnSpc>
                <a:spcPct val="130000"/>
              </a:lnSpc>
              <a:spcBef>
                <a:spcPts val="2908"/>
              </a:spcBef>
              <a:spcAft>
                <a:spcPts val="969"/>
              </a:spcAft>
            </a:pPr>
            <a:r>
              <a:rPr lang="en-US" sz="25800" b="1" dirty="0">
                <a:solidFill>
                  <a:srgbClr val="0066CC"/>
                </a:solidFill>
                <a:latin typeface="Myriad Pro"/>
                <a:cs typeface="Myriad Pro"/>
              </a:rPr>
              <a:t>Heading 3</a:t>
            </a:r>
            <a:r>
              <a:rPr lang="en-US" sz="10500" b="1" dirty="0">
                <a:solidFill>
                  <a:srgbClr val="0066CC"/>
                </a:solidFill>
                <a:latin typeface="Myriad Pro"/>
                <a:cs typeface="Myriad Pro"/>
              </a:rPr>
              <a:t>	</a:t>
            </a:r>
            <a:endParaRPr lang="en-US" sz="10500" dirty="0">
              <a:solidFill>
                <a:srgbClr val="0066CC"/>
              </a:solidFill>
              <a:latin typeface="Myriad Pro"/>
              <a:cs typeface="Myriad Pro"/>
            </a:endParaRPr>
          </a:p>
          <a:p>
            <a:pPr algn="l">
              <a:lnSpc>
                <a:spcPct val="130000"/>
              </a:lnSpc>
            </a:pP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Lorem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ipsum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dolor sit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amet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,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consectetuer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adipiscing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elit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.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Aenean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commodo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ligula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eget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dolor.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Aenean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massa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. Cum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soconsequat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,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leo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eget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bibendum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sodales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,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augue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velit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cursus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nunc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,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viverra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nulla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ut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metus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varius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laoreet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.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Quisque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rutrum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.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Aenean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imperdiet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.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Etiam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ultricies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nisi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vel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augue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.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Curabitur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ullamcorper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ultricies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nisi. Nam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eget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dui.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Etiam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rhoncus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. Maecenas tempus,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tellus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eget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condimentum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rhoncus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,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sem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quam semper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libero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, sit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amet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adipiscing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sem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neque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sed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ipsum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. Nam quam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nunc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,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blandit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vel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,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luctus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pulvinar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,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hendrerit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id,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lorem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. Maecenas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nec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odio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et ante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tincidunt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tempus.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Donec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vitae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sapien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ut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libero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venenatis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faucibus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.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Nullam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quis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ante.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Etiam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sit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amet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orci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eget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eros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faucibus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tincidunt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.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Duis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leo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.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Sed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fringilla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mauris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sit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amet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nibh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.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Donec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sodales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sagittis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magna.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Sed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consequat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,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leo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eget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bibendum</a:t>
            </a:r>
            <a:endParaRPr lang="en-US" sz="15500" dirty="0">
              <a:solidFill>
                <a:schemeClr val="tx1"/>
              </a:solidFill>
              <a:latin typeface="Myriad Pro"/>
              <a:cs typeface="Myriad Pro"/>
            </a:endParaRPr>
          </a:p>
          <a:p>
            <a:pPr algn="l">
              <a:lnSpc>
                <a:spcPct val="130000"/>
              </a:lnSpc>
              <a:spcBef>
                <a:spcPts val="2908"/>
              </a:spcBef>
              <a:spcAft>
                <a:spcPts val="969"/>
              </a:spcAft>
            </a:pPr>
            <a:r>
              <a:rPr lang="en-US" sz="25800" b="1" dirty="0">
                <a:solidFill>
                  <a:srgbClr val="0066CC"/>
                </a:solidFill>
                <a:latin typeface="Myriad Pro"/>
                <a:cs typeface="Myriad Pro"/>
              </a:rPr>
              <a:t>References</a:t>
            </a:r>
          </a:p>
          <a:p>
            <a:pPr marL="838809" indent="-838809" algn="l">
              <a:lnSpc>
                <a:spcPct val="110000"/>
              </a:lnSpc>
              <a:spcAft>
                <a:spcPts val="1958"/>
              </a:spcAft>
              <a:buFont typeface="+mj-lt"/>
              <a:buAutoNum type="arabicPeriod"/>
            </a:pP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Sed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consequat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,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leo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eget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bibendum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sodales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,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augue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velit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cursus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nunc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.</a:t>
            </a:r>
          </a:p>
          <a:p>
            <a:pPr marL="838809" indent="-838809" algn="l">
              <a:lnSpc>
                <a:spcPct val="110000"/>
              </a:lnSpc>
              <a:spcAft>
                <a:spcPts val="1958"/>
              </a:spcAft>
              <a:buFont typeface="+mj-lt"/>
              <a:buAutoNum type="arabicPeriod"/>
            </a:pP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hendrerit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id,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lorem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. Maecenas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nec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odio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et ante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tincidunt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tempus. </a:t>
            </a:r>
          </a:p>
          <a:p>
            <a:pPr marL="838809" indent="-838809" algn="l">
              <a:lnSpc>
                <a:spcPct val="110000"/>
              </a:lnSpc>
              <a:spcAft>
                <a:spcPts val="1958"/>
              </a:spcAft>
              <a:buFont typeface="+mj-lt"/>
              <a:buAutoNum type="arabicPeriod"/>
            </a:pP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Aliquam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lorem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ante,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dapibus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in,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viverra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quis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,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feugiat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a,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tellus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.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Phasellus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viverra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nulla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ut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metus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varius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laoreet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.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Quisque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rutrum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.</a:t>
            </a:r>
          </a:p>
          <a:p>
            <a:pPr marL="838809" indent="-838809" algn="l">
              <a:lnSpc>
                <a:spcPct val="110000"/>
              </a:lnSpc>
              <a:spcAft>
                <a:spcPts val="1958"/>
              </a:spcAft>
              <a:buFont typeface="+mj-lt"/>
              <a:buAutoNum type="arabicPeriod"/>
            </a:pP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eget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bibendum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sodales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,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augue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velit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cursus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nunc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.</a:t>
            </a:r>
          </a:p>
          <a:p>
            <a:pPr marL="838809" indent="-838809" algn="l">
              <a:lnSpc>
                <a:spcPct val="110000"/>
              </a:lnSpc>
              <a:spcAft>
                <a:spcPts val="1958"/>
              </a:spcAft>
              <a:buFont typeface="+mj-lt"/>
              <a:buAutoNum type="arabicPeriod"/>
            </a:pP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.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Donec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sodales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sagittis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magna.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Sed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consequat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,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leo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eget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bibendum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sodales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,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augue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velit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cursus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 </a:t>
            </a:r>
            <a:r>
              <a:rPr lang="en-US" sz="15500" dirty="0" err="1">
                <a:solidFill>
                  <a:schemeClr val="tx1"/>
                </a:solidFill>
                <a:latin typeface="Myriad Pro"/>
                <a:cs typeface="Myriad Pro"/>
              </a:rPr>
              <a:t>nunc</a:t>
            </a:r>
            <a:r>
              <a:rPr lang="en-US" sz="15500" dirty="0">
                <a:solidFill>
                  <a:schemeClr val="tx1"/>
                </a:solidFill>
                <a:latin typeface="Myriad Pro"/>
                <a:cs typeface="Myriad Pro"/>
              </a:rPr>
              <a:t>.</a:t>
            </a:r>
          </a:p>
          <a:p>
            <a:pPr marL="838809" indent="-838809" algn="l">
              <a:lnSpc>
                <a:spcPct val="110000"/>
              </a:lnSpc>
              <a:buFont typeface="+mj-lt"/>
              <a:buAutoNum type="arabicPeriod"/>
            </a:pPr>
            <a:endParaRPr lang="en-US" sz="3900" dirty="0">
              <a:solidFill>
                <a:schemeClr val="tx1"/>
              </a:solidFill>
              <a:latin typeface="Myriad Pro"/>
              <a:cs typeface="Myriad Pro"/>
            </a:endParaRPr>
          </a:p>
          <a:p>
            <a:pPr marL="838809" indent="-838809" algn="l">
              <a:lnSpc>
                <a:spcPct val="110000"/>
              </a:lnSpc>
              <a:buFont typeface="+mj-lt"/>
              <a:buAutoNum type="arabicPeriod"/>
            </a:pPr>
            <a:endParaRPr lang="en-US" sz="3900" dirty="0">
              <a:solidFill>
                <a:schemeClr val="tx1"/>
              </a:solidFill>
              <a:latin typeface="Myriad Pro"/>
              <a:cs typeface="Myriad Pro"/>
            </a:endParaRPr>
          </a:p>
          <a:p>
            <a:pPr algn="l">
              <a:lnSpc>
                <a:spcPct val="130000"/>
              </a:lnSpc>
            </a:pPr>
            <a:endParaRPr lang="en-US" sz="15500" dirty="0">
              <a:solidFill>
                <a:schemeClr val="tx1"/>
              </a:solidFill>
              <a:latin typeface="Myriad Pro"/>
              <a:cs typeface="Myriad Pro"/>
            </a:endParaRPr>
          </a:p>
          <a:p>
            <a:pPr algn="l">
              <a:lnSpc>
                <a:spcPct val="110000"/>
              </a:lnSpc>
            </a:pPr>
            <a:endParaRPr lang="en-US" sz="3600" dirty="0">
              <a:solidFill>
                <a:schemeClr val="tx1"/>
              </a:solidFill>
              <a:latin typeface="Myriad Pro"/>
              <a:cs typeface="Myriad Pro"/>
            </a:endParaRPr>
          </a:p>
          <a:p>
            <a:pPr marL="838809" indent="-838809" algn="l">
              <a:lnSpc>
                <a:spcPct val="110000"/>
              </a:lnSpc>
              <a:buFont typeface="+mj-lt"/>
              <a:buAutoNum type="arabicPeriod"/>
            </a:pPr>
            <a:endParaRPr lang="en-US" sz="3900" b="1" dirty="0">
              <a:solidFill>
                <a:schemeClr val="tx1"/>
              </a:solidFill>
              <a:latin typeface="Myriad Pro"/>
              <a:cs typeface="Myriad Pro"/>
            </a:endParaRPr>
          </a:p>
          <a:p>
            <a:pPr algn="l">
              <a:lnSpc>
                <a:spcPct val="110000"/>
              </a:lnSpc>
            </a:pPr>
            <a:endParaRPr lang="en-US" sz="3600" dirty="0">
              <a:solidFill>
                <a:schemeClr val="tx1"/>
              </a:solidFill>
              <a:latin typeface="Myriad Pro"/>
              <a:cs typeface="Myriad Pro"/>
            </a:endParaRPr>
          </a:p>
          <a:p>
            <a:pPr algn="l">
              <a:lnSpc>
                <a:spcPct val="110000"/>
              </a:lnSpc>
            </a:pPr>
            <a:endParaRPr lang="en-US" sz="3600" dirty="0">
              <a:solidFill>
                <a:schemeClr val="tx1"/>
              </a:solidFill>
              <a:latin typeface="Myriad Pro"/>
              <a:cs typeface="Myriad Pro"/>
            </a:endParaRPr>
          </a:p>
        </p:txBody>
      </p:sp>
      <p:grpSp>
        <p:nvGrpSpPr>
          <p:cNvPr id="23" name="Group 22"/>
          <p:cNvGrpSpPr/>
          <p:nvPr/>
        </p:nvGrpSpPr>
        <p:grpSpPr>
          <a:xfrm>
            <a:off x="-272963" y="762380"/>
            <a:ext cx="43042685" cy="4190620"/>
            <a:chOff x="-272963" y="762380"/>
            <a:chExt cx="43042685" cy="4190620"/>
          </a:xfrm>
        </p:grpSpPr>
        <p:sp>
          <p:nvSpPr>
            <p:cNvPr id="24" name="Rectangle 23"/>
            <p:cNvSpPr/>
            <p:nvPr/>
          </p:nvSpPr>
          <p:spPr bwMode="auto">
            <a:xfrm>
              <a:off x="-152051" y="1900649"/>
              <a:ext cx="4860173" cy="1638616"/>
            </a:xfrm>
            <a:prstGeom prst="rect">
              <a:avLst/>
            </a:prstGeom>
            <a:no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149121" tIns="74559" rIns="149121" bIns="74559" numCol="1" rtlCol="0" anchor="t" anchorCtr="0" compatLnSpc="1">
              <a:prstTxWarp prst="textNoShape">
                <a:avLst/>
              </a:prstTxWarp>
            </a:bodyPr>
            <a:lstStyle/>
            <a:p>
              <a:pPr defTabSz="1491217"/>
              <a:endParaRPr lang="en-US" sz="1900"/>
            </a:p>
          </p:txBody>
        </p:sp>
        <p:sp>
          <p:nvSpPr>
            <p:cNvPr id="28" name="Rectangle 27"/>
            <p:cNvSpPr/>
            <p:nvPr/>
          </p:nvSpPr>
          <p:spPr bwMode="auto">
            <a:xfrm>
              <a:off x="-272963" y="1642465"/>
              <a:ext cx="5115970" cy="1638616"/>
            </a:xfrm>
            <a:prstGeom prst="rect">
              <a:avLst/>
            </a:prstGeom>
            <a:no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149121" tIns="74559" rIns="149121" bIns="74559" numCol="1" rtlCol="0" anchor="t" anchorCtr="0" compatLnSpc="1">
              <a:prstTxWarp prst="textNoShape">
                <a:avLst/>
              </a:prstTxWarp>
            </a:bodyPr>
            <a:lstStyle/>
            <a:p>
              <a:pPr defTabSz="1491217"/>
              <a:endParaRPr lang="en-US" sz="1900"/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1295400" y="762380"/>
              <a:ext cx="41376600" cy="114262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>
                <a:lnSpc>
                  <a:spcPct val="90000"/>
                </a:lnSpc>
              </a:pPr>
              <a:r>
                <a:rPr lang="en-US" sz="8100" dirty="0">
                  <a:latin typeface="Myriad Pro"/>
                  <a:cs typeface="Myriad Pro"/>
                </a:rPr>
                <a:t>Insert Your Title Here</a:t>
              </a: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5943600" y="2402302"/>
              <a:ext cx="32004000" cy="2550698"/>
            </a:xfrm>
            <a:prstGeom prst="rect">
              <a:avLst/>
            </a:prstGeom>
            <a:noFill/>
          </p:spPr>
          <p:txBody>
            <a:bodyPr wrap="square" lIns="0" tIns="0" rIns="0" bIns="0" rtlCol="0" anchor="ctr" anchorCtr="0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en-US" sz="6500" dirty="0">
                  <a:latin typeface="Myriad Pro"/>
                  <a:cs typeface="Myriad Pro"/>
                </a:rPr>
                <a:t>Insert Authors </a:t>
              </a:r>
              <a:r>
                <a:rPr lang="en-US" sz="6500" dirty="0" smtClean="0">
                  <a:latin typeface="Myriad Pro"/>
                  <a:cs typeface="Myriad Pro"/>
                </a:rPr>
                <a:t>Here</a:t>
              </a:r>
            </a:p>
            <a:p>
              <a:pPr algn="ctr">
                <a:lnSpc>
                  <a:spcPct val="130000"/>
                </a:lnSpc>
              </a:pPr>
              <a:r>
                <a:rPr lang="en-US" sz="6500" dirty="0" smtClean="0">
                  <a:latin typeface="Myriad Pro"/>
                  <a:cs typeface="Myriad Pro"/>
                </a:rPr>
                <a:t>Insert Department and Institution Here</a:t>
              </a:r>
              <a:endParaRPr lang="en-US" sz="6500" dirty="0" smtClean="0">
                <a:latin typeface="Myriad Pro"/>
                <a:cs typeface="Myriad Pro"/>
              </a:endParaRPr>
            </a:p>
          </p:txBody>
        </p:sp>
        <p:pic>
          <p:nvPicPr>
            <p:cNvPr id="31" name="Picture 30" descr="csusb_logo_1-main-w-01.eps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69326" y="3217837"/>
              <a:ext cx="3778874" cy="1619561"/>
            </a:xfrm>
            <a:prstGeom prst="rect">
              <a:avLst/>
            </a:prstGeom>
          </p:spPr>
        </p:pic>
        <p:sp>
          <p:nvSpPr>
            <p:cNvPr id="32" name="Rectangle 31"/>
            <p:cNvSpPr/>
            <p:nvPr/>
          </p:nvSpPr>
          <p:spPr bwMode="auto">
            <a:xfrm>
              <a:off x="39471600" y="3352800"/>
              <a:ext cx="3298122" cy="1484598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vert="horz" wrap="square" lIns="147703" tIns="73852" rIns="147703" bIns="73852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477030"/>
              <a:r>
                <a:rPr lang="en-US" sz="3200" dirty="0">
                  <a:solidFill>
                    <a:schemeClr val="bg1"/>
                  </a:solidFill>
                  <a:latin typeface="Arial" charset="0"/>
                  <a:ea typeface="ＭＳ Ｐゴシック" charset="-128"/>
                  <a:cs typeface="ＭＳ Ｐゴシック" charset="-128"/>
                </a:rPr>
                <a:t>Logo option</a:t>
              </a:r>
            </a:p>
          </p:txBody>
        </p:sp>
      </p:grp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Blank Presentation">
  <a:themeElements>
    <a:clrScheme name="CSUSB">
      <a:dk1>
        <a:sysClr val="windowText" lastClr="000000"/>
      </a:dk1>
      <a:lt1>
        <a:sysClr val="window" lastClr="FFFFFF"/>
      </a:lt1>
      <a:dk2>
        <a:srgbClr val="00375F"/>
      </a:dk2>
      <a:lt2>
        <a:srgbClr val="EEECE1"/>
      </a:lt2>
      <a:accent1>
        <a:srgbClr val="0058B3"/>
      </a:accent1>
      <a:accent2>
        <a:srgbClr val="8C0E1E"/>
      </a:accent2>
      <a:accent3>
        <a:srgbClr val="61B035"/>
      </a:accent3>
      <a:accent4>
        <a:srgbClr val="E47C23"/>
      </a:accent4>
      <a:accent5>
        <a:srgbClr val="219ED0"/>
      </a:accent5>
      <a:accent6>
        <a:srgbClr val="006A2F"/>
      </a:accent6>
      <a:hlink>
        <a:srgbClr val="002B8A"/>
      </a:hlink>
      <a:folHlink>
        <a:srgbClr val="00247A"/>
      </a:folHlink>
    </a:clrScheme>
    <a:fontScheme name="Blank Presentation">
      <a:majorFont>
        <a:latin typeface="Arial"/>
        <a:ea typeface="ＭＳ Ｐゴシック"/>
        <a:cs typeface="ＭＳ Ｐゴシック"/>
      </a:majorFont>
      <a:minorFont>
        <a:latin typeface="Arial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Arial" charset="0"/>
            <a:ea typeface="ＭＳ Ｐゴシック" charset="-128"/>
            <a:cs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Arial" charset="0"/>
            <a:ea typeface="ＭＳ Ｐゴシック" charset="-128"/>
            <a:cs typeface="ＭＳ Ｐゴシック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3613</TotalTime>
  <Words>21</Words>
  <Application>Microsoft Macintosh PowerPoint</Application>
  <PresentationFormat>Custom</PresentationFormat>
  <Paragraphs>35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Blank Presentation</vt:lpstr>
      <vt:lpstr>PowerPoint Presentation</vt:lpstr>
    </vt:vector>
  </TitlesOfParts>
  <Company>Public Affairs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Public Affairs</dc:creator>
  <cp:lastModifiedBy>ACM Creative Services Audrey Balan</cp:lastModifiedBy>
  <cp:revision>366</cp:revision>
  <cp:lastPrinted>2013-08-01T21:27:40Z</cp:lastPrinted>
  <dcterms:created xsi:type="dcterms:W3CDTF">2014-01-06T17:52:42Z</dcterms:created>
  <dcterms:modified xsi:type="dcterms:W3CDTF">2017-01-31T00:19:28Z</dcterms:modified>
</cp:coreProperties>
</file>