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12.jpg" ContentType="image/jpg"/>
  <Override PartName="/ppt/media/image13.jpg" ContentType="image/jpg"/>
  <Override PartName="/ppt/media/image15.jpg" ContentType="image/jp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7"/>
  </p:notesMasterIdLst>
  <p:sldIdLst>
    <p:sldId id="256" r:id="rId2"/>
    <p:sldId id="270" r:id="rId3"/>
    <p:sldId id="279" r:id="rId4"/>
    <p:sldId id="261" r:id="rId5"/>
    <p:sldId id="277" r:id="rId6"/>
    <p:sldId id="262" r:id="rId7"/>
    <p:sldId id="276" r:id="rId8"/>
    <p:sldId id="275" r:id="rId9"/>
    <p:sldId id="278" r:id="rId10"/>
    <p:sldId id="274" r:id="rId11"/>
    <p:sldId id="257" r:id="rId12"/>
    <p:sldId id="258" r:id="rId13"/>
    <p:sldId id="259" r:id="rId14"/>
    <p:sldId id="260" r:id="rId15"/>
    <p:sldId id="264" r:id="rId16"/>
    <p:sldId id="263" r:id="rId17"/>
    <p:sldId id="265" r:id="rId18"/>
    <p:sldId id="282" r:id="rId19"/>
    <p:sldId id="281" r:id="rId20"/>
    <p:sldId id="283" r:id="rId21"/>
    <p:sldId id="269" r:id="rId22"/>
    <p:sldId id="267" r:id="rId23"/>
    <p:sldId id="266" r:id="rId24"/>
    <p:sldId id="271" r:id="rId25"/>
    <p:sldId id="280" r:id="rId2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88">
          <p15:clr>
            <a:srgbClr val="A4A3A4"/>
          </p15:clr>
        </p15:guide>
        <p15:guide id="2" pos="2880">
          <p15:clr>
            <a:srgbClr val="A4A3A4"/>
          </p15:clr>
        </p15:guide>
        <p15:guide id="3" pos="432">
          <p15:clr>
            <a:srgbClr val="A4A3A4"/>
          </p15:clr>
        </p15:guide>
        <p15:guide id="4" pos="5280">
          <p15:clr>
            <a:srgbClr val="A4A3A4"/>
          </p15:clr>
        </p15:guide>
        <p15:guide id="5" pos="720">
          <p15:clr>
            <a:srgbClr val="A4A3A4"/>
          </p15:clr>
        </p15:guide>
        <p15:guide id="6" pos="98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8" roundtripDataSignature="AMtx7mgpapVcuLKOAh7NYapzC6H+5KXaw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808E5D-BFBF-4193-B676-A183BB241384}" v="28" dt="2026-10-19T23:28:04.2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1" d="100"/>
          <a:sy n="111" d="100"/>
        </p:scale>
        <p:origin x="830" y="82"/>
      </p:cViewPr>
      <p:guideLst>
        <p:guide orient="horz" pos="1488"/>
        <p:guide pos="2880"/>
        <p:guide pos="432"/>
        <p:guide pos="5280"/>
        <p:guide pos="720"/>
        <p:guide pos="981"/>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Lane" userId="fbbf171c-c891-48c8-9e6b-58b6fd337c74" providerId="ADAL" clId="{AC88CB9A-2814-429F-BFDD-B988D04C0EDA}"/>
    <pc:docChg chg="undo custSel addSld delSld modSld sldOrd">
      <pc:chgData name="April Lane" userId="fbbf171c-c891-48c8-9e6b-58b6fd337c74" providerId="ADAL" clId="{AC88CB9A-2814-429F-BFDD-B988D04C0EDA}" dt="2026-10-16T16:29:30.843" v="2432" actId="1076"/>
      <pc:docMkLst>
        <pc:docMk/>
      </pc:docMkLst>
      <pc:sldChg chg="addSp modSp mod">
        <pc:chgData name="April Lane" userId="fbbf171c-c891-48c8-9e6b-58b6fd337c74" providerId="ADAL" clId="{AC88CB9A-2814-429F-BFDD-B988D04C0EDA}" dt="2026-10-16T00:15:50.416" v="2311" actId="20577"/>
        <pc:sldMkLst>
          <pc:docMk/>
          <pc:sldMk cId="0" sldId="256"/>
        </pc:sldMkLst>
        <pc:spChg chg="mod">
          <ac:chgData name="April Lane" userId="fbbf171c-c891-48c8-9e6b-58b6fd337c74" providerId="ADAL" clId="{AC88CB9A-2814-429F-BFDD-B988D04C0EDA}" dt="2026-10-16T00:15:50.416" v="2311" actId="20577"/>
          <ac:spMkLst>
            <pc:docMk/>
            <pc:sldMk cId="0" sldId="256"/>
            <ac:spMk id="70" creationId="{00000000-0000-0000-0000-000000000000}"/>
          </ac:spMkLst>
        </pc:spChg>
        <pc:spChg chg="mod">
          <ac:chgData name="April Lane" userId="fbbf171c-c891-48c8-9e6b-58b6fd337c74" providerId="ADAL" clId="{AC88CB9A-2814-429F-BFDD-B988D04C0EDA}" dt="2026-10-16T00:08:12.530" v="2247" actId="2711"/>
          <ac:spMkLst>
            <pc:docMk/>
            <pc:sldMk cId="0" sldId="256"/>
            <ac:spMk id="71" creationId="{00000000-0000-0000-0000-000000000000}"/>
          </ac:spMkLst>
        </pc:spChg>
        <pc:picChg chg="add mod">
          <ac:chgData name="April Lane" userId="fbbf171c-c891-48c8-9e6b-58b6fd337c74" providerId="ADAL" clId="{AC88CB9A-2814-429F-BFDD-B988D04C0EDA}" dt="2026-10-15T15:43:07.220" v="4" actId="14100"/>
          <ac:picMkLst>
            <pc:docMk/>
            <pc:sldMk cId="0" sldId="256"/>
            <ac:picMk id="2" creationId="{CBB86706-B3E8-28A1-FDA4-20C9B887C473}"/>
          </ac:picMkLst>
        </pc:picChg>
      </pc:sldChg>
      <pc:sldChg chg="addSp delSp modSp mod ord">
        <pc:chgData name="April Lane" userId="fbbf171c-c891-48c8-9e6b-58b6fd337c74" providerId="ADAL" clId="{AC88CB9A-2814-429F-BFDD-B988D04C0EDA}" dt="2026-10-16T16:28:34.807" v="2430" actId="20577"/>
        <pc:sldMkLst>
          <pc:docMk/>
          <pc:sldMk cId="0" sldId="257"/>
        </pc:sldMkLst>
        <pc:spChg chg="mod">
          <ac:chgData name="April Lane" userId="fbbf171c-c891-48c8-9e6b-58b6fd337c74" providerId="ADAL" clId="{AC88CB9A-2814-429F-BFDD-B988D04C0EDA}" dt="2026-10-16T00:11:47.993" v="2269" actId="404"/>
          <ac:spMkLst>
            <pc:docMk/>
            <pc:sldMk cId="0" sldId="257"/>
            <ac:spMk id="77" creationId="{00000000-0000-0000-0000-000000000000}"/>
          </ac:spMkLst>
        </pc:spChg>
        <pc:spChg chg="mod">
          <ac:chgData name="April Lane" userId="fbbf171c-c891-48c8-9e6b-58b6fd337c74" providerId="ADAL" clId="{AC88CB9A-2814-429F-BFDD-B988D04C0EDA}" dt="2026-10-16T16:28:34.807" v="2430" actId="20577"/>
          <ac:spMkLst>
            <pc:docMk/>
            <pc:sldMk cId="0" sldId="257"/>
            <ac:spMk id="78" creationId="{00000000-0000-0000-0000-000000000000}"/>
          </ac:spMkLst>
        </pc:spChg>
        <pc:picChg chg="add mod">
          <ac:chgData name="April Lane" userId="fbbf171c-c891-48c8-9e6b-58b6fd337c74" providerId="ADAL" clId="{AC88CB9A-2814-429F-BFDD-B988D04C0EDA}" dt="2026-10-16T00:12:11.960" v="2274" actId="1076"/>
          <ac:picMkLst>
            <pc:docMk/>
            <pc:sldMk cId="0" sldId="257"/>
            <ac:picMk id="2" creationId="{ECCBBF83-7C8F-E53C-786C-81C6AA13C840}"/>
          </ac:picMkLst>
        </pc:picChg>
      </pc:sldChg>
      <pc:sldChg chg="modSp mod ord">
        <pc:chgData name="April Lane" userId="fbbf171c-c891-48c8-9e6b-58b6fd337c74" providerId="ADAL" clId="{AC88CB9A-2814-429F-BFDD-B988D04C0EDA}" dt="2026-10-16T00:13:07.057" v="2282" actId="255"/>
        <pc:sldMkLst>
          <pc:docMk/>
          <pc:sldMk cId="0" sldId="258"/>
        </pc:sldMkLst>
        <pc:spChg chg="mod">
          <ac:chgData name="April Lane" userId="fbbf171c-c891-48c8-9e6b-58b6fd337c74" providerId="ADAL" clId="{AC88CB9A-2814-429F-BFDD-B988D04C0EDA}" dt="2026-10-16T00:12:21.044" v="2275" actId="2711"/>
          <ac:spMkLst>
            <pc:docMk/>
            <pc:sldMk cId="0" sldId="258"/>
            <ac:spMk id="84" creationId="{00000000-0000-0000-0000-000000000000}"/>
          </ac:spMkLst>
        </pc:spChg>
        <pc:spChg chg="mod">
          <ac:chgData name="April Lane" userId="fbbf171c-c891-48c8-9e6b-58b6fd337c74" providerId="ADAL" clId="{AC88CB9A-2814-429F-BFDD-B988D04C0EDA}" dt="2026-10-16T00:12:31.476" v="2276" actId="2711"/>
          <ac:spMkLst>
            <pc:docMk/>
            <pc:sldMk cId="0" sldId="258"/>
            <ac:spMk id="85" creationId="{00000000-0000-0000-0000-000000000000}"/>
          </ac:spMkLst>
        </pc:spChg>
        <pc:spChg chg="mod">
          <ac:chgData name="April Lane" userId="fbbf171c-c891-48c8-9e6b-58b6fd337c74" providerId="ADAL" clId="{AC88CB9A-2814-429F-BFDD-B988D04C0EDA}" dt="2026-10-16T00:12:48.511" v="2279" actId="20577"/>
          <ac:spMkLst>
            <pc:docMk/>
            <pc:sldMk cId="0" sldId="258"/>
            <ac:spMk id="86" creationId="{00000000-0000-0000-0000-000000000000}"/>
          </ac:spMkLst>
        </pc:spChg>
        <pc:spChg chg="mod">
          <ac:chgData name="April Lane" userId="fbbf171c-c891-48c8-9e6b-58b6fd337c74" providerId="ADAL" clId="{AC88CB9A-2814-429F-BFDD-B988D04C0EDA}" dt="2026-10-16T00:12:55.099" v="2280" actId="2711"/>
          <ac:spMkLst>
            <pc:docMk/>
            <pc:sldMk cId="0" sldId="258"/>
            <ac:spMk id="87" creationId="{00000000-0000-0000-0000-000000000000}"/>
          </ac:spMkLst>
        </pc:spChg>
        <pc:spChg chg="mod">
          <ac:chgData name="April Lane" userId="fbbf171c-c891-48c8-9e6b-58b6fd337c74" providerId="ADAL" clId="{AC88CB9A-2814-429F-BFDD-B988D04C0EDA}" dt="2026-10-16T00:13:07.057" v="2282" actId="255"/>
          <ac:spMkLst>
            <pc:docMk/>
            <pc:sldMk cId="0" sldId="258"/>
            <ac:spMk id="88" creationId="{00000000-0000-0000-0000-000000000000}"/>
          </ac:spMkLst>
        </pc:spChg>
        <pc:picChg chg="mod">
          <ac:chgData name="April Lane" userId="fbbf171c-c891-48c8-9e6b-58b6fd337c74" providerId="ADAL" clId="{AC88CB9A-2814-429F-BFDD-B988D04C0EDA}" dt="2026-10-15T22:25:11.280" v="1408" actId="1076"/>
          <ac:picMkLst>
            <pc:docMk/>
            <pc:sldMk cId="0" sldId="258"/>
            <ac:picMk id="89" creationId="{00000000-0000-0000-0000-000000000000}"/>
          </ac:picMkLst>
        </pc:picChg>
      </pc:sldChg>
      <pc:sldChg chg="delSp modSp mod ord">
        <pc:chgData name="April Lane" userId="fbbf171c-c891-48c8-9e6b-58b6fd337c74" providerId="ADAL" clId="{AC88CB9A-2814-429F-BFDD-B988D04C0EDA}" dt="2026-10-16T00:13:49.140" v="2287" actId="2711"/>
        <pc:sldMkLst>
          <pc:docMk/>
          <pc:sldMk cId="0" sldId="259"/>
        </pc:sldMkLst>
        <pc:spChg chg="mod">
          <ac:chgData name="April Lane" userId="fbbf171c-c891-48c8-9e6b-58b6fd337c74" providerId="ADAL" clId="{AC88CB9A-2814-429F-BFDD-B988D04C0EDA}" dt="2026-10-16T00:13:19.530" v="2283" actId="2711"/>
          <ac:spMkLst>
            <pc:docMk/>
            <pc:sldMk cId="0" sldId="259"/>
            <ac:spMk id="94" creationId="{00000000-0000-0000-0000-000000000000}"/>
          </ac:spMkLst>
        </pc:spChg>
        <pc:spChg chg="mod">
          <ac:chgData name="April Lane" userId="fbbf171c-c891-48c8-9e6b-58b6fd337c74" providerId="ADAL" clId="{AC88CB9A-2814-429F-BFDD-B988D04C0EDA}" dt="2026-10-16T00:13:27.427" v="2284" actId="2711"/>
          <ac:spMkLst>
            <pc:docMk/>
            <pc:sldMk cId="0" sldId="259"/>
            <ac:spMk id="95" creationId="{00000000-0000-0000-0000-000000000000}"/>
          </ac:spMkLst>
        </pc:spChg>
        <pc:spChg chg="mod">
          <ac:chgData name="April Lane" userId="fbbf171c-c891-48c8-9e6b-58b6fd337c74" providerId="ADAL" clId="{AC88CB9A-2814-429F-BFDD-B988D04C0EDA}" dt="2026-10-16T00:13:36.019" v="2285" actId="2711"/>
          <ac:spMkLst>
            <pc:docMk/>
            <pc:sldMk cId="0" sldId="259"/>
            <ac:spMk id="96" creationId="{00000000-0000-0000-0000-000000000000}"/>
          </ac:spMkLst>
        </pc:spChg>
        <pc:spChg chg="mod">
          <ac:chgData name="April Lane" userId="fbbf171c-c891-48c8-9e6b-58b6fd337c74" providerId="ADAL" clId="{AC88CB9A-2814-429F-BFDD-B988D04C0EDA}" dt="2026-10-16T00:13:41.499" v="2286" actId="2711"/>
          <ac:spMkLst>
            <pc:docMk/>
            <pc:sldMk cId="0" sldId="259"/>
            <ac:spMk id="97" creationId="{00000000-0000-0000-0000-000000000000}"/>
          </ac:spMkLst>
        </pc:spChg>
        <pc:spChg chg="mod">
          <ac:chgData name="April Lane" userId="fbbf171c-c891-48c8-9e6b-58b6fd337c74" providerId="ADAL" clId="{AC88CB9A-2814-429F-BFDD-B988D04C0EDA}" dt="2026-10-16T00:13:49.140" v="2287" actId="2711"/>
          <ac:spMkLst>
            <pc:docMk/>
            <pc:sldMk cId="0" sldId="259"/>
            <ac:spMk id="98" creationId="{00000000-0000-0000-0000-000000000000}"/>
          </ac:spMkLst>
        </pc:spChg>
        <pc:picChg chg="mod">
          <ac:chgData name="April Lane" userId="fbbf171c-c891-48c8-9e6b-58b6fd337c74" providerId="ADAL" clId="{AC88CB9A-2814-429F-BFDD-B988D04C0EDA}" dt="2026-10-15T22:37:18.719" v="1511" actId="1076"/>
          <ac:picMkLst>
            <pc:docMk/>
            <pc:sldMk cId="0" sldId="259"/>
            <ac:picMk id="101" creationId="{00000000-0000-0000-0000-000000000000}"/>
          </ac:picMkLst>
        </pc:picChg>
      </pc:sldChg>
      <pc:sldChg chg="delSp modSp mod">
        <pc:chgData name="April Lane" userId="fbbf171c-c891-48c8-9e6b-58b6fd337c74" providerId="ADAL" clId="{AC88CB9A-2814-429F-BFDD-B988D04C0EDA}" dt="2026-10-16T00:07:18.268" v="2243" actId="255"/>
        <pc:sldMkLst>
          <pc:docMk/>
          <pc:sldMk cId="0" sldId="260"/>
        </pc:sldMkLst>
        <pc:spChg chg="mod">
          <ac:chgData name="April Lane" userId="fbbf171c-c891-48c8-9e6b-58b6fd337c74" providerId="ADAL" clId="{AC88CB9A-2814-429F-BFDD-B988D04C0EDA}" dt="2026-10-16T00:06:47.542" v="2238" actId="2711"/>
          <ac:spMkLst>
            <pc:docMk/>
            <pc:sldMk cId="0" sldId="260"/>
            <ac:spMk id="106" creationId="{00000000-0000-0000-0000-000000000000}"/>
          </ac:spMkLst>
        </pc:spChg>
        <pc:spChg chg="mod">
          <ac:chgData name="April Lane" userId="fbbf171c-c891-48c8-9e6b-58b6fd337c74" providerId="ADAL" clId="{AC88CB9A-2814-429F-BFDD-B988D04C0EDA}" dt="2026-10-16T00:06:55.756" v="2239" actId="2711"/>
          <ac:spMkLst>
            <pc:docMk/>
            <pc:sldMk cId="0" sldId="260"/>
            <ac:spMk id="107" creationId="{00000000-0000-0000-0000-000000000000}"/>
          </ac:spMkLst>
        </pc:spChg>
        <pc:spChg chg="mod">
          <ac:chgData name="April Lane" userId="fbbf171c-c891-48c8-9e6b-58b6fd337c74" providerId="ADAL" clId="{AC88CB9A-2814-429F-BFDD-B988D04C0EDA}" dt="2026-10-16T00:07:03.919" v="2240" actId="2711"/>
          <ac:spMkLst>
            <pc:docMk/>
            <pc:sldMk cId="0" sldId="260"/>
            <ac:spMk id="108" creationId="{00000000-0000-0000-0000-000000000000}"/>
          </ac:spMkLst>
        </pc:spChg>
        <pc:spChg chg="mod">
          <ac:chgData name="April Lane" userId="fbbf171c-c891-48c8-9e6b-58b6fd337c74" providerId="ADAL" clId="{AC88CB9A-2814-429F-BFDD-B988D04C0EDA}" dt="2026-10-16T00:07:10.035" v="2241" actId="2711"/>
          <ac:spMkLst>
            <pc:docMk/>
            <pc:sldMk cId="0" sldId="260"/>
            <ac:spMk id="109" creationId="{00000000-0000-0000-0000-000000000000}"/>
          </ac:spMkLst>
        </pc:spChg>
        <pc:spChg chg="mod">
          <ac:chgData name="April Lane" userId="fbbf171c-c891-48c8-9e6b-58b6fd337c74" providerId="ADAL" clId="{AC88CB9A-2814-429F-BFDD-B988D04C0EDA}" dt="2026-10-16T00:07:18.268" v="2243" actId="255"/>
          <ac:spMkLst>
            <pc:docMk/>
            <pc:sldMk cId="0" sldId="260"/>
            <ac:spMk id="110" creationId="{00000000-0000-0000-0000-000000000000}"/>
          </ac:spMkLst>
        </pc:spChg>
      </pc:sldChg>
      <pc:sldChg chg="modSp mod ord">
        <pc:chgData name="April Lane" userId="fbbf171c-c891-48c8-9e6b-58b6fd337c74" providerId="ADAL" clId="{AC88CB9A-2814-429F-BFDD-B988D04C0EDA}" dt="2026-10-16T00:08:58.565" v="2251" actId="2711"/>
        <pc:sldMkLst>
          <pc:docMk/>
          <pc:sldMk cId="0" sldId="261"/>
        </pc:sldMkLst>
        <pc:spChg chg="mod">
          <ac:chgData name="April Lane" userId="fbbf171c-c891-48c8-9e6b-58b6fd337c74" providerId="ADAL" clId="{AC88CB9A-2814-429F-BFDD-B988D04C0EDA}" dt="2026-10-16T00:08:51.852" v="2250" actId="2711"/>
          <ac:spMkLst>
            <pc:docMk/>
            <pc:sldMk cId="0" sldId="261"/>
            <ac:spMk id="117" creationId="{00000000-0000-0000-0000-000000000000}"/>
          </ac:spMkLst>
        </pc:spChg>
        <pc:spChg chg="mod">
          <ac:chgData name="April Lane" userId="fbbf171c-c891-48c8-9e6b-58b6fd337c74" providerId="ADAL" clId="{AC88CB9A-2814-429F-BFDD-B988D04C0EDA}" dt="2026-10-16T00:08:45.421" v="2249" actId="2711"/>
          <ac:spMkLst>
            <pc:docMk/>
            <pc:sldMk cId="0" sldId="261"/>
            <ac:spMk id="118" creationId="{00000000-0000-0000-0000-000000000000}"/>
          </ac:spMkLst>
        </pc:spChg>
        <pc:spChg chg="mod">
          <ac:chgData name="April Lane" userId="fbbf171c-c891-48c8-9e6b-58b6fd337c74" providerId="ADAL" clId="{AC88CB9A-2814-429F-BFDD-B988D04C0EDA}" dt="2026-10-16T00:08:58.565" v="2251" actId="2711"/>
          <ac:spMkLst>
            <pc:docMk/>
            <pc:sldMk cId="0" sldId="261"/>
            <ac:spMk id="119" creationId="{00000000-0000-0000-0000-000000000000}"/>
          </ac:spMkLst>
        </pc:spChg>
        <pc:picChg chg="mod">
          <ac:chgData name="April Lane" userId="fbbf171c-c891-48c8-9e6b-58b6fd337c74" providerId="ADAL" clId="{AC88CB9A-2814-429F-BFDD-B988D04C0EDA}" dt="2026-10-15T21:45:06.518" v="722" actId="1076"/>
          <ac:picMkLst>
            <pc:docMk/>
            <pc:sldMk cId="0" sldId="261"/>
            <ac:picMk id="120" creationId="{00000000-0000-0000-0000-000000000000}"/>
          </ac:picMkLst>
        </pc:picChg>
      </pc:sldChg>
      <pc:sldChg chg="addSp delSp modSp mod ord">
        <pc:chgData name="April Lane" userId="fbbf171c-c891-48c8-9e6b-58b6fd337c74" providerId="ADAL" clId="{AC88CB9A-2814-429F-BFDD-B988D04C0EDA}" dt="2026-10-16T16:26:45.412" v="2354" actId="2711"/>
        <pc:sldMkLst>
          <pc:docMk/>
          <pc:sldMk cId="0" sldId="262"/>
        </pc:sldMkLst>
        <pc:spChg chg="mod">
          <ac:chgData name="April Lane" userId="fbbf171c-c891-48c8-9e6b-58b6fd337c74" providerId="ADAL" clId="{AC88CB9A-2814-429F-BFDD-B988D04C0EDA}" dt="2026-10-16T00:09:50.212" v="2256" actId="2711"/>
          <ac:spMkLst>
            <pc:docMk/>
            <pc:sldMk cId="0" sldId="262"/>
            <ac:spMk id="125" creationId="{00000000-0000-0000-0000-000000000000}"/>
          </ac:spMkLst>
        </pc:spChg>
        <pc:spChg chg="mod">
          <ac:chgData name="April Lane" userId="fbbf171c-c891-48c8-9e6b-58b6fd337c74" providerId="ADAL" clId="{AC88CB9A-2814-429F-BFDD-B988D04C0EDA}" dt="2026-10-16T00:10:27.028" v="2262" actId="255"/>
          <ac:spMkLst>
            <pc:docMk/>
            <pc:sldMk cId="0" sldId="262"/>
            <ac:spMk id="126" creationId="{00000000-0000-0000-0000-000000000000}"/>
          </ac:spMkLst>
        </pc:spChg>
        <pc:spChg chg="mod">
          <ac:chgData name="April Lane" userId="fbbf171c-c891-48c8-9e6b-58b6fd337c74" providerId="ADAL" clId="{AC88CB9A-2814-429F-BFDD-B988D04C0EDA}" dt="2026-10-16T16:26:45.412" v="2354" actId="2711"/>
          <ac:spMkLst>
            <pc:docMk/>
            <pc:sldMk cId="0" sldId="262"/>
            <ac:spMk id="127" creationId="{00000000-0000-0000-0000-000000000000}"/>
          </ac:spMkLst>
        </pc:spChg>
        <pc:picChg chg="add mod">
          <ac:chgData name="April Lane" userId="fbbf171c-c891-48c8-9e6b-58b6fd337c74" providerId="ADAL" clId="{AC88CB9A-2814-429F-BFDD-B988D04C0EDA}" dt="2026-10-15T22:08:28.048" v="935" actId="1076"/>
          <ac:picMkLst>
            <pc:docMk/>
            <pc:sldMk cId="0" sldId="262"/>
            <ac:picMk id="3" creationId="{4BA4B075-FA11-F9D1-83A4-970FDA6F742C}"/>
          </ac:picMkLst>
        </pc:picChg>
      </pc:sldChg>
      <pc:sldChg chg="modSp mod">
        <pc:chgData name="April Lane" userId="fbbf171c-c891-48c8-9e6b-58b6fd337c74" providerId="ADAL" clId="{AC88CB9A-2814-429F-BFDD-B988D04C0EDA}" dt="2026-10-16T00:05:48.822" v="2231" actId="2711"/>
        <pc:sldMkLst>
          <pc:docMk/>
          <pc:sldMk cId="0" sldId="263"/>
        </pc:sldMkLst>
        <pc:spChg chg="mod">
          <ac:chgData name="April Lane" userId="fbbf171c-c891-48c8-9e6b-58b6fd337c74" providerId="ADAL" clId="{AC88CB9A-2814-429F-BFDD-B988D04C0EDA}" dt="2026-10-16T00:05:29.463" v="2228" actId="2711"/>
          <ac:spMkLst>
            <pc:docMk/>
            <pc:sldMk cId="0" sldId="263"/>
            <ac:spMk id="133" creationId="{00000000-0000-0000-0000-000000000000}"/>
          </ac:spMkLst>
        </pc:spChg>
        <pc:spChg chg="mod">
          <ac:chgData name="April Lane" userId="fbbf171c-c891-48c8-9e6b-58b6fd337c74" providerId="ADAL" clId="{AC88CB9A-2814-429F-BFDD-B988D04C0EDA}" dt="2026-10-16T00:05:37.879" v="2229" actId="2711"/>
          <ac:spMkLst>
            <pc:docMk/>
            <pc:sldMk cId="0" sldId="263"/>
            <ac:spMk id="134" creationId="{00000000-0000-0000-0000-000000000000}"/>
          </ac:spMkLst>
        </pc:spChg>
        <pc:spChg chg="mod">
          <ac:chgData name="April Lane" userId="fbbf171c-c891-48c8-9e6b-58b6fd337c74" providerId="ADAL" clId="{AC88CB9A-2814-429F-BFDD-B988D04C0EDA}" dt="2026-10-16T00:05:48.822" v="2231" actId="2711"/>
          <ac:spMkLst>
            <pc:docMk/>
            <pc:sldMk cId="0" sldId="263"/>
            <ac:spMk id="135" creationId="{00000000-0000-0000-0000-000000000000}"/>
          </ac:spMkLst>
        </pc:spChg>
        <pc:spChg chg="mod">
          <ac:chgData name="April Lane" userId="fbbf171c-c891-48c8-9e6b-58b6fd337c74" providerId="ADAL" clId="{AC88CB9A-2814-429F-BFDD-B988D04C0EDA}" dt="2026-10-16T00:05:43.855" v="2230" actId="2711"/>
          <ac:spMkLst>
            <pc:docMk/>
            <pc:sldMk cId="0" sldId="263"/>
            <ac:spMk id="136" creationId="{00000000-0000-0000-0000-000000000000}"/>
          </ac:spMkLst>
        </pc:spChg>
      </pc:sldChg>
      <pc:sldChg chg="addSp delSp modSp mod ord">
        <pc:chgData name="April Lane" userId="fbbf171c-c891-48c8-9e6b-58b6fd337c74" providerId="ADAL" clId="{AC88CB9A-2814-429F-BFDD-B988D04C0EDA}" dt="2026-10-16T00:06:32.592" v="2237" actId="255"/>
        <pc:sldMkLst>
          <pc:docMk/>
          <pc:sldMk cId="0" sldId="264"/>
        </pc:sldMkLst>
        <pc:spChg chg="mod">
          <ac:chgData name="April Lane" userId="fbbf171c-c891-48c8-9e6b-58b6fd337c74" providerId="ADAL" clId="{AC88CB9A-2814-429F-BFDD-B988D04C0EDA}" dt="2026-10-16T00:05:57.125" v="2232" actId="2711"/>
          <ac:spMkLst>
            <pc:docMk/>
            <pc:sldMk cId="0" sldId="264"/>
            <ac:spMk id="142" creationId="{00000000-0000-0000-0000-000000000000}"/>
          </ac:spMkLst>
        </pc:spChg>
        <pc:spChg chg="mod">
          <ac:chgData name="April Lane" userId="fbbf171c-c891-48c8-9e6b-58b6fd337c74" providerId="ADAL" clId="{AC88CB9A-2814-429F-BFDD-B988D04C0EDA}" dt="2026-10-16T00:06:32.592" v="2237" actId="255"/>
          <ac:spMkLst>
            <pc:docMk/>
            <pc:sldMk cId="0" sldId="264"/>
            <ac:spMk id="143" creationId="{00000000-0000-0000-0000-000000000000}"/>
          </ac:spMkLst>
        </pc:spChg>
        <pc:spChg chg="mod">
          <ac:chgData name="April Lane" userId="fbbf171c-c891-48c8-9e6b-58b6fd337c74" providerId="ADAL" clId="{AC88CB9A-2814-429F-BFDD-B988D04C0EDA}" dt="2026-10-16T00:06:26.146" v="2236" actId="255"/>
          <ac:spMkLst>
            <pc:docMk/>
            <pc:sldMk cId="0" sldId="264"/>
            <ac:spMk id="144" creationId="{00000000-0000-0000-0000-000000000000}"/>
          </ac:spMkLst>
        </pc:spChg>
        <pc:picChg chg="add mod">
          <ac:chgData name="April Lane" userId="fbbf171c-c891-48c8-9e6b-58b6fd337c74" providerId="ADAL" clId="{AC88CB9A-2814-429F-BFDD-B988D04C0EDA}" dt="2026-10-15T22:55:50.319" v="1983" actId="1076"/>
          <ac:picMkLst>
            <pc:docMk/>
            <pc:sldMk cId="0" sldId="264"/>
            <ac:picMk id="2" creationId="{96A2C1A1-E2F3-0C7D-13B5-2BF1AD60F13C}"/>
          </ac:picMkLst>
        </pc:picChg>
        <pc:picChg chg="add mod">
          <ac:chgData name="April Lane" userId="fbbf171c-c891-48c8-9e6b-58b6fd337c74" providerId="ADAL" clId="{AC88CB9A-2814-429F-BFDD-B988D04C0EDA}" dt="2026-10-16T00:06:16.823" v="2235" actId="1076"/>
          <ac:picMkLst>
            <pc:docMk/>
            <pc:sldMk cId="0" sldId="264"/>
            <ac:picMk id="4" creationId="{14A4E7A3-5540-0F05-5E10-9A4C143F44BC}"/>
          </ac:picMkLst>
        </pc:picChg>
      </pc:sldChg>
      <pc:sldChg chg="modSp mod">
        <pc:chgData name="April Lane" userId="fbbf171c-c891-48c8-9e6b-58b6fd337c74" providerId="ADAL" clId="{AC88CB9A-2814-429F-BFDD-B988D04C0EDA}" dt="2026-10-16T00:14:47.176" v="2291" actId="1076"/>
        <pc:sldMkLst>
          <pc:docMk/>
          <pc:sldMk cId="0" sldId="265"/>
        </pc:sldMkLst>
        <pc:spChg chg="mod">
          <ac:chgData name="April Lane" userId="fbbf171c-c891-48c8-9e6b-58b6fd337c74" providerId="ADAL" clId="{AC88CB9A-2814-429F-BFDD-B988D04C0EDA}" dt="2026-10-16T00:14:25.394" v="2288" actId="404"/>
          <ac:spMkLst>
            <pc:docMk/>
            <pc:sldMk cId="0" sldId="265"/>
            <ac:spMk id="150" creationId="{00000000-0000-0000-0000-000000000000}"/>
          </ac:spMkLst>
        </pc:spChg>
        <pc:spChg chg="mod">
          <ac:chgData name="April Lane" userId="fbbf171c-c891-48c8-9e6b-58b6fd337c74" providerId="ADAL" clId="{AC88CB9A-2814-429F-BFDD-B988D04C0EDA}" dt="2026-10-16T00:14:41.856" v="2290" actId="20577"/>
          <ac:spMkLst>
            <pc:docMk/>
            <pc:sldMk cId="0" sldId="265"/>
            <ac:spMk id="151" creationId="{00000000-0000-0000-0000-000000000000}"/>
          </ac:spMkLst>
        </pc:spChg>
        <pc:picChg chg="mod">
          <ac:chgData name="April Lane" userId="fbbf171c-c891-48c8-9e6b-58b6fd337c74" providerId="ADAL" clId="{AC88CB9A-2814-429F-BFDD-B988D04C0EDA}" dt="2026-10-16T00:14:47.176" v="2291" actId="1076"/>
          <ac:picMkLst>
            <pc:docMk/>
            <pc:sldMk cId="0" sldId="265"/>
            <ac:picMk id="152" creationId="{00000000-0000-0000-0000-000000000000}"/>
          </ac:picMkLst>
        </pc:picChg>
      </pc:sldChg>
      <pc:sldChg chg="addSp modSp mod">
        <pc:chgData name="April Lane" userId="fbbf171c-c891-48c8-9e6b-58b6fd337c74" providerId="ADAL" clId="{AC88CB9A-2814-429F-BFDD-B988D04C0EDA}" dt="2026-10-16T16:29:30.843" v="2432" actId="1076"/>
        <pc:sldMkLst>
          <pc:docMk/>
          <pc:sldMk cId="0" sldId="266"/>
        </pc:sldMkLst>
        <pc:spChg chg="mod">
          <ac:chgData name="April Lane" userId="fbbf171c-c891-48c8-9e6b-58b6fd337c74" providerId="ADAL" clId="{AC88CB9A-2814-429F-BFDD-B988D04C0EDA}" dt="2026-10-16T00:15:05.828" v="2293" actId="2711"/>
          <ac:spMkLst>
            <pc:docMk/>
            <pc:sldMk cId="0" sldId="266"/>
            <ac:spMk id="157" creationId="{00000000-0000-0000-0000-000000000000}"/>
          </ac:spMkLst>
        </pc:spChg>
        <pc:spChg chg="mod">
          <ac:chgData name="April Lane" userId="fbbf171c-c891-48c8-9e6b-58b6fd337c74" providerId="ADAL" clId="{AC88CB9A-2814-429F-BFDD-B988D04C0EDA}" dt="2026-10-15T23:31:52.488" v="2224" actId="403"/>
          <ac:spMkLst>
            <pc:docMk/>
            <pc:sldMk cId="0" sldId="266"/>
            <ac:spMk id="158" creationId="{00000000-0000-0000-0000-000000000000}"/>
          </ac:spMkLst>
        </pc:spChg>
        <pc:picChg chg="add mod">
          <ac:chgData name="April Lane" userId="fbbf171c-c891-48c8-9e6b-58b6fd337c74" providerId="ADAL" clId="{AC88CB9A-2814-429F-BFDD-B988D04C0EDA}" dt="2026-10-15T23:23:12.895" v="2145" actId="14100"/>
          <ac:picMkLst>
            <pc:docMk/>
            <pc:sldMk cId="0" sldId="266"/>
            <ac:picMk id="2" creationId="{990827EC-A850-9198-FD02-1F5D653AA313}"/>
          </ac:picMkLst>
        </pc:picChg>
        <pc:picChg chg="mod">
          <ac:chgData name="April Lane" userId="fbbf171c-c891-48c8-9e6b-58b6fd337c74" providerId="ADAL" clId="{AC88CB9A-2814-429F-BFDD-B988D04C0EDA}" dt="2026-10-16T16:29:30.843" v="2432" actId="1076"/>
          <ac:picMkLst>
            <pc:docMk/>
            <pc:sldMk cId="0" sldId="266"/>
            <ac:picMk id="159" creationId="{00000000-0000-0000-0000-000000000000}"/>
          </ac:picMkLst>
        </pc:picChg>
      </pc:sldChg>
      <pc:sldChg chg="modSp mod ord">
        <pc:chgData name="April Lane" userId="fbbf171c-c891-48c8-9e6b-58b6fd337c74" providerId="ADAL" clId="{AC88CB9A-2814-429F-BFDD-B988D04C0EDA}" dt="2026-10-16T00:04:58.867" v="2225" actId="2711"/>
        <pc:sldMkLst>
          <pc:docMk/>
          <pc:sldMk cId="0" sldId="267"/>
        </pc:sldMkLst>
        <pc:spChg chg="mod">
          <ac:chgData name="April Lane" userId="fbbf171c-c891-48c8-9e6b-58b6fd337c74" providerId="ADAL" clId="{AC88CB9A-2814-429F-BFDD-B988D04C0EDA}" dt="2026-10-16T00:04:58.867" v="2225" actId="2711"/>
          <ac:spMkLst>
            <pc:docMk/>
            <pc:sldMk cId="0" sldId="267"/>
            <ac:spMk id="165" creationId="{00000000-0000-0000-0000-000000000000}"/>
          </ac:spMkLst>
        </pc:spChg>
      </pc:sldChg>
      <pc:sldChg chg="modSp mod">
        <pc:chgData name="April Lane" userId="fbbf171c-c891-48c8-9e6b-58b6fd337c74" providerId="ADAL" clId="{AC88CB9A-2814-429F-BFDD-B988D04C0EDA}" dt="2026-10-16T00:14:52.535" v="2292" actId="1076"/>
        <pc:sldMkLst>
          <pc:docMk/>
          <pc:sldMk cId="2189128004" sldId="269"/>
        </pc:sldMkLst>
        <pc:picChg chg="mod">
          <ac:chgData name="April Lane" userId="fbbf171c-c891-48c8-9e6b-58b6fd337c74" providerId="ADAL" clId="{AC88CB9A-2814-429F-BFDD-B988D04C0EDA}" dt="2026-10-16T00:14:52.535" v="2292" actId="1076"/>
          <ac:picMkLst>
            <pc:docMk/>
            <pc:sldMk cId="2189128004" sldId="269"/>
            <ac:picMk id="6" creationId="{E298FAE2-4988-D7B2-A633-20776DA133BA}"/>
          </ac:picMkLst>
        </pc:picChg>
      </pc:sldChg>
      <pc:sldChg chg="addSp delSp modSp new mod modClrScheme chgLayout">
        <pc:chgData name="April Lane" userId="fbbf171c-c891-48c8-9e6b-58b6fd337c74" providerId="ADAL" clId="{AC88CB9A-2814-429F-BFDD-B988D04C0EDA}" dt="2026-10-16T16:25:52.681" v="2351" actId="27636"/>
        <pc:sldMkLst>
          <pc:docMk/>
          <pc:sldMk cId="2482761227" sldId="270"/>
        </pc:sldMkLst>
        <pc:spChg chg="mod">
          <ac:chgData name="April Lane" userId="fbbf171c-c891-48c8-9e6b-58b6fd337c74" providerId="ADAL" clId="{AC88CB9A-2814-429F-BFDD-B988D04C0EDA}" dt="2026-10-15T16:03:07.022" v="372" actId="20577"/>
          <ac:spMkLst>
            <pc:docMk/>
            <pc:sldMk cId="2482761227" sldId="270"/>
            <ac:spMk id="2" creationId="{97ED6725-184B-5AD3-7952-47E35F237973}"/>
          </ac:spMkLst>
        </pc:spChg>
        <pc:spChg chg="mod">
          <ac:chgData name="April Lane" userId="fbbf171c-c891-48c8-9e6b-58b6fd337c74" providerId="ADAL" clId="{AC88CB9A-2814-429F-BFDD-B988D04C0EDA}" dt="2026-10-16T16:25:52.681" v="2351" actId="27636"/>
          <ac:spMkLst>
            <pc:docMk/>
            <pc:sldMk cId="2482761227" sldId="270"/>
            <ac:spMk id="4" creationId="{63EEE611-B98F-4A6F-279B-FBB9A5EAEF3C}"/>
          </ac:spMkLst>
        </pc:spChg>
        <pc:picChg chg="add mod">
          <ac:chgData name="April Lane" userId="fbbf171c-c891-48c8-9e6b-58b6fd337c74" providerId="ADAL" clId="{AC88CB9A-2814-429F-BFDD-B988D04C0EDA}" dt="2026-10-16T00:18:51.511" v="2321" actId="1076"/>
          <ac:picMkLst>
            <pc:docMk/>
            <pc:sldMk cId="2482761227" sldId="270"/>
            <ac:picMk id="5" creationId="{B308FF48-5974-EDC1-FF21-A505F3BAA683}"/>
          </ac:picMkLst>
        </pc:picChg>
      </pc:sldChg>
      <pc:sldChg chg="modSp add mod">
        <pc:chgData name="April Lane" userId="fbbf171c-c891-48c8-9e6b-58b6fd337c74" providerId="ADAL" clId="{AC88CB9A-2814-429F-BFDD-B988D04C0EDA}" dt="2026-10-15T23:31:16.535" v="2220" actId="2711"/>
        <pc:sldMkLst>
          <pc:docMk/>
          <pc:sldMk cId="0" sldId="271"/>
        </pc:sldMkLst>
        <pc:spChg chg="mod">
          <ac:chgData name="April Lane" userId="fbbf171c-c891-48c8-9e6b-58b6fd337c74" providerId="ADAL" clId="{AC88CB9A-2814-429F-BFDD-B988D04C0EDA}" dt="2026-10-15T23:24:16.367" v="2164" actId="1076"/>
          <ac:spMkLst>
            <pc:docMk/>
            <pc:sldMk cId="0" sldId="271"/>
            <ac:spMk id="2" creationId="{00000000-0000-0000-0000-000000000000}"/>
          </ac:spMkLst>
        </pc:spChg>
        <pc:spChg chg="mod">
          <ac:chgData name="April Lane" userId="fbbf171c-c891-48c8-9e6b-58b6fd337c74" providerId="ADAL" clId="{AC88CB9A-2814-429F-BFDD-B988D04C0EDA}" dt="2026-10-15T23:31:16.535" v="2220" actId="2711"/>
          <ac:spMkLst>
            <pc:docMk/>
            <pc:sldMk cId="0" sldId="271"/>
            <ac:spMk id="3" creationId="{00000000-0000-0000-0000-000000000000}"/>
          </ac:spMkLst>
        </pc:spChg>
      </pc:sldChg>
      <pc:sldChg chg="modSp add mod ord">
        <pc:chgData name="April Lane" userId="fbbf171c-c891-48c8-9e6b-58b6fd337c74" providerId="ADAL" clId="{AC88CB9A-2814-429F-BFDD-B988D04C0EDA}" dt="2026-10-15T22:12:05.436" v="968" actId="14100"/>
        <pc:sldMkLst>
          <pc:docMk/>
          <pc:sldMk cId="0" sldId="274"/>
        </pc:sldMkLst>
        <pc:spChg chg="mod">
          <ac:chgData name="April Lane" userId="fbbf171c-c891-48c8-9e6b-58b6fd337c74" providerId="ADAL" clId="{AC88CB9A-2814-429F-BFDD-B988D04C0EDA}" dt="2026-10-15T22:10:30.712" v="952" actId="1076"/>
          <ac:spMkLst>
            <pc:docMk/>
            <pc:sldMk cId="0" sldId="274"/>
            <ac:spMk id="2" creationId="{00000000-0000-0000-0000-000000000000}"/>
          </ac:spMkLst>
        </pc:spChg>
        <pc:spChg chg="mod">
          <ac:chgData name="April Lane" userId="fbbf171c-c891-48c8-9e6b-58b6fd337c74" providerId="ADAL" clId="{AC88CB9A-2814-429F-BFDD-B988D04C0EDA}" dt="2026-10-15T22:12:05.436" v="968" actId="14100"/>
          <ac:spMkLst>
            <pc:docMk/>
            <pc:sldMk cId="0" sldId="274"/>
            <ac:spMk id="3" creationId="{00000000-0000-0000-0000-000000000000}"/>
          </ac:spMkLst>
        </pc:spChg>
        <pc:spChg chg="mod">
          <ac:chgData name="April Lane" userId="fbbf171c-c891-48c8-9e6b-58b6fd337c74" providerId="ADAL" clId="{AC88CB9A-2814-429F-BFDD-B988D04C0EDA}" dt="2026-10-15T22:10:56.512" v="954" actId="1076"/>
          <ac:spMkLst>
            <pc:docMk/>
            <pc:sldMk cId="0" sldId="274"/>
            <ac:spMk id="5" creationId="{00000000-0000-0000-0000-000000000000}"/>
          </ac:spMkLst>
        </pc:spChg>
        <pc:picChg chg="mod">
          <ac:chgData name="April Lane" userId="fbbf171c-c891-48c8-9e6b-58b6fd337c74" providerId="ADAL" clId="{AC88CB9A-2814-429F-BFDD-B988D04C0EDA}" dt="2026-10-15T22:10:43.302" v="953" actId="1076"/>
          <ac:picMkLst>
            <pc:docMk/>
            <pc:sldMk cId="0" sldId="274"/>
            <ac:picMk id="4" creationId="{00000000-0000-0000-0000-000000000000}"/>
          </ac:picMkLst>
        </pc:picChg>
        <pc:picChg chg="mod">
          <ac:chgData name="April Lane" userId="fbbf171c-c891-48c8-9e6b-58b6fd337c74" providerId="ADAL" clId="{AC88CB9A-2814-429F-BFDD-B988D04C0EDA}" dt="2026-10-15T22:11:21.302" v="959" actId="14100"/>
          <ac:picMkLst>
            <pc:docMk/>
            <pc:sldMk cId="0" sldId="274"/>
            <ac:picMk id="6" creationId="{00000000-0000-0000-0000-000000000000}"/>
          </ac:picMkLst>
        </pc:picChg>
        <pc:picChg chg="mod">
          <ac:chgData name="April Lane" userId="fbbf171c-c891-48c8-9e6b-58b6fd337c74" providerId="ADAL" clId="{AC88CB9A-2814-429F-BFDD-B988D04C0EDA}" dt="2026-10-15T22:11:44.743" v="967" actId="1076"/>
          <ac:picMkLst>
            <pc:docMk/>
            <pc:sldMk cId="0" sldId="274"/>
            <ac:picMk id="7" creationId="{00000000-0000-0000-0000-000000000000}"/>
          </ac:picMkLst>
        </pc:picChg>
      </pc:sldChg>
      <pc:sldChg chg="modSp add mod ord">
        <pc:chgData name="April Lane" userId="fbbf171c-c891-48c8-9e6b-58b6fd337c74" providerId="ADAL" clId="{AC88CB9A-2814-429F-BFDD-B988D04C0EDA}" dt="2026-10-15T22:00:56.071" v="880" actId="1076"/>
        <pc:sldMkLst>
          <pc:docMk/>
          <pc:sldMk cId="0" sldId="275"/>
        </pc:sldMkLst>
        <pc:spChg chg="mod">
          <ac:chgData name="April Lane" userId="fbbf171c-c891-48c8-9e6b-58b6fd337c74" providerId="ADAL" clId="{AC88CB9A-2814-429F-BFDD-B988D04C0EDA}" dt="2026-10-15T21:58:48.631" v="868" actId="1076"/>
          <ac:spMkLst>
            <pc:docMk/>
            <pc:sldMk cId="0" sldId="275"/>
            <ac:spMk id="2" creationId="{00000000-0000-0000-0000-000000000000}"/>
          </ac:spMkLst>
        </pc:spChg>
        <pc:spChg chg="mod">
          <ac:chgData name="April Lane" userId="fbbf171c-c891-48c8-9e6b-58b6fd337c74" providerId="ADAL" clId="{AC88CB9A-2814-429F-BFDD-B988D04C0EDA}" dt="2026-10-15T22:00:56.071" v="880" actId="1076"/>
          <ac:spMkLst>
            <pc:docMk/>
            <pc:sldMk cId="0" sldId="275"/>
            <ac:spMk id="3" creationId="{00000000-0000-0000-0000-000000000000}"/>
          </ac:spMkLst>
        </pc:spChg>
      </pc:sldChg>
      <pc:sldChg chg="modSp add mod ord">
        <pc:chgData name="April Lane" userId="fbbf171c-c891-48c8-9e6b-58b6fd337c74" providerId="ADAL" clId="{AC88CB9A-2814-429F-BFDD-B988D04C0EDA}" dt="2026-10-16T00:10:58.383" v="2267" actId="5793"/>
        <pc:sldMkLst>
          <pc:docMk/>
          <pc:sldMk cId="0" sldId="276"/>
        </pc:sldMkLst>
        <pc:spChg chg="mod">
          <ac:chgData name="April Lane" userId="fbbf171c-c891-48c8-9e6b-58b6fd337c74" providerId="ADAL" clId="{AC88CB9A-2814-429F-BFDD-B988D04C0EDA}" dt="2026-10-16T00:10:58.383" v="2267" actId="5793"/>
          <ac:spMkLst>
            <pc:docMk/>
            <pc:sldMk cId="0" sldId="276"/>
            <ac:spMk id="2" creationId="{00000000-0000-0000-0000-000000000000}"/>
          </ac:spMkLst>
        </pc:spChg>
        <pc:spChg chg="mod">
          <ac:chgData name="April Lane" userId="fbbf171c-c891-48c8-9e6b-58b6fd337c74" providerId="ADAL" clId="{AC88CB9A-2814-429F-BFDD-B988D04C0EDA}" dt="2026-10-15T21:58:00.580" v="857" actId="20577"/>
          <ac:spMkLst>
            <pc:docMk/>
            <pc:sldMk cId="0" sldId="276"/>
            <ac:spMk id="3" creationId="{00000000-0000-0000-0000-000000000000}"/>
          </ac:spMkLst>
        </pc:spChg>
      </pc:sldChg>
      <pc:sldChg chg="addSp modSp add mod">
        <pc:chgData name="April Lane" userId="fbbf171c-c891-48c8-9e6b-58b6fd337c74" providerId="ADAL" clId="{AC88CB9A-2814-429F-BFDD-B988D04C0EDA}" dt="2026-10-16T00:09:39.657" v="2255" actId="255"/>
        <pc:sldMkLst>
          <pc:docMk/>
          <pc:sldMk cId="899485903" sldId="277"/>
        </pc:sldMkLst>
        <pc:spChg chg="mod">
          <ac:chgData name="April Lane" userId="fbbf171c-c891-48c8-9e6b-58b6fd337c74" providerId="ADAL" clId="{AC88CB9A-2814-429F-BFDD-B988D04C0EDA}" dt="2026-10-15T22:06:14.264" v="917" actId="1076"/>
          <ac:spMkLst>
            <pc:docMk/>
            <pc:sldMk cId="899485903" sldId="277"/>
            <ac:spMk id="2" creationId="{00000000-0000-0000-0000-000000000000}"/>
          </ac:spMkLst>
        </pc:spChg>
        <pc:spChg chg="mod">
          <ac:chgData name="April Lane" userId="fbbf171c-c891-48c8-9e6b-58b6fd337c74" providerId="ADAL" clId="{AC88CB9A-2814-429F-BFDD-B988D04C0EDA}" dt="2026-10-16T00:09:22.526" v="2253" actId="255"/>
          <ac:spMkLst>
            <pc:docMk/>
            <pc:sldMk cId="899485903" sldId="277"/>
            <ac:spMk id="3" creationId="{00000000-0000-0000-0000-000000000000}"/>
          </ac:spMkLst>
        </pc:spChg>
        <pc:spChg chg="mod">
          <ac:chgData name="April Lane" userId="fbbf171c-c891-48c8-9e6b-58b6fd337c74" providerId="ADAL" clId="{AC88CB9A-2814-429F-BFDD-B988D04C0EDA}" dt="2026-10-16T00:09:39.657" v="2255" actId="255"/>
          <ac:spMkLst>
            <pc:docMk/>
            <pc:sldMk cId="899485903" sldId="277"/>
            <ac:spMk id="4" creationId="{00000000-0000-0000-0000-000000000000}"/>
          </ac:spMkLst>
        </pc:spChg>
        <pc:picChg chg="add mod">
          <ac:chgData name="April Lane" userId="fbbf171c-c891-48c8-9e6b-58b6fd337c74" providerId="ADAL" clId="{AC88CB9A-2814-429F-BFDD-B988D04C0EDA}" dt="2026-10-15T22:07:58.905" v="934" actId="1076"/>
          <ac:picMkLst>
            <pc:docMk/>
            <pc:sldMk cId="899485903" sldId="277"/>
            <ac:picMk id="5" creationId="{CA2E9480-DFC9-5409-9E31-B55309DE5E59}"/>
          </ac:picMkLst>
        </pc:picChg>
      </pc:sldChg>
      <pc:sldChg chg="delSp modSp add mod ord">
        <pc:chgData name="April Lane" userId="fbbf171c-c891-48c8-9e6b-58b6fd337c74" providerId="ADAL" clId="{AC88CB9A-2814-429F-BFDD-B988D04C0EDA}" dt="2026-10-15T22:04:51.391" v="914" actId="20577"/>
        <pc:sldMkLst>
          <pc:docMk/>
          <pc:sldMk cId="0" sldId="278"/>
        </pc:sldMkLst>
        <pc:spChg chg="mod">
          <ac:chgData name="April Lane" userId="fbbf171c-c891-48c8-9e6b-58b6fd337c74" providerId="ADAL" clId="{AC88CB9A-2814-429F-BFDD-B988D04C0EDA}" dt="2026-10-15T21:26:32.670" v="536" actId="20577"/>
          <ac:spMkLst>
            <pc:docMk/>
            <pc:sldMk cId="0" sldId="278"/>
            <ac:spMk id="2" creationId="{00000000-0000-0000-0000-000000000000}"/>
          </ac:spMkLst>
        </pc:spChg>
        <pc:spChg chg="mod">
          <ac:chgData name="April Lane" userId="fbbf171c-c891-48c8-9e6b-58b6fd337c74" providerId="ADAL" clId="{AC88CB9A-2814-429F-BFDD-B988D04C0EDA}" dt="2026-10-15T22:04:51.391" v="914" actId="20577"/>
          <ac:spMkLst>
            <pc:docMk/>
            <pc:sldMk cId="0" sldId="278"/>
            <ac:spMk id="4" creationId="{00000000-0000-0000-0000-000000000000}"/>
          </ac:spMkLst>
        </pc:spChg>
        <pc:spChg chg="mod">
          <ac:chgData name="April Lane" userId="fbbf171c-c891-48c8-9e6b-58b6fd337c74" providerId="ADAL" clId="{AC88CB9A-2814-429F-BFDD-B988D04C0EDA}" dt="2026-10-15T21:57:29.167" v="834" actId="20577"/>
          <ac:spMkLst>
            <pc:docMk/>
            <pc:sldMk cId="0" sldId="278"/>
            <ac:spMk id="7" creationId="{00000000-0000-0000-0000-000000000000}"/>
          </ac:spMkLst>
        </pc:spChg>
        <pc:picChg chg="mod">
          <ac:chgData name="April Lane" userId="fbbf171c-c891-48c8-9e6b-58b6fd337c74" providerId="ADAL" clId="{AC88CB9A-2814-429F-BFDD-B988D04C0EDA}" dt="2026-10-15T21:28:37.295" v="598" actId="1076"/>
          <ac:picMkLst>
            <pc:docMk/>
            <pc:sldMk cId="0" sldId="278"/>
            <ac:picMk id="3" creationId="{00000000-0000-0000-0000-000000000000}"/>
          </ac:picMkLst>
        </pc:picChg>
        <pc:picChg chg="mod">
          <ac:chgData name="April Lane" userId="fbbf171c-c891-48c8-9e6b-58b6fd337c74" providerId="ADAL" clId="{AC88CB9A-2814-429F-BFDD-B988D04C0EDA}" dt="2026-10-15T21:33:38.416" v="606" actId="1076"/>
          <ac:picMkLst>
            <pc:docMk/>
            <pc:sldMk cId="0" sldId="278"/>
            <ac:picMk id="5" creationId="{00000000-0000-0000-0000-000000000000}"/>
          </ac:picMkLst>
        </pc:picChg>
        <pc:picChg chg="mod">
          <ac:chgData name="April Lane" userId="fbbf171c-c891-48c8-9e6b-58b6fd337c74" providerId="ADAL" clId="{AC88CB9A-2814-429F-BFDD-B988D04C0EDA}" dt="2026-10-15T21:28:33.253" v="597" actId="1076"/>
          <ac:picMkLst>
            <pc:docMk/>
            <pc:sldMk cId="0" sldId="278"/>
            <ac:picMk id="6" creationId="{00000000-0000-0000-0000-000000000000}"/>
          </ac:picMkLst>
        </pc:picChg>
      </pc:sldChg>
      <pc:sldChg chg="modSp add mod ord">
        <pc:chgData name="April Lane" userId="fbbf171c-c891-48c8-9e6b-58b6fd337c74" providerId="ADAL" clId="{AC88CB9A-2814-429F-BFDD-B988D04C0EDA}" dt="2026-10-16T16:26:12.516" v="2353" actId="1076"/>
        <pc:sldMkLst>
          <pc:docMk/>
          <pc:sldMk cId="0" sldId="279"/>
        </pc:sldMkLst>
        <pc:spChg chg="mod">
          <ac:chgData name="April Lane" userId="fbbf171c-c891-48c8-9e6b-58b6fd337c74" providerId="ADAL" clId="{AC88CB9A-2814-429F-BFDD-B988D04C0EDA}" dt="2026-10-16T16:26:12.516" v="2353" actId="1076"/>
          <ac:spMkLst>
            <pc:docMk/>
            <pc:sldMk cId="0" sldId="279"/>
            <ac:spMk id="4" creationId="{00000000-0000-0000-0000-000000000000}"/>
          </ac:spMkLst>
        </pc:spChg>
        <pc:picChg chg="mod">
          <ac:chgData name="April Lane" userId="fbbf171c-c891-48c8-9e6b-58b6fd337c74" providerId="ADAL" clId="{AC88CB9A-2814-429F-BFDD-B988D04C0EDA}" dt="2026-10-15T20:24:28.074" v="390" actId="1076"/>
          <ac:picMkLst>
            <pc:docMk/>
            <pc:sldMk cId="0" sldId="279"/>
            <ac:picMk id="3" creationId="{00000000-0000-0000-0000-000000000000}"/>
          </ac:picMkLst>
        </pc:picChg>
      </pc:sldChg>
      <pc:sldChg chg="addSp delSp modSp new mod">
        <pc:chgData name="April Lane" userId="fbbf171c-c891-48c8-9e6b-58b6fd337c74" providerId="ADAL" clId="{AC88CB9A-2814-429F-BFDD-B988D04C0EDA}" dt="2026-10-16T16:24:31.891" v="2347" actId="20577"/>
        <pc:sldMkLst>
          <pc:docMk/>
          <pc:sldMk cId="2478539899" sldId="280"/>
        </pc:sldMkLst>
        <pc:spChg chg="mod">
          <ac:chgData name="April Lane" userId="fbbf171c-c891-48c8-9e6b-58b6fd337c74" providerId="ADAL" clId="{AC88CB9A-2814-429F-BFDD-B988D04C0EDA}" dt="2026-10-16T16:24:31.891" v="2347" actId="20577"/>
          <ac:spMkLst>
            <pc:docMk/>
            <pc:sldMk cId="2478539899" sldId="280"/>
            <ac:spMk id="2" creationId="{4422EFFF-9628-1FCE-20FE-2F7C68FCEE61}"/>
          </ac:spMkLst>
        </pc:spChg>
        <pc:picChg chg="add mod">
          <ac:chgData name="April Lane" userId="fbbf171c-c891-48c8-9e6b-58b6fd337c74" providerId="ADAL" clId="{AC88CB9A-2814-429F-BFDD-B988D04C0EDA}" dt="2026-10-16T16:24:28.187" v="2337" actId="1076"/>
          <ac:picMkLst>
            <pc:docMk/>
            <pc:sldMk cId="2478539899" sldId="280"/>
            <ac:picMk id="6" creationId="{FC42FA76-7915-9BA9-22D3-33484EA5DC47}"/>
          </ac:picMkLst>
        </pc:picChg>
      </pc:sldChg>
    </pc:docChg>
  </pc:docChgLst>
  <pc:docChgLst>
    <pc:chgData name="Estefania Esparza Loera" userId="f6904e05-e972-461c-bdbf-cb2c869114ba" providerId="ADAL" clId="{0758DDF2-FF06-4F37-B925-A6735C285A5F}"/>
    <pc:docChg chg="undo custSel addSld delSld modSld sldOrd">
      <pc:chgData name="Estefania Esparza Loera" userId="f6904e05-e972-461c-bdbf-cb2c869114ba" providerId="ADAL" clId="{0758DDF2-FF06-4F37-B925-A6735C285A5F}" dt="2026-10-19T23:27:39.847" v="1829" actId="1076"/>
      <pc:docMkLst>
        <pc:docMk/>
      </pc:docMkLst>
      <pc:sldChg chg="addSp delSp modSp add mod">
        <pc:chgData name="Estefania Esparza Loera" userId="f6904e05-e972-461c-bdbf-cb2c869114ba" providerId="ADAL" clId="{0758DDF2-FF06-4F37-B925-A6735C285A5F}" dt="2026-10-19T23:08:02.070" v="1490" actId="1076"/>
        <pc:sldMkLst>
          <pc:docMk/>
          <pc:sldMk cId="3415082704" sldId="281"/>
        </pc:sldMkLst>
        <pc:spChg chg="mod">
          <ac:chgData name="Estefania Esparza Loera" userId="f6904e05-e972-461c-bdbf-cb2c869114ba" providerId="ADAL" clId="{0758DDF2-FF06-4F37-B925-A6735C285A5F}" dt="2026-10-19T21:48:56.613" v="2"/>
          <ac:spMkLst>
            <pc:docMk/>
            <pc:sldMk cId="3415082704" sldId="281"/>
            <ac:spMk id="150" creationId="{F39E2AD5-02C8-B6E1-5041-EB8BD3616147}"/>
          </ac:spMkLst>
        </pc:spChg>
        <pc:spChg chg="mod">
          <ac:chgData name="Estefania Esparza Loera" userId="f6904e05-e972-461c-bdbf-cb2c869114ba" providerId="ADAL" clId="{0758DDF2-FF06-4F37-B925-A6735C285A5F}" dt="2026-10-19T23:07:30.415" v="1489" actId="20577"/>
          <ac:spMkLst>
            <pc:docMk/>
            <pc:sldMk cId="3415082704" sldId="281"/>
            <ac:spMk id="151" creationId="{74F92560-89AB-62CF-B3D8-BBF1CB2F5CD9}"/>
          </ac:spMkLst>
        </pc:spChg>
        <pc:picChg chg="add mod">
          <ac:chgData name="Estefania Esparza Loera" userId="f6904e05-e972-461c-bdbf-cb2c869114ba" providerId="ADAL" clId="{0758DDF2-FF06-4F37-B925-A6735C285A5F}" dt="2026-10-19T23:08:02.070" v="1490" actId="1076"/>
          <ac:picMkLst>
            <pc:docMk/>
            <pc:sldMk cId="3415082704" sldId="281"/>
            <ac:picMk id="2" creationId="{15D4B1E4-4C21-AEAE-63CB-AE3987BE01C2}"/>
          </ac:picMkLst>
        </pc:picChg>
        <pc:picChg chg="del">
          <ac:chgData name="Estefania Esparza Loera" userId="f6904e05-e972-461c-bdbf-cb2c869114ba" providerId="ADAL" clId="{0758DDF2-FF06-4F37-B925-A6735C285A5F}" dt="2026-10-19T22:58:11.143" v="892" actId="478"/>
          <ac:picMkLst>
            <pc:docMk/>
            <pc:sldMk cId="3415082704" sldId="281"/>
            <ac:picMk id="152" creationId="{031C4434-F291-A6C5-CC08-0F999EBAE01E}"/>
          </ac:picMkLst>
        </pc:picChg>
      </pc:sldChg>
      <pc:sldChg chg="addSp delSp modSp add mod ord">
        <pc:chgData name="Estefania Esparza Loera" userId="f6904e05-e972-461c-bdbf-cb2c869114ba" providerId="ADAL" clId="{0758DDF2-FF06-4F37-B925-A6735C285A5F}" dt="2026-10-19T22:57:36.820" v="888"/>
        <pc:sldMkLst>
          <pc:docMk/>
          <pc:sldMk cId="2360169317" sldId="282"/>
        </pc:sldMkLst>
        <pc:spChg chg="mod">
          <ac:chgData name="Estefania Esparza Loera" userId="f6904e05-e972-461c-bdbf-cb2c869114ba" providerId="ADAL" clId="{0758DDF2-FF06-4F37-B925-A6735C285A5F}" dt="2026-10-19T22:43:59.582" v="302" actId="14100"/>
          <ac:spMkLst>
            <pc:docMk/>
            <pc:sldMk cId="2360169317" sldId="282"/>
            <ac:spMk id="150" creationId="{EEA3A9AC-B7BC-A7CA-367B-6F1B52F88658}"/>
          </ac:spMkLst>
        </pc:spChg>
        <pc:spChg chg="mod">
          <ac:chgData name="Estefania Esparza Loera" userId="f6904e05-e972-461c-bdbf-cb2c869114ba" providerId="ADAL" clId="{0758DDF2-FF06-4F37-B925-A6735C285A5F}" dt="2026-10-19T22:57:17.795" v="885" actId="20577"/>
          <ac:spMkLst>
            <pc:docMk/>
            <pc:sldMk cId="2360169317" sldId="282"/>
            <ac:spMk id="151" creationId="{FD84194B-D282-6670-0B22-5A6050FF31FE}"/>
          </ac:spMkLst>
        </pc:spChg>
        <pc:picChg chg="add mod">
          <ac:chgData name="Estefania Esparza Loera" userId="f6904e05-e972-461c-bdbf-cb2c869114ba" providerId="ADAL" clId="{0758DDF2-FF06-4F37-B925-A6735C285A5F}" dt="2026-10-19T22:57:28.621" v="886" actId="1076"/>
          <ac:picMkLst>
            <pc:docMk/>
            <pc:sldMk cId="2360169317" sldId="282"/>
            <ac:picMk id="3" creationId="{D37D7667-7D3D-C568-0675-6436F37BE599}"/>
          </ac:picMkLst>
        </pc:picChg>
        <pc:picChg chg="del mod">
          <ac:chgData name="Estefania Esparza Loera" userId="f6904e05-e972-461c-bdbf-cb2c869114ba" providerId="ADAL" clId="{0758DDF2-FF06-4F37-B925-A6735C285A5F}" dt="2026-10-19T22:55:34.760" v="835" actId="478"/>
          <ac:picMkLst>
            <pc:docMk/>
            <pc:sldMk cId="2360169317" sldId="282"/>
            <ac:picMk id="152" creationId="{1AFD67EB-B69F-62FC-1205-03AF2D9A6BBA}"/>
          </ac:picMkLst>
        </pc:picChg>
      </pc:sldChg>
      <pc:sldChg chg="addSp delSp modSp add mod ord">
        <pc:chgData name="Estefania Esparza Loera" userId="f6904e05-e972-461c-bdbf-cb2c869114ba" providerId="ADAL" clId="{0758DDF2-FF06-4F37-B925-A6735C285A5F}" dt="2026-10-19T23:27:39.847" v="1829" actId="1076"/>
        <pc:sldMkLst>
          <pc:docMk/>
          <pc:sldMk cId="1210322915" sldId="283"/>
        </pc:sldMkLst>
        <pc:spChg chg="mod">
          <ac:chgData name="Estefania Esparza Loera" userId="f6904e05-e972-461c-bdbf-cb2c869114ba" providerId="ADAL" clId="{0758DDF2-FF06-4F37-B925-A6735C285A5F}" dt="2026-10-19T23:24:12.504" v="1809" actId="14100"/>
          <ac:spMkLst>
            <pc:docMk/>
            <pc:sldMk cId="1210322915" sldId="283"/>
            <ac:spMk id="150" creationId="{47770DE0-4425-A43F-40C1-0C03D4EEAB44}"/>
          </ac:spMkLst>
        </pc:spChg>
        <pc:spChg chg="mod">
          <ac:chgData name="Estefania Esparza Loera" userId="f6904e05-e972-461c-bdbf-cb2c869114ba" providerId="ADAL" clId="{0758DDF2-FF06-4F37-B925-A6735C285A5F}" dt="2026-10-19T23:27:32.753" v="1828" actId="20577"/>
          <ac:spMkLst>
            <pc:docMk/>
            <pc:sldMk cId="1210322915" sldId="283"/>
            <ac:spMk id="151" creationId="{A1F896C0-3A07-B523-0B4D-BB1F8F255531}"/>
          </ac:spMkLst>
        </pc:spChg>
        <pc:picChg chg="add mod modCrop">
          <ac:chgData name="Estefania Esparza Loera" userId="f6904e05-e972-461c-bdbf-cb2c869114ba" providerId="ADAL" clId="{0758DDF2-FF06-4F37-B925-A6735C285A5F}" dt="2026-10-19T23:27:39.847" v="1829" actId="1076"/>
          <ac:picMkLst>
            <pc:docMk/>
            <pc:sldMk cId="1210322915" sldId="283"/>
            <ac:picMk id="3" creationId="{8F6297E1-C34A-9344-FE1E-E58CFDFD3CFA}"/>
          </ac:picMkLst>
        </pc:picChg>
        <pc:picChg chg="del">
          <ac:chgData name="Estefania Esparza Loera" userId="f6904e05-e972-461c-bdbf-cb2c869114ba" providerId="ADAL" clId="{0758DDF2-FF06-4F37-B925-A6735C285A5F}" dt="2026-10-19T23:16:37.286" v="1572" actId="478"/>
          <ac:picMkLst>
            <pc:docMk/>
            <pc:sldMk cId="1210322915" sldId="283"/>
            <ac:picMk id="152" creationId="{A3FD42F3-2CCC-AB80-FA9E-6188F21718B1}"/>
          </ac:picMkLst>
        </pc:picChg>
      </pc:sldChg>
      <pc:sldChg chg="add del ord">
        <pc:chgData name="Estefania Esparza Loera" userId="f6904e05-e972-461c-bdbf-cb2c869114ba" providerId="ADAL" clId="{0758DDF2-FF06-4F37-B925-A6735C285A5F}" dt="2026-10-19T23:09:15.347" v="1499" actId="2696"/>
        <pc:sldMkLst>
          <pc:docMk/>
          <pc:sldMk cId="3750671475" sldId="283"/>
        </pc:sldMkLst>
      </pc:sldChg>
      <pc:sldChg chg="modSp add del mod ord">
        <pc:chgData name="Estefania Esparza Loera" userId="f6904e05-e972-461c-bdbf-cb2c869114ba" providerId="ADAL" clId="{0758DDF2-FF06-4F37-B925-A6735C285A5F}" dt="2026-10-19T23:13:00.542" v="1540" actId="2696"/>
        <pc:sldMkLst>
          <pc:docMk/>
          <pc:sldMk cId="289073970" sldId="284"/>
        </pc:sldMkLst>
        <pc:spChg chg="mod">
          <ac:chgData name="Estefania Esparza Loera" userId="f6904e05-e972-461c-bdbf-cb2c869114ba" providerId="ADAL" clId="{0758DDF2-FF06-4F37-B925-A6735C285A5F}" dt="2026-10-19T23:09:30.655" v="1539" actId="20577"/>
          <ac:spMkLst>
            <pc:docMk/>
            <pc:sldMk cId="289073970" sldId="284"/>
            <ac:spMk id="77" creationId="{5AD25A6D-8565-171D-85CB-101B776173A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r" rtl="0">
              <a:spcBef>
                <a:spcPts val="0"/>
              </a:spcBef>
              <a:spcAft>
                <a:spcPts val="0"/>
              </a:spcAft>
              <a:buSzPts val="1400"/>
              <a:buNone/>
              <a:defRPr sz="1200" b="0" i="0" u="none" strike="noStrike" cap="none">
                <a:solidFill>
                  <a:schemeClr val="lt1"/>
                </a:solidFill>
                <a:latin typeface="Arial"/>
                <a:ea typeface="Arial"/>
                <a:cs typeface="Arial"/>
                <a:sym typeface="Arial"/>
              </a:defRPr>
            </a:lvl2pPr>
            <a:lvl3pPr marR="0" lvl="2" algn="r" rtl="0">
              <a:spcBef>
                <a:spcPts val="0"/>
              </a:spcBef>
              <a:spcAft>
                <a:spcPts val="0"/>
              </a:spcAft>
              <a:buSzPts val="1400"/>
              <a:buNone/>
              <a:defRPr sz="1200" b="0" i="0" u="none" strike="noStrike" cap="none">
                <a:solidFill>
                  <a:schemeClr val="lt1"/>
                </a:solidFill>
                <a:latin typeface="Arial"/>
                <a:ea typeface="Arial"/>
                <a:cs typeface="Arial"/>
                <a:sym typeface="Arial"/>
              </a:defRPr>
            </a:lvl3pPr>
            <a:lvl4pPr marR="0" lvl="3" algn="r" rtl="0">
              <a:spcBef>
                <a:spcPts val="0"/>
              </a:spcBef>
              <a:spcAft>
                <a:spcPts val="0"/>
              </a:spcAft>
              <a:buSzPts val="1400"/>
              <a:buNone/>
              <a:defRPr sz="1200" b="0" i="0" u="none" strike="noStrike" cap="none">
                <a:solidFill>
                  <a:schemeClr val="lt1"/>
                </a:solidFill>
                <a:latin typeface="Arial"/>
                <a:ea typeface="Arial"/>
                <a:cs typeface="Arial"/>
                <a:sym typeface="Arial"/>
              </a:defRPr>
            </a:lvl4pPr>
            <a:lvl5pPr marR="0" lvl="4" algn="r" rtl="0">
              <a:spcBef>
                <a:spcPts val="0"/>
              </a:spcBef>
              <a:spcAft>
                <a:spcPts val="0"/>
              </a:spcAft>
              <a:buSzPts val="1400"/>
              <a:buNone/>
              <a:defRPr sz="12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2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2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2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200" b="0" i="0" u="none" strike="noStrike" cap="none">
                <a:solidFill>
                  <a:schemeClr val="lt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6200"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r" rtl="0">
              <a:spcBef>
                <a:spcPts val="0"/>
              </a:spcBef>
              <a:spcAft>
                <a:spcPts val="0"/>
              </a:spcAft>
              <a:buSzPts val="1400"/>
              <a:buNone/>
              <a:defRPr sz="1200" b="0" i="0" u="none" strike="noStrike" cap="none">
                <a:solidFill>
                  <a:schemeClr val="lt1"/>
                </a:solidFill>
                <a:latin typeface="Arial"/>
                <a:ea typeface="Arial"/>
                <a:cs typeface="Arial"/>
                <a:sym typeface="Arial"/>
              </a:defRPr>
            </a:lvl2pPr>
            <a:lvl3pPr marR="0" lvl="2" algn="r" rtl="0">
              <a:spcBef>
                <a:spcPts val="0"/>
              </a:spcBef>
              <a:spcAft>
                <a:spcPts val="0"/>
              </a:spcAft>
              <a:buSzPts val="1400"/>
              <a:buNone/>
              <a:defRPr sz="1200" b="0" i="0" u="none" strike="noStrike" cap="none">
                <a:solidFill>
                  <a:schemeClr val="lt1"/>
                </a:solidFill>
                <a:latin typeface="Arial"/>
                <a:ea typeface="Arial"/>
                <a:cs typeface="Arial"/>
                <a:sym typeface="Arial"/>
              </a:defRPr>
            </a:lvl3pPr>
            <a:lvl4pPr marR="0" lvl="3" algn="r" rtl="0">
              <a:spcBef>
                <a:spcPts val="0"/>
              </a:spcBef>
              <a:spcAft>
                <a:spcPts val="0"/>
              </a:spcAft>
              <a:buSzPts val="1400"/>
              <a:buNone/>
              <a:defRPr sz="1200" b="0" i="0" u="none" strike="noStrike" cap="none">
                <a:solidFill>
                  <a:schemeClr val="lt1"/>
                </a:solidFill>
                <a:latin typeface="Arial"/>
                <a:ea typeface="Arial"/>
                <a:cs typeface="Arial"/>
                <a:sym typeface="Arial"/>
              </a:defRPr>
            </a:lvl4pPr>
            <a:lvl5pPr marR="0" lvl="4" algn="r" rtl="0">
              <a:spcBef>
                <a:spcPts val="0"/>
              </a:spcBef>
              <a:spcAft>
                <a:spcPts val="0"/>
              </a:spcAft>
              <a:buSzPts val="1400"/>
              <a:buNone/>
              <a:defRPr sz="12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2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2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2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200" b="0" i="0" u="none" strike="noStrike" cap="none">
                <a:solidFill>
                  <a:schemeClr val="lt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6800"/>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r" rtl="0">
              <a:spcBef>
                <a:spcPts val="0"/>
              </a:spcBef>
              <a:spcAft>
                <a:spcPts val="0"/>
              </a:spcAft>
              <a:buSzPts val="1400"/>
              <a:buNone/>
              <a:defRPr sz="1200" b="0" i="0" u="none" strike="noStrike" cap="none">
                <a:solidFill>
                  <a:schemeClr val="lt1"/>
                </a:solidFill>
                <a:latin typeface="Arial"/>
                <a:ea typeface="Arial"/>
                <a:cs typeface="Arial"/>
                <a:sym typeface="Arial"/>
              </a:defRPr>
            </a:lvl2pPr>
            <a:lvl3pPr marR="0" lvl="2" algn="r" rtl="0">
              <a:spcBef>
                <a:spcPts val="0"/>
              </a:spcBef>
              <a:spcAft>
                <a:spcPts val="0"/>
              </a:spcAft>
              <a:buSzPts val="1400"/>
              <a:buNone/>
              <a:defRPr sz="1200" b="0" i="0" u="none" strike="noStrike" cap="none">
                <a:solidFill>
                  <a:schemeClr val="lt1"/>
                </a:solidFill>
                <a:latin typeface="Arial"/>
                <a:ea typeface="Arial"/>
                <a:cs typeface="Arial"/>
                <a:sym typeface="Arial"/>
              </a:defRPr>
            </a:lvl3pPr>
            <a:lvl4pPr marR="0" lvl="3" algn="r" rtl="0">
              <a:spcBef>
                <a:spcPts val="0"/>
              </a:spcBef>
              <a:spcAft>
                <a:spcPts val="0"/>
              </a:spcAft>
              <a:buSzPts val="1400"/>
              <a:buNone/>
              <a:defRPr sz="1200" b="0" i="0" u="none" strike="noStrike" cap="none">
                <a:solidFill>
                  <a:schemeClr val="lt1"/>
                </a:solidFill>
                <a:latin typeface="Arial"/>
                <a:ea typeface="Arial"/>
                <a:cs typeface="Arial"/>
                <a:sym typeface="Arial"/>
              </a:defRPr>
            </a:lvl4pPr>
            <a:lvl5pPr marR="0" lvl="4" algn="r" rtl="0">
              <a:spcBef>
                <a:spcPts val="0"/>
              </a:spcBef>
              <a:spcAft>
                <a:spcPts val="0"/>
              </a:spcAft>
              <a:buSzPts val="1400"/>
              <a:buNone/>
              <a:defRPr sz="12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2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2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2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200" b="0" i="0" u="none" strike="noStrike" cap="none">
                <a:solidFill>
                  <a:schemeClr val="lt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6200" y="8686800"/>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68" name="Google Shape;68;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15" name="Google Shape;115;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3" name="Google Shape;123;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75" name="Google Shape;75;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82" name="Google Shape;82;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92" name="Google Shape;92;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04" name="Google Shape;104;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40" name="Google Shape;140;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31" name="Google Shape;131;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48" name="Google Shape;148;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a:extLst>
            <a:ext uri="{FF2B5EF4-FFF2-40B4-BE49-F238E27FC236}">
              <a16:creationId xmlns:a16="http://schemas.microsoft.com/office/drawing/2014/main" id="{909586FA-76D6-AE5F-AFC0-3EBEDB9ED8EA}"/>
            </a:ext>
          </a:extLst>
        </p:cNvPr>
        <p:cNvGrpSpPr/>
        <p:nvPr/>
      </p:nvGrpSpPr>
      <p:grpSpPr>
        <a:xfrm>
          <a:off x="0" y="0"/>
          <a:ext cx="0" cy="0"/>
          <a:chOff x="0" y="0"/>
          <a:chExt cx="0" cy="0"/>
        </a:xfrm>
      </p:grpSpPr>
      <p:sp>
        <p:nvSpPr>
          <p:cNvPr id="147" name="Google Shape;147;p10:notes">
            <a:extLst>
              <a:ext uri="{FF2B5EF4-FFF2-40B4-BE49-F238E27FC236}">
                <a16:creationId xmlns:a16="http://schemas.microsoft.com/office/drawing/2014/main" id="{1B7BE42B-B61C-3FCF-2956-CCFE2DB5215A}"/>
              </a:ext>
            </a:extLst>
          </p:cNvPr>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48" name="Google Shape;148;p10:notes">
            <a:extLst>
              <a:ext uri="{FF2B5EF4-FFF2-40B4-BE49-F238E27FC236}">
                <a16:creationId xmlns:a16="http://schemas.microsoft.com/office/drawing/2014/main" id="{BE56FD97-E3BE-F4F3-7C03-C9C4B360FD56}"/>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84175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a:extLst>
            <a:ext uri="{FF2B5EF4-FFF2-40B4-BE49-F238E27FC236}">
              <a16:creationId xmlns:a16="http://schemas.microsoft.com/office/drawing/2014/main" id="{3D89FD0F-1B71-D5B5-FDE9-B3B9D49224B8}"/>
            </a:ext>
          </a:extLst>
        </p:cNvPr>
        <p:cNvGrpSpPr/>
        <p:nvPr/>
      </p:nvGrpSpPr>
      <p:grpSpPr>
        <a:xfrm>
          <a:off x="0" y="0"/>
          <a:ext cx="0" cy="0"/>
          <a:chOff x="0" y="0"/>
          <a:chExt cx="0" cy="0"/>
        </a:xfrm>
      </p:grpSpPr>
      <p:sp>
        <p:nvSpPr>
          <p:cNvPr id="147" name="Google Shape;147;p10:notes">
            <a:extLst>
              <a:ext uri="{FF2B5EF4-FFF2-40B4-BE49-F238E27FC236}">
                <a16:creationId xmlns:a16="http://schemas.microsoft.com/office/drawing/2014/main" id="{E15A91E7-B6C2-7787-5225-96917FD0ADCE}"/>
              </a:ext>
            </a:extLst>
          </p:cNvPr>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48" name="Google Shape;148;p10:notes">
            <a:extLst>
              <a:ext uri="{FF2B5EF4-FFF2-40B4-BE49-F238E27FC236}">
                <a16:creationId xmlns:a16="http://schemas.microsoft.com/office/drawing/2014/main" id="{B3C627E2-5909-D6B8-8D8A-A60473A31EA8}"/>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5861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a:extLst>
            <a:ext uri="{FF2B5EF4-FFF2-40B4-BE49-F238E27FC236}">
              <a16:creationId xmlns:a16="http://schemas.microsoft.com/office/drawing/2014/main" id="{F85D8C17-C25E-7C9A-04CB-D360DC36727E}"/>
            </a:ext>
          </a:extLst>
        </p:cNvPr>
        <p:cNvGrpSpPr/>
        <p:nvPr/>
      </p:nvGrpSpPr>
      <p:grpSpPr>
        <a:xfrm>
          <a:off x="0" y="0"/>
          <a:ext cx="0" cy="0"/>
          <a:chOff x="0" y="0"/>
          <a:chExt cx="0" cy="0"/>
        </a:xfrm>
      </p:grpSpPr>
      <p:sp>
        <p:nvSpPr>
          <p:cNvPr id="147" name="Google Shape;147;p10:notes">
            <a:extLst>
              <a:ext uri="{FF2B5EF4-FFF2-40B4-BE49-F238E27FC236}">
                <a16:creationId xmlns:a16="http://schemas.microsoft.com/office/drawing/2014/main" id="{66524B6E-FFDC-7BCF-378B-A8768449852F}"/>
              </a:ext>
            </a:extLst>
          </p:cNvPr>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48" name="Google Shape;148;p10:notes">
            <a:extLst>
              <a:ext uri="{FF2B5EF4-FFF2-40B4-BE49-F238E27FC236}">
                <a16:creationId xmlns:a16="http://schemas.microsoft.com/office/drawing/2014/main" id="{389C7A52-9AAA-B49B-6985-2F787D2E2F7D}"/>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48274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62" name="Google Shape;162;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55" name="Google Shape;155;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1">
  <p:cSld name="Title Slide-1">
    <p:spTree>
      <p:nvGrpSpPr>
        <p:cNvPr id="1" name="Shape 13"/>
        <p:cNvGrpSpPr/>
        <p:nvPr/>
      </p:nvGrpSpPr>
      <p:grpSpPr>
        <a:xfrm>
          <a:off x="0" y="0"/>
          <a:ext cx="0" cy="0"/>
          <a:chOff x="0" y="0"/>
          <a:chExt cx="0" cy="0"/>
        </a:xfrm>
      </p:grpSpPr>
      <p:sp>
        <p:nvSpPr>
          <p:cNvPr id="14" name="Google Shape;14;p16"/>
          <p:cNvSpPr txBox="1">
            <a:spLocks noGrp="1"/>
          </p:cNvSpPr>
          <p:nvPr>
            <p:ph type="title"/>
          </p:nvPr>
        </p:nvSpPr>
        <p:spPr>
          <a:xfrm>
            <a:off x="722313" y="30480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5" name="Google Shape;15;p16"/>
          <p:cNvSpPr txBox="1">
            <a:spLocks noGrp="1"/>
          </p:cNvSpPr>
          <p:nvPr>
            <p:ph type="body" idx="1"/>
          </p:nvPr>
        </p:nvSpPr>
        <p:spPr>
          <a:xfrm>
            <a:off x="722313" y="1547813"/>
            <a:ext cx="7772400" cy="1500187"/>
          </a:xfrm>
          <a:prstGeom prst="rect">
            <a:avLst/>
          </a:prstGeom>
          <a:noFill/>
          <a:ln>
            <a:noFill/>
          </a:ln>
        </p:spPr>
        <p:txBody>
          <a:bodyPr spcFirstLastPara="1" wrap="square" lIns="91425" tIns="45700" rIns="91425" bIns="45700" anchor="b" anchorCtr="0">
            <a:noAutofit/>
          </a:bodyPr>
          <a:lstStyle>
            <a:lvl1pPr marL="457200" lvl="0" indent="-228600" algn="l">
              <a:lnSpc>
                <a:spcPct val="140000"/>
              </a:lnSpc>
              <a:spcBef>
                <a:spcPts val="400"/>
              </a:spcBef>
              <a:spcAft>
                <a:spcPts val="0"/>
              </a:spcAft>
              <a:buSzPts val="1800"/>
              <a:buNone/>
              <a:defRPr sz="2000"/>
            </a:lvl1pPr>
            <a:lvl2pPr marL="914400" lvl="1" indent="-228600" algn="l">
              <a:lnSpc>
                <a:spcPct val="120000"/>
              </a:lnSpc>
              <a:spcBef>
                <a:spcPts val="360"/>
              </a:spcBef>
              <a:spcAft>
                <a:spcPts val="0"/>
              </a:spcAft>
              <a:buClr>
                <a:schemeClr val="dk1"/>
              </a:buClr>
              <a:buSzPts val="1800"/>
              <a:buFont typeface="Arial"/>
              <a:buNone/>
              <a:defRPr sz="1800"/>
            </a:lvl2pPr>
            <a:lvl3pPr marL="1371600" lvl="2" indent="-228600" algn="l">
              <a:lnSpc>
                <a:spcPct val="120000"/>
              </a:lnSpc>
              <a:spcBef>
                <a:spcPts val="320"/>
              </a:spcBef>
              <a:spcAft>
                <a:spcPts val="0"/>
              </a:spcAft>
              <a:buClr>
                <a:schemeClr val="dk1"/>
              </a:buClr>
              <a:buSzPts val="1600"/>
              <a:buFont typeface="Arial"/>
              <a:buNone/>
              <a:defRPr sz="1600"/>
            </a:lvl3pPr>
            <a:lvl4pPr marL="1828800" lvl="3" indent="-228600" algn="l">
              <a:lnSpc>
                <a:spcPct val="120000"/>
              </a:lnSpc>
              <a:spcBef>
                <a:spcPts val="280"/>
              </a:spcBef>
              <a:spcAft>
                <a:spcPts val="0"/>
              </a:spcAft>
              <a:buClr>
                <a:schemeClr val="dk1"/>
              </a:buClr>
              <a:buSzPts val="1400"/>
              <a:buFont typeface="Arial"/>
              <a:buNone/>
              <a:defRPr sz="1400"/>
            </a:lvl4pPr>
            <a:lvl5pPr marL="2286000" lvl="4" indent="-228600" algn="l">
              <a:lnSpc>
                <a:spcPct val="120000"/>
              </a:lnSpc>
              <a:spcBef>
                <a:spcPts val="280"/>
              </a:spcBef>
              <a:spcAft>
                <a:spcPts val="0"/>
              </a:spcAft>
              <a:buClr>
                <a:schemeClr val="dk1"/>
              </a:buClr>
              <a:buSzPts val="1400"/>
              <a:buFont typeface="Arial"/>
              <a:buNone/>
              <a:defRPr sz="1400"/>
            </a:lvl5pPr>
            <a:lvl6pPr marL="2743200" lvl="5" indent="-228600" algn="l">
              <a:lnSpc>
                <a:spcPct val="120000"/>
              </a:lnSpc>
              <a:spcBef>
                <a:spcPts val="280"/>
              </a:spcBef>
              <a:spcAft>
                <a:spcPts val="0"/>
              </a:spcAft>
              <a:buClr>
                <a:schemeClr val="dk1"/>
              </a:buClr>
              <a:buSzPts val="1400"/>
              <a:buFont typeface="Arial"/>
              <a:buNone/>
              <a:defRPr sz="1400"/>
            </a:lvl6pPr>
            <a:lvl7pPr marL="3200400" lvl="6" indent="-228600" algn="l">
              <a:lnSpc>
                <a:spcPct val="120000"/>
              </a:lnSpc>
              <a:spcBef>
                <a:spcPts val="280"/>
              </a:spcBef>
              <a:spcAft>
                <a:spcPts val="0"/>
              </a:spcAft>
              <a:buClr>
                <a:schemeClr val="dk1"/>
              </a:buClr>
              <a:buSzPts val="1400"/>
              <a:buFont typeface="Arial"/>
              <a:buNone/>
              <a:defRPr sz="1400"/>
            </a:lvl7pPr>
            <a:lvl8pPr marL="3657600" lvl="7" indent="-228600" algn="l">
              <a:lnSpc>
                <a:spcPct val="120000"/>
              </a:lnSpc>
              <a:spcBef>
                <a:spcPts val="280"/>
              </a:spcBef>
              <a:spcAft>
                <a:spcPts val="0"/>
              </a:spcAft>
              <a:buClr>
                <a:schemeClr val="dk1"/>
              </a:buClr>
              <a:buSzPts val="1400"/>
              <a:buFont typeface="Arial"/>
              <a:buNone/>
              <a:defRPr sz="1400"/>
            </a:lvl8pPr>
            <a:lvl9pPr marL="4114800" lvl="8" indent="-228600" algn="l">
              <a:lnSpc>
                <a:spcPct val="120000"/>
              </a:lnSpc>
              <a:spcBef>
                <a:spcPts val="280"/>
              </a:spcBef>
              <a:spcAft>
                <a:spcPts val="0"/>
              </a:spcAft>
              <a:buClr>
                <a:schemeClr val="dk1"/>
              </a:buClr>
              <a:buSzPts val="1400"/>
              <a:buFont typeface="Arial"/>
              <a:buNone/>
              <a:defRPr sz="14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6"/>
        <p:cNvGrpSpPr/>
        <p:nvPr/>
      </p:nvGrpSpPr>
      <p:grpSpPr>
        <a:xfrm>
          <a:off x="0" y="0"/>
          <a:ext cx="0" cy="0"/>
          <a:chOff x="0" y="0"/>
          <a:chExt cx="0" cy="0"/>
        </a:xfrm>
      </p:grpSpPr>
      <p:sp>
        <p:nvSpPr>
          <p:cNvPr id="17" name="Google Shape;17;p17"/>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8" name="Google Shape;18;p17"/>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11480" algn="l">
              <a:lnSpc>
                <a:spcPct val="140000"/>
              </a:lnSpc>
              <a:spcBef>
                <a:spcPts val="640"/>
              </a:spcBef>
              <a:spcAft>
                <a:spcPts val="0"/>
              </a:spcAft>
              <a:buSzPts val="2880"/>
              <a:buChar char="&lt;"/>
              <a:defRPr sz="3200"/>
            </a:lvl1pPr>
            <a:lvl2pPr marL="914400" lvl="1" indent="-406400" algn="l">
              <a:lnSpc>
                <a:spcPct val="120000"/>
              </a:lnSpc>
              <a:spcBef>
                <a:spcPts val="560"/>
              </a:spcBef>
              <a:spcAft>
                <a:spcPts val="0"/>
              </a:spcAft>
              <a:buClr>
                <a:schemeClr val="dk1"/>
              </a:buClr>
              <a:buSzPts val="2800"/>
              <a:buFont typeface="Arial"/>
              <a:buChar char="–"/>
              <a:defRPr sz="2800"/>
            </a:lvl2pPr>
            <a:lvl3pPr marL="1371600" lvl="2" indent="-381000" algn="l">
              <a:lnSpc>
                <a:spcPct val="120000"/>
              </a:lnSpc>
              <a:spcBef>
                <a:spcPts val="480"/>
              </a:spcBef>
              <a:spcAft>
                <a:spcPts val="0"/>
              </a:spcAft>
              <a:buClr>
                <a:schemeClr val="dk1"/>
              </a:buClr>
              <a:buSzPts val="2400"/>
              <a:buFont typeface="Arial"/>
              <a:buChar char="•"/>
              <a:defRPr sz="2400"/>
            </a:lvl3pPr>
            <a:lvl4pPr marL="1828800" lvl="3" indent="-355600" algn="l">
              <a:lnSpc>
                <a:spcPct val="120000"/>
              </a:lnSpc>
              <a:spcBef>
                <a:spcPts val="400"/>
              </a:spcBef>
              <a:spcAft>
                <a:spcPts val="0"/>
              </a:spcAft>
              <a:buClr>
                <a:schemeClr val="dk1"/>
              </a:buClr>
              <a:buSzPts val="2000"/>
              <a:buFont typeface="Arial"/>
              <a:buChar char="–"/>
              <a:defRPr sz="2000"/>
            </a:lvl4pPr>
            <a:lvl5pPr marL="2286000" lvl="4" indent="-355600" algn="l">
              <a:lnSpc>
                <a:spcPct val="120000"/>
              </a:lnSpc>
              <a:spcBef>
                <a:spcPts val="400"/>
              </a:spcBef>
              <a:spcAft>
                <a:spcPts val="0"/>
              </a:spcAft>
              <a:buClr>
                <a:schemeClr val="dk1"/>
              </a:buClr>
              <a:buSzPts val="2000"/>
              <a:buFont typeface="Arial"/>
              <a:buChar char="»"/>
              <a:defRPr sz="2000"/>
            </a:lvl5pPr>
            <a:lvl6pPr marL="2743200" lvl="5" indent="-355600" algn="l">
              <a:lnSpc>
                <a:spcPct val="120000"/>
              </a:lnSpc>
              <a:spcBef>
                <a:spcPts val="400"/>
              </a:spcBef>
              <a:spcAft>
                <a:spcPts val="0"/>
              </a:spcAft>
              <a:buClr>
                <a:schemeClr val="dk1"/>
              </a:buClr>
              <a:buSzPts val="2000"/>
              <a:buFont typeface="Arial"/>
              <a:buChar char="»"/>
              <a:defRPr sz="2000"/>
            </a:lvl6pPr>
            <a:lvl7pPr marL="3200400" lvl="6" indent="-355600" algn="l">
              <a:lnSpc>
                <a:spcPct val="120000"/>
              </a:lnSpc>
              <a:spcBef>
                <a:spcPts val="400"/>
              </a:spcBef>
              <a:spcAft>
                <a:spcPts val="0"/>
              </a:spcAft>
              <a:buClr>
                <a:schemeClr val="dk1"/>
              </a:buClr>
              <a:buSzPts val="2000"/>
              <a:buFont typeface="Arial"/>
              <a:buChar char="»"/>
              <a:defRPr sz="2000"/>
            </a:lvl7pPr>
            <a:lvl8pPr marL="3657600" lvl="7" indent="-355600" algn="l">
              <a:lnSpc>
                <a:spcPct val="120000"/>
              </a:lnSpc>
              <a:spcBef>
                <a:spcPts val="400"/>
              </a:spcBef>
              <a:spcAft>
                <a:spcPts val="0"/>
              </a:spcAft>
              <a:buClr>
                <a:schemeClr val="dk1"/>
              </a:buClr>
              <a:buSzPts val="2000"/>
              <a:buFont typeface="Arial"/>
              <a:buChar char="»"/>
              <a:defRPr sz="2000"/>
            </a:lvl8pPr>
            <a:lvl9pPr marL="4114800" lvl="8" indent="-355600" algn="l">
              <a:lnSpc>
                <a:spcPct val="120000"/>
              </a:lnSpc>
              <a:spcBef>
                <a:spcPts val="400"/>
              </a:spcBef>
              <a:spcAft>
                <a:spcPts val="0"/>
              </a:spcAft>
              <a:buClr>
                <a:schemeClr val="dk1"/>
              </a:buClr>
              <a:buSzPts val="2000"/>
              <a:buFont typeface="Arial"/>
              <a:buChar char="»"/>
              <a:defRPr sz="2000"/>
            </a:lvl9pPr>
          </a:lstStyle>
          <a:p>
            <a:endParaRPr/>
          </a:p>
        </p:txBody>
      </p:sp>
      <p:sp>
        <p:nvSpPr>
          <p:cNvPr id="19" name="Google Shape;19;p17"/>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lnSpc>
                <a:spcPct val="140000"/>
              </a:lnSpc>
              <a:spcBef>
                <a:spcPts val="280"/>
              </a:spcBef>
              <a:spcAft>
                <a:spcPts val="0"/>
              </a:spcAft>
              <a:buSzPts val="1260"/>
              <a:buNone/>
              <a:defRPr sz="1400"/>
            </a:lvl1pPr>
            <a:lvl2pPr marL="914400" lvl="1" indent="-228600" algn="l">
              <a:lnSpc>
                <a:spcPct val="120000"/>
              </a:lnSpc>
              <a:spcBef>
                <a:spcPts val="240"/>
              </a:spcBef>
              <a:spcAft>
                <a:spcPts val="0"/>
              </a:spcAft>
              <a:buClr>
                <a:schemeClr val="dk1"/>
              </a:buClr>
              <a:buSzPts val="1200"/>
              <a:buFont typeface="Arial"/>
              <a:buNone/>
              <a:defRPr sz="1200"/>
            </a:lvl2pPr>
            <a:lvl3pPr marL="1371600" lvl="2" indent="-228600" algn="l">
              <a:lnSpc>
                <a:spcPct val="120000"/>
              </a:lnSpc>
              <a:spcBef>
                <a:spcPts val="200"/>
              </a:spcBef>
              <a:spcAft>
                <a:spcPts val="0"/>
              </a:spcAft>
              <a:buClr>
                <a:schemeClr val="dk1"/>
              </a:buClr>
              <a:buSzPts val="1000"/>
              <a:buFont typeface="Arial"/>
              <a:buNone/>
              <a:defRPr sz="1000"/>
            </a:lvl3pPr>
            <a:lvl4pPr marL="1828800" lvl="3" indent="-228600" algn="l">
              <a:lnSpc>
                <a:spcPct val="120000"/>
              </a:lnSpc>
              <a:spcBef>
                <a:spcPts val="180"/>
              </a:spcBef>
              <a:spcAft>
                <a:spcPts val="0"/>
              </a:spcAft>
              <a:buClr>
                <a:schemeClr val="dk1"/>
              </a:buClr>
              <a:buSzPts val="900"/>
              <a:buFont typeface="Arial"/>
              <a:buNone/>
              <a:defRPr sz="900"/>
            </a:lvl4pPr>
            <a:lvl5pPr marL="2286000" lvl="4" indent="-228600" algn="l">
              <a:lnSpc>
                <a:spcPct val="120000"/>
              </a:lnSpc>
              <a:spcBef>
                <a:spcPts val="180"/>
              </a:spcBef>
              <a:spcAft>
                <a:spcPts val="0"/>
              </a:spcAft>
              <a:buClr>
                <a:schemeClr val="dk1"/>
              </a:buClr>
              <a:buSzPts val="900"/>
              <a:buFont typeface="Arial"/>
              <a:buNone/>
              <a:defRPr sz="900"/>
            </a:lvl5pPr>
            <a:lvl6pPr marL="2743200" lvl="5" indent="-228600" algn="l">
              <a:lnSpc>
                <a:spcPct val="120000"/>
              </a:lnSpc>
              <a:spcBef>
                <a:spcPts val="180"/>
              </a:spcBef>
              <a:spcAft>
                <a:spcPts val="0"/>
              </a:spcAft>
              <a:buClr>
                <a:schemeClr val="dk1"/>
              </a:buClr>
              <a:buSzPts val="900"/>
              <a:buFont typeface="Arial"/>
              <a:buNone/>
              <a:defRPr sz="900"/>
            </a:lvl6pPr>
            <a:lvl7pPr marL="3200400" lvl="6" indent="-228600" algn="l">
              <a:lnSpc>
                <a:spcPct val="120000"/>
              </a:lnSpc>
              <a:spcBef>
                <a:spcPts val="180"/>
              </a:spcBef>
              <a:spcAft>
                <a:spcPts val="0"/>
              </a:spcAft>
              <a:buClr>
                <a:schemeClr val="dk1"/>
              </a:buClr>
              <a:buSzPts val="900"/>
              <a:buFont typeface="Arial"/>
              <a:buNone/>
              <a:defRPr sz="900"/>
            </a:lvl7pPr>
            <a:lvl8pPr marL="3657600" lvl="7" indent="-228600" algn="l">
              <a:lnSpc>
                <a:spcPct val="120000"/>
              </a:lnSpc>
              <a:spcBef>
                <a:spcPts val="180"/>
              </a:spcBef>
              <a:spcAft>
                <a:spcPts val="0"/>
              </a:spcAft>
              <a:buClr>
                <a:schemeClr val="dk1"/>
              </a:buClr>
              <a:buSzPts val="900"/>
              <a:buFont typeface="Arial"/>
              <a:buNone/>
              <a:defRPr sz="900"/>
            </a:lvl8pPr>
            <a:lvl9pPr marL="4114800" lvl="8" indent="-228600" algn="l">
              <a:lnSpc>
                <a:spcPct val="120000"/>
              </a:lnSpc>
              <a:spcBef>
                <a:spcPts val="180"/>
              </a:spcBef>
              <a:spcAft>
                <a:spcPts val="0"/>
              </a:spcAft>
              <a:buClr>
                <a:schemeClr val="dk1"/>
              </a:buClr>
              <a:buSzPts val="900"/>
              <a:buFont typeface="Arial"/>
              <a:buNone/>
              <a:defRPr sz="9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0"/>
        <p:cNvGrpSpPr/>
        <p:nvPr/>
      </p:nvGrpSpPr>
      <p:grpSpPr>
        <a:xfrm>
          <a:off x="0" y="0"/>
          <a:ext cx="0" cy="0"/>
          <a:chOff x="0" y="0"/>
          <a:chExt cx="0" cy="0"/>
        </a:xfrm>
      </p:grpSpPr>
      <p:sp>
        <p:nvSpPr>
          <p:cNvPr id="21" name="Google Shape;21;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2" name="Google Shape;22;p1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lnSpc>
                <a:spcPct val="140000"/>
              </a:lnSpc>
              <a:spcBef>
                <a:spcPts val="480"/>
              </a:spcBef>
              <a:spcAft>
                <a:spcPts val="0"/>
              </a:spcAft>
              <a:buSzPts val="2160"/>
              <a:buNone/>
              <a:defRPr sz="2400" b="1"/>
            </a:lvl1pPr>
            <a:lvl2pPr marL="914400" lvl="1" indent="-228600" algn="l">
              <a:lnSpc>
                <a:spcPct val="120000"/>
              </a:lnSpc>
              <a:spcBef>
                <a:spcPts val="400"/>
              </a:spcBef>
              <a:spcAft>
                <a:spcPts val="0"/>
              </a:spcAft>
              <a:buClr>
                <a:schemeClr val="dk1"/>
              </a:buClr>
              <a:buSzPts val="2000"/>
              <a:buFont typeface="Arial"/>
              <a:buNone/>
              <a:defRPr sz="2000" b="1"/>
            </a:lvl2pPr>
            <a:lvl3pPr marL="1371600" lvl="2" indent="-228600" algn="l">
              <a:lnSpc>
                <a:spcPct val="120000"/>
              </a:lnSpc>
              <a:spcBef>
                <a:spcPts val="360"/>
              </a:spcBef>
              <a:spcAft>
                <a:spcPts val="0"/>
              </a:spcAft>
              <a:buClr>
                <a:schemeClr val="dk1"/>
              </a:buClr>
              <a:buSzPts val="1800"/>
              <a:buFont typeface="Arial"/>
              <a:buNone/>
              <a:defRPr sz="1800" b="1"/>
            </a:lvl3pPr>
            <a:lvl4pPr marL="1828800" lvl="3" indent="-228600" algn="l">
              <a:lnSpc>
                <a:spcPct val="120000"/>
              </a:lnSpc>
              <a:spcBef>
                <a:spcPts val="320"/>
              </a:spcBef>
              <a:spcAft>
                <a:spcPts val="0"/>
              </a:spcAft>
              <a:buClr>
                <a:schemeClr val="dk1"/>
              </a:buClr>
              <a:buSzPts val="1600"/>
              <a:buFont typeface="Arial"/>
              <a:buNone/>
              <a:defRPr sz="1600" b="1"/>
            </a:lvl4pPr>
            <a:lvl5pPr marL="2286000" lvl="4" indent="-228600" algn="l">
              <a:lnSpc>
                <a:spcPct val="120000"/>
              </a:lnSpc>
              <a:spcBef>
                <a:spcPts val="320"/>
              </a:spcBef>
              <a:spcAft>
                <a:spcPts val="0"/>
              </a:spcAft>
              <a:buClr>
                <a:schemeClr val="dk1"/>
              </a:buClr>
              <a:buSzPts val="1600"/>
              <a:buFont typeface="Arial"/>
              <a:buNone/>
              <a:defRPr sz="1600" b="1"/>
            </a:lvl5pPr>
            <a:lvl6pPr marL="2743200" lvl="5" indent="-228600" algn="l">
              <a:lnSpc>
                <a:spcPct val="120000"/>
              </a:lnSpc>
              <a:spcBef>
                <a:spcPts val="320"/>
              </a:spcBef>
              <a:spcAft>
                <a:spcPts val="0"/>
              </a:spcAft>
              <a:buClr>
                <a:schemeClr val="dk1"/>
              </a:buClr>
              <a:buSzPts val="1600"/>
              <a:buFont typeface="Arial"/>
              <a:buNone/>
              <a:defRPr sz="1600" b="1"/>
            </a:lvl6pPr>
            <a:lvl7pPr marL="3200400" lvl="6" indent="-228600" algn="l">
              <a:lnSpc>
                <a:spcPct val="120000"/>
              </a:lnSpc>
              <a:spcBef>
                <a:spcPts val="320"/>
              </a:spcBef>
              <a:spcAft>
                <a:spcPts val="0"/>
              </a:spcAft>
              <a:buClr>
                <a:schemeClr val="dk1"/>
              </a:buClr>
              <a:buSzPts val="1600"/>
              <a:buFont typeface="Arial"/>
              <a:buNone/>
              <a:defRPr sz="1600" b="1"/>
            </a:lvl7pPr>
            <a:lvl8pPr marL="3657600" lvl="7" indent="-228600" algn="l">
              <a:lnSpc>
                <a:spcPct val="120000"/>
              </a:lnSpc>
              <a:spcBef>
                <a:spcPts val="320"/>
              </a:spcBef>
              <a:spcAft>
                <a:spcPts val="0"/>
              </a:spcAft>
              <a:buClr>
                <a:schemeClr val="dk1"/>
              </a:buClr>
              <a:buSzPts val="1600"/>
              <a:buFont typeface="Arial"/>
              <a:buNone/>
              <a:defRPr sz="1600" b="1"/>
            </a:lvl8pPr>
            <a:lvl9pPr marL="4114800" lvl="8" indent="-228600" algn="l">
              <a:lnSpc>
                <a:spcPct val="120000"/>
              </a:lnSpc>
              <a:spcBef>
                <a:spcPts val="320"/>
              </a:spcBef>
              <a:spcAft>
                <a:spcPts val="0"/>
              </a:spcAft>
              <a:buClr>
                <a:schemeClr val="dk1"/>
              </a:buClr>
              <a:buSzPts val="1600"/>
              <a:buFont typeface="Arial"/>
              <a:buNone/>
              <a:defRPr sz="1600" b="1"/>
            </a:lvl9pPr>
          </a:lstStyle>
          <a:p>
            <a:endParaRPr/>
          </a:p>
        </p:txBody>
      </p:sp>
      <p:sp>
        <p:nvSpPr>
          <p:cNvPr id="23" name="Google Shape;23;p1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65760" algn="l">
              <a:lnSpc>
                <a:spcPct val="140000"/>
              </a:lnSpc>
              <a:spcBef>
                <a:spcPts val="480"/>
              </a:spcBef>
              <a:spcAft>
                <a:spcPts val="0"/>
              </a:spcAft>
              <a:buSzPts val="2160"/>
              <a:buChar char="&lt;"/>
              <a:defRPr sz="2400"/>
            </a:lvl1pPr>
            <a:lvl2pPr marL="914400" lvl="1" indent="-355600" algn="l">
              <a:lnSpc>
                <a:spcPct val="120000"/>
              </a:lnSpc>
              <a:spcBef>
                <a:spcPts val="400"/>
              </a:spcBef>
              <a:spcAft>
                <a:spcPts val="0"/>
              </a:spcAft>
              <a:buClr>
                <a:schemeClr val="dk1"/>
              </a:buClr>
              <a:buSzPts val="2000"/>
              <a:buFont typeface="Arial"/>
              <a:buChar char="–"/>
              <a:defRPr sz="2000"/>
            </a:lvl2pPr>
            <a:lvl3pPr marL="1371600" lvl="2" indent="-342900" algn="l">
              <a:lnSpc>
                <a:spcPct val="120000"/>
              </a:lnSpc>
              <a:spcBef>
                <a:spcPts val="360"/>
              </a:spcBef>
              <a:spcAft>
                <a:spcPts val="0"/>
              </a:spcAft>
              <a:buClr>
                <a:schemeClr val="dk1"/>
              </a:buClr>
              <a:buSzPts val="1800"/>
              <a:buFont typeface="Arial"/>
              <a:buChar char="•"/>
              <a:defRPr sz="1800"/>
            </a:lvl3pPr>
            <a:lvl4pPr marL="1828800" lvl="3" indent="-330200" algn="l">
              <a:lnSpc>
                <a:spcPct val="120000"/>
              </a:lnSpc>
              <a:spcBef>
                <a:spcPts val="320"/>
              </a:spcBef>
              <a:spcAft>
                <a:spcPts val="0"/>
              </a:spcAft>
              <a:buClr>
                <a:schemeClr val="dk1"/>
              </a:buClr>
              <a:buSzPts val="1600"/>
              <a:buFont typeface="Arial"/>
              <a:buChar char="–"/>
              <a:defRPr sz="1600"/>
            </a:lvl4pPr>
            <a:lvl5pPr marL="2286000" lvl="4" indent="-330200" algn="l">
              <a:lnSpc>
                <a:spcPct val="120000"/>
              </a:lnSpc>
              <a:spcBef>
                <a:spcPts val="320"/>
              </a:spcBef>
              <a:spcAft>
                <a:spcPts val="0"/>
              </a:spcAft>
              <a:buClr>
                <a:schemeClr val="dk1"/>
              </a:buClr>
              <a:buSzPts val="1600"/>
              <a:buFont typeface="Arial"/>
              <a:buChar char="»"/>
              <a:defRPr sz="1600"/>
            </a:lvl5pPr>
            <a:lvl6pPr marL="2743200" lvl="5" indent="-330200" algn="l">
              <a:lnSpc>
                <a:spcPct val="120000"/>
              </a:lnSpc>
              <a:spcBef>
                <a:spcPts val="320"/>
              </a:spcBef>
              <a:spcAft>
                <a:spcPts val="0"/>
              </a:spcAft>
              <a:buClr>
                <a:schemeClr val="dk1"/>
              </a:buClr>
              <a:buSzPts val="1600"/>
              <a:buFont typeface="Arial"/>
              <a:buChar char="»"/>
              <a:defRPr sz="1600"/>
            </a:lvl6pPr>
            <a:lvl7pPr marL="3200400" lvl="6" indent="-330200" algn="l">
              <a:lnSpc>
                <a:spcPct val="120000"/>
              </a:lnSpc>
              <a:spcBef>
                <a:spcPts val="320"/>
              </a:spcBef>
              <a:spcAft>
                <a:spcPts val="0"/>
              </a:spcAft>
              <a:buClr>
                <a:schemeClr val="dk1"/>
              </a:buClr>
              <a:buSzPts val="1600"/>
              <a:buFont typeface="Arial"/>
              <a:buChar char="»"/>
              <a:defRPr sz="1600"/>
            </a:lvl7pPr>
            <a:lvl8pPr marL="3657600" lvl="7" indent="-330200" algn="l">
              <a:lnSpc>
                <a:spcPct val="120000"/>
              </a:lnSpc>
              <a:spcBef>
                <a:spcPts val="320"/>
              </a:spcBef>
              <a:spcAft>
                <a:spcPts val="0"/>
              </a:spcAft>
              <a:buClr>
                <a:schemeClr val="dk1"/>
              </a:buClr>
              <a:buSzPts val="1600"/>
              <a:buFont typeface="Arial"/>
              <a:buChar char="»"/>
              <a:defRPr sz="1600"/>
            </a:lvl8pPr>
            <a:lvl9pPr marL="4114800" lvl="8" indent="-330200" algn="l">
              <a:lnSpc>
                <a:spcPct val="120000"/>
              </a:lnSpc>
              <a:spcBef>
                <a:spcPts val="320"/>
              </a:spcBef>
              <a:spcAft>
                <a:spcPts val="0"/>
              </a:spcAft>
              <a:buClr>
                <a:schemeClr val="dk1"/>
              </a:buClr>
              <a:buSzPts val="1600"/>
              <a:buFont typeface="Arial"/>
              <a:buChar char="»"/>
              <a:defRPr sz="1600"/>
            </a:lvl9pPr>
          </a:lstStyle>
          <a:p>
            <a:endParaRPr/>
          </a:p>
        </p:txBody>
      </p:sp>
      <p:sp>
        <p:nvSpPr>
          <p:cNvPr id="24" name="Google Shape;24;p1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lnSpc>
                <a:spcPct val="140000"/>
              </a:lnSpc>
              <a:spcBef>
                <a:spcPts val="480"/>
              </a:spcBef>
              <a:spcAft>
                <a:spcPts val="0"/>
              </a:spcAft>
              <a:buSzPts val="2160"/>
              <a:buNone/>
              <a:defRPr sz="2400" b="1"/>
            </a:lvl1pPr>
            <a:lvl2pPr marL="914400" lvl="1" indent="-228600" algn="l">
              <a:lnSpc>
                <a:spcPct val="120000"/>
              </a:lnSpc>
              <a:spcBef>
                <a:spcPts val="400"/>
              </a:spcBef>
              <a:spcAft>
                <a:spcPts val="0"/>
              </a:spcAft>
              <a:buClr>
                <a:schemeClr val="dk1"/>
              </a:buClr>
              <a:buSzPts val="2000"/>
              <a:buFont typeface="Arial"/>
              <a:buNone/>
              <a:defRPr sz="2000" b="1"/>
            </a:lvl2pPr>
            <a:lvl3pPr marL="1371600" lvl="2" indent="-228600" algn="l">
              <a:lnSpc>
                <a:spcPct val="120000"/>
              </a:lnSpc>
              <a:spcBef>
                <a:spcPts val="360"/>
              </a:spcBef>
              <a:spcAft>
                <a:spcPts val="0"/>
              </a:spcAft>
              <a:buClr>
                <a:schemeClr val="dk1"/>
              </a:buClr>
              <a:buSzPts val="1800"/>
              <a:buFont typeface="Arial"/>
              <a:buNone/>
              <a:defRPr sz="1800" b="1"/>
            </a:lvl3pPr>
            <a:lvl4pPr marL="1828800" lvl="3" indent="-228600" algn="l">
              <a:lnSpc>
                <a:spcPct val="120000"/>
              </a:lnSpc>
              <a:spcBef>
                <a:spcPts val="320"/>
              </a:spcBef>
              <a:spcAft>
                <a:spcPts val="0"/>
              </a:spcAft>
              <a:buClr>
                <a:schemeClr val="dk1"/>
              </a:buClr>
              <a:buSzPts val="1600"/>
              <a:buFont typeface="Arial"/>
              <a:buNone/>
              <a:defRPr sz="1600" b="1"/>
            </a:lvl4pPr>
            <a:lvl5pPr marL="2286000" lvl="4" indent="-228600" algn="l">
              <a:lnSpc>
                <a:spcPct val="120000"/>
              </a:lnSpc>
              <a:spcBef>
                <a:spcPts val="320"/>
              </a:spcBef>
              <a:spcAft>
                <a:spcPts val="0"/>
              </a:spcAft>
              <a:buClr>
                <a:schemeClr val="dk1"/>
              </a:buClr>
              <a:buSzPts val="1600"/>
              <a:buFont typeface="Arial"/>
              <a:buNone/>
              <a:defRPr sz="1600" b="1"/>
            </a:lvl5pPr>
            <a:lvl6pPr marL="2743200" lvl="5" indent="-228600" algn="l">
              <a:lnSpc>
                <a:spcPct val="120000"/>
              </a:lnSpc>
              <a:spcBef>
                <a:spcPts val="320"/>
              </a:spcBef>
              <a:spcAft>
                <a:spcPts val="0"/>
              </a:spcAft>
              <a:buClr>
                <a:schemeClr val="dk1"/>
              </a:buClr>
              <a:buSzPts val="1600"/>
              <a:buFont typeface="Arial"/>
              <a:buNone/>
              <a:defRPr sz="1600" b="1"/>
            </a:lvl6pPr>
            <a:lvl7pPr marL="3200400" lvl="6" indent="-228600" algn="l">
              <a:lnSpc>
                <a:spcPct val="120000"/>
              </a:lnSpc>
              <a:spcBef>
                <a:spcPts val="320"/>
              </a:spcBef>
              <a:spcAft>
                <a:spcPts val="0"/>
              </a:spcAft>
              <a:buClr>
                <a:schemeClr val="dk1"/>
              </a:buClr>
              <a:buSzPts val="1600"/>
              <a:buFont typeface="Arial"/>
              <a:buNone/>
              <a:defRPr sz="1600" b="1"/>
            </a:lvl7pPr>
            <a:lvl8pPr marL="3657600" lvl="7" indent="-228600" algn="l">
              <a:lnSpc>
                <a:spcPct val="120000"/>
              </a:lnSpc>
              <a:spcBef>
                <a:spcPts val="320"/>
              </a:spcBef>
              <a:spcAft>
                <a:spcPts val="0"/>
              </a:spcAft>
              <a:buClr>
                <a:schemeClr val="dk1"/>
              </a:buClr>
              <a:buSzPts val="1600"/>
              <a:buFont typeface="Arial"/>
              <a:buNone/>
              <a:defRPr sz="1600" b="1"/>
            </a:lvl8pPr>
            <a:lvl9pPr marL="4114800" lvl="8" indent="-228600" algn="l">
              <a:lnSpc>
                <a:spcPct val="120000"/>
              </a:lnSpc>
              <a:spcBef>
                <a:spcPts val="320"/>
              </a:spcBef>
              <a:spcAft>
                <a:spcPts val="0"/>
              </a:spcAft>
              <a:buClr>
                <a:schemeClr val="dk1"/>
              </a:buClr>
              <a:buSzPts val="1600"/>
              <a:buFont typeface="Arial"/>
              <a:buNone/>
              <a:defRPr sz="1600" b="1"/>
            </a:lvl9pPr>
          </a:lstStyle>
          <a:p>
            <a:endParaRPr/>
          </a:p>
        </p:txBody>
      </p:sp>
      <p:sp>
        <p:nvSpPr>
          <p:cNvPr id="25" name="Google Shape;25;p1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65760" algn="l">
              <a:lnSpc>
                <a:spcPct val="140000"/>
              </a:lnSpc>
              <a:spcBef>
                <a:spcPts val="480"/>
              </a:spcBef>
              <a:spcAft>
                <a:spcPts val="0"/>
              </a:spcAft>
              <a:buSzPts val="2160"/>
              <a:buChar char="&lt;"/>
              <a:defRPr sz="2400"/>
            </a:lvl1pPr>
            <a:lvl2pPr marL="914400" lvl="1" indent="-355600" algn="l">
              <a:lnSpc>
                <a:spcPct val="120000"/>
              </a:lnSpc>
              <a:spcBef>
                <a:spcPts val="400"/>
              </a:spcBef>
              <a:spcAft>
                <a:spcPts val="0"/>
              </a:spcAft>
              <a:buClr>
                <a:schemeClr val="dk1"/>
              </a:buClr>
              <a:buSzPts val="2000"/>
              <a:buFont typeface="Arial"/>
              <a:buChar char="–"/>
              <a:defRPr sz="2000"/>
            </a:lvl2pPr>
            <a:lvl3pPr marL="1371600" lvl="2" indent="-342900" algn="l">
              <a:lnSpc>
                <a:spcPct val="120000"/>
              </a:lnSpc>
              <a:spcBef>
                <a:spcPts val="360"/>
              </a:spcBef>
              <a:spcAft>
                <a:spcPts val="0"/>
              </a:spcAft>
              <a:buClr>
                <a:schemeClr val="dk1"/>
              </a:buClr>
              <a:buSzPts val="1800"/>
              <a:buFont typeface="Arial"/>
              <a:buChar char="•"/>
              <a:defRPr sz="1800"/>
            </a:lvl3pPr>
            <a:lvl4pPr marL="1828800" lvl="3" indent="-330200" algn="l">
              <a:lnSpc>
                <a:spcPct val="120000"/>
              </a:lnSpc>
              <a:spcBef>
                <a:spcPts val="320"/>
              </a:spcBef>
              <a:spcAft>
                <a:spcPts val="0"/>
              </a:spcAft>
              <a:buClr>
                <a:schemeClr val="dk1"/>
              </a:buClr>
              <a:buSzPts val="1600"/>
              <a:buFont typeface="Arial"/>
              <a:buChar char="–"/>
              <a:defRPr sz="1600"/>
            </a:lvl4pPr>
            <a:lvl5pPr marL="2286000" lvl="4" indent="-330200" algn="l">
              <a:lnSpc>
                <a:spcPct val="120000"/>
              </a:lnSpc>
              <a:spcBef>
                <a:spcPts val="320"/>
              </a:spcBef>
              <a:spcAft>
                <a:spcPts val="0"/>
              </a:spcAft>
              <a:buClr>
                <a:schemeClr val="dk1"/>
              </a:buClr>
              <a:buSzPts val="1600"/>
              <a:buFont typeface="Arial"/>
              <a:buChar char="»"/>
              <a:defRPr sz="1600"/>
            </a:lvl5pPr>
            <a:lvl6pPr marL="2743200" lvl="5" indent="-330200" algn="l">
              <a:lnSpc>
                <a:spcPct val="120000"/>
              </a:lnSpc>
              <a:spcBef>
                <a:spcPts val="320"/>
              </a:spcBef>
              <a:spcAft>
                <a:spcPts val="0"/>
              </a:spcAft>
              <a:buClr>
                <a:schemeClr val="dk1"/>
              </a:buClr>
              <a:buSzPts val="1600"/>
              <a:buFont typeface="Arial"/>
              <a:buChar char="»"/>
              <a:defRPr sz="1600"/>
            </a:lvl6pPr>
            <a:lvl7pPr marL="3200400" lvl="6" indent="-330200" algn="l">
              <a:lnSpc>
                <a:spcPct val="120000"/>
              </a:lnSpc>
              <a:spcBef>
                <a:spcPts val="320"/>
              </a:spcBef>
              <a:spcAft>
                <a:spcPts val="0"/>
              </a:spcAft>
              <a:buClr>
                <a:schemeClr val="dk1"/>
              </a:buClr>
              <a:buSzPts val="1600"/>
              <a:buFont typeface="Arial"/>
              <a:buChar char="»"/>
              <a:defRPr sz="1600"/>
            </a:lvl7pPr>
            <a:lvl8pPr marL="3657600" lvl="7" indent="-330200" algn="l">
              <a:lnSpc>
                <a:spcPct val="120000"/>
              </a:lnSpc>
              <a:spcBef>
                <a:spcPts val="320"/>
              </a:spcBef>
              <a:spcAft>
                <a:spcPts val="0"/>
              </a:spcAft>
              <a:buClr>
                <a:schemeClr val="dk1"/>
              </a:buClr>
              <a:buSzPts val="1600"/>
              <a:buFont typeface="Arial"/>
              <a:buChar char="»"/>
              <a:defRPr sz="1600"/>
            </a:lvl8pPr>
            <a:lvl9pPr marL="4114800" lvl="8" indent="-330200" algn="l">
              <a:lnSpc>
                <a:spcPct val="120000"/>
              </a:lnSpc>
              <a:spcBef>
                <a:spcPts val="320"/>
              </a:spcBef>
              <a:spcAft>
                <a:spcPts val="0"/>
              </a:spcAft>
              <a:buClr>
                <a:schemeClr val="dk1"/>
              </a:buClr>
              <a:buSzPts val="1600"/>
              <a:buFont typeface="Arial"/>
              <a:buChar char="»"/>
              <a:defRPr sz="16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
        <p:cNvGrpSpPr/>
        <p:nvPr/>
      </p:nvGrpSpPr>
      <p:grpSpPr>
        <a:xfrm>
          <a:off x="0" y="0"/>
          <a:ext cx="0" cy="0"/>
          <a:chOff x="0" y="0"/>
          <a:chExt cx="0" cy="0"/>
        </a:xfrm>
      </p:grpSpPr>
      <p:sp>
        <p:nvSpPr>
          <p:cNvPr id="27" name="Google Shape;27;p19"/>
          <p:cNvSpPr txBox="1">
            <a:spLocks noGrp="1"/>
          </p:cNvSpPr>
          <p:nvPr>
            <p:ph type="title"/>
          </p:nvPr>
        </p:nvSpPr>
        <p:spPr>
          <a:xfrm>
            <a:off x="685800" y="304800"/>
            <a:ext cx="7772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8" name="Google Shape;28;p19"/>
          <p:cNvSpPr txBox="1">
            <a:spLocks noGrp="1"/>
          </p:cNvSpPr>
          <p:nvPr>
            <p:ph type="body" idx="1"/>
          </p:nvPr>
        </p:nvSpPr>
        <p:spPr>
          <a:xfrm>
            <a:off x="685800" y="1676400"/>
            <a:ext cx="3810000" cy="2100263"/>
          </a:xfrm>
          <a:prstGeom prst="rect">
            <a:avLst/>
          </a:prstGeom>
          <a:noFill/>
          <a:ln>
            <a:noFill/>
          </a:ln>
        </p:spPr>
        <p:txBody>
          <a:bodyPr spcFirstLastPara="1" wrap="square" lIns="91425" tIns="45700" rIns="91425" bIns="45700" anchor="t" anchorCtr="0">
            <a:noAutofit/>
          </a:bodyPr>
          <a:lstStyle>
            <a:lvl1pPr marL="457200" lvl="0" indent="-388620" algn="l">
              <a:lnSpc>
                <a:spcPct val="140000"/>
              </a:lnSpc>
              <a:spcBef>
                <a:spcPts val="560"/>
              </a:spcBef>
              <a:spcAft>
                <a:spcPts val="0"/>
              </a:spcAft>
              <a:buSzPts val="2520"/>
              <a:buChar char="&lt;"/>
              <a:defRPr sz="2800"/>
            </a:lvl1pPr>
            <a:lvl2pPr marL="914400" lvl="1" indent="-381000" algn="l">
              <a:lnSpc>
                <a:spcPct val="120000"/>
              </a:lnSpc>
              <a:spcBef>
                <a:spcPts val="480"/>
              </a:spcBef>
              <a:spcAft>
                <a:spcPts val="0"/>
              </a:spcAft>
              <a:buClr>
                <a:schemeClr val="dk1"/>
              </a:buClr>
              <a:buSzPts val="2400"/>
              <a:buFont typeface="Arial"/>
              <a:buChar char="–"/>
              <a:defRPr sz="2400"/>
            </a:lvl2pPr>
            <a:lvl3pPr marL="1371600" lvl="2" indent="-355600" algn="l">
              <a:lnSpc>
                <a:spcPct val="120000"/>
              </a:lnSpc>
              <a:spcBef>
                <a:spcPts val="400"/>
              </a:spcBef>
              <a:spcAft>
                <a:spcPts val="0"/>
              </a:spcAft>
              <a:buClr>
                <a:schemeClr val="dk1"/>
              </a:buClr>
              <a:buSzPts val="2000"/>
              <a:buFont typeface="Arial"/>
              <a:buChar char="•"/>
              <a:defRPr sz="2000"/>
            </a:lvl3pPr>
            <a:lvl4pPr marL="1828800" lvl="3" indent="-342900" algn="l">
              <a:lnSpc>
                <a:spcPct val="120000"/>
              </a:lnSpc>
              <a:spcBef>
                <a:spcPts val="360"/>
              </a:spcBef>
              <a:spcAft>
                <a:spcPts val="0"/>
              </a:spcAft>
              <a:buClr>
                <a:schemeClr val="dk1"/>
              </a:buClr>
              <a:buSzPts val="1800"/>
              <a:buFont typeface="Arial"/>
              <a:buChar char="–"/>
              <a:defRPr sz="1800"/>
            </a:lvl4pPr>
            <a:lvl5pPr marL="2286000" lvl="4" indent="-342900" algn="l">
              <a:lnSpc>
                <a:spcPct val="120000"/>
              </a:lnSpc>
              <a:spcBef>
                <a:spcPts val="360"/>
              </a:spcBef>
              <a:spcAft>
                <a:spcPts val="0"/>
              </a:spcAft>
              <a:buClr>
                <a:schemeClr val="dk1"/>
              </a:buClr>
              <a:buSzPts val="1800"/>
              <a:buFont typeface="Arial"/>
              <a:buChar char="»"/>
              <a:defRPr sz="1800"/>
            </a:lvl5pPr>
            <a:lvl6pPr marL="2743200" lvl="5" indent="-342900" algn="l">
              <a:lnSpc>
                <a:spcPct val="120000"/>
              </a:lnSpc>
              <a:spcBef>
                <a:spcPts val="360"/>
              </a:spcBef>
              <a:spcAft>
                <a:spcPts val="0"/>
              </a:spcAft>
              <a:buClr>
                <a:schemeClr val="dk1"/>
              </a:buClr>
              <a:buSzPts val="1800"/>
              <a:buFont typeface="Arial"/>
              <a:buChar char="»"/>
              <a:defRPr sz="1800"/>
            </a:lvl6pPr>
            <a:lvl7pPr marL="3200400" lvl="6" indent="-342900" algn="l">
              <a:lnSpc>
                <a:spcPct val="120000"/>
              </a:lnSpc>
              <a:spcBef>
                <a:spcPts val="360"/>
              </a:spcBef>
              <a:spcAft>
                <a:spcPts val="0"/>
              </a:spcAft>
              <a:buClr>
                <a:schemeClr val="dk1"/>
              </a:buClr>
              <a:buSzPts val="1800"/>
              <a:buFont typeface="Arial"/>
              <a:buChar char="»"/>
              <a:defRPr sz="1800"/>
            </a:lvl7pPr>
            <a:lvl8pPr marL="3657600" lvl="7" indent="-342900" algn="l">
              <a:lnSpc>
                <a:spcPct val="120000"/>
              </a:lnSpc>
              <a:spcBef>
                <a:spcPts val="360"/>
              </a:spcBef>
              <a:spcAft>
                <a:spcPts val="0"/>
              </a:spcAft>
              <a:buClr>
                <a:schemeClr val="dk1"/>
              </a:buClr>
              <a:buSzPts val="1800"/>
              <a:buFont typeface="Arial"/>
              <a:buChar char="»"/>
              <a:defRPr sz="1800"/>
            </a:lvl8pPr>
            <a:lvl9pPr marL="4114800" lvl="8" indent="-342900" algn="l">
              <a:lnSpc>
                <a:spcPct val="120000"/>
              </a:lnSpc>
              <a:spcBef>
                <a:spcPts val="360"/>
              </a:spcBef>
              <a:spcAft>
                <a:spcPts val="0"/>
              </a:spcAft>
              <a:buClr>
                <a:schemeClr val="dk1"/>
              </a:buClr>
              <a:buSzPts val="1800"/>
              <a:buFont typeface="Arial"/>
              <a:buChar char="»"/>
              <a:defRPr sz="1800"/>
            </a:lvl9pPr>
          </a:lstStyle>
          <a:p>
            <a:endParaRPr/>
          </a:p>
        </p:txBody>
      </p:sp>
      <p:sp>
        <p:nvSpPr>
          <p:cNvPr id="29" name="Google Shape;29;p19"/>
          <p:cNvSpPr txBox="1">
            <a:spLocks noGrp="1"/>
          </p:cNvSpPr>
          <p:nvPr>
            <p:ph type="body" idx="2"/>
          </p:nvPr>
        </p:nvSpPr>
        <p:spPr>
          <a:xfrm>
            <a:off x="4648200" y="1676400"/>
            <a:ext cx="3810000" cy="2100263"/>
          </a:xfrm>
          <a:prstGeom prst="rect">
            <a:avLst/>
          </a:prstGeom>
          <a:noFill/>
          <a:ln>
            <a:noFill/>
          </a:ln>
        </p:spPr>
        <p:txBody>
          <a:bodyPr spcFirstLastPara="1" wrap="square" lIns="91425" tIns="45700" rIns="91425" bIns="45700" anchor="t" anchorCtr="0">
            <a:noAutofit/>
          </a:bodyPr>
          <a:lstStyle>
            <a:lvl1pPr marL="457200" lvl="0" indent="-388620" algn="l">
              <a:lnSpc>
                <a:spcPct val="140000"/>
              </a:lnSpc>
              <a:spcBef>
                <a:spcPts val="560"/>
              </a:spcBef>
              <a:spcAft>
                <a:spcPts val="0"/>
              </a:spcAft>
              <a:buSzPts val="2520"/>
              <a:buChar char="&lt;"/>
              <a:defRPr sz="2800"/>
            </a:lvl1pPr>
            <a:lvl2pPr marL="914400" lvl="1" indent="-381000" algn="l">
              <a:lnSpc>
                <a:spcPct val="120000"/>
              </a:lnSpc>
              <a:spcBef>
                <a:spcPts val="480"/>
              </a:spcBef>
              <a:spcAft>
                <a:spcPts val="0"/>
              </a:spcAft>
              <a:buClr>
                <a:schemeClr val="dk1"/>
              </a:buClr>
              <a:buSzPts val="2400"/>
              <a:buFont typeface="Arial"/>
              <a:buChar char="–"/>
              <a:defRPr sz="2400"/>
            </a:lvl2pPr>
            <a:lvl3pPr marL="1371600" lvl="2" indent="-355600" algn="l">
              <a:lnSpc>
                <a:spcPct val="120000"/>
              </a:lnSpc>
              <a:spcBef>
                <a:spcPts val="400"/>
              </a:spcBef>
              <a:spcAft>
                <a:spcPts val="0"/>
              </a:spcAft>
              <a:buClr>
                <a:schemeClr val="dk1"/>
              </a:buClr>
              <a:buSzPts val="2000"/>
              <a:buFont typeface="Arial"/>
              <a:buChar char="•"/>
              <a:defRPr sz="2000"/>
            </a:lvl3pPr>
            <a:lvl4pPr marL="1828800" lvl="3" indent="-342900" algn="l">
              <a:lnSpc>
                <a:spcPct val="120000"/>
              </a:lnSpc>
              <a:spcBef>
                <a:spcPts val="360"/>
              </a:spcBef>
              <a:spcAft>
                <a:spcPts val="0"/>
              </a:spcAft>
              <a:buClr>
                <a:schemeClr val="dk1"/>
              </a:buClr>
              <a:buSzPts val="1800"/>
              <a:buFont typeface="Arial"/>
              <a:buChar char="–"/>
              <a:defRPr sz="1800"/>
            </a:lvl4pPr>
            <a:lvl5pPr marL="2286000" lvl="4" indent="-342900" algn="l">
              <a:lnSpc>
                <a:spcPct val="120000"/>
              </a:lnSpc>
              <a:spcBef>
                <a:spcPts val="360"/>
              </a:spcBef>
              <a:spcAft>
                <a:spcPts val="0"/>
              </a:spcAft>
              <a:buClr>
                <a:schemeClr val="dk1"/>
              </a:buClr>
              <a:buSzPts val="1800"/>
              <a:buFont typeface="Arial"/>
              <a:buChar char="»"/>
              <a:defRPr sz="1800"/>
            </a:lvl5pPr>
            <a:lvl6pPr marL="2743200" lvl="5" indent="-342900" algn="l">
              <a:lnSpc>
                <a:spcPct val="120000"/>
              </a:lnSpc>
              <a:spcBef>
                <a:spcPts val="360"/>
              </a:spcBef>
              <a:spcAft>
                <a:spcPts val="0"/>
              </a:spcAft>
              <a:buClr>
                <a:schemeClr val="dk1"/>
              </a:buClr>
              <a:buSzPts val="1800"/>
              <a:buFont typeface="Arial"/>
              <a:buChar char="»"/>
              <a:defRPr sz="1800"/>
            </a:lvl6pPr>
            <a:lvl7pPr marL="3200400" lvl="6" indent="-342900" algn="l">
              <a:lnSpc>
                <a:spcPct val="120000"/>
              </a:lnSpc>
              <a:spcBef>
                <a:spcPts val="360"/>
              </a:spcBef>
              <a:spcAft>
                <a:spcPts val="0"/>
              </a:spcAft>
              <a:buClr>
                <a:schemeClr val="dk1"/>
              </a:buClr>
              <a:buSzPts val="1800"/>
              <a:buFont typeface="Arial"/>
              <a:buChar char="»"/>
              <a:defRPr sz="1800"/>
            </a:lvl7pPr>
            <a:lvl8pPr marL="3657600" lvl="7" indent="-342900" algn="l">
              <a:lnSpc>
                <a:spcPct val="120000"/>
              </a:lnSpc>
              <a:spcBef>
                <a:spcPts val="360"/>
              </a:spcBef>
              <a:spcAft>
                <a:spcPts val="0"/>
              </a:spcAft>
              <a:buClr>
                <a:schemeClr val="dk1"/>
              </a:buClr>
              <a:buSzPts val="1800"/>
              <a:buFont typeface="Arial"/>
              <a:buChar char="»"/>
              <a:defRPr sz="1800"/>
            </a:lvl8pPr>
            <a:lvl9pPr marL="4114800" lvl="8" indent="-342900" algn="l">
              <a:lnSpc>
                <a:spcPct val="120000"/>
              </a:lnSpc>
              <a:spcBef>
                <a:spcPts val="360"/>
              </a:spcBef>
              <a:spcAft>
                <a:spcPts val="0"/>
              </a:spcAft>
              <a:buClr>
                <a:schemeClr val="dk1"/>
              </a:buClr>
              <a:buSzPts val="1800"/>
              <a:buFont typeface="Arial"/>
              <a:buChar char="»"/>
              <a:defRPr sz="1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0"/>
        <p:cNvGrpSpPr/>
        <p:nvPr/>
      </p:nvGrpSpPr>
      <p:grpSpPr>
        <a:xfrm>
          <a:off x="0" y="0"/>
          <a:ext cx="0" cy="0"/>
          <a:chOff x="0" y="0"/>
          <a:chExt cx="0" cy="0"/>
        </a:xfrm>
      </p:grpSpPr>
      <p:sp>
        <p:nvSpPr>
          <p:cNvPr id="31" name="Google Shape;31;p20"/>
          <p:cNvSpPr txBox="1">
            <a:spLocks noGrp="1"/>
          </p:cNvSpPr>
          <p:nvPr>
            <p:ph type="title"/>
          </p:nvPr>
        </p:nvSpPr>
        <p:spPr>
          <a:xfrm>
            <a:off x="685800" y="304800"/>
            <a:ext cx="7772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2" name="Google Shape;32;p20"/>
          <p:cNvSpPr txBox="1">
            <a:spLocks noGrp="1"/>
          </p:cNvSpPr>
          <p:nvPr>
            <p:ph type="body" idx="1"/>
          </p:nvPr>
        </p:nvSpPr>
        <p:spPr>
          <a:xfrm>
            <a:off x="685800" y="1676400"/>
            <a:ext cx="7772400" cy="2100263"/>
          </a:xfrm>
          <a:prstGeom prst="rect">
            <a:avLst/>
          </a:prstGeom>
          <a:noFill/>
          <a:ln>
            <a:noFill/>
          </a:ln>
        </p:spPr>
        <p:txBody>
          <a:bodyPr spcFirstLastPara="1" wrap="square" lIns="91425" tIns="45700" rIns="91425" bIns="45700" anchor="t" anchorCtr="0">
            <a:noAutofit/>
          </a:bodyPr>
          <a:lstStyle>
            <a:lvl1pPr marL="457200" lvl="0" indent="-331470" algn="l">
              <a:lnSpc>
                <a:spcPct val="140000"/>
              </a:lnSpc>
              <a:spcBef>
                <a:spcPts val="360"/>
              </a:spcBef>
              <a:spcAft>
                <a:spcPts val="0"/>
              </a:spcAft>
              <a:buSzPts val="1620"/>
              <a:buChar char="&lt;"/>
              <a:defRPr/>
            </a:lvl1pPr>
            <a:lvl2pPr marL="914400" lvl="1" indent="-342900" algn="l">
              <a:lnSpc>
                <a:spcPct val="120000"/>
              </a:lnSpc>
              <a:spcBef>
                <a:spcPts val="360"/>
              </a:spcBef>
              <a:spcAft>
                <a:spcPts val="0"/>
              </a:spcAft>
              <a:buClr>
                <a:schemeClr val="dk1"/>
              </a:buClr>
              <a:buSzPts val="1800"/>
              <a:buChar char="–"/>
              <a:defRPr/>
            </a:lvl2pPr>
            <a:lvl3pPr marL="1371600" lvl="2" indent="-342900" algn="l">
              <a:lnSpc>
                <a:spcPct val="120000"/>
              </a:lnSpc>
              <a:spcBef>
                <a:spcPts val="360"/>
              </a:spcBef>
              <a:spcAft>
                <a:spcPts val="0"/>
              </a:spcAft>
              <a:buClr>
                <a:schemeClr val="dk1"/>
              </a:buClr>
              <a:buSzPts val="1800"/>
              <a:buChar char="•"/>
              <a:defRPr/>
            </a:lvl3pPr>
            <a:lvl4pPr marL="1828800" lvl="3" indent="-342900" algn="l">
              <a:lnSpc>
                <a:spcPct val="120000"/>
              </a:lnSpc>
              <a:spcBef>
                <a:spcPts val="360"/>
              </a:spcBef>
              <a:spcAft>
                <a:spcPts val="0"/>
              </a:spcAft>
              <a:buClr>
                <a:schemeClr val="dk1"/>
              </a:buClr>
              <a:buSzPts val="1800"/>
              <a:buChar char="–"/>
              <a:defRPr/>
            </a:lvl4pPr>
            <a:lvl5pPr marL="2286000" lvl="4" indent="-342900" algn="l">
              <a:lnSpc>
                <a:spcPct val="120000"/>
              </a:lnSpc>
              <a:spcBef>
                <a:spcPts val="360"/>
              </a:spcBef>
              <a:spcAft>
                <a:spcPts val="0"/>
              </a:spcAft>
              <a:buClr>
                <a:schemeClr val="dk1"/>
              </a:buClr>
              <a:buSzPts val="1800"/>
              <a:buChar char="»"/>
              <a:defRPr/>
            </a:lvl5pPr>
            <a:lvl6pPr marL="2743200" lvl="5" indent="-342900" algn="l">
              <a:lnSpc>
                <a:spcPct val="120000"/>
              </a:lnSpc>
              <a:spcBef>
                <a:spcPts val="360"/>
              </a:spcBef>
              <a:spcAft>
                <a:spcPts val="0"/>
              </a:spcAft>
              <a:buClr>
                <a:schemeClr val="dk1"/>
              </a:buClr>
              <a:buSzPts val="1800"/>
              <a:buChar char="»"/>
              <a:defRPr/>
            </a:lvl6pPr>
            <a:lvl7pPr marL="3200400" lvl="6" indent="-342900" algn="l">
              <a:lnSpc>
                <a:spcPct val="120000"/>
              </a:lnSpc>
              <a:spcBef>
                <a:spcPts val="360"/>
              </a:spcBef>
              <a:spcAft>
                <a:spcPts val="0"/>
              </a:spcAft>
              <a:buClr>
                <a:schemeClr val="dk1"/>
              </a:buClr>
              <a:buSzPts val="1800"/>
              <a:buChar char="»"/>
              <a:defRPr/>
            </a:lvl7pPr>
            <a:lvl8pPr marL="3657600" lvl="7" indent="-342900" algn="l">
              <a:lnSpc>
                <a:spcPct val="120000"/>
              </a:lnSpc>
              <a:spcBef>
                <a:spcPts val="360"/>
              </a:spcBef>
              <a:spcAft>
                <a:spcPts val="0"/>
              </a:spcAft>
              <a:buClr>
                <a:schemeClr val="dk1"/>
              </a:buClr>
              <a:buSzPts val="1800"/>
              <a:buChar char="»"/>
              <a:defRPr/>
            </a:lvl8pPr>
            <a:lvl9pPr marL="4114800" lvl="8" indent="-342900" algn="l">
              <a:lnSpc>
                <a:spcPct val="12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3"/>
        <p:cNvGrpSpPr/>
        <p:nvPr/>
      </p:nvGrpSpPr>
      <p:grpSpPr>
        <a:xfrm>
          <a:off x="0" y="0"/>
          <a:ext cx="0" cy="0"/>
          <a:chOff x="0" y="0"/>
          <a:chExt cx="0" cy="0"/>
        </a:xfrm>
      </p:grpSpPr>
      <p:sp>
        <p:nvSpPr>
          <p:cNvPr id="34" name="Google Shape;34;p21"/>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5" name="Google Shape;35;p21"/>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140000"/>
              </a:lnSpc>
              <a:spcBef>
                <a:spcPts val="480"/>
              </a:spcBef>
              <a:spcAft>
                <a:spcPts val="0"/>
              </a:spcAft>
              <a:buSzPts val="2160"/>
              <a:buNone/>
              <a:defRPr/>
            </a:lvl1pPr>
            <a:lvl2pPr lvl="1" algn="ctr">
              <a:lnSpc>
                <a:spcPct val="120000"/>
              </a:lnSpc>
              <a:spcBef>
                <a:spcPts val="400"/>
              </a:spcBef>
              <a:spcAft>
                <a:spcPts val="0"/>
              </a:spcAft>
              <a:buClr>
                <a:schemeClr val="dk1"/>
              </a:buClr>
              <a:buSzPts val="2000"/>
              <a:buFont typeface="Arial"/>
              <a:buNone/>
              <a:defRPr/>
            </a:lvl2pPr>
            <a:lvl3pPr lvl="2" algn="ctr">
              <a:lnSpc>
                <a:spcPct val="120000"/>
              </a:lnSpc>
              <a:spcBef>
                <a:spcPts val="360"/>
              </a:spcBef>
              <a:spcAft>
                <a:spcPts val="0"/>
              </a:spcAft>
              <a:buClr>
                <a:schemeClr val="dk1"/>
              </a:buClr>
              <a:buSzPts val="1800"/>
              <a:buFont typeface="Arial"/>
              <a:buNone/>
              <a:defRPr/>
            </a:lvl3pPr>
            <a:lvl4pPr lvl="3" algn="ctr">
              <a:lnSpc>
                <a:spcPct val="120000"/>
              </a:lnSpc>
              <a:spcBef>
                <a:spcPts val="320"/>
              </a:spcBef>
              <a:spcAft>
                <a:spcPts val="0"/>
              </a:spcAft>
              <a:buClr>
                <a:schemeClr val="dk1"/>
              </a:buClr>
              <a:buSzPts val="1600"/>
              <a:buFont typeface="Arial"/>
              <a:buNone/>
              <a:defRPr/>
            </a:lvl4pPr>
            <a:lvl5pPr lvl="4" algn="ctr">
              <a:lnSpc>
                <a:spcPct val="120000"/>
              </a:lnSpc>
              <a:spcBef>
                <a:spcPts val="320"/>
              </a:spcBef>
              <a:spcAft>
                <a:spcPts val="0"/>
              </a:spcAft>
              <a:buClr>
                <a:schemeClr val="dk1"/>
              </a:buClr>
              <a:buSzPts val="1600"/>
              <a:buFont typeface="Arial"/>
              <a:buNone/>
              <a:defRPr/>
            </a:lvl5pPr>
            <a:lvl6pPr lvl="5" algn="ctr">
              <a:lnSpc>
                <a:spcPct val="120000"/>
              </a:lnSpc>
              <a:spcBef>
                <a:spcPts val="320"/>
              </a:spcBef>
              <a:spcAft>
                <a:spcPts val="0"/>
              </a:spcAft>
              <a:buClr>
                <a:schemeClr val="dk1"/>
              </a:buClr>
              <a:buSzPts val="1600"/>
              <a:buFont typeface="Arial"/>
              <a:buNone/>
              <a:defRPr/>
            </a:lvl6pPr>
            <a:lvl7pPr lvl="6" algn="ctr">
              <a:lnSpc>
                <a:spcPct val="120000"/>
              </a:lnSpc>
              <a:spcBef>
                <a:spcPts val="320"/>
              </a:spcBef>
              <a:spcAft>
                <a:spcPts val="0"/>
              </a:spcAft>
              <a:buClr>
                <a:schemeClr val="dk1"/>
              </a:buClr>
              <a:buSzPts val="1600"/>
              <a:buFont typeface="Arial"/>
              <a:buNone/>
              <a:defRPr/>
            </a:lvl7pPr>
            <a:lvl8pPr lvl="7" algn="ctr">
              <a:lnSpc>
                <a:spcPct val="120000"/>
              </a:lnSpc>
              <a:spcBef>
                <a:spcPts val="320"/>
              </a:spcBef>
              <a:spcAft>
                <a:spcPts val="0"/>
              </a:spcAft>
              <a:buClr>
                <a:schemeClr val="dk1"/>
              </a:buClr>
              <a:buSzPts val="1600"/>
              <a:buFont typeface="Arial"/>
              <a:buNone/>
              <a:defRPr/>
            </a:lvl8pPr>
            <a:lvl9pPr lvl="8" algn="ctr">
              <a:lnSpc>
                <a:spcPct val="120000"/>
              </a:lnSpc>
              <a:spcBef>
                <a:spcPts val="320"/>
              </a:spcBef>
              <a:spcAft>
                <a:spcPts val="0"/>
              </a:spcAft>
              <a:buClr>
                <a:schemeClr val="dk1"/>
              </a:buClr>
              <a:buSzPts val="1600"/>
              <a:buFont typeface="Arial"/>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36"/>
        <p:cNvGrpSpPr/>
        <p:nvPr/>
      </p:nvGrpSpPr>
      <p:grpSpPr>
        <a:xfrm>
          <a:off x="0" y="0"/>
          <a:ext cx="0" cy="0"/>
          <a:chOff x="0" y="0"/>
          <a:chExt cx="0" cy="0"/>
        </a:xfrm>
      </p:grpSpPr>
      <p:sp>
        <p:nvSpPr>
          <p:cNvPr id="37" name="Google Shape;37;p22"/>
          <p:cNvSpPr txBox="1">
            <a:spLocks noGrp="1"/>
          </p:cNvSpPr>
          <p:nvPr>
            <p:ph type="title"/>
          </p:nvPr>
        </p:nvSpPr>
        <p:spPr>
          <a:xfrm>
            <a:off x="722313" y="3048000"/>
            <a:ext cx="77724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8" name="Google Shape;38;p22"/>
          <p:cNvSpPr txBox="1">
            <a:spLocks noGrp="1"/>
          </p:cNvSpPr>
          <p:nvPr>
            <p:ph type="body" idx="1"/>
          </p:nvPr>
        </p:nvSpPr>
        <p:spPr>
          <a:xfrm>
            <a:off x="722313" y="1547813"/>
            <a:ext cx="7772400" cy="1500187"/>
          </a:xfrm>
          <a:prstGeom prst="rect">
            <a:avLst/>
          </a:prstGeom>
          <a:noFill/>
          <a:ln>
            <a:noFill/>
          </a:ln>
        </p:spPr>
        <p:txBody>
          <a:bodyPr spcFirstLastPara="1" wrap="square" lIns="91425" tIns="45700" rIns="91425" bIns="45700" anchor="b" anchorCtr="0">
            <a:noAutofit/>
          </a:bodyPr>
          <a:lstStyle>
            <a:lvl1pPr marL="457200" lvl="0" indent="-228600" algn="l">
              <a:lnSpc>
                <a:spcPct val="140000"/>
              </a:lnSpc>
              <a:spcBef>
                <a:spcPts val="400"/>
              </a:spcBef>
              <a:spcAft>
                <a:spcPts val="0"/>
              </a:spcAft>
              <a:buSzPts val="1800"/>
              <a:buNone/>
              <a:defRPr sz="2000"/>
            </a:lvl1pPr>
            <a:lvl2pPr marL="914400" lvl="1" indent="-228600" algn="l">
              <a:lnSpc>
                <a:spcPct val="120000"/>
              </a:lnSpc>
              <a:spcBef>
                <a:spcPts val="360"/>
              </a:spcBef>
              <a:spcAft>
                <a:spcPts val="0"/>
              </a:spcAft>
              <a:buClr>
                <a:schemeClr val="dk1"/>
              </a:buClr>
              <a:buSzPts val="1800"/>
              <a:buFont typeface="Arial"/>
              <a:buNone/>
              <a:defRPr sz="1800"/>
            </a:lvl2pPr>
            <a:lvl3pPr marL="1371600" lvl="2" indent="-228600" algn="l">
              <a:lnSpc>
                <a:spcPct val="120000"/>
              </a:lnSpc>
              <a:spcBef>
                <a:spcPts val="320"/>
              </a:spcBef>
              <a:spcAft>
                <a:spcPts val="0"/>
              </a:spcAft>
              <a:buClr>
                <a:schemeClr val="dk1"/>
              </a:buClr>
              <a:buSzPts val="1600"/>
              <a:buFont typeface="Arial"/>
              <a:buNone/>
              <a:defRPr sz="1600"/>
            </a:lvl3pPr>
            <a:lvl4pPr marL="1828800" lvl="3" indent="-228600" algn="l">
              <a:lnSpc>
                <a:spcPct val="120000"/>
              </a:lnSpc>
              <a:spcBef>
                <a:spcPts val="280"/>
              </a:spcBef>
              <a:spcAft>
                <a:spcPts val="0"/>
              </a:spcAft>
              <a:buClr>
                <a:schemeClr val="dk1"/>
              </a:buClr>
              <a:buSzPts val="1400"/>
              <a:buFont typeface="Arial"/>
              <a:buNone/>
              <a:defRPr sz="1400"/>
            </a:lvl4pPr>
            <a:lvl5pPr marL="2286000" lvl="4" indent="-228600" algn="l">
              <a:lnSpc>
                <a:spcPct val="120000"/>
              </a:lnSpc>
              <a:spcBef>
                <a:spcPts val="280"/>
              </a:spcBef>
              <a:spcAft>
                <a:spcPts val="0"/>
              </a:spcAft>
              <a:buClr>
                <a:schemeClr val="dk1"/>
              </a:buClr>
              <a:buSzPts val="1400"/>
              <a:buFont typeface="Arial"/>
              <a:buNone/>
              <a:defRPr sz="1400"/>
            </a:lvl5pPr>
            <a:lvl6pPr marL="2743200" lvl="5" indent="-228600" algn="l">
              <a:lnSpc>
                <a:spcPct val="120000"/>
              </a:lnSpc>
              <a:spcBef>
                <a:spcPts val="280"/>
              </a:spcBef>
              <a:spcAft>
                <a:spcPts val="0"/>
              </a:spcAft>
              <a:buClr>
                <a:schemeClr val="dk1"/>
              </a:buClr>
              <a:buSzPts val="1400"/>
              <a:buFont typeface="Arial"/>
              <a:buNone/>
              <a:defRPr sz="1400"/>
            </a:lvl6pPr>
            <a:lvl7pPr marL="3200400" lvl="6" indent="-228600" algn="l">
              <a:lnSpc>
                <a:spcPct val="120000"/>
              </a:lnSpc>
              <a:spcBef>
                <a:spcPts val="280"/>
              </a:spcBef>
              <a:spcAft>
                <a:spcPts val="0"/>
              </a:spcAft>
              <a:buClr>
                <a:schemeClr val="dk1"/>
              </a:buClr>
              <a:buSzPts val="1400"/>
              <a:buFont typeface="Arial"/>
              <a:buNone/>
              <a:defRPr sz="1400"/>
            </a:lvl7pPr>
            <a:lvl8pPr marL="3657600" lvl="7" indent="-228600" algn="l">
              <a:lnSpc>
                <a:spcPct val="120000"/>
              </a:lnSpc>
              <a:spcBef>
                <a:spcPts val="280"/>
              </a:spcBef>
              <a:spcAft>
                <a:spcPts val="0"/>
              </a:spcAft>
              <a:buClr>
                <a:schemeClr val="dk1"/>
              </a:buClr>
              <a:buSzPts val="1400"/>
              <a:buFont typeface="Arial"/>
              <a:buNone/>
              <a:defRPr sz="1400"/>
            </a:lvl8pPr>
            <a:lvl9pPr marL="4114800" lvl="8" indent="-228600" algn="l">
              <a:lnSpc>
                <a:spcPct val="120000"/>
              </a:lnSpc>
              <a:spcBef>
                <a:spcPts val="280"/>
              </a:spcBef>
              <a:spcAft>
                <a:spcPts val="0"/>
              </a:spcAft>
              <a:buClr>
                <a:schemeClr val="dk1"/>
              </a:buClr>
              <a:buSzPts val="1400"/>
              <a:buFont typeface="Arial"/>
              <a:buNone/>
              <a:defRPr sz="14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9"/>
        <p:cNvGrpSpPr/>
        <p:nvPr/>
      </p:nvGrpSpPr>
      <p:grpSpPr>
        <a:xfrm>
          <a:off x="0" y="0"/>
          <a:ext cx="0" cy="0"/>
          <a:chOff x="0" y="0"/>
          <a:chExt cx="0" cy="0"/>
        </a:xfrm>
      </p:grpSpPr>
      <p:pic>
        <p:nvPicPr>
          <p:cNvPr id="40" name="Google Shape;40;p23" descr="16_867-Generic_PowerPoint_Layout1.png"/>
          <p:cNvPicPr preferRelativeResize="0"/>
          <p:nvPr/>
        </p:nvPicPr>
        <p:blipFill rotWithShape="1">
          <a:blip r:embed="rId2">
            <a:alphaModFix/>
          </a:blip>
          <a:srcRect/>
          <a:stretch/>
        </p:blipFill>
        <p:spPr>
          <a:xfrm>
            <a:off x="0" y="0"/>
            <a:ext cx="9144000" cy="6848475"/>
          </a:xfrm>
          <a:prstGeom prst="rect">
            <a:avLst/>
          </a:prstGeom>
          <a:noFill/>
          <a:ln>
            <a:noFill/>
          </a:ln>
        </p:spPr>
      </p:pic>
      <p:sp>
        <p:nvSpPr>
          <p:cNvPr id="41" name="Google Shape;41;p23"/>
          <p:cNvSpPr txBox="1">
            <a:spLocks noGrp="1"/>
          </p:cNvSpPr>
          <p:nvPr>
            <p:ph type="title"/>
          </p:nvPr>
        </p:nvSpPr>
        <p:spPr>
          <a:xfrm>
            <a:off x="685800" y="304800"/>
            <a:ext cx="50292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2" name="Google Shape;42;p23"/>
          <p:cNvSpPr txBox="1">
            <a:spLocks noGrp="1"/>
          </p:cNvSpPr>
          <p:nvPr>
            <p:ph type="body" idx="1"/>
          </p:nvPr>
        </p:nvSpPr>
        <p:spPr>
          <a:xfrm>
            <a:off x="685800" y="1676400"/>
            <a:ext cx="5029200" cy="4191000"/>
          </a:xfrm>
          <a:prstGeom prst="rect">
            <a:avLst/>
          </a:prstGeom>
          <a:noFill/>
          <a:ln>
            <a:noFill/>
          </a:ln>
        </p:spPr>
        <p:txBody>
          <a:bodyPr spcFirstLastPara="1" wrap="square" lIns="91425" tIns="45700" rIns="91425" bIns="45700" anchor="t" anchorCtr="0">
            <a:noAutofit/>
          </a:bodyPr>
          <a:lstStyle>
            <a:lvl1pPr marL="457200" lvl="0" indent="-331470" algn="l">
              <a:lnSpc>
                <a:spcPct val="140000"/>
              </a:lnSpc>
              <a:spcBef>
                <a:spcPts val="360"/>
              </a:spcBef>
              <a:spcAft>
                <a:spcPts val="0"/>
              </a:spcAft>
              <a:buSzPts val="1620"/>
              <a:buChar char="&lt;"/>
              <a:defRPr/>
            </a:lvl1pPr>
            <a:lvl2pPr marL="914400" lvl="1" indent="-342900" algn="l">
              <a:lnSpc>
                <a:spcPct val="120000"/>
              </a:lnSpc>
              <a:spcBef>
                <a:spcPts val="360"/>
              </a:spcBef>
              <a:spcAft>
                <a:spcPts val="0"/>
              </a:spcAft>
              <a:buClr>
                <a:schemeClr val="dk1"/>
              </a:buClr>
              <a:buSzPts val="1800"/>
              <a:buChar char="–"/>
              <a:defRPr/>
            </a:lvl2pPr>
            <a:lvl3pPr marL="1371600" lvl="2" indent="-342900" algn="l">
              <a:lnSpc>
                <a:spcPct val="120000"/>
              </a:lnSpc>
              <a:spcBef>
                <a:spcPts val="360"/>
              </a:spcBef>
              <a:spcAft>
                <a:spcPts val="0"/>
              </a:spcAft>
              <a:buClr>
                <a:schemeClr val="dk1"/>
              </a:buClr>
              <a:buSzPts val="1800"/>
              <a:buChar char="•"/>
              <a:defRPr/>
            </a:lvl3pPr>
            <a:lvl4pPr marL="1828800" lvl="3" indent="-342900" algn="l">
              <a:lnSpc>
                <a:spcPct val="120000"/>
              </a:lnSpc>
              <a:spcBef>
                <a:spcPts val="360"/>
              </a:spcBef>
              <a:spcAft>
                <a:spcPts val="0"/>
              </a:spcAft>
              <a:buClr>
                <a:schemeClr val="dk1"/>
              </a:buClr>
              <a:buSzPts val="1800"/>
              <a:buChar char="–"/>
              <a:defRPr/>
            </a:lvl4pPr>
            <a:lvl5pPr marL="2286000" lvl="4" indent="-342900" algn="l">
              <a:lnSpc>
                <a:spcPct val="120000"/>
              </a:lnSpc>
              <a:spcBef>
                <a:spcPts val="360"/>
              </a:spcBef>
              <a:spcAft>
                <a:spcPts val="0"/>
              </a:spcAft>
              <a:buClr>
                <a:schemeClr val="dk1"/>
              </a:buClr>
              <a:buSzPts val="1800"/>
              <a:buChar char="»"/>
              <a:defRPr/>
            </a:lvl5pPr>
            <a:lvl6pPr marL="2743200" lvl="5" indent="-342900" algn="l">
              <a:lnSpc>
                <a:spcPct val="120000"/>
              </a:lnSpc>
              <a:spcBef>
                <a:spcPts val="360"/>
              </a:spcBef>
              <a:spcAft>
                <a:spcPts val="0"/>
              </a:spcAft>
              <a:buClr>
                <a:schemeClr val="dk1"/>
              </a:buClr>
              <a:buSzPts val="1800"/>
              <a:buChar char="»"/>
              <a:defRPr/>
            </a:lvl6pPr>
            <a:lvl7pPr marL="3200400" lvl="6" indent="-342900" algn="l">
              <a:lnSpc>
                <a:spcPct val="120000"/>
              </a:lnSpc>
              <a:spcBef>
                <a:spcPts val="360"/>
              </a:spcBef>
              <a:spcAft>
                <a:spcPts val="0"/>
              </a:spcAft>
              <a:buClr>
                <a:schemeClr val="dk1"/>
              </a:buClr>
              <a:buSzPts val="1800"/>
              <a:buChar char="»"/>
              <a:defRPr/>
            </a:lvl7pPr>
            <a:lvl8pPr marL="3657600" lvl="7" indent="-342900" algn="l">
              <a:lnSpc>
                <a:spcPct val="120000"/>
              </a:lnSpc>
              <a:spcBef>
                <a:spcPts val="360"/>
              </a:spcBef>
              <a:spcAft>
                <a:spcPts val="0"/>
              </a:spcAft>
              <a:buClr>
                <a:schemeClr val="dk1"/>
              </a:buClr>
              <a:buSzPts val="1800"/>
              <a:buChar char="»"/>
              <a:defRPr/>
            </a:lvl8pPr>
            <a:lvl9pPr marL="4114800" lvl="8" indent="-342900" algn="l">
              <a:lnSpc>
                <a:spcPct val="120000"/>
              </a:lnSpc>
              <a:spcBef>
                <a:spcPts val="360"/>
              </a:spcBef>
              <a:spcAft>
                <a:spcPts val="0"/>
              </a:spcAft>
              <a:buClr>
                <a:schemeClr val="dk1"/>
              </a:buClr>
              <a:buSzPts val="1800"/>
              <a:buChar char="»"/>
              <a:defRPr/>
            </a:lvl9pPr>
          </a:lstStyle>
          <a:p>
            <a:endParaRPr/>
          </a:p>
        </p:txBody>
      </p:sp>
      <p:sp>
        <p:nvSpPr>
          <p:cNvPr id="43" name="Google Shape;43;p23"/>
          <p:cNvSpPr>
            <a:spLocks noGrp="1"/>
          </p:cNvSpPr>
          <p:nvPr>
            <p:ph type="pic" idx="2"/>
          </p:nvPr>
        </p:nvSpPr>
        <p:spPr>
          <a:xfrm rot="-254638">
            <a:off x="6281435" y="2226971"/>
            <a:ext cx="2587752" cy="173736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sp>
      <p:sp>
        <p:nvSpPr>
          <p:cNvPr id="44" name="Google Shape;44;p23"/>
          <p:cNvSpPr>
            <a:spLocks noGrp="1"/>
          </p:cNvSpPr>
          <p:nvPr>
            <p:ph type="pic" idx="3"/>
          </p:nvPr>
        </p:nvSpPr>
        <p:spPr>
          <a:xfrm rot="297885">
            <a:off x="6229621" y="4223517"/>
            <a:ext cx="2587752" cy="173736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sp>
      <p:sp>
        <p:nvSpPr>
          <p:cNvPr id="45" name="Google Shape;45;p23"/>
          <p:cNvSpPr>
            <a:spLocks noGrp="1"/>
          </p:cNvSpPr>
          <p:nvPr>
            <p:ph type="pic" idx="4"/>
          </p:nvPr>
        </p:nvSpPr>
        <p:spPr>
          <a:xfrm rot="207395">
            <a:off x="6146021" y="381230"/>
            <a:ext cx="2587752" cy="173736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46"/>
        <p:cNvGrpSpPr/>
        <p:nvPr/>
      </p:nvGrpSpPr>
      <p:grpSpPr>
        <a:xfrm>
          <a:off x="0" y="0"/>
          <a:ext cx="0" cy="0"/>
          <a:chOff x="0" y="0"/>
          <a:chExt cx="0" cy="0"/>
        </a:xfrm>
      </p:grpSpPr>
      <p:pic>
        <p:nvPicPr>
          <p:cNvPr id="47" name="Google Shape;47;p24" descr="16_867-Generic_PowerPoint_Layout2.png"/>
          <p:cNvPicPr preferRelativeResize="0"/>
          <p:nvPr/>
        </p:nvPicPr>
        <p:blipFill rotWithShape="1">
          <a:blip r:embed="rId2">
            <a:alphaModFix/>
          </a:blip>
          <a:srcRect/>
          <a:stretch/>
        </p:blipFill>
        <p:spPr>
          <a:xfrm>
            <a:off x="0" y="0"/>
            <a:ext cx="9144000" cy="6848475"/>
          </a:xfrm>
          <a:prstGeom prst="rect">
            <a:avLst/>
          </a:prstGeom>
          <a:noFill/>
          <a:ln>
            <a:noFill/>
          </a:ln>
        </p:spPr>
      </p:pic>
      <p:sp>
        <p:nvSpPr>
          <p:cNvPr id="48" name="Google Shape;48;p24"/>
          <p:cNvSpPr txBox="1">
            <a:spLocks noGrp="1"/>
          </p:cNvSpPr>
          <p:nvPr>
            <p:ph type="title"/>
          </p:nvPr>
        </p:nvSpPr>
        <p:spPr>
          <a:xfrm>
            <a:off x="685800" y="304800"/>
            <a:ext cx="50292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9" name="Google Shape;49;p24"/>
          <p:cNvSpPr txBox="1">
            <a:spLocks noGrp="1"/>
          </p:cNvSpPr>
          <p:nvPr>
            <p:ph type="body" idx="1"/>
          </p:nvPr>
        </p:nvSpPr>
        <p:spPr>
          <a:xfrm>
            <a:off x="685800" y="1676400"/>
            <a:ext cx="5029200" cy="4191000"/>
          </a:xfrm>
          <a:prstGeom prst="rect">
            <a:avLst/>
          </a:prstGeom>
          <a:noFill/>
          <a:ln>
            <a:noFill/>
          </a:ln>
        </p:spPr>
        <p:txBody>
          <a:bodyPr spcFirstLastPara="1" wrap="square" lIns="91425" tIns="45700" rIns="91425" bIns="45700" anchor="t" anchorCtr="0">
            <a:noAutofit/>
          </a:bodyPr>
          <a:lstStyle>
            <a:lvl1pPr marL="457200" lvl="0" indent="-365760" algn="l">
              <a:lnSpc>
                <a:spcPct val="140000"/>
              </a:lnSpc>
              <a:spcBef>
                <a:spcPts val="480"/>
              </a:spcBef>
              <a:spcAft>
                <a:spcPts val="0"/>
              </a:spcAft>
              <a:buClr>
                <a:schemeClr val="lt1"/>
              </a:buClr>
              <a:buSzPts val="2160"/>
              <a:buChar char="&lt;"/>
              <a:defRPr>
                <a:solidFill>
                  <a:srgbClr val="FFFFFF"/>
                </a:solidFill>
              </a:defRPr>
            </a:lvl1pPr>
            <a:lvl2pPr marL="914400" lvl="1" indent="-355600" algn="l">
              <a:lnSpc>
                <a:spcPct val="120000"/>
              </a:lnSpc>
              <a:spcBef>
                <a:spcPts val="400"/>
              </a:spcBef>
              <a:spcAft>
                <a:spcPts val="0"/>
              </a:spcAft>
              <a:buClr>
                <a:srgbClr val="FFFFFF"/>
              </a:buClr>
              <a:buSzPts val="2000"/>
              <a:buFont typeface="Arial"/>
              <a:buChar char="–"/>
              <a:defRPr>
                <a:solidFill>
                  <a:srgbClr val="FFFFFF"/>
                </a:solidFill>
              </a:defRPr>
            </a:lvl2pPr>
            <a:lvl3pPr marL="1371600" lvl="2" indent="-342900" algn="l">
              <a:lnSpc>
                <a:spcPct val="120000"/>
              </a:lnSpc>
              <a:spcBef>
                <a:spcPts val="360"/>
              </a:spcBef>
              <a:spcAft>
                <a:spcPts val="0"/>
              </a:spcAft>
              <a:buClr>
                <a:srgbClr val="FFFFFF"/>
              </a:buClr>
              <a:buSzPts val="1800"/>
              <a:buFont typeface="Arial"/>
              <a:buChar char="•"/>
              <a:defRPr>
                <a:solidFill>
                  <a:srgbClr val="FFFFFF"/>
                </a:solidFill>
              </a:defRPr>
            </a:lvl3pPr>
            <a:lvl4pPr marL="1828800" lvl="3" indent="-330200" algn="l">
              <a:lnSpc>
                <a:spcPct val="120000"/>
              </a:lnSpc>
              <a:spcBef>
                <a:spcPts val="320"/>
              </a:spcBef>
              <a:spcAft>
                <a:spcPts val="0"/>
              </a:spcAft>
              <a:buClr>
                <a:srgbClr val="FFFFFF"/>
              </a:buClr>
              <a:buSzPts val="1600"/>
              <a:buFont typeface="Arial"/>
              <a:buChar char="–"/>
              <a:defRPr>
                <a:solidFill>
                  <a:srgbClr val="FFFFFF"/>
                </a:solidFill>
              </a:defRPr>
            </a:lvl4pPr>
            <a:lvl5pPr marL="2286000" lvl="4" indent="-330200" algn="l">
              <a:lnSpc>
                <a:spcPct val="120000"/>
              </a:lnSpc>
              <a:spcBef>
                <a:spcPts val="320"/>
              </a:spcBef>
              <a:spcAft>
                <a:spcPts val="0"/>
              </a:spcAft>
              <a:buClr>
                <a:srgbClr val="FFFFFF"/>
              </a:buClr>
              <a:buSzPts val="1600"/>
              <a:buFont typeface="Arial"/>
              <a:buChar char="»"/>
              <a:defRPr>
                <a:solidFill>
                  <a:srgbClr val="FFFFFF"/>
                </a:solidFill>
              </a:defRPr>
            </a:lvl5pPr>
            <a:lvl6pPr marL="2743200" lvl="5" indent="-342900" algn="l">
              <a:lnSpc>
                <a:spcPct val="120000"/>
              </a:lnSpc>
              <a:spcBef>
                <a:spcPts val="360"/>
              </a:spcBef>
              <a:spcAft>
                <a:spcPts val="0"/>
              </a:spcAft>
              <a:buClr>
                <a:schemeClr val="dk1"/>
              </a:buClr>
              <a:buSzPts val="1800"/>
              <a:buChar char="»"/>
              <a:defRPr/>
            </a:lvl6pPr>
            <a:lvl7pPr marL="3200400" lvl="6" indent="-342900" algn="l">
              <a:lnSpc>
                <a:spcPct val="120000"/>
              </a:lnSpc>
              <a:spcBef>
                <a:spcPts val="360"/>
              </a:spcBef>
              <a:spcAft>
                <a:spcPts val="0"/>
              </a:spcAft>
              <a:buClr>
                <a:schemeClr val="dk1"/>
              </a:buClr>
              <a:buSzPts val="1800"/>
              <a:buChar char="»"/>
              <a:defRPr/>
            </a:lvl7pPr>
            <a:lvl8pPr marL="3657600" lvl="7" indent="-342900" algn="l">
              <a:lnSpc>
                <a:spcPct val="120000"/>
              </a:lnSpc>
              <a:spcBef>
                <a:spcPts val="360"/>
              </a:spcBef>
              <a:spcAft>
                <a:spcPts val="0"/>
              </a:spcAft>
              <a:buClr>
                <a:schemeClr val="dk1"/>
              </a:buClr>
              <a:buSzPts val="1800"/>
              <a:buChar char="»"/>
              <a:defRPr/>
            </a:lvl8pPr>
            <a:lvl9pPr marL="4114800" lvl="8" indent="-342900" algn="l">
              <a:lnSpc>
                <a:spcPct val="120000"/>
              </a:lnSpc>
              <a:spcBef>
                <a:spcPts val="360"/>
              </a:spcBef>
              <a:spcAft>
                <a:spcPts val="0"/>
              </a:spcAft>
              <a:buClr>
                <a:schemeClr val="dk1"/>
              </a:buClr>
              <a:buSzPts val="1800"/>
              <a:buChar char="»"/>
              <a:defRPr/>
            </a:lvl9pPr>
          </a:lstStyle>
          <a:p>
            <a:endParaRPr/>
          </a:p>
        </p:txBody>
      </p:sp>
      <p:sp>
        <p:nvSpPr>
          <p:cNvPr id="50" name="Google Shape;50;p24"/>
          <p:cNvSpPr>
            <a:spLocks noGrp="1"/>
          </p:cNvSpPr>
          <p:nvPr>
            <p:ph type="pic" idx="2"/>
          </p:nvPr>
        </p:nvSpPr>
        <p:spPr>
          <a:xfrm rot="-254638">
            <a:off x="6281434" y="2226970"/>
            <a:ext cx="2587752" cy="173736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sp>
      <p:sp>
        <p:nvSpPr>
          <p:cNvPr id="51" name="Google Shape;51;p24"/>
          <p:cNvSpPr>
            <a:spLocks noGrp="1"/>
          </p:cNvSpPr>
          <p:nvPr>
            <p:ph type="pic" idx="3"/>
          </p:nvPr>
        </p:nvSpPr>
        <p:spPr>
          <a:xfrm rot="297885">
            <a:off x="6229620" y="4223516"/>
            <a:ext cx="2587752" cy="173736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sp>
      <p:sp>
        <p:nvSpPr>
          <p:cNvPr id="52" name="Google Shape;52;p24"/>
          <p:cNvSpPr>
            <a:spLocks noGrp="1"/>
          </p:cNvSpPr>
          <p:nvPr>
            <p:ph type="pic" idx="4"/>
          </p:nvPr>
        </p:nvSpPr>
        <p:spPr>
          <a:xfrm rot="207395">
            <a:off x="6146019" y="381231"/>
            <a:ext cx="2587752" cy="173736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5"/>
          <p:cNvSpPr txBox="1">
            <a:spLocks noGrp="1"/>
          </p:cNvSpPr>
          <p:nvPr>
            <p:ph type="title"/>
          </p:nvPr>
        </p:nvSpPr>
        <p:spPr>
          <a:xfrm>
            <a:off x="685800" y="304800"/>
            <a:ext cx="7772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5"/>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56"/>
        <p:cNvGrpSpPr/>
        <p:nvPr/>
      </p:nvGrpSpPr>
      <p:grpSpPr>
        <a:xfrm>
          <a:off x="0" y="0"/>
          <a:ext cx="0" cy="0"/>
          <a:chOff x="0" y="0"/>
          <a:chExt cx="0" cy="0"/>
        </a:xfrm>
      </p:grpSpPr>
      <p:sp>
        <p:nvSpPr>
          <p:cNvPr id="57" name="Google Shape;57;p27"/>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8" name="Google Shape;58;p27"/>
          <p:cNvSpPr>
            <a:spLocks noGrp="1"/>
          </p:cNvSpPr>
          <p:nvPr>
            <p:ph type="pic" idx="2"/>
          </p:nvPr>
        </p:nvSpPr>
        <p:spPr>
          <a:xfrm>
            <a:off x="1792288" y="612775"/>
            <a:ext cx="5486400" cy="4114800"/>
          </a:xfrm>
          <a:prstGeom prst="rect">
            <a:avLst/>
          </a:prstGeom>
          <a:noFill/>
          <a:ln>
            <a:noFill/>
          </a:ln>
        </p:spPr>
      </p:sp>
      <p:sp>
        <p:nvSpPr>
          <p:cNvPr id="59" name="Google Shape;59;p27"/>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lnSpc>
                <a:spcPct val="140000"/>
              </a:lnSpc>
              <a:spcBef>
                <a:spcPts val="280"/>
              </a:spcBef>
              <a:spcAft>
                <a:spcPts val="0"/>
              </a:spcAft>
              <a:buSzPts val="1260"/>
              <a:buNone/>
              <a:defRPr sz="1400"/>
            </a:lvl1pPr>
            <a:lvl2pPr marL="914400" lvl="1" indent="-228600" algn="l">
              <a:lnSpc>
                <a:spcPct val="120000"/>
              </a:lnSpc>
              <a:spcBef>
                <a:spcPts val="240"/>
              </a:spcBef>
              <a:spcAft>
                <a:spcPts val="0"/>
              </a:spcAft>
              <a:buClr>
                <a:schemeClr val="dk1"/>
              </a:buClr>
              <a:buSzPts val="1200"/>
              <a:buFont typeface="Arial"/>
              <a:buNone/>
              <a:defRPr sz="1200"/>
            </a:lvl2pPr>
            <a:lvl3pPr marL="1371600" lvl="2" indent="-228600" algn="l">
              <a:lnSpc>
                <a:spcPct val="120000"/>
              </a:lnSpc>
              <a:spcBef>
                <a:spcPts val="200"/>
              </a:spcBef>
              <a:spcAft>
                <a:spcPts val="0"/>
              </a:spcAft>
              <a:buClr>
                <a:schemeClr val="dk1"/>
              </a:buClr>
              <a:buSzPts val="1000"/>
              <a:buFont typeface="Arial"/>
              <a:buNone/>
              <a:defRPr sz="1000"/>
            </a:lvl3pPr>
            <a:lvl4pPr marL="1828800" lvl="3" indent="-228600" algn="l">
              <a:lnSpc>
                <a:spcPct val="120000"/>
              </a:lnSpc>
              <a:spcBef>
                <a:spcPts val="180"/>
              </a:spcBef>
              <a:spcAft>
                <a:spcPts val="0"/>
              </a:spcAft>
              <a:buClr>
                <a:schemeClr val="dk1"/>
              </a:buClr>
              <a:buSzPts val="900"/>
              <a:buFont typeface="Arial"/>
              <a:buNone/>
              <a:defRPr sz="900"/>
            </a:lvl4pPr>
            <a:lvl5pPr marL="2286000" lvl="4" indent="-228600" algn="l">
              <a:lnSpc>
                <a:spcPct val="120000"/>
              </a:lnSpc>
              <a:spcBef>
                <a:spcPts val="180"/>
              </a:spcBef>
              <a:spcAft>
                <a:spcPts val="0"/>
              </a:spcAft>
              <a:buClr>
                <a:schemeClr val="dk1"/>
              </a:buClr>
              <a:buSzPts val="900"/>
              <a:buFont typeface="Arial"/>
              <a:buNone/>
              <a:defRPr sz="900"/>
            </a:lvl5pPr>
            <a:lvl6pPr marL="2743200" lvl="5" indent="-228600" algn="l">
              <a:lnSpc>
                <a:spcPct val="120000"/>
              </a:lnSpc>
              <a:spcBef>
                <a:spcPts val="180"/>
              </a:spcBef>
              <a:spcAft>
                <a:spcPts val="0"/>
              </a:spcAft>
              <a:buClr>
                <a:schemeClr val="dk1"/>
              </a:buClr>
              <a:buSzPts val="900"/>
              <a:buFont typeface="Arial"/>
              <a:buNone/>
              <a:defRPr sz="900"/>
            </a:lvl6pPr>
            <a:lvl7pPr marL="3200400" lvl="6" indent="-228600" algn="l">
              <a:lnSpc>
                <a:spcPct val="120000"/>
              </a:lnSpc>
              <a:spcBef>
                <a:spcPts val="180"/>
              </a:spcBef>
              <a:spcAft>
                <a:spcPts val="0"/>
              </a:spcAft>
              <a:buClr>
                <a:schemeClr val="dk1"/>
              </a:buClr>
              <a:buSzPts val="900"/>
              <a:buFont typeface="Arial"/>
              <a:buNone/>
              <a:defRPr sz="900"/>
            </a:lvl7pPr>
            <a:lvl8pPr marL="3657600" lvl="7" indent="-228600" algn="l">
              <a:lnSpc>
                <a:spcPct val="120000"/>
              </a:lnSpc>
              <a:spcBef>
                <a:spcPts val="180"/>
              </a:spcBef>
              <a:spcAft>
                <a:spcPts val="0"/>
              </a:spcAft>
              <a:buClr>
                <a:schemeClr val="dk1"/>
              </a:buClr>
              <a:buSzPts val="900"/>
              <a:buFont typeface="Arial"/>
              <a:buNone/>
              <a:defRPr sz="900"/>
            </a:lvl8pPr>
            <a:lvl9pPr marL="4114800" lvl="8" indent="-228600" algn="l">
              <a:lnSpc>
                <a:spcPct val="120000"/>
              </a:lnSpc>
              <a:spcBef>
                <a:spcPts val="180"/>
              </a:spcBef>
              <a:spcAft>
                <a:spcPts val="0"/>
              </a:spcAft>
              <a:buClr>
                <a:schemeClr val="dk1"/>
              </a:buClr>
              <a:buSzPts val="900"/>
              <a:buFont typeface="Arial"/>
              <a:buNone/>
              <a:defRPr sz="9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0"/>
        <p:cNvGrpSpPr/>
        <p:nvPr/>
      </p:nvGrpSpPr>
      <p:grpSpPr>
        <a:xfrm>
          <a:off x="0" y="0"/>
          <a:ext cx="0" cy="0"/>
          <a:chOff x="0" y="0"/>
          <a:chExt cx="0" cy="0"/>
        </a:xfrm>
      </p:grpSpPr>
      <p:sp>
        <p:nvSpPr>
          <p:cNvPr id="61" name="Google Shape;61;p28"/>
          <p:cNvSpPr txBox="1">
            <a:spLocks noGrp="1"/>
          </p:cNvSpPr>
          <p:nvPr>
            <p:ph type="title"/>
          </p:nvPr>
        </p:nvSpPr>
        <p:spPr>
          <a:xfrm>
            <a:off x="685800" y="304800"/>
            <a:ext cx="7772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2" name="Google Shape;62;p28"/>
          <p:cNvSpPr txBox="1">
            <a:spLocks noGrp="1"/>
          </p:cNvSpPr>
          <p:nvPr>
            <p:ph type="body" idx="1"/>
          </p:nvPr>
        </p:nvSpPr>
        <p:spPr>
          <a:xfrm rot="5400000">
            <a:off x="3521868" y="-1159668"/>
            <a:ext cx="2100263" cy="7772400"/>
          </a:xfrm>
          <a:prstGeom prst="rect">
            <a:avLst/>
          </a:prstGeom>
          <a:noFill/>
          <a:ln>
            <a:noFill/>
          </a:ln>
        </p:spPr>
        <p:txBody>
          <a:bodyPr spcFirstLastPara="1" wrap="square" lIns="91425" tIns="45700" rIns="91425" bIns="45700" anchor="t" anchorCtr="0">
            <a:noAutofit/>
          </a:bodyPr>
          <a:lstStyle>
            <a:lvl1pPr marL="457200" lvl="0" indent="-331470" algn="l">
              <a:lnSpc>
                <a:spcPct val="140000"/>
              </a:lnSpc>
              <a:spcBef>
                <a:spcPts val="360"/>
              </a:spcBef>
              <a:spcAft>
                <a:spcPts val="0"/>
              </a:spcAft>
              <a:buSzPts val="1620"/>
              <a:buChar char="&lt;"/>
              <a:defRPr/>
            </a:lvl1pPr>
            <a:lvl2pPr marL="914400" lvl="1" indent="-342900" algn="l">
              <a:lnSpc>
                <a:spcPct val="120000"/>
              </a:lnSpc>
              <a:spcBef>
                <a:spcPts val="360"/>
              </a:spcBef>
              <a:spcAft>
                <a:spcPts val="0"/>
              </a:spcAft>
              <a:buClr>
                <a:schemeClr val="dk1"/>
              </a:buClr>
              <a:buSzPts val="1800"/>
              <a:buChar char="–"/>
              <a:defRPr/>
            </a:lvl2pPr>
            <a:lvl3pPr marL="1371600" lvl="2" indent="-342900" algn="l">
              <a:lnSpc>
                <a:spcPct val="120000"/>
              </a:lnSpc>
              <a:spcBef>
                <a:spcPts val="360"/>
              </a:spcBef>
              <a:spcAft>
                <a:spcPts val="0"/>
              </a:spcAft>
              <a:buClr>
                <a:schemeClr val="dk1"/>
              </a:buClr>
              <a:buSzPts val="1800"/>
              <a:buChar char="•"/>
              <a:defRPr/>
            </a:lvl3pPr>
            <a:lvl4pPr marL="1828800" lvl="3" indent="-342900" algn="l">
              <a:lnSpc>
                <a:spcPct val="120000"/>
              </a:lnSpc>
              <a:spcBef>
                <a:spcPts val="360"/>
              </a:spcBef>
              <a:spcAft>
                <a:spcPts val="0"/>
              </a:spcAft>
              <a:buClr>
                <a:schemeClr val="dk1"/>
              </a:buClr>
              <a:buSzPts val="1800"/>
              <a:buChar char="–"/>
              <a:defRPr/>
            </a:lvl4pPr>
            <a:lvl5pPr marL="2286000" lvl="4" indent="-342900" algn="l">
              <a:lnSpc>
                <a:spcPct val="120000"/>
              </a:lnSpc>
              <a:spcBef>
                <a:spcPts val="360"/>
              </a:spcBef>
              <a:spcAft>
                <a:spcPts val="0"/>
              </a:spcAft>
              <a:buClr>
                <a:schemeClr val="dk1"/>
              </a:buClr>
              <a:buSzPts val="1800"/>
              <a:buChar char="»"/>
              <a:defRPr/>
            </a:lvl5pPr>
            <a:lvl6pPr marL="2743200" lvl="5" indent="-342900" algn="l">
              <a:lnSpc>
                <a:spcPct val="120000"/>
              </a:lnSpc>
              <a:spcBef>
                <a:spcPts val="360"/>
              </a:spcBef>
              <a:spcAft>
                <a:spcPts val="0"/>
              </a:spcAft>
              <a:buClr>
                <a:schemeClr val="dk1"/>
              </a:buClr>
              <a:buSzPts val="1800"/>
              <a:buChar char="»"/>
              <a:defRPr/>
            </a:lvl6pPr>
            <a:lvl7pPr marL="3200400" lvl="6" indent="-342900" algn="l">
              <a:lnSpc>
                <a:spcPct val="120000"/>
              </a:lnSpc>
              <a:spcBef>
                <a:spcPts val="360"/>
              </a:spcBef>
              <a:spcAft>
                <a:spcPts val="0"/>
              </a:spcAft>
              <a:buClr>
                <a:schemeClr val="dk1"/>
              </a:buClr>
              <a:buSzPts val="1800"/>
              <a:buChar char="»"/>
              <a:defRPr/>
            </a:lvl7pPr>
            <a:lvl8pPr marL="3657600" lvl="7" indent="-342900" algn="l">
              <a:lnSpc>
                <a:spcPct val="120000"/>
              </a:lnSpc>
              <a:spcBef>
                <a:spcPts val="360"/>
              </a:spcBef>
              <a:spcAft>
                <a:spcPts val="0"/>
              </a:spcAft>
              <a:buClr>
                <a:schemeClr val="dk1"/>
              </a:buClr>
              <a:buSzPts val="1800"/>
              <a:buChar char="»"/>
              <a:defRPr/>
            </a:lvl8pPr>
            <a:lvl9pPr marL="4114800" lvl="8" indent="-342900" algn="l">
              <a:lnSpc>
                <a:spcPct val="12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3"/>
        <p:cNvGrpSpPr/>
        <p:nvPr/>
      </p:nvGrpSpPr>
      <p:grpSpPr>
        <a:xfrm>
          <a:off x="0" y="0"/>
          <a:ext cx="0" cy="0"/>
          <a:chOff x="0" y="0"/>
          <a:chExt cx="0" cy="0"/>
        </a:xfrm>
      </p:grpSpPr>
      <p:sp>
        <p:nvSpPr>
          <p:cNvPr id="64" name="Google Shape;64;p29"/>
          <p:cNvSpPr txBox="1">
            <a:spLocks noGrp="1"/>
          </p:cNvSpPr>
          <p:nvPr>
            <p:ph type="title"/>
          </p:nvPr>
        </p:nvSpPr>
        <p:spPr>
          <a:xfrm rot="5400000">
            <a:off x="5674519" y="992981"/>
            <a:ext cx="3624263" cy="1943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5" name="Google Shape;65;p29"/>
          <p:cNvSpPr txBox="1">
            <a:spLocks noGrp="1"/>
          </p:cNvSpPr>
          <p:nvPr>
            <p:ph type="body" idx="1"/>
          </p:nvPr>
        </p:nvSpPr>
        <p:spPr>
          <a:xfrm rot="5400000">
            <a:off x="1712119" y="-873919"/>
            <a:ext cx="3624263" cy="5676900"/>
          </a:xfrm>
          <a:prstGeom prst="rect">
            <a:avLst/>
          </a:prstGeom>
          <a:noFill/>
          <a:ln>
            <a:noFill/>
          </a:ln>
        </p:spPr>
        <p:txBody>
          <a:bodyPr spcFirstLastPara="1" wrap="square" lIns="91425" tIns="45700" rIns="91425" bIns="45700" anchor="t" anchorCtr="0">
            <a:noAutofit/>
          </a:bodyPr>
          <a:lstStyle>
            <a:lvl1pPr marL="457200" lvl="0" indent="-331470" algn="l">
              <a:lnSpc>
                <a:spcPct val="140000"/>
              </a:lnSpc>
              <a:spcBef>
                <a:spcPts val="360"/>
              </a:spcBef>
              <a:spcAft>
                <a:spcPts val="0"/>
              </a:spcAft>
              <a:buSzPts val="1620"/>
              <a:buChar char="&lt;"/>
              <a:defRPr/>
            </a:lvl1pPr>
            <a:lvl2pPr marL="914400" lvl="1" indent="-342900" algn="l">
              <a:lnSpc>
                <a:spcPct val="120000"/>
              </a:lnSpc>
              <a:spcBef>
                <a:spcPts val="360"/>
              </a:spcBef>
              <a:spcAft>
                <a:spcPts val="0"/>
              </a:spcAft>
              <a:buClr>
                <a:schemeClr val="dk1"/>
              </a:buClr>
              <a:buSzPts val="1800"/>
              <a:buChar char="–"/>
              <a:defRPr/>
            </a:lvl2pPr>
            <a:lvl3pPr marL="1371600" lvl="2" indent="-342900" algn="l">
              <a:lnSpc>
                <a:spcPct val="120000"/>
              </a:lnSpc>
              <a:spcBef>
                <a:spcPts val="360"/>
              </a:spcBef>
              <a:spcAft>
                <a:spcPts val="0"/>
              </a:spcAft>
              <a:buClr>
                <a:schemeClr val="dk1"/>
              </a:buClr>
              <a:buSzPts val="1800"/>
              <a:buChar char="•"/>
              <a:defRPr/>
            </a:lvl3pPr>
            <a:lvl4pPr marL="1828800" lvl="3" indent="-342900" algn="l">
              <a:lnSpc>
                <a:spcPct val="120000"/>
              </a:lnSpc>
              <a:spcBef>
                <a:spcPts val="360"/>
              </a:spcBef>
              <a:spcAft>
                <a:spcPts val="0"/>
              </a:spcAft>
              <a:buClr>
                <a:schemeClr val="dk1"/>
              </a:buClr>
              <a:buSzPts val="1800"/>
              <a:buChar char="–"/>
              <a:defRPr/>
            </a:lvl4pPr>
            <a:lvl5pPr marL="2286000" lvl="4" indent="-342900" algn="l">
              <a:lnSpc>
                <a:spcPct val="120000"/>
              </a:lnSpc>
              <a:spcBef>
                <a:spcPts val="360"/>
              </a:spcBef>
              <a:spcAft>
                <a:spcPts val="0"/>
              </a:spcAft>
              <a:buClr>
                <a:schemeClr val="dk1"/>
              </a:buClr>
              <a:buSzPts val="1800"/>
              <a:buChar char="»"/>
              <a:defRPr/>
            </a:lvl5pPr>
            <a:lvl6pPr marL="2743200" lvl="5" indent="-342900" algn="l">
              <a:lnSpc>
                <a:spcPct val="120000"/>
              </a:lnSpc>
              <a:spcBef>
                <a:spcPts val="360"/>
              </a:spcBef>
              <a:spcAft>
                <a:spcPts val="0"/>
              </a:spcAft>
              <a:buClr>
                <a:schemeClr val="dk1"/>
              </a:buClr>
              <a:buSzPts val="1800"/>
              <a:buChar char="»"/>
              <a:defRPr/>
            </a:lvl6pPr>
            <a:lvl7pPr marL="3200400" lvl="6" indent="-342900" algn="l">
              <a:lnSpc>
                <a:spcPct val="120000"/>
              </a:lnSpc>
              <a:spcBef>
                <a:spcPts val="360"/>
              </a:spcBef>
              <a:spcAft>
                <a:spcPts val="0"/>
              </a:spcAft>
              <a:buClr>
                <a:schemeClr val="dk1"/>
              </a:buClr>
              <a:buSzPts val="1800"/>
              <a:buChar char="»"/>
              <a:defRPr/>
            </a:lvl7pPr>
            <a:lvl8pPr marL="3657600" lvl="7" indent="-342900" algn="l">
              <a:lnSpc>
                <a:spcPct val="120000"/>
              </a:lnSpc>
              <a:spcBef>
                <a:spcPts val="360"/>
              </a:spcBef>
              <a:spcAft>
                <a:spcPts val="0"/>
              </a:spcAft>
              <a:buClr>
                <a:schemeClr val="dk1"/>
              </a:buClr>
              <a:buSzPts val="1800"/>
              <a:buChar char="»"/>
              <a:defRPr/>
            </a:lvl8pPr>
            <a:lvl9pPr marL="4114800" lvl="8" indent="-342900" algn="l">
              <a:lnSpc>
                <a:spcPct val="12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tx1"/>
                </a:solidFill>
                <a:latin typeface="Arial"/>
                <a:cs typeface="Arial"/>
              </a:defRPr>
            </a:lvl1pPr>
          </a:lstStyle>
          <a:p>
            <a:endParaRPr/>
          </a:p>
        </p:txBody>
      </p:sp>
      <p:sp>
        <p:nvSpPr>
          <p:cNvPr id="3" name="Holder 3"/>
          <p:cNvSpPr>
            <a:spLocks noGrp="1"/>
          </p:cNvSpPr>
          <p:nvPr>
            <p:ph sz="half" idx="2"/>
          </p:nvPr>
        </p:nvSpPr>
        <p:spPr>
          <a:xfrm>
            <a:off x="645349" y="1556978"/>
            <a:ext cx="3456940" cy="3591560"/>
          </a:xfrm>
          <a:prstGeom prst="rect">
            <a:avLst/>
          </a:prstGeom>
        </p:spPr>
        <p:txBody>
          <a:bodyPr wrap="square" lIns="0" tIns="0" rIns="0" bIns="0">
            <a:spAutoFit/>
          </a:bodyPr>
          <a:lstStyle>
            <a:lvl1pPr>
              <a:defRPr sz="1800" b="1" i="0">
                <a:solidFill>
                  <a:schemeClr val="tx1"/>
                </a:solidFill>
                <a:latin typeface="Arial"/>
                <a:cs typeface="Arial"/>
              </a:defRPr>
            </a:lvl1pPr>
          </a:lstStyle>
          <a:p>
            <a:endParaRPr/>
          </a:p>
        </p:txBody>
      </p:sp>
      <p:sp>
        <p:nvSpPr>
          <p:cNvPr id="4" name="Holder 4"/>
          <p:cNvSpPr>
            <a:spLocks noGrp="1"/>
          </p:cNvSpPr>
          <p:nvPr>
            <p:ph sz="half" idx="3"/>
          </p:nvPr>
        </p:nvSpPr>
        <p:spPr>
          <a:xfrm>
            <a:off x="4726848" y="1239109"/>
            <a:ext cx="3118484" cy="3787140"/>
          </a:xfrm>
          <a:prstGeom prst="rect">
            <a:avLst/>
          </a:prstGeom>
        </p:spPr>
        <p:txBody>
          <a:bodyPr wrap="square" lIns="0" tIns="0" rIns="0" bIns="0">
            <a:spAutoFit/>
          </a:bodyPr>
          <a:lstStyle>
            <a:lvl1pPr>
              <a:defRPr sz="1800" b="1" i="0">
                <a:solidFill>
                  <a:schemeClr val="tx1"/>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321848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5"/>
          <p:cNvSpPr txBox="1">
            <a:spLocks noGrp="1"/>
          </p:cNvSpPr>
          <p:nvPr>
            <p:ph type="title"/>
          </p:nvPr>
        </p:nvSpPr>
        <p:spPr>
          <a:xfrm>
            <a:off x="685800" y="304800"/>
            <a:ext cx="77724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200" b="1" i="0" u="none" strike="noStrike" cap="none">
                <a:solidFill>
                  <a:schemeClr val="dk1"/>
                </a:solidFill>
                <a:latin typeface="Arial"/>
                <a:ea typeface="Arial"/>
                <a:cs typeface="Arial"/>
                <a:sym typeface="Arial"/>
              </a:defRPr>
            </a:lvl1pPr>
            <a:lvl2pPr marR="0" lvl="1" algn="ctr" rtl="0">
              <a:spcBef>
                <a:spcPts val="0"/>
              </a:spcBef>
              <a:spcAft>
                <a:spcPts val="0"/>
              </a:spcAft>
              <a:buSzPts val="1400"/>
              <a:buNone/>
              <a:defRPr sz="3200" b="1" i="0" u="none" strike="noStrike" cap="none">
                <a:solidFill>
                  <a:srgbClr val="000000"/>
                </a:solidFill>
                <a:latin typeface="Arial"/>
                <a:ea typeface="Arial"/>
                <a:cs typeface="Arial"/>
                <a:sym typeface="Arial"/>
              </a:defRPr>
            </a:lvl2pPr>
            <a:lvl3pPr marR="0" lvl="2" algn="ctr" rtl="0">
              <a:spcBef>
                <a:spcPts val="0"/>
              </a:spcBef>
              <a:spcAft>
                <a:spcPts val="0"/>
              </a:spcAft>
              <a:buSzPts val="1400"/>
              <a:buNone/>
              <a:defRPr sz="3200" b="1" i="0" u="none" strike="noStrike" cap="none">
                <a:solidFill>
                  <a:srgbClr val="000000"/>
                </a:solidFill>
                <a:latin typeface="Arial"/>
                <a:ea typeface="Arial"/>
                <a:cs typeface="Arial"/>
                <a:sym typeface="Arial"/>
              </a:defRPr>
            </a:lvl3pPr>
            <a:lvl4pPr marR="0" lvl="3" algn="ctr" rtl="0">
              <a:spcBef>
                <a:spcPts val="0"/>
              </a:spcBef>
              <a:spcAft>
                <a:spcPts val="0"/>
              </a:spcAft>
              <a:buSzPts val="1400"/>
              <a:buNone/>
              <a:defRPr sz="3200" b="1" i="0" u="none" strike="noStrike" cap="none">
                <a:solidFill>
                  <a:srgbClr val="000000"/>
                </a:solidFill>
                <a:latin typeface="Arial"/>
                <a:ea typeface="Arial"/>
                <a:cs typeface="Arial"/>
                <a:sym typeface="Arial"/>
              </a:defRPr>
            </a:lvl4pPr>
            <a:lvl5pPr marR="0" lvl="4" algn="ctr" rtl="0">
              <a:spcBef>
                <a:spcPts val="0"/>
              </a:spcBef>
              <a:spcAft>
                <a:spcPts val="0"/>
              </a:spcAft>
              <a:buSzPts val="1400"/>
              <a:buNone/>
              <a:defRPr sz="3200" b="1" i="0" u="none" strike="noStrike" cap="none">
                <a:solidFill>
                  <a:srgbClr val="000000"/>
                </a:solidFill>
                <a:latin typeface="Arial"/>
                <a:ea typeface="Arial"/>
                <a:cs typeface="Arial"/>
                <a:sym typeface="Arial"/>
              </a:defRPr>
            </a:lvl5pPr>
            <a:lvl6pPr marR="0" lvl="5" algn="ctr" rtl="0">
              <a:spcBef>
                <a:spcPts val="0"/>
              </a:spcBef>
              <a:spcAft>
                <a:spcPts val="0"/>
              </a:spcAft>
              <a:buSzPts val="1400"/>
              <a:buNone/>
              <a:defRPr sz="3200" b="1" i="0" u="none" strike="noStrike" cap="none">
                <a:solidFill>
                  <a:srgbClr val="000000"/>
                </a:solidFill>
                <a:latin typeface="Arial"/>
                <a:ea typeface="Arial"/>
                <a:cs typeface="Arial"/>
                <a:sym typeface="Arial"/>
              </a:defRPr>
            </a:lvl6pPr>
            <a:lvl7pPr marR="0" lvl="6" algn="ctr" rtl="0">
              <a:spcBef>
                <a:spcPts val="0"/>
              </a:spcBef>
              <a:spcAft>
                <a:spcPts val="0"/>
              </a:spcAft>
              <a:buSzPts val="1400"/>
              <a:buNone/>
              <a:defRPr sz="3200" b="1" i="0" u="none" strike="noStrike" cap="none">
                <a:solidFill>
                  <a:srgbClr val="000000"/>
                </a:solidFill>
                <a:latin typeface="Arial"/>
                <a:ea typeface="Arial"/>
                <a:cs typeface="Arial"/>
                <a:sym typeface="Arial"/>
              </a:defRPr>
            </a:lvl7pPr>
            <a:lvl8pPr marR="0" lvl="7" algn="ctr" rtl="0">
              <a:spcBef>
                <a:spcPts val="0"/>
              </a:spcBef>
              <a:spcAft>
                <a:spcPts val="0"/>
              </a:spcAft>
              <a:buSzPts val="1400"/>
              <a:buNone/>
              <a:defRPr sz="3200" b="1" i="0" u="none" strike="noStrike" cap="none">
                <a:solidFill>
                  <a:srgbClr val="000000"/>
                </a:solidFill>
                <a:latin typeface="Arial"/>
                <a:ea typeface="Arial"/>
                <a:cs typeface="Arial"/>
                <a:sym typeface="Arial"/>
              </a:defRPr>
            </a:lvl8pPr>
            <a:lvl9pPr marR="0" lvl="8" algn="ctr" rtl="0">
              <a:spcBef>
                <a:spcPts val="0"/>
              </a:spcBef>
              <a:spcAft>
                <a:spcPts val="0"/>
              </a:spcAft>
              <a:buSzPts val="1400"/>
              <a:buNone/>
              <a:defRPr sz="3200" b="1" i="0" u="none" strike="noStrike" cap="none">
                <a:solidFill>
                  <a:srgbClr val="000000"/>
                </a:solidFill>
                <a:latin typeface="Arial"/>
                <a:ea typeface="Arial"/>
                <a:cs typeface="Arial"/>
                <a:sym typeface="Arial"/>
              </a:defRPr>
            </a:lvl9pPr>
          </a:lstStyle>
          <a:p>
            <a:endParaRPr/>
          </a:p>
        </p:txBody>
      </p:sp>
      <p:sp>
        <p:nvSpPr>
          <p:cNvPr id="11" name="Google Shape;11;p15"/>
          <p:cNvSpPr txBox="1">
            <a:spLocks noGrp="1"/>
          </p:cNvSpPr>
          <p:nvPr>
            <p:ph type="body" idx="1"/>
          </p:nvPr>
        </p:nvSpPr>
        <p:spPr>
          <a:xfrm>
            <a:off x="685800" y="1676400"/>
            <a:ext cx="7772400" cy="2100263"/>
          </a:xfrm>
          <a:prstGeom prst="rect">
            <a:avLst/>
          </a:prstGeom>
          <a:noFill/>
          <a:ln>
            <a:noFill/>
          </a:ln>
        </p:spPr>
        <p:txBody>
          <a:bodyPr spcFirstLastPara="1" wrap="square" lIns="91425" tIns="45700" rIns="91425" bIns="45700" anchor="t" anchorCtr="0">
            <a:noAutofit/>
          </a:bodyPr>
          <a:lstStyle>
            <a:lvl1pPr marL="457200" marR="0" lvl="0" indent="-365760" algn="l" rtl="0">
              <a:lnSpc>
                <a:spcPct val="140000"/>
              </a:lnSpc>
              <a:spcBef>
                <a:spcPts val="480"/>
              </a:spcBef>
              <a:spcAft>
                <a:spcPts val="0"/>
              </a:spcAft>
              <a:buClr>
                <a:schemeClr val="accent1"/>
              </a:buClr>
              <a:buSzPts val="2160"/>
              <a:buFont typeface="Arimo"/>
              <a:buChar char="&lt;"/>
              <a:defRPr sz="2400" b="0" i="0" u="none" strike="noStrike" cap="none">
                <a:solidFill>
                  <a:schemeClr val="dk1"/>
                </a:solidFill>
                <a:latin typeface="Arial"/>
                <a:ea typeface="Arial"/>
                <a:cs typeface="Arial"/>
                <a:sym typeface="Arial"/>
              </a:defRPr>
            </a:lvl1pPr>
            <a:lvl2pPr marL="914400" marR="0" lvl="1" indent="-355600" algn="l" rtl="0">
              <a:lnSpc>
                <a:spcPct val="12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a:lnSpc>
                <a:spcPct val="120000"/>
              </a:lnSpc>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lnSpc>
                <a:spcPct val="12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12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rtl="0">
              <a:lnSpc>
                <a:spcPct val="12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2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2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2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pic>
        <p:nvPicPr>
          <p:cNvPr id="12" name="Google Shape;12;p15" descr="16_867-Generic_PowerPoint_BLUEfooter.png"/>
          <p:cNvPicPr preferRelativeResize="0"/>
          <p:nvPr/>
        </p:nvPicPr>
        <p:blipFill rotWithShape="1">
          <a:blip r:embed="rId17">
            <a:alphaModFix/>
          </a:blip>
          <a:srcRect/>
          <a:stretch/>
        </p:blipFill>
        <p:spPr>
          <a:xfrm>
            <a:off x="0" y="6015037"/>
            <a:ext cx="9144000" cy="84296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lane@csusb.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https://www.csusb.edu/financial-aid"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hyperlink" Target="http://www.fastweb.com/"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hyperlink" Target="http://www.scholarships.com/" TargetMode="External"/><Relationship Id="rId4" Type="http://schemas.openxmlformats.org/officeDocument/2006/relationships/hyperlink" Target="http://www.igrad.com/scholarship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5.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hyperlink" Target="https://www.csusb.edu/financial-aid" TargetMode="External"/><Relationship Id="rId7" Type="http://schemas.openxmlformats.org/officeDocument/2006/relationships/image" Target="../media/image16.png"/><Relationship Id="rId2" Type="http://schemas.openxmlformats.org/officeDocument/2006/relationships/hyperlink" Target="mailto:financialaid@csusb.edu" TargetMode="External"/><Relationship Id="rId1" Type="http://schemas.openxmlformats.org/officeDocument/2006/relationships/slideLayout" Target="../slideLayouts/slideLayout15.xml"/><Relationship Id="rId6" Type="http://schemas.openxmlformats.org/officeDocument/2006/relationships/image" Target="../media/image15.jpg"/><Relationship Id="rId5" Type="http://schemas.openxmlformats.org/officeDocument/2006/relationships/hyperlink" Target="mailto:fascholarships@csusb.edu" TargetMode="Externa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hyperlink" Target="https://www.csusb.edu/graduate-studies/financial-support/graduate-equity-fellowship"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hyperlink" Target="https://www.csusb.edu/graduate-studies/financial-support/california-pre-doctoral-program-turn-your-dreams-reality"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mailto:international@csusb.edu"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hyperlink" Target="https://www.csusb.edu/international-education/international-admissions/international-admissions-forms"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csusb.edu/student-research"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hyperlink" Target="https://www.csusb.edu/registrar/over-60-program"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3.jpg"/></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csusb.edu/undocumented-student-success-center"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hyperlink" Target="Applying%20for%20Scholarships%20&amp;%20Fellowship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hyperlink" Target="https://www.csusb.edu/financial-aid/dream-act-information?ut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hyperlink" Target="https://www.csusb.edu/financial-aid" TargetMode="External"/><Relationship Id="rId3" Type="http://schemas.openxmlformats.org/officeDocument/2006/relationships/hyperlink" Target="https://www.csusb.edu/graduate-studies/financial-support/california-pre-doctoral-program-turn-your-dreams-reality" TargetMode="External"/><Relationship Id="rId7" Type="http://schemas.openxmlformats.org/officeDocument/2006/relationships/hyperlink" Target="https://www.igrad.com/tools" TargetMode="External"/><Relationship Id="rId12" Type="http://schemas.openxmlformats.org/officeDocument/2006/relationships/hyperlink" Target="https://www.csusb.edu/international-education/international-admissions/international-admissions-form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www.csusb.edu/graduate-studies/financial-support/graduate-equity-fellowship" TargetMode="External"/><Relationship Id="rId11" Type="http://schemas.openxmlformats.org/officeDocument/2006/relationships/hyperlink" Target="https://www.scholarships.com/" TargetMode="External"/><Relationship Id="rId5" Type="http://schemas.openxmlformats.org/officeDocument/2006/relationships/hyperlink" Target="https://www.fastweb.com/" TargetMode="External"/><Relationship Id="rId10" Type="http://schemas.openxmlformats.org/officeDocument/2006/relationships/hyperlink" Target="https://www.csusb.edu/registrar/over-60-program" TargetMode="External"/><Relationship Id="rId4" Type="http://schemas.openxmlformats.org/officeDocument/2006/relationships/hyperlink" Target="https://www.csusb.edu/graduate-studies/financial-support/chancellors-doctoral-incentive-program-supporting-emerging" TargetMode="External"/><Relationship Id="rId9" Type="http://schemas.openxmlformats.org/officeDocument/2006/relationships/hyperlink" Target="https://www.csusb.edu/student-research"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hyperlink" Target="https://www.csusb.edu/graduate-studies/financial-support" TargetMode="External"/><Relationship Id="rId7" Type="http://schemas.openxmlformats.org/officeDocument/2006/relationships/hyperlink" Target="https://www.csusb.edu/writing-center" TargetMode="External"/><Relationship Id="rId2" Type="http://schemas.openxmlformats.org/officeDocument/2006/relationships/hyperlink" Target="https://studentaid.gov/" TargetMode="External"/><Relationship Id="rId1" Type="http://schemas.openxmlformats.org/officeDocument/2006/relationships/slideLayout" Target="../slideLayouts/slideLayout5.xml"/><Relationship Id="rId6" Type="http://schemas.openxmlformats.org/officeDocument/2006/relationships/hyperlink" Target="https://www.csusb.edu/smsu/resources/financial-literacy-center" TargetMode="External"/><Relationship Id="rId5" Type="http://schemas.openxmlformats.org/officeDocument/2006/relationships/hyperlink" Target="https://www.csusb.edu/graduate-studies/prep-program" TargetMode="External"/><Relationship Id="rId4" Type="http://schemas.openxmlformats.org/officeDocument/2006/relationships/hyperlink" Target="https://www.csusb.edu/howl-program"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
          <p:cNvSpPr txBox="1">
            <a:spLocks noGrp="1"/>
          </p:cNvSpPr>
          <p:nvPr>
            <p:ph type="title"/>
          </p:nvPr>
        </p:nvSpPr>
        <p:spPr>
          <a:xfrm>
            <a:off x="722313" y="4419600"/>
            <a:ext cx="7772400" cy="1600199"/>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br>
              <a:rPr lang="en-US" sz="1800" b="0" cap="none" dirty="0">
                <a:latin typeface="+mj-lt"/>
                <a:ea typeface="Calibri" panose="020F0502020204030204" pitchFamily="34" charset="0"/>
                <a:cs typeface="Calibri" panose="020F0502020204030204" pitchFamily="34" charset="0"/>
              </a:rPr>
            </a:br>
            <a:br>
              <a:rPr lang="en-US" sz="1800" b="0" cap="none" dirty="0">
                <a:latin typeface="+mj-lt"/>
                <a:ea typeface="Calibri" panose="020F0502020204030204" pitchFamily="34" charset="0"/>
                <a:cs typeface="Calibri" panose="020F0502020204030204" pitchFamily="34" charset="0"/>
              </a:rPr>
            </a:br>
            <a:r>
              <a:rPr lang="en-US" sz="1800" b="0" cap="none" dirty="0">
                <a:latin typeface="+mj-lt"/>
                <a:ea typeface="Calibri" panose="020F0502020204030204" pitchFamily="34" charset="0"/>
                <a:cs typeface="Calibri" panose="020F0502020204030204" pitchFamily="34" charset="0"/>
                <a:sym typeface="Calibri"/>
              </a:rPr>
              <a:t>CSUSB Office of Graduate Studies</a:t>
            </a:r>
            <a:br>
              <a:rPr lang="en-US" sz="1800" b="0" cap="none" dirty="0">
                <a:latin typeface="+mj-lt"/>
                <a:ea typeface="Calibri" panose="020F0502020204030204" pitchFamily="34" charset="0"/>
                <a:cs typeface="Calibri" panose="020F0502020204030204" pitchFamily="34" charset="0"/>
                <a:sym typeface="Calibri"/>
              </a:rPr>
            </a:br>
            <a:r>
              <a:rPr lang="en-US" sz="1800" b="0" cap="none" dirty="0">
                <a:latin typeface="+mj-lt"/>
                <a:ea typeface="Calibri" panose="020F0502020204030204" pitchFamily="34" charset="0"/>
                <a:cs typeface="Calibri" panose="020F0502020204030204" pitchFamily="34" charset="0"/>
                <a:sym typeface="Calibri"/>
              </a:rPr>
              <a:t>April Lane, Graduate Resource Specialist</a:t>
            </a:r>
            <a:br>
              <a:rPr lang="en-US" sz="1800" b="0" cap="none" dirty="0">
                <a:latin typeface="+mj-lt"/>
                <a:ea typeface="Calibri" panose="020F0502020204030204" pitchFamily="34" charset="0"/>
                <a:cs typeface="Calibri" panose="020F0502020204030204" pitchFamily="34" charset="0"/>
                <a:sym typeface="Calibri"/>
              </a:rPr>
            </a:br>
            <a:r>
              <a:rPr lang="en-US" sz="1800" b="0" cap="none" dirty="0">
                <a:latin typeface="+mj-lt"/>
                <a:ea typeface="Calibri" panose="020F0502020204030204" pitchFamily="34" charset="0"/>
                <a:cs typeface="Calibri" panose="020F0502020204030204" pitchFamily="34" charset="0"/>
                <a:sym typeface="Calibri"/>
                <a:hlinkClick r:id="rId3"/>
              </a:rPr>
              <a:t>alane@csusb.edu</a:t>
            </a:r>
            <a:r>
              <a:rPr lang="en-US" sz="1800" b="0" cap="none" dirty="0">
                <a:latin typeface="+mj-lt"/>
                <a:ea typeface="Calibri" panose="020F0502020204030204" pitchFamily="34" charset="0"/>
                <a:cs typeface="Calibri" panose="020F0502020204030204" pitchFamily="34" charset="0"/>
                <a:sym typeface="Calibri"/>
              </a:rPr>
              <a:t> </a:t>
            </a:r>
            <a:br>
              <a:rPr lang="en-US" sz="1800" b="0" cap="none" dirty="0">
                <a:latin typeface="+mj-lt"/>
                <a:ea typeface="Calibri" panose="020F0502020204030204" pitchFamily="34" charset="0"/>
                <a:cs typeface="Calibri" panose="020F0502020204030204" pitchFamily="34" charset="0"/>
                <a:sym typeface="Calibri"/>
              </a:rPr>
            </a:br>
            <a:endParaRPr dirty="0">
              <a:latin typeface="+mj-lt"/>
              <a:ea typeface="Calibri" panose="020F0502020204030204" pitchFamily="34" charset="0"/>
              <a:cs typeface="Calibri" panose="020F0502020204030204" pitchFamily="34" charset="0"/>
            </a:endParaRPr>
          </a:p>
        </p:txBody>
      </p:sp>
      <p:sp>
        <p:nvSpPr>
          <p:cNvPr id="71" name="Google Shape;71;p1"/>
          <p:cNvSpPr txBox="1">
            <a:spLocks noGrp="1"/>
          </p:cNvSpPr>
          <p:nvPr>
            <p:ph type="body" idx="1"/>
          </p:nvPr>
        </p:nvSpPr>
        <p:spPr>
          <a:xfrm>
            <a:off x="722313" y="228601"/>
            <a:ext cx="7772400" cy="1600199"/>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SzPts val="3600"/>
              <a:buNone/>
            </a:pPr>
            <a:r>
              <a:rPr lang="en-US" sz="3600" b="1" dirty="0">
                <a:latin typeface="+mj-lt"/>
                <a:ea typeface="Calibri" panose="020F0502020204030204" pitchFamily="34" charset="0"/>
                <a:cs typeface="Calibri" panose="020F0502020204030204" pitchFamily="34" charset="0"/>
                <a:sym typeface="Calibri"/>
              </a:rPr>
              <a:t>Funding Your Graduate</a:t>
            </a:r>
            <a:endParaRPr sz="3600" dirty="0">
              <a:latin typeface="+mj-lt"/>
              <a:ea typeface="Calibri" panose="020F0502020204030204" pitchFamily="34" charset="0"/>
              <a:cs typeface="Calibri" panose="020F0502020204030204" pitchFamily="34" charset="0"/>
            </a:endParaRPr>
          </a:p>
          <a:p>
            <a:pPr marL="0" lvl="0" indent="0" algn="ctr" rtl="0">
              <a:lnSpc>
                <a:spcPct val="100000"/>
              </a:lnSpc>
              <a:spcBef>
                <a:spcPts val="800"/>
              </a:spcBef>
              <a:spcAft>
                <a:spcPts val="0"/>
              </a:spcAft>
              <a:buSzPts val="3600"/>
              <a:buNone/>
            </a:pPr>
            <a:r>
              <a:rPr lang="en-US" sz="3600" b="1" dirty="0">
                <a:latin typeface="+mj-lt"/>
                <a:ea typeface="Calibri" panose="020F0502020204030204" pitchFamily="34" charset="0"/>
                <a:cs typeface="Calibri" panose="020F0502020204030204" pitchFamily="34" charset="0"/>
                <a:sym typeface="Calibri"/>
              </a:rPr>
              <a:t>Education</a:t>
            </a:r>
            <a:endParaRPr sz="3600" dirty="0">
              <a:latin typeface="+mj-lt"/>
              <a:ea typeface="Calibri" panose="020F0502020204030204" pitchFamily="34" charset="0"/>
              <a:cs typeface="Calibri" panose="020F0502020204030204" pitchFamily="34" charset="0"/>
            </a:endParaRPr>
          </a:p>
        </p:txBody>
      </p:sp>
      <p:pic>
        <p:nvPicPr>
          <p:cNvPr id="72" name="Google Shape;72;p1"/>
          <p:cNvPicPr preferRelativeResize="0"/>
          <p:nvPr/>
        </p:nvPicPr>
        <p:blipFill rotWithShape="1">
          <a:blip r:embed="rId4">
            <a:alphaModFix/>
          </a:blip>
          <a:srcRect/>
          <a:stretch/>
        </p:blipFill>
        <p:spPr>
          <a:xfrm>
            <a:off x="3313113" y="1957137"/>
            <a:ext cx="2590800" cy="2181726"/>
          </a:xfrm>
          <a:prstGeom prst="rect">
            <a:avLst/>
          </a:prstGeom>
          <a:noFill/>
          <a:ln>
            <a:noFill/>
          </a:ln>
        </p:spPr>
      </p:pic>
      <p:pic>
        <p:nvPicPr>
          <p:cNvPr id="2" name="Picture 1" descr="Education Money School Stock Illustrations – 19,155 Education Money School  Stock Illustrations, Vectors &amp; Clipart - Dreamstime">
            <a:extLst>
              <a:ext uri="{FF2B5EF4-FFF2-40B4-BE49-F238E27FC236}">
                <a16:creationId xmlns:a16="http://schemas.microsoft.com/office/drawing/2014/main" id="{CBB86706-B3E8-28A1-FDA4-20C9B887C473}"/>
              </a:ext>
            </a:extLst>
          </p:cNvPr>
          <p:cNvPicPr>
            <a:picLocks noChangeAspect="1"/>
          </p:cNvPicPr>
          <p:nvPr/>
        </p:nvPicPr>
        <p:blipFill>
          <a:blip r:embed="rId5"/>
          <a:stretch>
            <a:fillRect/>
          </a:stretch>
        </p:blipFill>
        <p:spPr>
          <a:xfrm>
            <a:off x="2881848" y="1775517"/>
            <a:ext cx="3388323" cy="304949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D6725-184B-5AD3-7952-47E35F237973}"/>
              </a:ext>
            </a:extLst>
          </p:cNvPr>
          <p:cNvSpPr>
            <a:spLocks noGrp="1"/>
          </p:cNvSpPr>
          <p:nvPr>
            <p:ph type="title"/>
          </p:nvPr>
        </p:nvSpPr>
        <p:spPr>
          <a:xfrm>
            <a:off x="685800" y="304800"/>
            <a:ext cx="7772400" cy="1143000"/>
          </a:xfrm>
        </p:spPr>
        <p:txBody>
          <a:bodyPr wrap="square" anchor="ctr">
            <a:normAutofit/>
          </a:bodyPr>
          <a:lstStyle/>
          <a:p>
            <a:r>
              <a:rPr lang="en-US" dirty="0"/>
              <a:t>Overview of Today’s Topics:</a:t>
            </a:r>
          </a:p>
        </p:txBody>
      </p:sp>
      <p:pic>
        <p:nvPicPr>
          <p:cNvPr id="5" name="Picture 4" descr="Page 3 | Agenda Items Vector Art, Icons, and Graphics for Free Download">
            <a:extLst>
              <a:ext uri="{FF2B5EF4-FFF2-40B4-BE49-F238E27FC236}">
                <a16:creationId xmlns:a16="http://schemas.microsoft.com/office/drawing/2014/main" id="{B308FF48-5974-EDC1-FF21-A505F3BAA683}"/>
              </a:ext>
            </a:extLst>
          </p:cNvPr>
          <p:cNvPicPr>
            <a:picLocks noChangeAspect="1"/>
          </p:cNvPicPr>
          <p:nvPr/>
        </p:nvPicPr>
        <p:blipFill>
          <a:blip r:embed="rId2"/>
          <a:srcRect l="8220" r="6873" b="1"/>
          <a:stretch>
            <a:fillRect/>
          </a:stretch>
        </p:blipFill>
        <p:spPr>
          <a:xfrm>
            <a:off x="524048" y="1447800"/>
            <a:ext cx="3857452" cy="4543044"/>
          </a:xfrm>
          <a:prstGeom prst="rect">
            <a:avLst/>
          </a:prstGeom>
          <a:noFill/>
          <a:ln>
            <a:noFill/>
          </a:ln>
        </p:spPr>
      </p:pic>
      <p:sp>
        <p:nvSpPr>
          <p:cNvPr id="4" name="Text Placeholder 3">
            <a:extLst>
              <a:ext uri="{FF2B5EF4-FFF2-40B4-BE49-F238E27FC236}">
                <a16:creationId xmlns:a16="http://schemas.microsoft.com/office/drawing/2014/main" id="{63EEE611-B98F-4A6F-279B-FBB9A5EAEF3C}"/>
              </a:ext>
            </a:extLst>
          </p:cNvPr>
          <p:cNvSpPr>
            <a:spLocks noGrp="1"/>
          </p:cNvSpPr>
          <p:nvPr>
            <p:ph type="body" idx="4294967295"/>
          </p:nvPr>
        </p:nvSpPr>
        <p:spPr>
          <a:xfrm>
            <a:off x="4762499" y="1447800"/>
            <a:ext cx="4003365" cy="4543044"/>
          </a:xfrm>
        </p:spPr>
        <p:txBody>
          <a:bodyPr>
            <a:normAutofit fontScale="92500"/>
          </a:bodyPr>
          <a:lstStyle/>
          <a:p>
            <a:pPr marL="514350" indent="-285750">
              <a:lnSpc>
                <a:spcPct val="130000"/>
              </a:lnSpc>
              <a:spcBef>
                <a:spcPts val="0"/>
              </a:spcBef>
              <a:spcAft>
                <a:spcPts val="600"/>
              </a:spcAft>
              <a:buClr>
                <a:srgbClr val="000000"/>
              </a:buClr>
              <a:buFont typeface="Arial"/>
              <a:buChar char="•"/>
            </a:pPr>
            <a:r>
              <a:rPr lang="en-US" sz="1500" dirty="0"/>
              <a:t>Financial Aid Brochure</a:t>
            </a:r>
          </a:p>
          <a:p>
            <a:pPr marL="514350" indent="-285750">
              <a:lnSpc>
                <a:spcPct val="130000"/>
              </a:lnSpc>
              <a:spcBef>
                <a:spcPts val="0"/>
              </a:spcBef>
              <a:spcAft>
                <a:spcPts val="600"/>
              </a:spcAft>
              <a:buClr>
                <a:srgbClr val="000000"/>
              </a:buClr>
              <a:buFont typeface="Arial"/>
              <a:buChar char="•"/>
            </a:pPr>
            <a:r>
              <a:rPr lang="en-US" sz="1500" dirty="0"/>
              <a:t>Basic Types of Aid &amp; Categories </a:t>
            </a:r>
          </a:p>
          <a:p>
            <a:pPr marL="514350" indent="-285750">
              <a:lnSpc>
                <a:spcPct val="130000"/>
              </a:lnSpc>
              <a:spcBef>
                <a:spcPts val="0"/>
              </a:spcBef>
              <a:spcAft>
                <a:spcPts val="600"/>
              </a:spcAft>
              <a:buClr>
                <a:srgbClr val="000000"/>
              </a:buClr>
              <a:buFont typeface="Arial"/>
              <a:buChar char="•"/>
            </a:pPr>
            <a:r>
              <a:rPr lang="en-US" sz="1500" dirty="0"/>
              <a:t>FAFSA &amp; CADAA</a:t>
            </a:r>
          </a:p>
          <a:p>
            <a:pPr marL="514350" indent="-285750">
              <a:lnSpc>
                <a:spcPct val="130000"/>
              </a:lnSpc>
              <a:spcBef>
                <a:spcPts val="0"/>
              </a:spcBef>
              <a:spcAft>
                <a:spcPts val="600"/>
              </a:spcAft>
              <a:buClr>
                <a:srgbClr val="000000"/>
              </a:buClr>
              <a:buFont typeface="Arial"/>
              <a:buChar char="•"/>
            </a:pPr>
            <a:r>
              <a:rPr lang="en-US" sz="1500" dirty="0"/>
              <a:t>CSUSB Scholarships</a:t>
            </a:r>
          </a:p>
          <a:p>
            <a:pPr marL="514350" indent="-285750">
              <a:lnSpc>
                <a:spcPct val="130000"/>
              </a:lnSpc>
              <a:spcBef>
                <a:spcPts val="0"/>
              </a:spcBef>
              <a:spcAft>
                <a:spcPts val="600"/>
              </a:spcAft>
              <a:buClr>
                <a:srgbClr val="000000"/>
              </a:buClr>
              <a:buFont typeface="Arial"/>
              <a:buChar char="•"/>
            </a:pPr>
            <a:r>
              <a:rPr lang="en-US" sz="1500" dirty="0"/>
              <a:t>FAO Contact Information</a:t>
            </a:r>
          </a:p>
          <a:p>
            <a:pPr marL="514350" indent="-285750">
              <a:lnSpc>
                <a:spcPct val="130000"/>
              </a:lnSpc>
              <a:spcBef>
                <a:spcPts val="0"/>
              </a:spcBef>
              <a:spcAft>
                <a:spcPts val="600"/>
              </a:spcAft>
              <a:buClr>
                <a:srgbClr val="000000"/>
              </a:buClr>
              <a:buFont typeface="Arial"/>
              <a:buChar char="•"/>
            </a:pPr>
            <a:r>
              <a:rPr lang="en-US" sz="1500" dirty="0"/>
              <a:t>The Graduate Equity Fellowship</a:t>
            </a:r>
          </a:p>
          <a:p>
            <a:pPr marL="514350" indent="-285750">
              <a:lnSpc>
                <a:spcPct val="130000"/>
              </a:lnSpc>
              <a:spcBef>
                <a:spcPts val="0"/>
              </a:spcBef>
              <a:spcAft>
                <a:spcPts val="600"/>
              </a:spcAft>
              <a:buClr>
                <a:srgbClr val="000000"/>
              </a:buClr>
              <a:buFont typeface="Arial"/>
              <a:buChar char="•"/>
            </a:pPr>
            <a:r>
              <a:rPr lang="en-US" sz="1500" dirty="0"/>
              <a:t>The Pre-Doctoral Program and The Health Professions Scholars Initiative  </a:t>
            </a:r>
          </a:p>
          <a:p>
            <a:pPr marL="514350" indent="-285750">
              <a:lnSpc>
                <a:spcPct val="130000"/>
              </a:lnSpc>
              <a:spcBef>
                <a:spcPts val="0"/>
              </a:spcBef>
              <a:spcAft>
                <a:spcPts val="600"/>
              </a:spcAft>
              <a:buClr>
                <a:srgbClr val="000000"/>
              </a:buClr>
              <a:buFont typeface="Arial"/>
              <a:buChar char="•"/>
            </a:pPr>
            <a:r>
              <a:rPr lang="en-US" sz="1500" dirty="0"/>
              <a:t>The Chancellor Doctoral Incentive Program</a:t>
            </a:r>
          </a:p>
          <a:p>
            <a:pPr marL="514350" indent="-285750">
              <a:lnSpc>
                <a:spcPct val="130000"/>
              </a:lnSpc>
              <a:spcBef>
                <a:spcPts val="0"/>
              </a:spcBef>
              <a:spcAft>
                <a:spcPts val="600"/>
              </a:spcAft>
              <a:buClr>
                <a:srgbClr val="000000"/>
              </a:buClr>
              <a:buFont typeface="Arial"/>
              <a:buChar char="•"/>
            </a:pPr>
            <a:r>
              <a:rPr lang="en-US" sz="1500" dirty="0"/>
              <a:t>Other funding opportunities</a:t>
            </a:r>
          </a:p>
          <a:p>
            <a:pPr marL="514350" indent="-285750">
              <a:lnSpc>
                <a:spcPct val="130000"/>
              </a:lnSpc>
              <a:spcBef>
                <a:spcPts val="0"/>
              </a:spcBef>
              <a:spcAft>
                <a:spcPts val="600"/>
              </a:spcAft>
              <a:buClr>
                <a:srgbClr val="000000"/>
              </a:buClr>
              <a:buFont typeface="Arial"/>
              <a:buChar char="•"/>
            </a:pPr>
            <a:r>
              <a:rPr lang="en-US" sz="1500" dirty="0"/>
              <a:t>Tips for Completing Funding Applications</a:t>
            </a:r>
          </a:p>
          <a:p>
            <a:pPr marL="514350" indent="-285750">
              <a:lnSpc>
                <a:spcPct val="130000"/>
              </a:lnSpc>
              <a:spcBef>
                <a:spcPts val="0"/>
              </a:spcBef>
              <a:spcAft>
                <a:spcPts val="600"/>
              </a:spcAft>
              <a:buClr>
                <a:srgbClr val="000000"/>
              </a:buClr>
              <a:buFont typeface="Arial"/>
              <a:buChar char="•"/>
            </a:pPr>
            <a:r>
              <a:rPr lang="en-US" sz="1500" dirty="0"/>
              <a:t>Funding Resources</a:t>
            </a:r>
            <a:endParaRPr lang="en-US" sz="1500" b="0" i="0" u="none" strike="noStrike" cap="none" dirty="0"/>
          </a:p>
        </p:txBody>
      </p:sp>
    </p:spTree>
    <p:extLst>
      <p:ext uri="{BB962C8B-B14F-4D97-AF65-F5344CB8AC3E}">
        <p14:creationId xmlns:p14="http://schemas.microsoft.com/office/powerpoint/2010/main" val="2482761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2043038" y="266908"/>
            <a:ext cx="5029835" cy="1122680"/>
          </a:xfrm>
          <a:prstGeom prst="rect">
            <a:avLst/>
          </a:prstGeom>
        </p:spPr>
        <p:txBody>
          <a:bodyPr vert="horz" wrap="square" lIns="0" tIns="12700" rIns="0" bIns="0" rtlCol="0">
            <a:spAutoFit/>
          </a:bodyPr>
          <a:lstStyle/>
          <a:p>
            <a:pPr marL="102235" marR="5080" indent="-90170">
              <a:lnSpc>
                <a:spcPct val="100000"/>
              </a:lnSpc>
              <a:spcBef>
                <a:spcPts val="100"/>
              </a:spcBef>
            </a:pPr>
            <a:r>
              <a:rPr dirty="0"/>
              <a:t>Financial</a:t>
            </a:r>
            <a:r>
              <a:rPr spc="-35" dirty="0"/>
              <a:t> </a:t>
            </a:r>
            <a:r>
              <a:rPr dirty="0"/>
              <a:t>Aid</a:t>
            </a:r>
            <a:r>
              <a:rPr spc="-30" dirty="0"/>
              <a:t> </a:t>
            </a:r>
            <a:r>
              <a:rPr spc="-10" dirty="0"/>
              <a:t>Brochure </a:t>
            </a:r>
            <a:r>
              <a:rPr dirty="0"/>
              <a:t>for</a:t>
            </a:r>
            <a:r>
              <a:rPr spc="-25" dirty="0"/>
              <a:t> </a:t>
            </a:r>
            <a:r>
              <a:rPr dirty="0"/>
              <a:t>Graduate</a:t>
            </a:r>
            <a:r>
              <a:rPr spc="-25" dirty="0"/>
              <a:t> </a:t>
            </a:r>
            <a:r>
              <a:rPr spc="-10" dirty="0"/>
              <a:t>Students</a:t>
            </a:r>
          </a:p>
        </p:txBody>
      </p:sp>
      <p:pic>
        <p:nvPicPr>
          <p:cNvPr id="3" name="object 3" descr="Qr code  Description automatically generated"/>
          <p:cNvPicPr/>
          <p:nvPr/>
        </p:nvPicPr>
        <p:blipFill>
          <a:blip r:embed="rId2" cstate="print"/>
          <a:stretch>
            <a:fillRect/>
          </a:stretch>
        </p:blipFill>
        <p:spPr>
          <a:xfrm>
            <a:off x="1109162" y="2379828"/>
            <a:ext cx="2349057" cy="2098343"/>
          </a:xfrm>
          <a:prstGeom prst="rect">
            <a:avLst/>
          </a:prstGeom>
        </p:spPr>
      </p:pic>
      <p:sp>
        <p:nvSpPr>
          <p:cNvPr id="4" name="object 4"/>
          <p:cNvSpPr txBox="1"/>
          <p:nvPr/>
        </p:nvSpPr>
        <p:spPr>
          <a:xfrm>
            <a:off x="4152615" y="2184748"/>
            <a:ext cx="4035534" cy="2488502"/>
          </a:xfrm>
          <a:prstGeom prst="rect">
            <a:avLst/>
          </a:prstGeom>
        </p:spPr>
        <p:txBody>
          <a:bodyPr vert="horz" wrap="square" lIns="0" tIns="13335" rIns="0" bIns="0" rtlCol="0">
            <a:spAutoFit/>
          </a:bodyPr>
          <a:lstStyle/>
          <a:p>
            <a:pPr marL="12700" marR="213360" indent="-9525">
              <a:lnSpc>
                <a:spcPct val="100000"/>
              </a:lnSpc>
              <a:spcBef>
                <a:spcPts val="105"/>
              </a:spcBef>
              <a:buSzPct val="95000"/>
              <a:buChar char="•"/>
              <a:tabLst>
                <a:tab pos="100330" algn="l"/>
              </a:tabLst>
            </a:pPr>
            <a:r>
              <a:rPr sz="2000" dirty="0">
                <a:latin typeface="Arial"/>
                <a:cs typeface="Arial"/>
              </a:rPr>
              <a:t>	</a:t>
            </a:r>
            <a:r>
              <a:rPr lang="en-US" sz="2000" dirty="0">
                <a:latin typeface="Arial"/>
                <a:cs typeface="Arial"/>
              </a:rPr>
              <a:t>A</a:t>
            </a:r>
            <a:r>
              <a:rPr sz="2000" spc="-30" dirty="0">
                <a:latin typeface="Arial"/>
                <a:cs typeface="Arial"/>
              </a:rPr>
              <a:t> </a:t>
            </a:r>
            <a:r>
              <a:rPr sz="2000" dirty="0">
                <a:latin typeface="Arial"/>
                <a:cs typeface="Arial"/>
              </a:rPr>
              <a:t>one-stop-shop</a:t>
            </a:r>
            <a:r>
              <a:rPr sz="2000" spc="-50" dirty="0">
                <a:latin typeface="Arial"/>
                <a:cs typeface="Arial"/>
              </a:rPr>
              <a:t> </a:t>
            </a:r>
            <a:r>
              <a:rPr sz="2000" spc="-25" dirty="0">
                <a:latin typeface="Arial"/>
                <a:cs typeface="Arial"/>
              </a:rPr>
              <a:t>for </a:t>
            </a:r>
            <a:r>
              <a:rPr sz="2000" dirty="0">
                <a:latin typeface="Arial"/>
                <a:cs typeface="Arial"/>
              </a:rPr>
              <a:t>funding</a:t>
            </a:r>
            <a:r>
              <a:rPr sz="2000" spc="-35" dirty="0">
                <a:latin typeface="Arial"/>
                <a:cs typeface="Arial"/>
              </a:rPr>
              <a:t> </a:t>
            </a:r>
            <a:r>
              <a:rPr sz="2000" dirty="0">
                <a:latin typeface="Arial"/>
                <a:cs typeface="Arial"/>
              </a:rPr>
              <a:t>opportunities</a:t>
            </a:r>
            <a:r>
              <a:rPr sz="2000" spc="-50" dirty="0">
                <a:latin typeface="Arial"/>
                <a:cs typeface="Arial"/>
              </a:rPr>
              <a:t> </a:t>
            </a:r>
            <a:r>
              <a:rPr sz="2000" dirty="0">
                <a:latin typeface="Arial"/>
                <a:cs typeface="Arial"/>
              </a:rPr>
              <a:t>for</a:t>
            </a:r>
            <a:r>
              <a:rPr sz="2000" spc="-40" dirty="0">
                <a:latin typeface="Arial"/>
                <a:cs typeface="Arial"/>
              </a:rPr>
              <a:t> </a:t>
            </a:r>
            <a:r>
              <a:rPr sz="2000" spc="-20" dirty="0">
                <a:latin typeface="Arial"/>
                <a:cs typeface="Arial"/>
              </a:rPr>
              <a:t>grad </a:t>
            </a:r>
            <a:r>
              <a:rPr sz="2000" dirty="0">
                <a:latin typeface="Arial"/>
                <a:cs typeface="Arial"/>
              </a:rPr>
              <a:t>students,</a:t>
            </a:r>
            <a:r>
              <a:rPr sz="2000" spc="-60" dirty="0">
                <a:latin typeface="Arial"/>
                <a:cs typeface="Arial"/>
              </a:rPr>
              <a:t> </a:t>
            </a:r>
            <a:r>
              <a:rPr sz="2000" dirty="0">
                <a:latin typeface="Arial"/>
                <a:cs typeface="Arial"/>
              </a:rPr>
              <a:t>along</a:t>
            </a:r>
            <a:r>
              <a:rPr sz="2000" spc="-25" dirty="0">
                <a:latin typeface="Arial"/>
                <a:cs typeface="Arial"/>
              </a:rPr>
              <a:t> </a:t>
            </a:r>
            <a:r>
              <a:rPr sz="2000" dirty="0">
                <a:latin typeface="Arial"/>
                <a:cs typeface="Arial"/>
              </a:rPr>
              <a:t>with</a:t>
            </a:r>
            <a:r>
              <a:rPr sz="2000" spc="-20" dirty="0">
                <a:latin typeface="Arial"/>
                <a:cs typeface="Arial"/>
              </a:rPr>
              <a:t> </a:t>
            </a:r>
            <a:r>
              <a:rPr sz="2000" spc="-25" dirty="0">
                <a:latin typeface="Arial"/>
                <a:cs typeface="Arial"/>
              </a:rPr>
              <a:t>the </a:t>
            </a:r>
            <a:r>
              <a:rPr sz="2000" dirty="0">
                <a:latin typeface="Arial"/>
                <a:cs typeface="Arial"/>
              </a:rPr>
              <a:t>requirements</a:t>
            </a:r>
            <a:r>
              <a:rPr sz="2000" spc="-60" dirty="0">
                <a:latin typeface="Arial"/>
                <a:cs typeface="Arial"/>
              </a:rPr>
              <a:t> </a:t>
            </a:r>
            <a:r>
              <a:rPr sz="2000" dirty="0">
                <a:latin typeface="Arial"/>
                <a:cs typeface="Arial"/>
              </a:rPr>
              <a:t>for</a:t>
            </a:r>
            <a:r>
              <a:rPr sz="2000" spc="-30" dirty="0">
                <a:latin typeface="Arial"/>
                <a:cs typeface="Arial"/>
              </a:rPr>
              <a:t> </a:t>
            </a:r>
            <a:r>
              <a:rPr sz="2000" spc="-20" dirty="0">
                <a:latin typeface="Arial"/>
                <a:cs typeface="Arial"/>
              </a:rPr>
              <a:t>each </a:t>
            </a:r>
            <a:r>
              <a:rPr sz="2000" dirty="0">
                <a:latin typeface="Arial"/>
                <a:cs typeface="Arial"/>
              </a:rPr>
              <a:t>individual</a:t>
            </a:r>
            <a:r>
              <a:rPr sz="2000" spc="-65" dirty="0">
                <a:latin typeface="Arial"/>
                <a:cs typeface="Arial"/>
              </a:rPr>
              <a:t> </a:t>
            </a:r>
            <a:r>
              <a:rPr sz="2000" spc="-10" dirty="0">
                <a:latin typeface="Arial"/>
                <a:cs typeface="Arial"/>
              </a:rPr>
              <a:t>opportunity.</a:t>
            </a:r>
            <a:endParaRPr sz="2000" dirty="0">
              <a:latin typeface="Arial"/>
              <a:cs typeface="Arial"/>
            </a:endParaRPr>
          </a:p>
          <a:p>
            <a:pPr>
              <a:lnSpc>
                <a:spcPct val="100000"/>
              </a:lnSpc>
              <a:spcBef>
                <a:spcPts val="95"/>
              </a:spcBef>
              <a:buFont typeface="Arial"/>
              <a:buChar char="•"/>
            </a:pPr>
            <a:endParaRPr sz="2000" dirty="0">
              <a:latin typeface="Arial"/>
              <a:cs typeface="Arial"/>
            </a:endParaRPr>
          </a:p>
          <a:p>
            <a:pPr marL="12700" marR="5080" indent="-10160">
              <a:lnSpc>
                <a:spcPct val="100000"/>
              </a:lnSpc>
              <a:spcBef>
                <a:spcPts val="5"/>
              </a:spcBef>
              <a:buSzPct val="95000"/>
              <a:buChar char="•"/>
              <a:tabLst>
                <a:tab pos="12700" algn="l"/>
                <a:tab pos="99695" algn="l"/>
              </a:tabLst>
            </a:pPr>
            <a:r>
              <a:rPr sz="2000" dirty="0">
                <a:latin typeface="Arial"/>
                <a:cs typeface="Arial"/>
              </a:rPr>
              <a:t>	Please</a:t>
            </a:r>
            <a:r>
              <a:rPr sz="2000" spc="-30" dirty="0">
                <a:latin typeface="Arial"/>
                <a:cs typeface="Arial"/>
              </a:rPr>
              <a:t> </a:t>
            </a:r>
            <a:r>
              <a:rPr sz="2000" dirty="0">
                <a:latin typeface="Arial"/>
                <a:cs typeface="Arial"/>
              </a:rPr>
              <a:t>save</a:t>
            </a:r>
            <a:r>
              <a:rPr sz="2000" spc="-25" dirty="0">
                <a:latin typeface="Arial"/>
                <a:cs typeface="Arial"/>
              </a:rPr>
              <a:t> </a:t>
            </a:r>
            <a:r>
              <a:rPr sz="2000" dirty="0">
                <a:latin typeface="Arial"/>
                <a:cs typeface="Arial"/>
              </a:rPr>
              <a:t>the</a:t>
            </a:r>
            <a:r>
              <a:rPr sz="2000" spc="-30" dirty="0">
                <a:latin typeface="Arial"/>
                <a:cs typeface="Arial"/>
              </a:rPr>
              <a:t> </a:t>
            </a:r>
            <a:r>
              <a:rPr sz="2000" dirty="0">
                <a:latin typeface="Arial"/>
                <a:cs typeface="Arial"/>
              </a:rPr>
              <a:t>link</a:t>
            </a:r>
            <a:r>
              <a:rPr sz="2000" spc="-10" dirty="0">
                <a:latin typeface="Arial"/>
                <a:cs typeface="Arial"/>
              </a:rPr>
              <a:t> </a:t>
            </a:r>
            <a:r>
              <a:rPr sz="2000" dirty="0">
                <a:latin typeface="Arial"/>
                <a:cs typeface="Arial"/>
              </a:rPr>
              <a:t>to</a:t>
            </a:r>
            <a:r>
              <a:rPr sz="2000" spc="-15" dirty="0">
                <a:latin typeface="Arial"/>
                <a:cs typeface="Arial"/>
              </a:rPr>
              <a:t> </a:t>
            </a:r>
            <a:r>
              <a:rPr sz="2000" spc="-20" dirty="0">
                <a:latin typeface="Arial"/>
                <a:cs typeface="Arial"/>
              </a:rPr>
              <a:t>come </a:t>
            </a:r>
            <a:r>
              <a:rPr sz="2000" dirty="0">
                <a:latin typeface="Arial"/>
                <a:cs typeface="Arial"/>
              </a:rPr>
              <a:t>back</a:t>
            </a:r>
            <a:r>
              <a:rPr sz="2000" spc="-30" dirty="0">
                <a:latin typeface="Arial"/>
                <a:cs typeface="Arial"/>
              </a:rPr>
              <a:t> </a:t>
            </a:r>
            <a:r>
              <a:rPr sz="2000" dirty="0">
                <a:latin typeface="Arial"/>
                <a:cs typeface="Arial"/>
              </a:rPr>
              <a:t>to</a:t>
            </a:r>
            <a:r>
              <a:rPr sz="2000" spc="-20" dirty="0">
                <a:latin typeface="Arial"/>
                <a:cs typeface="Arial"/>
              </a:rPr>
              <a:t> </a:t>
            </a:r>
            <a:r>
              <a:rPr sz="2000" dirty="0">
                <a:latin typeface="Arial"/>
                <a:cs typeface="Arial"/>
              </a:rPr>
              <a:t>this</a:t>
            </a:r>
            <a:r>
              <a:rPr sz="2000" spc="-20" dirty="0">
                <a:latin typeface="Arial"/>
                <a:cs typeface="Arial"/>
              </a:rPr>
              <a:t> </a:t>
            </a:r>
            <a:r>
              <a:rPr sz="2000" dirty="0">
                <a:latin typeface="Arial"/>
                <a:cs typeface="Arial"/>
              </a:rPr>
              <a:t>brochure</a:t>
            </a:r>
            <a:r>
              <a:rPr sz="2000" spc="-45" dirty="0">
                <a:latin typeface="Arial"/>
                <a:cs typeface="Arial"/>
              </a:rPr>
              <a:t> </a:t>
            </a:r>
            <a:r>
              <a:rPr sz="2000" dirty="0">
                <a:latin typeface="Arial"/>
                <a:cs typeface="Arial"/>
              </a:rPr>
              <a:t>when</a:t>
            </a:r>
            <a:r>
              <a:rPr sz="2000" spc="-35" dirty="0">
                <a:latin typeface="Arial"/>
                <a:cs typeface="Arial"/>
              </a:rPr>
              <a:t> </a:t>
            </a:r>
            <a:r>
              <a:rPr sz="2000" spc="-25" dirty="0">
                <a:latin typeface="Arial"/>
                <a:cs typeface="Arial"/>
              </a:rPr>
              <a:t>you </a:t>
            </a:r>
            <a:r>
              <a:rPr sz="2000" dirty="0">
                <a:latin typeface="Arial"/>
                <a:cs typeface="Arial"/>
              </a:rPr>
              <a:t>might</a:t>
            </a:r>
            <a:r>
              <a:rPr sz="2000" spc="-30" dirty="0">
                <a:latin typeface="Arial"/>
                <a:cs typeface="Arial"/>
              </a:rPr>
              <a:t> </a:t>
            </a:r>
            <a:r>
              <a:rPr sz="2000" dirty="0">
                <a:latin typeface="Arial"/>
                <a:cs typeface="Arial"/>
              </a:rPr>
              <a:t>need</a:t>
            </a:r>
            <a:r>
              <a:rPr sz="2000" spc="-20" dirty="0">
                <a:latin typeface="Arial"/>
                <a:cs typeface="Arial"/>
              </a:rPr>
              <a:t> </a:t>
            </a:r>
            <a:r>
              <a:rPr sz="2000" dirty="0">
                <a:latin typeface="Arial"/>
                <a:cs typeface="Arial"/>
              </a:rPr>
              <a:t>to</a:t>
            </a:r>
            <a:r>
              <a:rPr sz="2000" spc="-25" dirty="0">
                <a:latin typeface="Arial"/>
                <a:cs typeface="Arial"/>
              </a:rPr>
              <a:t> </a:t>
            </a:r>
            <a:r>
              <a:rPr sz="2000" dirty="0">
                <a:latin typeface="Arial"/>
                <a:cs typeface="Arial"/>
              </a:rPr>
              <a:t>reference</a:t>
            </a:r>
            <a:r>
              <a:rPr sz="2000" spc="-60" dirty="0">
                <a:latin typeface="Arial"/>
                <a:cs typeface="Arial"/>
              </a:rPr>
              <a:t> </a:t>
            </a:r>
            <a:r>
              <a:rPr sz="2000" spc="-25" dirty="0">
                <a:latin typeface="Arial"/>
                <a:cs typeface="Arial"/>
              </a:rPr>
              <a:t>it!</a:t>
            </a:r>
            <a:endParaRPr sz="2000" dirty="0">
              <a:latin typeface="Arial"/>
              <a:cs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6"/>
          <p:cNvSpPr txBox="1">
            <a:spLocks noGrp="1"/>
          </p:cNvSpPr>
          <p:nvPr>
            <p:ph type="title"/>
          </p:nvPr>
        </p:nvSpPr>
        <p:spPr>
          <a:xfrm>
            <a:off x="609600" y="275168"/>
            <a:ext cx="7772400" cy="6858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dirty="0">
                <a:latin typeface="+mj-lt"/>
                <a:ea typeface="Calibri"/>
                <a:cs typeface="Calibri"/>
                <a:sym typeface="Calibri"/>
              </a:rPr>
              <a:t>Basic Types of Aid &amp; Categories</a:t>
            </a:r>
            <a:endParaRPr dirty="0">
              <a:latin typeface="+mj-lt"/>
            </a:endParaRPr>
          </a:p>
        </p:txBody>
      </p:sp>
      <p:sp>
        <p:nvSpPr>
          <p:cNvPr id="118" name="Google Shape;118;p6"/>
          <p:cNvSpPr txBox="1">
            <a:spLocks noGrp="1"/>
          </p:cNvSpPr>
          <p:nvPr>
            <p:ph type="body" idx="1"/>
          </p:nvPr>
        </p:nvSpPr>
        <p:spPr>
          <a:xfrm>
            <a:off x="685800" y="1151466"/>
            <a:ext cx="3810000" cy="4715933"/>
          </a:xfrm>
          <a:prstGeom prst="rect">
            <a:avLst/>
          </a:prstGeom>
          <a:noFill/>
          <a:ln>
            <a:noFill/>
          </a:ln>
        </p:spPr>
        <p:txBody>
          <a:bodyPr spcFirstLastPara="1" wrap="square" lIns="91425" tIns="45700" rIns="91425" bIns="45700" anchor="t" anchorCtr="0">
            <a:noAutofit/>
          </a:bodyPr>
          <a:lstStyle/>
          <a:p>
            <a:pPr marL="0" lvl="0" indent="0" algn="l" rtl="0">
              <a:lnSpc>
                <a:spcPct val="140000"/>
              </a:lnSpc>
              <a:spcBef>
                <a:spcPts val="0"/>
              </a:spcBef>
              <a:spcAft>
                <a:spcPts val="0"/>
              </a:spcAft>
              <a:buSzPts val="1620"/>
              <a:buNone/>
            </a:pPr>
            <a:r>
              <a:rPr lang="en-US" sz="2000" b="1" dirty="0">
                <a:latin typeface="+mj-lt"/>
                <a:ea typeface="Calibri"/>
                <a:cs typeface="Calibri"/>
                <a:sym typeface="Calibri"/>
              </a:rPr>
              <a:t>Two Categories of Financial Aid:</a:t>
            </a:r>
            <a:endParaRPr sz="2000" dirty="0">
              <a:latin typeface="+mj-lt"/>
            </a:endParaRPr>
          </a:p>
          <a:p>
            <a:pPr marL="342900" lvl="0" indent="-342900" algn="l" rtl="0">
              <a:lnSpc>
                <a:spcPct val="140000"/>
              </a:lnSpc>
              <a:spcBef>
                <a:spcPts val="360"/>
              </a:spcBef>
              <a:spcAft>
                <a:spcPts val="0"/>
              </a:spcAft>
              <a:buSzPts val="1620"/>
              <a:buChar char="&lt;"/>
            </a:pPr>
            <a:r>
              <a:rPr lang="en-US" sz="2000" dirty="0">
                <a:latin typeface="+mj-lt"/>
                <a:ea typeface="Calibri"/>
                <a:cs typeface="Calibri"/>
                <a:sym typeface="Calibri"/>
              </a:rPr>
              <a:t>Achievement-based </a:t>
            </a:r>
            <a:endParaRPr sz="2000" dirty="0">
              <a:latin typeface="+mj-lt"/>
            </a:endParaRPr>
          </a:p>
          <a:p>
            <a:pPr marL="342900" lvl="0" indent="-342900" algn="l" rtl="0">
              <a:lnSpc>
                <a:spcPct val="140000"/>
              </a:lnSpc>
              <a:spcBef>
                <a:spcPts val="360"/>
              </a:spcBef>
              <a:spcAft>
                <a:spcPts val="0"/>
              </a:spcAft>
              <a:buSzPts val="1620"/>
              <a:buChar char="&lt;"/>
            </a:pPr>
            <a:r>
              <a:rPr lang="en-US" sz="2000" dirty="0">
                <a:latin typeface="+mj-lt"/>
                <a:ea typeface="Calibri"/>
                <a:cs typeface="Calibri"/>
                <a:sym typeface="Calibri"/>
              </a:rPr>
              <a:t>Need-based </a:t>
            </a:r>
            <a:endParaRPr sz="2000" dirty="0">
              <a:latin typeface="+mj-lt"/>
            </a:endParaRPr>
          </a:p>
        </p:txBody>
      </p:sp>
      <p:sp>
        <p:nvSpPr>
          <p:cNvPr id="119" name="Google Shape;119;p6"/>
          <p:cNvSpPr txBox="1">
            <a:spLocks noGrp="1"/>
          </p:cNvSpPr>
          <p:nvPr>
            <p:ph type="body" idx="2"/>
          </p:nvPr>
        </p:nvSpPr>
        <p:spPr>
          <a:xfrm>
            <a:off x="4648200" y="1151467"/>
            <a:ext cx="3810000" cy="4868332"/>
          </a:xfrm>
          <a:prstGeom prst="rect">
            <a:avLst/>
          </a:prstGeom>
          <a:noFill/>
          <a:ln>
            <a:noFill/>
          </a:ln>
        </p:spPr>
        <p:txBody>
          <a:bodyPr spcFirstLastPara="1" wrap="square" lIns="91425" tIns="45700" rIns="91425" bIns="45700" anchor="t" anchorCtr="0">
            <a:noAutofit/>
          </a:bodyPr>
          <a:lstStyle/>
          <a:p>
            <a:pPr marL="0" lvl="0" indent="0" algn="l" rtl="0">
              <a:lnSpc>
                <a:spcPct val="140000"/>
              </a:lnSpc>
              <a:spcBef>
                <a:spcPts val="0"/>
              </a:spcBef>
              <a:spcAft>
                <a:spcPts val="0"/>
              </a:spcAft>
              <a:buSzPts val="1620"/>
              <a:buNone/>
            </a:pPr>
            <a:r>
              <a:rPr lang="en-US" sz="2000" b="1" dirty="0">
                <a:latin typeface="+mj-lt"/>
                <a:ea typeface="Calibri"/>
                <a:cs typeface="Calibri"/>
                <a:sym typeface="Calibri"/>
              </a:rPr>
              <a:t>Basic Types of Financial Aid Available</a:t>
            </a:r>
            <a:endParaRPr sz="2000" dirty="0">
              <a:latin typeface="+mj-lt"/>
            </a:endParaRPr>
          </a:p>
          <a:p>
            <a:pPr marL="342900" lvl="0" indent="-342900" algn="l" rtl="0">
              <a:lnSpc>
                <a:spcPct val="140000"/>
              </a:lnSpc>
              <a:spcBef>
                <a:spcPts val="360"/>
              </a:spcBef>
              <a:spcAft>
                <a:spcPts val="0"/>
              </a:spcAft>
              <a:buSzPts val="1620"/>
              <a:buChar char="&lt;"/>
            </a:pPr>
            <a:r>
              <a:rPr lang="en-US" sz="2000" dirty="0">
                <a:latin typeface="+mj-lt"/>
                <a:ea typeface="Calibri"/>
                <a:cs typeface="Calibri"/>
                <a:sym typeface="Calibri"/>
              </a:rPr>
              <a:t>FAFSA/CADAA</a:t>
            </a:r>
            <a:endParaRPr sz="2000" dirty="0">
              <a:latin typeface="+mj-lt"/>
            </a:endParaRPr>
          </a:p>
          <a:p>
            <a:pPr marL="342900" lvl="0" indent="-342900" algn="l" rtl="0">
              <a:lnSpc>
                <a:spcPct val="140000"/>
              </a:lnSpc>
              <a:spcBef>
                <a:spcPts val="360"/>
              </a:spcBef>
              <a:spcAft>
                <a:spcPts val="0"/>
              </a:spcAft>
              <a:buSzPts val="1620"/>
              <a:buChar char="&lt;"/>
            </a:pPr>
            <a:r>
              <a:rPr lang="en-US" sz="2000" dirty="0">
                <a:latin typeface="+mj-lt"/>
                <a:ea typeface="Calibri"/>
                <a:cs typeface="Calibri"/>
                <a:sym typeface="Calibri"/>
              </a:rPr>
              <a:t>State University Grant (SUG)</a:t>
            </a:r>
            <a:endParaRPr sz="2000" dirty="0">
              <a:latin typeface="+mj-lt"/>
            </a:endParaRPr>
          </a:p>
          <a:p>
            <a:pPr marL="342900" lvl="0" indent="-342900" algn="l" rtl="0">
              <a:lnSpc>
                <a:spcPct val="140000"/>
              </a:lnSpc>
              <a:spcBef>
                <a:spcPts val="360"/>
              </a:spcBef>
              <a:spcAft>
                <a:spcPts val="0"/>
              </a:spcAft>
              <a:buSzPts val="1620"/>
              <a:buChar char="&lt;"/>
            </a:pPr>
            <a:r>
              <a:rPr lang="en-US" sz="2000" dirty="0">
                <a:latin typeface="+mj-lt"/>
                <a:ea typeface="Calibri"/>
                <a:cs typeface="Calibri"/>
                <a:sym typeface="Calibri"/>
              </a:rPr>
              <a:t>Grants</a:t>
            </a:r>
            <a:endParaRPr sz="2000" dirty="0">
              <a:latin typeface="+mj-lt"/>
            </a:endParaRPr>
          </a:p>
          <a:p>
            <a:pPr marL="342900" lvl="0" indent="-342900" algn="l" rtl="0">
              <a:lnSpc>
                <a:spcPct val="140000"/>
              </a:lnSpc>
              <a:spcBef>
                <a:spcPts val="360"/>
              </a:spcBef>
              <a:spcAft>
                <a:spcPts val="0"/>
              </a:spcAft>
              <a:buSzPts val="1620"/>
              <a:buChar char="&lt;"/>
            </a:pPr>
            <a:r>
              <a:rPr lang="en-US" sz="2000" dirty="0">
                <a:latin typeface="+mj-lt"/>
                <a:ea typeface="Calibri"/>
                <a:cs typeface="Calibri"/>
                <a:sym typeface="Calibri"/>
              </a:rPr>
              <a:t>Loans</a:t>
            </a:r>
            <a:endParaRPr sz="2000" dirty="0">
              <a:latin typeface="+mj-lt"/>
            </a:endParaRPr>
          </a:p>
          <a:p>
            <a:pPr marL="342900" lvl="0" indent="-342900" algn="l" rtl="0">
              <a:lnSpc>
                <a:spcPct val="140000"/>
              </a:lnSpc>
              <a:spcBef>
                <a:spcPts val="360"/>
              </a:spcBef>
              <a:spcAft>
                <a:spcPts val="0"/>
              </a:spcAft>
              <a:buSzPts val="1620"/>
              <a:buChar char="&lt;"/>
            </a:pPr>
            <a:r>
              <a:rPr lang="en-US" sz="2000" dirty="0">
                <a:latin typeface="+mj-lt"/>
                <a:ea typeface="Calibri"/>
                <a:cs typeface="Calibri"/>
                <a:sym typeface="Calibri"/>
              </a:rPr>
              <a:t>Scholarships</a:t>
            </a:r>
            <a:endParaRPr sz="2000" dirty="0">
              <a:latin typeface="+mj-lt"/>
            </a:endParaRPr>
          </a:p>
          <a:p>
            <a:pPr marL="342900" lvl="0" indent="-342900" algn="l" rtl="0">
              <a:lnSpc>
                <a:spcPct val="140000"/>
              </a:lnSpc>
              <a:spcBef>
                <a:spcPts val="360"/>
              </a:spcBef>
              <a:spcAft>
                <a:spcPts val="0"/>
              </a:spcAft>
              <a:buSzPts val="1620"/>
              <a:buChar char="&lt;"/>
            </a:pPr>
            <a:r>
              <a:rPr lang="en-US" sz="2000" u="sng" dirty="0">
                <a:solidFill>
                  <a:schemeClr val="hlink"/>
                </a:solidFill>
                <a:latin typeface="+mj-lt"/>
                <a:ea typeface="Calibri"/>
                <a:cs typeface="Calibri"/>
                <a:sym typeface="Calibri"/>
                <a:hlinkClick r:id="rId3"/>
              </a:rPr>
              <a:t>Office of Financial Aid &amp; Scholarships</a:t>
            </a:r>
            <a:endParaRPr sz="2000" dirty="0">
              <a:latin typeface="+mj-lt"/>
              <a:ea typeface="Calibri"/>
              <a:cs typeface="Calibri"/>
              <a:sym typeface="Calibri"/>
            </a:endParaRPr>
          </a:p>
          <a:p>
            <a:pPr marL="342900" lvl="0" indent="-240030" algn="l" rtl="0">
              <a:lnSpc>
                <a:spcPct val="140000"/>
              </a:lnSpc>
              <a:spcBef>
                <a:spcPts val="360"/>
              </a:spcBef>
              <a:spcAft>
                <a:spcPts val="0"/>
              </a:spcAft>
              <a:buSzPts val="1620"/>
              <a:buNone/>
            </a:pPr>
            <a:endParaRPr sz="1800" dirty="0"/>
          </a:p>
          <a:p>
            <a:pPr marL="342900" lvl="0" indent="-182880" algn="l" rtl="0">
              <a:lnSpc>
                <a:spcPct val="140000"/>
              </a:lnSpc>
              <a:spcBef>
                <a:spcPts val="560"/>
              </a:spcBef>
              <a:spcAft>
                <a:spcPts val="0"/>
              </a:spcAft>
              <a:buSzPts val="2520"/>
              <a:buNone/>
            </a:pPr>
            <a:endParaRPr dirty="0"/>
          </a:p>
        </p:txBody>
      </p:sp>
      <p:pic>
        <p:nvPicPr>
          <p:cNvPr id="120" name="Google Shape;120;p6"/>
          <p:cNvPicPr preferRelativeResize="0"/>
          <p:nvPr/>
        </p:nvPicPr>
        <p:blipFill rotWithShape="1">
          <a:blip r:embed="rId4">
            <a:alphaModFix/>
          </a:blip>
          <a:srcRect/>
          <a:stretch/>
        </p:blipFill>
        <p:spPr>
          <a:xfrm>
            <a:off x="685800" y="3429000"/>
            <a:ext cx="3352227" cy="198794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419719" y="-148963"/>
            <a:ext cx="7772400" cy="1143000"/>
          </a:xfrm>
          <a:prstGeom prst="rect">
            <a:avLst/>
          </a:prstGeom>
        </p:spPr>
        <p:txBody>
          <a:bodyPr vert="horz" wrap="square" lIns="0" tIns="515090" rIns="0" bIns="0" rtlCol="0">
            <a:spAutoFit/>
          </a:bodyPr>
          <a:lstStyle/>
          <a:p>
            <a:pPr marL="710565">
              <a:lnSpc>
                <a:spcPct val="100000"/>
              </a:lnSpc>
              <a:spcBef>
                <a:spcPts val="100"/>
              </a:spcBef>
            </a:pPr>
            <a:r>
              <a:rPr dirty="0"/>
              <a:t>Grants</a:t>
            </a:r>
            <a:r>
              <a:rPr spc="-55" dirty="0"/>
              <a:t> </a:t>
            </a:r>
            <a:r>
              <a:rPr dirty="0"/>
              <a:t>and</a:t>
            </a:r>
            <a:r>
              <a:rPr spc="-40" dirty="0"/>
              <a:t> </a:t>
            </a:r>
            <a:r>
              <a:rPr spc="-10" dirty="0"/>
              <a:t>Loans</a:t>
            </a:r>
          </a:p>
        </p:txBody>
      </p:sp>
      <p:sp>
        <p:nvSpPr>
          <p:cNvPr id="3" name="object 3"/>
          <p:cNvSpPr txBox="1"/>
          <p:nvPr/>
        </p:nvSpPr>
        <p:spPr>
          <a:xfrm>
            <a:off x="419719" y="1273821"/>
            <a:ext cx="4000529" cy="2778518"/>
          </a:xfrm>
          <a:prstGeom prst="rect">
            <a:avLst/>
          </a:prstGeom>
        </p:spPr>
        <p:txBody>
          <a:bodyPr vert="horz" wrap="square" lIns="0" tIns="168275" rIns="0" bIns="0" rtlCol="0">
            <a:spAutoFit/>
          </a:bodyPr>
          <a:lstStyle/>
          <a:p>
            <a:pPr marL="111125" algn="ctr">
              <a:lnSpc>
                <a:spcPct val="100000"/>
              </a:lnSpc>
              <a:spcBef>
                <a:spcPts val="1325"/>
              </a:spcBef>
            </a:pPr>
            <a:r>
              <a:rPr sz="2400" b="1" spc="-10" dirty="0">
                <a:latin typeface="Arial"/>
                <a:cs typeface="Arial"/>
              </a:rPr>
              <a:t>Grants</a:t>
            </a:r>
            <a:endParaRPr sz="2400" dirty="0">
              <a:latin typeface="Arial"/>
              <a:cs typeface="Arial"/>
            </a:endParaRPr>
          </a:p>
          <a:p>
            <a:pPr marL="355600" marR="5080" indent="-342900">
              <a:lnSpc>
                <a:spcPct val="125800"/>
              </a:lnSpc>
              <a:spcBef>
                <a:spcPts val="440"/>
              </a:spcBef>
              <a:tabLst>
                <a:tab pos="354965" algn="l"/>
              </a:tabLst>
            </a:pPr>
            <a:r>
              <a:rPr sz="2200" spc="-50" dirty="0">
                <a:solidFill>
                  <a:srgbClr val="0057B3"/>
                </a:solidFill>
                <a:latin typeface="Calibri"/>
                <a:cs typeface="Calibri"/>
              </a:rPr>
              <a:t>&lt;</a:t>
            </a:r>
            <a:r>
              <a:rPr sz="2200" dirty="0">
                <a:solidFill>
                  <a:srgbClr val="0057B3"/>
                </a:solidFill>
                <a:latin typeface="Calibri"/>
                <a:cs typeface="Calibri"/>
              </a:rPr>
              <a:t>	</a:t>
            </a:r>
            <a:r>
              <a:rPr sz="1600" dirty="0">
                <a:latin typeface="+mn-lt"/>
                <a:cs typeface="Arial"/>
              </a:rPr>
              <a:t>A</a:t>
            </a:r>
            <a:r>
              <a:rPr sz="1600" spc="-15" dirty="0">
                <a:latin typeface="+mn-lt"/>
                <a:cs typeface="Arial"/>
              </a:rPr>
              <a:t> </a:t>
            </a:r>
            <a:r>
              <a:rPr sz="1600" dirty="0">
                <a:latin typeface="+mn-lt"/>
                <a:cs typeface="Arial"/>
              </a:rPr>
              <a:t>grant</a:t>
            </a:r>
            <a:r>
              <a:rPr sz="1600" spc="-45" dirty="0">
                <a:latin typeface="+mn-lt"/>
                <a:cs typeface="Arial"/>
              </a:rPr>
              <a:t> </a:t>
            </a:r>
            <a:r>
              <a:rPr sz="1600" dirty="0">
                <a:latin typeface="+mn-lt"/>
                <a:cs typeface="Arial"/>
              </a:rPr>
              <a:t>is</a:t>
            </a:r>
            <a:r>
              <a:rPr sz="1600" spc="-10" dirty="0">
                <a:latin typeface="+mn-lt"/>
                <a:cs typeface="Arial"/>
              </a:rPr>
              <a:t> </a:t>
            </a:r>
            <a:r>
              <a:rPr sz="1600" dirty="0">
                <a:latin typeface="+mn-lt"/>
                <a:cs typeface="Arial"/>
              </a:rPr>
              <a:t>free</a:t>
            </a:r>
            <a:r>
              <a:rPr sz="1600" spc="-25" dirty="0">
                <a:latin typeface="+mn-lt"/>
                <a:cs typeface="Arial"/>
              </a:rPr>
              <a:t> </a:t>
            </a:r>
            <a:r>
              <a:rPr sz="1600" dirty="0">
                <a:latin typeface="+mn-lt"/>
                <a:cs typeface="Arial"/>
              </a:rPr>
              <a:t>money!</a:t>
            </a:r>
            <a:r>
              <a:rPr sz="1600" spc="-20" dirty="0">
                <a:latin typeface="+mn-lt"/>
                <a:cs typeface="Arial"/>
              </a:rPr>
              <a:t> </a:t>
            </a:r>
            <a:r>
              <a:rPr sz="1600" dirty="0">
                <a:latin typeface="+mn-lt"/>
                <a:cs typeface="Arial"/>
              </a:rPr>
              <a:t>This</a:t>
            </a:r>
            <a:r>
              <a:rPr sz="1600" spc="-35" dirty="0">
                <a:latin typeface="+mn-lt"/>
                <a:cs typeface="Arial"/>
              </a:rPr>
              <a:t> </a:t>
            </a:r>
            <a:r>
              <a:rPr sz="1600" dirty="0">
                <a:latin typeface="+mn-lt"/>
                <a:cs typeface="Arial"/>
              </a:rPr>
              <a:t>is</a:t>
            </a:r>
            <a:r>
              <a:rPr sz="1600" spc="-15" dirty="0">
                <a:latin typeface="+mn-lt"/>
                <a:cs typeface="Arial"/>
              </a:rPr>
              <a:t> </a:t>
            </a:r>
            <a:r>
              <a:rPr sz="1600" spc="-10" dirty="0">
                <a:latin typeface="+mn-lt"/>
                <a:cs typeface="Arial"/>
              </a:rPr>
              <a:t>money </a:t>
            </a:r>
            <a:r>
              <a:rPr sz="1600" dirty="0">
                <a:latin typeface="+mn-lt"/>
                <a:cs typeface="Arial"/>
              </a:rPr>
              <a:t>that</a:t>
            </a:r>
            <a:r>
              <a:rPr sz="1600" spc="-20" dirty="0">
                <a:latin typeface="+mn-lt"/>
                <a:cs typeface="Arial"/>
              </a:rPr>
              <a:t> </a:t>
            </a:r>
            <a:r>
              <a:rPr sz="1600" dirty="0">
                <a:latin typeface="+mn-lt"/>
                <a:cs typeface="Arial"/>
              </a:rPr>
              <a:t>does</a:t>
            </a:r>
            <a:r>
              <a:rPr sz="1600" spc="-45" dirty="0">
                <a:latin typeface="+mn-lt"/>
                <a:cs typeface="Arial"/>
              </a:rPr>
              <a:t> </a:t>
            </a:r>
            <a:r>
              <a:rPr sz="1600" dirty="0">
                <a:latin typeface="+mn-lt"/>
                <a:cs typeface="Arial"/>
              </a:rPr>
              <a:t>NOT</a:t>
            </a:r>
            <a:r>
              <a:rPr sz="1600" spc="-15" dirty="0">
                <a:latin typeface="+mn-lt"/>
                <a:cs typeface="Arial"/>
              </a:rPr>
              <a:t> </a:t>
            </a:r>
            <a:r>
              <a:rPr sz="1600" dirty="0">
                <a:latin typeface="+mn-lt"/>
                <a:cs typeface="Arial"/>
              </a:rPr>
              <a:t>have</a:t>
            </a:r>
            <a:r>
              <a:rPr sz="1600" spc="-30" dirty="0">
                <a:latin typeface="+mn-lt"/>
                <a:cs typeface="Arial"/>
              </a:rPr>
              <a:t> </a:t>
            </a:r>
            <a:r>
              <a:rPr sz="1600" dirty="0">
                <a:latin typeface="+mn-lt"/>
                <a:cs typeface="Arial"/>
              </a:rPr>
              <a:t>to</a:t>
            </a:r>
            <a:r>
              <a:rPr sz="1600" spc="-5" dirty="0">
                <a:latin typeface="+mn-lt"/>
                <a:cs typeface="Arial"/>
              </a:rPr>
              <a:t> </a:t>
            </a:r>
            <a:r>
              <a:rPr sz="1600" dirty="0">
                <a:latin typeface="+mn-lt"/>
                <a:cs typeface="Arial"/>
              </a:rPr>
              <a:t>be</a:t>
            </a:r>
            <a:r>
              <a:rPr sz="1600" spc="-30" dirty="0">
                <a:latin typeface="+mn-lt"/>
                <a:cs typeface="Arial"/>
              </a:rPr>
              <a:t> </a:t>
            </a:r>
            <a:r>
              <a:rPr sz="1600" spc="-10" dirty="0">
                <a:latin typeface="+mn-lt"/>
                <a:cs typeface="Arial"/>
              </a:rPr>
              <a:t>repaid</a:t>
            </a:r>
            <a:endParaRPr sz="1600" dirty="0">
              <a:latin typeface="+mn-lt"/>
              <a:cs typeface="Arial"/>
            </a:endParaRPr>
          </a:p>
          <a:p>
            <a:pPr marL="354965" marR="159385" indent="-342900">
              <a:lnSpc>
                <a:spcPts val="2770"/>
              </a:lnSpc>
              <a:spcBef>
                <a:spcPts val="225"/>
              </a:spcBef>
              <a:tabLst>
                <a:tab pos="354965" algn="l"/>
              </a:tabLst>
            </a:pPr>
            <a:r>
              <a:rPr sz="1600" spc="-50" dirty="0">
                <a:solidFill>
                  <a:srgbClr val="0057B3"/>
                </a:solidFill>
                <a:latin typeface="+mn-lt"/>
                <a:cs typeface="Calibri"/>
              </a:rPr>
              <a:t>&lt;</a:t>
            </a:r>
            <a:r>
              <a:rPr sz="1600" dirty="0">
                <a:solidFill>
                  <a:srgbClr val="0057B3"/>
                </a:solidFill>
                <a:latin typeface="+mn-lt"/>
                <a:cs typeface="Calibri"/>
              </a:rPr>
              <a:t>	</a:t>
            </a:r>
            <a:r>
              <a:rPr sz="1600" dirty="0">
                <a:latin typeface="+mn-lt"/>
                <a:cs typeface="Arial"/>
              </a:rPr>
              <a:t>Grants</a:t>
            </a:r>
            <a:r>
              <a:rPr sz="1600" spc="-20" dirty="0">
                <a:latin typeface="+mn-lt"/>
                <a:cs typeface="Arial"/>
              </a:rPr>
              <a:t> </a:t>
            </a:r>
            <a:r>
              <a:rPr sz="1600" dirty="0">
                <a:latin typeface="+mn-lt"/>
                <a:cs typeface="Arial"/>
              </a:rPr>
              <a:t>will</a:t>
            </a:r>
            <a:r>
              <a:rPr sz="1600" spc="-30" dirty="0">
                <a:latin typeface="+mn-lt"/>
                <a:cs typeface="Arial"/>
              </a:rPr>
              <a:t> </a:t>
            </a:r>
            <a:r>
              <a:rPr sz="1600" dirty="0">
                <a:latin typeface="+mn-lt"/>
                <a:cs typeface="Arial"/>
              </a:rPr>
              <a:t>be</a:t>
            </a:r>
            <a:r>
              <a:rPr sz="1600" spc="-15" dirty="0">
                <a:latin typeface="+mn-lt"/>
                <a:cs typeface="Arial"/>
              </a:rPr>
              <a:t> </a:t>
            </a:r>
            <a:r>
              <a:rPr sz="1600" spc="-10" dirty="0">
                <a:latin typeface="+mn-lt"/>
                <a:cs typeface="Arial"/>
              </a:rPr>
              <a:t>automatically </a:t>
            </a:r>
            <a:r>
              <a:rPr sz="1600" dirty="0">
                <a:latin typeface="+mn-lt"/>
                <a:cs typeface="Arial"/>
              </a:rPr>
              <a:t>accepted</a:t>
            </a:r>
            <a:r>
              <a:rPr sz="1600" spc="-30" dirty="0">
                <a:latin typeface="+mn-lt"/>
                <a:cs typeface="Arial"/>
              </a:rPr>
              <a:t> </a:t>
            </a:r>
            <a:r>
              <a:rPr sz="1600" dirty="0">
                <a:latin typeface="+mn-lt"/>
                <a:cs typeface="Arial"/>
              </a:rPr>
              <a:t>when</a:t>
            </a:r>
            <a:r>
              <a:rPr sz="1600" spc="-60" dirty="0">
                <a:latin typeface="+mn-lt"/>
                <a:cs typeface="Arial"/>
              </a:rPr>
              <a:t> </a:t>
            </a:r>
            <a:r>
              <a:rPr sz="1600" dirty="0">
                <a:latin typeface="+mn-lt"/>
                <a:cs typeface="Arial"/>
              </a:rPr>
              <a:t>added</a:t>
            </a:r>
            <a:r>
              <a:rPr sz="1600" spc="-60" dirty="0">
                <a:latin typeface="+mn-lt"/>
                <a:cs typeface="Arial"/>
              </a:rPr>
              <a:t> </a:t>
            </a:r>
            <a:r>
              <a:rPr sz="1600" dirty="0">
                <a:latin typeface="+mn-lt"/>
                <a:cs typeface="Arial"/>
              </a:rPr>
              <a:t>the</a:t>
            </a:r>
            <a:r>
              <a:rPr sz="1600" spc="-25" dirty="0">
                <a:latin typeface="+mn-lt"/>
                <a:cs typeface="Arial"/>
              </a:rPr>
              <a:t> </a:t>
            </a:r>
            <a:r>
              <a:rPr sz="1600" spc="-10" dirty="0">
                <a:latin typeface="+mn-lt"/>
                <a:cs typeface="Arial"/>
              </a:rPr>
              <a:t>students </a:t>
            </a:r>
            <a:r>
              <a:rPr sz="1600" dirty="0">
                <a:latin typeface="+mn-lt"/>
                <a:cs typeface="Arial"/>
              </a:rPr>
              <a:t>financial</a:t>
            </a:r>
            <a:r>
              <a:rPr sz="1600" spc="-20" dirty="0">
                <a:latin typeface="+mn-lt"/>
                <a:cs typeface="Arial"/>
              </a:rPr>
              <a:t> </a:t>
            </a:r>
            <a:r>
              <a:rPr sz="1600" dirty="0">
                <a:latin typeface="+mn-lt"/>
                <a:cs typeface="Arial"/>
              </a:rPr>
              <a:t>aid</a:t>
            </a:r>
            <a:r>
              <a:rPr sz="1600" spc="-55" dirty="0">
                <a:latin typeface="+mn-lt"/>
                <a:cs typeface="Arial"/>
              </a:rPr>
              <a:t> </a:t>
            </a:r>
            <a:r>
              <a:rPr sz="1600" spc="-20" dirty="0">
                <a:latin typeface="+mn-lt"/>
                <a:cs typeface="Arial"/>
              </a:rPr>
              <a:t>award</a:t>
            </a:r>
            <a:endParaRPr sz="1600" dirty="0">
              <a:latin typeface="+mn-lt"/>
              <a:cs typeface="Arial"/>
            </a:endParaRPr>
          </a:p>
          <a:p>
            <a:pPr marL="12700">
              <a:lnSpc>
                <a:spcPct val="100000"/>
              </a:lnSpc>
              <a:spcBef>
                <a:spcPts val="25"/>
              </a:spcBef>
              <a:tabLst>
                <a:tab pos="354965" algn="l"/>
              </a:tabLst>
            </a:pPr>
            <a:r>
              <a:rPr sz="1600" spc="-50" dirty="0">
                <a:solidFill>
                  <a:srgbClr val="0057B3"/>
                </a:solidFill>
                <a:latin typeface="+mn-lt"/>
                <a:cs typeface="Calibri"/>
              </a:rPr>
              <a:t>&lt;</a:t>
            </a:r>
            <a:r>
              <a:rPr sz="1600" dirty="0">
                <a:solidFill>
                  <a:srgbClr val="0057B3"/>
                </a:solidFill>
                <a:latin typeface="+mn-lt"/>
                <a:cs typeface="Calibri"/>
              </a:rPr>
              <a:t>	</a:t>
            </a:r>
            <a:r>
              <a:rPr sz="1600" dirty="0">
                <a:latin typeface="+mn-lt"/>
                <a:cs typeface="Arial"/>
              </a:rPr>
              <a:t>Example:</a:t>
            </a:r>
            <a:r>
              <a:rPr sz="1600" spc="-55" dirty="0">
                <a:latin typeface="+mn-lt"/>
                <a:cs typeface="Arial"/>
              </a:rPr>
              <a:t> </a:t>
            </a:r>
            <a:r>
              <a:rPr sz="1600" dirty="0">
                <a:latin typeface="+mn-lt"/>
                <a:cs typeface="Arial"/>
              </a:rPr>
              <a:t>State</a:t>
            </a:r>
            <a:r>
              <a:rPr sz="1600" spc="-25" dirty="0">
                <a:latin typeface="+mn-lt"/>
                <a:cs typeface="Arial"/>
              </a:rPr>
              <a:t> </a:t>
            </a:r>
            <a:r>
              <a:rPr sz="1600" dirty="0">
                <a:latin typeface="+mn-lt"/>
                <a:cs typeface="Arial"/>
              </a:rPr>
              <a:t>University</a:t>
            </a:r>
            <a:r>
              <a:rPr sz="1600" spc="-55" dirty="0">
                <a:latin typeface="+mn-lt"/>
                <a:cs typeface="Arial"/>
              </a:rPr>
              <a:t> </a:t>
            </a:r>
            <a:r>
              <a:rPr sz="1600" spc="-10" dirty="0">
                <a:latin typeface="+mn-lt"/>
                <a:cs typeface="Arial"/>
              </a:rPr>
              <a:t>Grant</a:t>
            </a:r>
            <a:r>
              <a:rPr lang="en-US" sz="1600" spc="-10" dirty="0">
                <a:latin typeface="+mn-lt"/>
                <a:cs typeface="Arial"/>
              </a:rPr>
              <a:t> (SUG)</a:t>
            </a:r>
            <a:endParaRPr sz="1600" dirty="0">
              <a:latin typeface="+mn-lt"/>
              <a:cs typeface="Arial"/>
            </a:endParaRPr>
          </a:p>
        </p:txBody>
      </p:sp>
      <p:sp>
        <p:nvSpPr>
          <p:cNvPr id="4" name="object 4"/>
          <p:cNvSpPr txBox="1"/>
          <p:nvPr/>
        </p:nvSpPr>
        <p:spPr>
          <a:xfrm>
            <a:off x="4723751" y="1273821"/>
            <a:ext cx="4138365" cy="2992422"/>
          </a:xfrm>
          <a:prstGeom prst="rect">
            <a:avLst/>
          </a:prstGeom>
        </p:spPr>
        <p:txBody>
          <a:bodyPr vert="horz" wrap="square" lIns="0" tIns="168275" rIns="0" bIns="0" rtlCol="0">
            <a:spAutoFit/>
          </a:bodyPr>
          <a:lstStyle/>
          <a:p>
            <a:pPr marL="11430" algn="ctr">
              <a:lnSpc>
                <a:spcPct val="100000"/>
              </a:lnSpc>
              <a:spcBef>
                <a:spcPts val="1325"/>
              </a:spcBef>
            </a:pPr>
            <a:r>
              <a:rPr sz="2400" b="1" spc="-10" dirty="0">
                <a:latin typeface="Arial"/>
                <a:cs typeface="Arial"/>
              </a:rPr>
              <a:t>Loans</a:t>
            </a:r>
            <a:endParaRPr sz="2400" dirty="0">
              <a:latin typeface="Arial"/>
              <a:cs typeface="Arial"/>
            </a:endParaRPr>
          </a:p>
          <a:p>
            <a:pPr marL="354965" marR="5080" indent="-342900">
              <a:lnSpc>
                <a:spcPct val="125800"/>
              </a:lnSpc>
              <a:spcBef>
                <a:spcPts val="440"/>
              </a:spcBef>
              <a:tabLst>
                <a:tab pos="354965" algn="l"/>
              </a:tabLst>
            </a:pPr>
            <a:r>
              <a:rPr sz="2200" spc="-50" dirty="0">
                <a:solidFill>
                  <a:srgbClr val="0057B3"/>
                </a:solidFill>
                <a:latin typeface="Calibri"/>
                <a:cs typeface="Calibri"/>
              </a:rPr>
              <a:t>&lt;</a:t>
            </a:r>
            <a:r>
              <a:rPr sz="2200" dirty="0">
                <a:solidFill>
                  <a:srgbClr val="0057B3"/>
                </a:solidFill>
                <a:latin typeface="Calibri"/>
                <a:cs typeface="Calibri"/>
              </a:rPr>
              <a:t>	</a:t>
            </a:r>
            <a:r>
              <a:rPr sz="1600" dirty="0">
                <a:latin typeface="+mj-lt"/>
                <a:cs typeface="Arial"/>
              </a:rPr>
              <a:t>This</a:t>
            </a:r>
            <a:r>
              <a:rPr sz="1600" spc="-35" dirty="0">
                <a:latin typeface="+mj-lt"/>
                <a:cs typeface="Arial"/>
              </a:rPr>
              <a:t> </a:t>
            </a:r>
            <a:r>
              <a:rPr sz="1600" dirty="0">
                <a:latin typeface="+mj-lt"/>
                <a:cs typeface="Arial"/>
              </a:rPr>
              <a:t>is</a:t>
            </a:r>
            <a:r>
              <a:rPr sz="1600" spc="-20" dirty="0">
                <a:latin typeface="+mj-lt"/>
                <a:cs typeface="Arial"/>
              </a:rPr>
              <a:t> </a:t>
            </a:r>
            <a:r>
              <a:rPr sz="1600" dirty="0">
                <a:latin typeface="+mj-lt"/>
                <a:cs typeface="Arial"/>
              </a:rPr>
              <a:t>money</a:t>
            </a:r>
            <a:r>
              <a:rPr sz="1600" spc="-40" dirty="0">
                <a:latin typeface="+mj-lt"/>
                <a:cs typeface="Arial"/>
              </a:rPr>
              <a:t> </a:t>
            </a:r>
            <a:r>
              <a:rPr sz="1600" dirty="0">
                <a:latin typeface="+mj-lt"/>
                <a:cs typeface="Arial"/>
              </a:rPr>
              <a:t>borrowed</a:t>
            </a:r>
            <a:r>
              <a:rPr sz="1600" spc="-20" dirty="0">
                <a:latin typeface="+mj-lt"/>
                <a:cs typeface="Arial"/>
              </a:rPr>
              <a:t> </a:t>
            </a:r>
            <a:r>
              <a:rPr sz="1600" dirty="0">
                <a:latin typeface="+mj-lt"/>
                <a:cs typeface="Arial"/>
              </a:rPr>
              <a:t>and</a:t>
            </a:r>
            <a:r>
              <a:rPr sz="1600" spc="-50" dirty="0">
                <a:latin typeface="+mj-lt"/>
                <a:cs typeface="Arial"/>
              </a:rPr>
              <a:t> </a:t>
            </a:r>
            <a:r>
              <a:rPr sz="1600" dirty="0">
                <a:latin typeface="+mj-lt"/>
                <a:cs typeface="Arial"/>
              </a:rPr>
              <a:t>will</a:t>
            </a:r>
            <a:r>
              <a:rPr sz="1600" spc="-20" dirty="0">
                <a:latin typeface="+mj-lt"/>
                <a:cs typeface="Arial"/>
              </a:rPr>
              <a:t> need </a:t>
            </a:r>
            <a:r>
              <a:rPr sz="1600" dirty="0">
                <a:latin typeface="+mj-lt"/>
                <a:cs typeface="Arial"/>
              </a:rPr>
              <a:t>to</a:t>
            </a:r>
            <a:r>
              <a:rPr sz="1600" spc="-5" dirty="0">
                <a:latin typeface="+mj-lt"/>
                <a:cs typeface="Arial"/>
              </a:rPr>
              <a:t> </a:t>
            </a:r>
            <a:r>
              <a:rPr sz="1600" dirty="0">
                <a:latin typeface="+mj-lt"/>
                <a:cs typeface="Arial"/>
              </a:rPr>
              <a:t>be</a:t>
            </a:r>
            <a:r>
              <a:rPr sz="1600" spc="-20" dirty="0">
                <a:latin typeface="+mj-lt"/>
                <a:cs typeface="Arial"/>
              </a:rPr>
              <a:t> </a:t>
            </a:r>
            <a:r>
              <a:rPr sz="1600" spc="-10" dirty="0">
                <a:latin typeface="+mj-lt"/>
                <a:cs typeface="Arial"/>
              </a:rPr>
              <a:t>repaid!</a:t>
            </a:r>
            <a:endParaRPr sz="1600" dirty="0">
              <a:latin typeface="+mj-lt"/>
              <a:cs typeface="Arial"/>
            </a:endParaRPr>
          </a:p>
          <a:p>
            <a:pPr marL="355600" marR="1222375" indent="-342900">
              <a:lnSpc>
                <a:spcPts val="2770"/>
              </a:lnSpc>
              <a:spcBef>
                <a:spcPts val="225"/>
              </a:spcBef>
              <a:tabLst>
                <a:tab pos="354965" algn="l"/>
              </a:tabLst>
            </a:pPr>
            <a:r>
              <a:rPr sz="1600" spc="-50" dirty="0">
                <a:solidFill>
                  <a:srgbClr val="0057B3"/>
                </a:solidFill>
                <a:latin typeface="+mj-lt"/>
                <a:cs typeface="Calibri"/>
              </a:rPr>
              <a:t>&lt;</a:t>
            </a:r>
            <a:r>
              <a:rPr sz="1600" dirty="0">
                <a:solidFill>
                  <a:srgbClr val="0057B3"/>
                </a:solidFill>
                <a:latin typeface="+mj-lt"/>
                <a:cs typeface="Calibri"/>
              </a:rPr>
              <a:t>	</a:t>
            </a:r>
            <a:r>
              <a:rPr sz="1600" dirty="0">
                <a:latin typeface="+mj-lt"/>
                <a:cs typeface="Arial"/>
              </a:rPr>
              <a:t>Loans</a:t>
            </a:r>
            <a:r>
              <a:rPr sz="1600" spc="-45" dirty="0">
                <a:latin typeface="+mj-lt"/>
                <a:cs typeface="Arial"/>
              </a:rPr>
              <a:t> </a:t>
            </a:r>
            <a:r>
              <a:rPr sz="1600" dirty="0">
                <a:latin typeface="+mj-lt"/>
                <a:cs typeface="Arial"/>
              </a:rPr>
              <a:t>must</a:t>
            </a:r>
            <a:r>
              <a:rPr sz="1600" spc="-15" dirty="0">
                <a:latin typeface="+mj-lt"/>
                <a:cs typeface="Arial"/>
              </a:rPr>
              <a:t> </a:t>
            </a:r>
            <a:r>
              <a:rPr sz="1600" dirty="0">
                <a:latin typeface="+mj-lt"/>
                <a:cs typeface="Arial"/>
              </a:rPr>
              <a:t>be</a:t>
            </a:r>
            <a:r>
              <a:rPr sz="1600" spc="-20" dirty="0">
                <a:latin typeface="+mj-lt"/>
                <a:cs typeface="Arial"/>
              </a:rPr>
              <a:t> </a:t>
            </a:r>
            <a:r>
              <a:rPr sz="1600" spc="-10" dirty="0">
                <a:latin typeface="+mj-lt"/>
                <a:cs typeface="Arial"/>
              </a:rPr>
              <a:t>accepted </a:t>
            </a:r>
            <a:r>
              <a:rPr sz="1600" dirty="0">
                <a:latin typeface="+mj-lt"/>
                <a:cs typeface="Arial"/>
              </a:rPr>
              <a:t>by</a:t>
            </a:r>
            <a:r>
              <a:rPr sz="1600" spc="-20" dirty="0">
                <a:latin typeface="+mj-lt"/>
                <a:cs typeface="Arial"/>
              </a:rPr>
              <a:t> </a:t>
            </a:r>
            <a:r>
              <a:rPr sz="1600" dirty="0">
                <a:latin typeface="+mj-lt"/>
                <a:cs typeface="Arial"/>
              </a:rPr>
              <a:t>the</a:t>
            </a:r>
            <a:r>
              <a:rPr sz="1600" spc="-20" dirty="0">
                <a:latin typeface="+mj-lt"/>
                <a:cs typeface="Arial"/>
              </a:rPr>
              <a:t> </a:t>
            </a:r>
            <a:r>
              <a:rPr sz="1600" spc="-10" dirty="0">
                <a:latin typeface="+mj-lt"/>
                <a:cs typeface="Arial"/>
              </a:rPr>
              <a:t>student.</a:t>
            </a:r>
            <a:endParaRPr sz="1600" dirty="0">
              <a:latin typeface="+mj-lt"/>
              <a:cs typeface="Arial"/>
            </a:endParaRPr>
          </a:p>
          <a:p>
            <a:pPr marL="12700">
              <a:lnSpc>
                <a:spcPct val="100000"/>
              </a:lnSpc>
              <a:spcBef>
                <a:spcPts val="20"/>
              </a:spcBef>
              <a:tabLst>
                <a:tab pos="354965" algn="l"/>
              </a:tabLst>
            </a:pPr>
            <a:r>
              <a:rPr sz="1600" spc="-50" dirty="0">
                <a:solidFill>
                  <a:srgbClr val="0057B3"/>
                </a:solidFill>
                <a:latin typeface="+mj-lt"/>
                <a:cs typeface="Calibri"/>
              </a:rPr>
              <a:t>&lt;</a:t>
            </a:r>
            <a:r>
              <a:rPr sz="1600" dirty="0">
                <a:solidFill>
                  <a:srgbClr val="0057B3"/>
                </a:solidFill>
                <a:latin typeface="+mj-lt"/>
                <a:cs typeface="Calibri"/>
              </a:rPr>
              <a:t>	</a:t>
            </a:r>
            <a:r>
              <a:rPr sz="1600" dirty="0">
                <a:latin typeface="+mj-lt"/>
                <a:cs typeface="Arial"/>
              </a:rPr>
              <a:t>Additional</a:t>
            </a:r>
            <a:r>
              <a:rPr sz="1600" spc="-35" dirty="0">
                <a:latin typeface="+mj-lt"/>
                <a:cs typeface="Arial"/>
              </a:rPr>
              <a:t> </a:t>
            </a:r>
            <a:r>
              <a:rPr sz="1600" dirty="0">
                <a:latin typeface="+mj-lt"/>
                <a:cs typeface="Arial"/>
              </a:rPr>
              <a:t>steps</a:t>
            </a:r>
            <a:r>
              <a:rPr sz="1600" spc="-60" dirty="0">
                <a:latin typeface="+mj-lt"/>
                <a:cs typeface="Arial"/>
              </a:rPr>
              <a:t> </a:t>
            </a:r>
            <a:r>
              <a:rPr sz="1600" dirty="0">
                <a:latin typeface="+mj-lt"/>
                <a:cs typeface="Arial"/>
              </a:rPr>
              <a:t>are</a:t>
            </a:r>
            <a:r>
              <a:rPr sz="1600" spc="-35" dirty="0">
                <a:latin typeface="+mj-lt"/>
                <a:cs typeface="Arial"/>
              </a:rPr>
              <a:t> </a:t>
            </a:r>
            <a:r>
              <a:rPr sz="1600" spc="-10" dirty="0">
                <a:latin typeface="+mj-lt"/>
                <a:cs typeface="Arial"/>
              </a:rPr>
              <a:t>required</a:t>
            </a:r>
            <a:endParaRPr sz="1600" dirty="0">
              <a:latin typeface="+mj-lt"/>
              <a:cs typeface="Arial"/>
            </a:endParaRPr>
          </a:p>
          <a:p>
            <a:pPr marL="354965" marR="349885">
              <a:lnSpc>
                <a:spcPts val="2770"/>
              </a:lnSpc>
            </a:pPr>
            <a:r>
              <a:rPr sz="1600" dirty="0">
                <a:latin typeface="+mj-lt"/>
                <a:cs typeface="Arial"/>
              </a:rPr>
              <a:t>by</a:t>
            </a:r>
            <a:r>
              <a:rPr sz="1600" spc="-20" dirty="0">
                <a:latin typeface="+mj-lt"/>
                <a:cs typeface="Arial"/>
              </a:rPr>
              <a:t> </a:t>
            </a:r>
            <a:r>
              <a:rPr sz="1600" dirty="0">
                <a:latin typeface="+mj-lt"/>
                <a:cs typeface="Arial"/>
              </a:rPr>
              <a:t>the</a:t>
            </a:r>
            <a:r>
              <a:rPr sz="1600" spc="-20" dirty="0">
                <a:latin typeface="+mj-lt"/>
                <a:cs typeface="Arial"/>
              </a:rPr>
              <a:t> </a:t>
            </a:r>
            <a:r>
              <a:rPr sz="1600" dirty="0">
                <a:latin typeface="+mj-lt"/>
                <a:cs typeface="Arial"/>
              </a:rPr>
              <a:t>student</a:t>
            </a:r>
            <a:r>
              <a:rPr sz="1600" spc="-40" dirty="0">
                <a:latin typeface="+mj-lt"/>
                <a:cs typeface="Arial"/>
              </a:rPr>
              <a:t> </a:t>
            </a:r>
            <a:r>
              <a:rPr sz="1600" dirty="0">
                <a:latin typeface="+mj-lt"/>
                <a:cs typeface="Arial"/>
              </a:rPr>
              <a:t>to</a:t>
            </a:r>
            <a:r>
              <a:rPr sz="1600" spc="-5" dirty="0">
                <a:latin typeface="+mj-lt"/>
                <a:cs typeface="Arial"/>
              </a:rPr>
              <a:t> </a:t>
            </a:r>
            <a:r>
              <a:rPr sz="1600" dirty="0">
                <a:latin typeface="+mj-lt"/>
                <a:cs typeface="Arial"/>
              </a:rPr>
              <a:t>have</a:t>
            </a:r>
            <a:r>
              <a:rPr sz="1600" spc="-30" dirty="0">
                <a:latin typeface="+mj-lt"/>
                <a:cs typeface="Arial"/>
              </a:rPr>
              <a:t> </a:t>
            </a:r>
            <a:r>
              <a:rPr sz="1600" dirty="0">
                <a:latin typeface="+mj-lt"/>
                <a:cs typeface="Arial"/>
              </a:rPr>
              <a:t>the</a:t>
            </a:r>
            <a:r>
              <a:rPr sz="1600" spc="-20" dirty="0">
                <a:latin typeface="+mj-lt"/>
                <a:cs typeface="Arial"/>
              </a:rPr>
              <a:t> </a:t>
            </a:r>
            <a:r>
              <a:rPr sz="1600" dirty="0">
                <a:latin typeface="+mj-lt"/>
                <a:cs typeface="Arial"/>
              </a:rPr>
              <a:t>loan</a:t>
            </a:r>
            <a:r>
              <a:rPr sz="1600" spc="-20" dirty="0">
                <a:latin typeface="+mj-lt"/>
                <a:cs typeface="Arial"/>
              </a:rPr>
              <a:t> </a:t>
            </a:r>
            <a:r>
              <a:rPr sz="1600" spc="-25" dirty="0">
                <a:latin typeface="+mj-lt"/>
                <a:cs typeface="Arial"/>
              </a:rPr>
              <a:t>be </a:t>
            </a:r>
            <a:r>
              <a:rPr sz="1600" dirty="0">
                <a:latin typeface="+mj-lt"/>
                <a:cs typeface="Arial"/>
              </a:rPr>
              <a:t>disbursed</a:t>
            </a:r>
            <a:r>
              <a:rPr sz="1600" spc="-60" dirty="0">
                <a:latin typeface="+mj-lt"/>
                <a:cs typeface="Arial"/>
              </a:rPr>
              <a:t> </a:t>
            </a:r>
            <a:r>
              <a:rPr sz="1600" dirty="0">
                <a:latin typeface="+mj-lt"/>
                <a:cs typeface="Arial"/>
              </a:rPr>
              <a:t>through</a:t>
            </a:r>
            <a:r>
              <a:rPr sz="1600" spc="-60" dirty="0">
                <a:latin typeface="+mj-lt"/>
                <a:cs typeface="Arial"/>
              </a:rPr>
              <a:t> </a:t>
            </a:r>
            <a:r>
              <a:rPr sz="1600" dirty="0">
                <a:latin typeface="+mj-lt"/>
                <a:cs typeface="Arial"/>
              </a:rPr>
              <a:t>the</a:t>
            </a:r>
            <a:r>
              <a:rPr sz="1600" spc="-10" dirty="0">
                <a:latin typeface="+mj-lt"/>
                <a:cs typeface="Arial"/>
              </a:rPr>
              <a:t> university.</a:t>
            </a:r>
            <a:endParaRPr sz="1600" dirty="0">
              <a:latin typeface="+mj-lt"/>
              <a:cs typeface="Arial"/>
            </a:endParaRPr>
          </a:p>
        </p:txBody>
      </p:sp>
      <p:pic>
        <p:nvPicPr>
          <p:cNvPr id="5" name="Picture 4" descr="Financial aid - Free people icons">
            <a:extLst>
              <a:ext uri="{FF2B5EF4-FFF2-40B4-BE49-F238E27FC236}">
                <a16:creationId xmlns:a16="http://schemas.microsoft.com/office/drawing/2014/main" id="{CA2E9480-DFC9-5409-9E31-B55309DE5E59}"/>
              </a:ext>
            </a:extLst>
          </p:cNvPr>
          <p:cNvPicPr>
            <a:picLocks noChangeAspect="1"/>
          </p:cNvPicPr>
          <p:nvPr/>
        </p:nvPicPr>
        <p:blipFill>
          <a:blip r:embed="rId2"/>
          <a:stretch>
            <a:fillRect/>
          </a:stretch>
        </p:blipFill>
        <p:spPr>
          <a:xfrm>
            <a:off x="1476071" y="4107340"/>
            <a:ext cx="1887823" cy="1887823"/>
          </a:xfrm>
          <a:prstGeom prst="rect">
            <a:avLst/>
          </a:prstGeom>
        </p:spPr>
      </p:pic>
    </p:spTree>
    <p:extLst>
      <p:ext uri="{BB962C8B-B14F-4D97-AF65-F5344CB8AC3E}">
        <p14:creationId xmlns:p14="http://schemas.microsoft.com/office/powerpoint/2010/main" val="899485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7"/>
          <p:cNvSpPr txBox="1">
            <a:spLocks noGrp="1"/>
          </p:cNvSpPr>
          <p:nvPr>
            <p:ph type="title"/>
          </p:nvPr>
        </p:nvSpPr>
        <p:spPr>
          <a:xfrm>
            <a:off x="685800" y="454335"/>
            <a:ext cx="7772400" cy="6858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dirty="0">
                <a:latin typeface="+mj-lt"/>
                <a:ea typeface="Calibri"/>
                <a:cs typeface="Calibri"/>
                <a:sym typeface="Calibri"/>
              </a:rPr>
              <a:t>Managed through The Office of Financial Aid &amp; Scholarships</a:t>
            </a:r>
            <a:endParaRPr dirty="0">
              <a:latin typeface="+mj-lt"/>
            </a:endParaRPr>
          </a:p>
        </p:txBody>
      </p:sp>
      <p:sp>
        <p:nvSpPr>
          <p:cNvPr id="126" name="Google Shape;126;p7"/>
          <p:cNvSpPr txBox="1">
            <a:spLocks noGrp="1"/>
          </p:cNvSpPr>
          <p:nvPr>
            <p:ph type="body" idx="1"/>
          </p:nvPr>
        </p:nvSpPr>
        <p:spPr>
          <a:xfrm>
            <a:off x="685800" y="1292535"/>
            <a:ext cx="3962400" cy="4574864"/>
          </a:xfrm>
          <a:prstGeom prst="rect">
            <a:avLst/>
          </a:prstGeom>
          <a:noFill/>
          <a:ln>
            <a:noFill/>
          </a:ln>
        </p:spPr>
        <p:txBody>
          <a:bodyPr spcFirstLastPara="1" wrap="square" lIns="91425" tIns="45700" rIns="91425" bIns="45700" anchor="t" anchorCtr="0">
            <a:noAutofit/>
          </a:bodyPr>
          <a:lstStyle/>
          <a:p>
            <a:pPr marL="342900" lvl="0" indent="-342900" algn="l" rtl="0">
              <a:lnSpc>
                <a:spcPct val="140000"/>
              </a:lnSpc>
              <a:spcBef>
                <a:spcPts val="0"/>
              </a:spcBef>
              <a:spcAft>
                <a:spcPts val="0"/>
              </a:spcAft>
              <a:buSzPts val="1620"/>
              <a:buChar char="&lt;"/>
            </a:pPr>
            <a:r>
              <a:rPr lang="en-US" sz="1300" b="1" dirty="0">
                <a:latin typeface="+mj-lt"/>
                <a:ea typeface="Calibri"/>
                <a:cs typeface="Calibri"/>
                <a:sym typeface="Calibri"/>
              </a:rPr>
              <a:t>Free Application for Federal Student Aid (FAFSA) &amp; California Dream Act Application (CADAA)</a:t>
            </a:r>
            <a:endParaRPr sz="1300" dirty="0">
              <a:latin typeface="+mj-lt"/>
            </a:endParaRPr>
          </a:p>
          <a:p>
            <a:pPr marL="742950" lvl="1" indent="-285750" algn="l" rtl="0">
              <a:lnSpc>
                <a:spcPct val="120000"/>
              </a:lnSpc>
              <a:spcBef>
                <a:spcPts val="280"/>
              </a:spcBef>
              <a:spcAft>
                <a:spcPts val="0"/>
              </a:spcAft>
              <a:buClr>
                <a:schemeClr val="dk1"/>
              </a:buClr>
              <a:buSzPts val="1400"/>
              <a:buFont typeface="Calibri"/>
              <a:buChar char="–"/>
            </a:pPr>
            <a:r>
              <a:rPr lang="en-US" sz="1300" dirty="0">
                <a:latin typeface="+mj-lt"/>
                <a:ea typeface="Calibri"/>
                <a:cs typeface="Calibri"/>
                <a:sym typeface="Calibri"/>
              </a:rPr>
              <a:t>Free and easy to apply</a:t>
            </a:r>
            <a:endParaRPr sz="1300" dirty="0">
              <a:latin typeface="+mj-lt"/>
            </a:endParaRPr>
          </a:p>
          <a:p>
            <a:pPr marL="742950" lvl="1" indent="-285750" algn="l" rtl="0">
              <a:lnSpc>
                <a:spcPct val="120000"/>
              </a:lnSpc>
              <a:spcBef>
                <a:spcPts val="280"/>
              </a:spcBef>
              <a:spcAft>
                <a:spcPts val="0"/>
              </a:spcAft>
              <a:buClr>
                <a:schemeClr val="dk1"/>
              </a:buClr>
              <a:buSzPts val="1400"/>
              <a:buFont typeface="Calibri"/>
              <a:buChar char="–"/>
            </a:pPr>
            <a:r>
              <a:rPr lang="en-US" sz="1300" dirty="0">
                <a:latin typeface="+mj-lt"/>
                <a:ea typeface="Calibri"/>
                <a:cs typeface="Calibri"/>
                <a:sym typeface="Calibri"/>
              </a:rPr>
              <a:t>If you don’t fill it out, you may miss out</a:t>
            </a:r>
            <a:endParaRPr sz="1300" dirty="0">
              <a:latin typeface="+mj-lt"/>
            </a:endParaRPr>
          </a:p>
          <a:p>
            <a:pPr marL="1143000" lvl="2" indent="-228600" algn="l" rtl="0">
              <a:lnSpc>
                <a:spcPct val="120000"/>
              </a:lnSpc>
              <a:spcBef>
                <a:spcPts val="280"/>
              </a:spcBef>
              <a:spcAft>
                <a:spcPts val="0"/>
              </a:spcAft>
              <a:buClr>
                <a:schemeClr val="dk1"/>
              </a:buClr>
              <a:buSzPts val="1400"/>
              <a:buFont typeface="Calibri"/>
              <a:buChar char="•"/>
            </a:pPr>
            <a:r>
              <a:rPr lang="en-US" sz="1300" dirty="0">
                <a:latin typeface="+mj-lt"/>
                <a:ea typeface="Calibri"/>
                <a:cs typeface="Calibri"/>
                <a:sym typeface="Calibri"/>
              </a:rPr>
              <a:t>Apply early</a:t>
            </a:r>
            <a:endParaRPr sz="1300" dirty="0">
              <a:latin typeface="+mj-lt"/>
            </a:endParaRPr>
          </a:p>
          <a:p>
            <a:pPr marL="1143000" lvl="2" indent="-228600" algn="l" rtl="0">
              <a:lnSpc>
                <a:spcPct val="120000"/>
              </a:lnSpc>
              <a:spcBef>
                <a:spcPts val="280"/>
              </a:spcBef>
              <a:spcAft>
                <a:spcPts val="0"/>
              </a:spcAft>
              <a:buClr>
                <a:schemeClr val="dk1"/>
              </a:buClr>
              <a:buSzPts val="1400"/>
              <a:buFont typeface="Calibri"/>
              <a:buChar char="•"/>
            </a:pPr>
            <a:r>
              <a:rPr lang="en-US" sz="1300" dirty="0">
                <a:latin typeface="+mj-lt"/>
                <a:ea typeface="Calibri"/>
                <a:cs typeface="Calibri"/>
                <a:sym typeface="Calibri"/>
              </a:rPr>
              <a:t>Apply yearly</a:t>
            </a:r>
            <a:endParaRPr sz="1300" dirty="0">
              <a:latin typeface="+mj-lt"/>
            </a:endParaRPr>
          </a:p>
          <a:p>
            <a:pPr marL="742950" lvl="1" indent="-285750" algn="l" rtl="0">
              <a:lnSpc>
                <a:spcPct val="120000"/>
              </a:lnSpc>
              <a:spcBef>
                <a:spcPts val="280"/>
              </a:spcBef>
              <a:spcAft>
                <a:spcPts val="0"/>
              </a:spcAft>
              <a:buClr>
                <a:schemeClr val="dk1"/>
              </a:buClr>
              <a:buSzPts val="1400"/>
              <a:buFont typeface="Calibri"/>
              <a:buChar char="–"/>
            </a:pPr>
            <a:r>
              <a:rPr lang="en-US" sz="1300" dirty="0">
                <a:latin typeface="+mj-lt"/>
                <a:ea typeface="Calibri"/>
                <a:cs typeface="Calibri"/>
                <a:sym typeface="Calibri"/>
              </a:rPr>
              <a:t>Federal Work Study</a:t>
            </a:r>
            <a:endParaRPr sz="1300" dirty="0">
              <a:latin typeface="+mj-lt"/>
            </a:endParaRPr>
          </a:p>
          <a:p>
            <a:pPr marL="342900" lvl="0" indent="-342900" algn="l" rtl="0">
              <a:lnSpc>
                <a:spcPct val="140000"/>
              </a:lnSpc>
              <a:spcBef>
                <a:spcPts val="360"/>
              </a:spcBef>
              <a:spcAft>
                <a:spcPts val="0"/>
              </a:spcAft>
              <a:buSzPts val="1620"/>
              <a:buChar char="&lt;"/>
            </a:pPr>
            <a:r>
              <a:rPr lang="en-US" sz="1300" b="1" dirty="0">
                <a:latin typeface="+mj-lt"/>
                <a:ea typeface="Calibri"/>
                <a:cs typeface="Calibri"/>
                <a:sym typeface="Calibri"/>
              </a:rPr>
              <a:t>Scholarships</a:t>
            </a:r>
            <a:endParaRPr sz="1300" b="1" dirty="0">
              <a:latin typeface="+mj-lt"/>
              <a:ea typeface="Calibri"/>
              <a:cs typeface="Calibri"/>
              <a:sym typeface="Calibri"/>
            </a:endParaRPr>
          </a:p>
          <a:p>
            <a:pPr marL="742950" lvl="1" indent="-285750" algn="l" rtl="0">
              <a:lnSpc>
                <a:spcPct val="120000"/>
              </a:lnSpc>
              <a:spcBef>
                <a:spcPts val="280"/>
              </a:spcBef>
              <a:spcAft>
                <a:spcPts val="0"/>
              </a:spcAft>
              <a:buClr>
                <a:schemeClr val="dk1"/>
              </a:buClr>
              <a:buSzPts val="1400"/>
              <a:buFont typeface="Calibri"/>
              <a:buChar char="–"/>
            </a:pPr>
            <a:r>
              <a:rPr lang="en-US" sz="1300" dirty="0">
                <a:latin typeface="+mj-lt"/>
                <a:ea typeface="Calibri"/>
                <a:cs typeface="Calibri"/>
                <a:sym typeface="Calibri"/>
              </a:rPr>
              <a:t>On Campus</a:t>
            </a:r>
            <a:endParaRPr sz="1300" dirty="0">
              <a:latin typeface="+mj-lt"/>
            </a:endParaRPr>
          </a:p>
          <a:p>
            <a:pPr marL="742950" lvl="1" indent="-285750" algn="l" rtl="0">
              <a:lnSpc>
                <a:spcPct val="120000"/>
              </a:lnSpc>
              <a:spcBef>
                <a:spcPts val="280"/>
              </a:spcBef>
              <a:spcAft>
                <a:spcPts val="0"/>
              </a:spcAft>
              <a:buClr>
                <a:schemeClr val="dk1"/>
              </a:buClr>
              <a:buSzPts val="1400"/>
              <a:buFont typeface="Calibri"/>
              <a:buChar char="–"/>
            </a:pPr>
            <a:r>
              <a:rPr lang="en-US" sz="1300" dirty="0">
                <a:latin typeface="+mj-lt"/>
                <a:ea typeface="Calibri"/>
                <a:cs typeface="Calibri"/>
                <a:sym typeface="Calibri"/>
              </a:rPr>
              <a:t>Department fellowships</a:t>
            </a:r>
            <a:endParaRPr sz="1300" dirty="0">
              <a:latin typeface="+mj-lt"/>
            </a:endParaRPr>
          </a:p>
          <a:p>
            <a:pPr marL="742950" lvl="1" indent="-285750" algn="l" rtl="0">
              <a:lnSpc>
                <a:spcPct val="120000"/>
              </a:lnSpc>
              <a:spcBef>
                <a:spcPts val="280"/>
              </a:spcBef>
              <a:spcAft>
                <a:spcPts val="0"/>
              </a:spcAft>
              <a:buClr>
                <a:schemeClr val="dk1"/>
              </a:buClr>
              <a:buSzPts val="1400"/>
              <a:buFont typeface="Calibri"/>
              <a:buChar char="–"/>
            </a:pPr>
            <a:r>
              <a:rPr lang="en-US" sz="1300" dirty="0">
                <a:latin typeface="+mj-lt"/>
                <a:ea typeface="Calibri"/>
                <a:cs typeface="Calibri"/>
                <a:sym typeface="Calibri"/>
              </a:rPr>
              <a:t>Off Campus Scholarship Search Engines</a:t>
            </a:r>
            <a:endParaRPr sz="1300" dirty="0">
              <a:latin typeface="+mj-lt"/>
            </a:endParaRPr>
          </a:p>
          <a:p>
            <a:pPr marL="1143000" lvl="2" indent="-228600" algn="l" rtl="0">
              <a:lnSpc>
                <a:spcPct val="120000"/>
              </a:lnSpc>
              <a:spcBef>
                <a:spcPts val="280"/>
              </a:spcBef>
              <a:spcAft>
                <a:spcPts val="0"/>
              </a:spcAft>
              <a:buClr>
                <a:schemeClr val="dk1"/>
              </a:buClr>
              <a:buSzPts val="1400"/>
              <a:buFont typeface="Calibri"/>
              <a:buChar char="•"/>
            </a:pPr>
            <a:r>
              <a:rPr lang="en-US" sz="1300" u="sng" dirty="0" err="1">
                <a:solidFill>
                  <a:schemeClr val="hlink"/>
                </a:solidFill>
                <a:latin typeface="+mj-lt"/>
                <a:ea typeface="Calibri"/>
                <a:cs typeface="Calibri"/>
                <a:sym typeface="Calibri"/>
                <a:hlinkClick r:id="rId3"/>
              </a:rPr>
              <a:t>FastWEB</a:t>
            </a:r>
            <a:r>
              <a:rPr lang="en-US" sz="1300" dirty="0">
                <a:latin typeface="+mj-lt"/>
                <a:ea typeface="Calibri"/>
                <a:cs typeface="Calibri"/>
                <a:sym typeface="Calibri"/>
              </a:rPr>
              <a:t> </a:t>
            </a:r>
            <a:endParaRPr sz="1300" dirty="0">
              <a:latin typeface="+mj-lt"/>
            </a:endParaRPr>
          </a:p>
          <a:p>
            <a:pPr marL="1143000" lvl="2" indent="-228600" algn="l" rtl="0">
              <a:lnSpc>
                <a:spcPct val="120000"/>
              </a:lnSpc>
              <a:spcBef>
                <a:spcPts val="280"/>
              </a:spcBef>
              <a:spcAft>
                <a:spcPts val="0"/>
              </a:spcAft>
              <a:buClr>
                <a:schemeClr val="dk1"/>
              </a:buClr>
              <a:buSzPts val="1400"/>
              <a:buFont typeface="Calibri"/>
              <a:buChar char="•"/>
            </a:pPr>
            <a:r>
              <a:rPr lang="en-US" sz="1300" u="sng" dirty="0" err="1">
                <a:solidFill>
                  <a:schemeClr val="hlink"/>
                </a:solidFill>
                <a:latin typeface="+mj-lt"/>
                <a:ea typeface="Calibri"/>
                <a:cs typeface="Calibri"/>
                <a:sym typeface="Calibri"/>
                <a:hlinkClick r:id="rId4"/>
              </a:rPr>
              <a:t>iGrad</a:t>
            </a:r>
            <a:r>
              <a:rPr lang="en-US" sz="1300" u="sng" dirty="0">
                <a:solidFill>
                  <a:schemeClr val="hlink"/>
                </a:solidFill>
                <a:latin typeface="+mj-lt"/>
                <a:ea typeface="Calibri"/>
                <a:cs typeface="Calibri"/>
                <a:sym typeface="Calibri"/>
                <a:hlinkClick r:id="rId4"/>
              </a:rPr>
              <a:t> Scholarship Search engine</a:t>
            </a:r>
            <a:endParaRPr sz="1300" dirty="0">
              <a:latin typeface="+mj-lt"/>
              <a:ea typeface="Calibri"/>
              <a:cs typeface="Calibri"/>
              <a:sym typeface="Calibri"/>
            </a:endParaRPr>
          </a:p>
          <a:p>
            <a:pPr marL="1143000" lvl="2" indent="-228600" algn="l" rtl="0">
              <a:lnSpc>
                <a:spcPct val="120000"/>
              </a:lnSpc>
              <a:spcBef>
                <a:spcPts val="280"/>
              </a:spcBef>
              <a:spcAft>
                <a:spcPts val="0"/>
              </a:spcAft>
              <a:buClr>
                <a:schemeClr val="dk1"/>
              </a:buClr>
              <a:buSzPts val="1400"/>
              <a:buFont typeface="Calibri"/>
              <a:buChar char="•"/>
            </a:pPr>
            <a:r>
              <a:rPr lang="en-US" sz="1300" u="sng" dirty="0">
                <a:solidFill>
                  <a:schemeClr val="hlink"/>
                </a:solidFill>
                <a:latin typeface="+mj-lt"/>
                <a:ea typeface="Calibri"/>
                <a:cs typeface="Calibri"/>
                <a:sym typeface="Calibri"/>
                <a:hlinkClick r:id="rId5"/>
              </a:rPr>
              <a:t>Scholarships.com</a:t>
            </a:r>
            <a:r>
              <a:rPr lang="en-US" sz="1300" dirty="0">
                <a:latin typeface="+mj-lt"/>
                <a:ea typeface="Calibri"/>
                <a:cs typeface="Calibri"/>
                <a:sym typeface="Calibri"/>
              </a:rPr>
              <a:t> </a:t>
            </a:r>
            <a:endParaRPr sz="1300" dirty="0">
              <a:latin typeface="+mj-lt"/>
              <a:ea typeface="Calibri"/>
              <a:cs typeface="Calibri"/>
              <a:sym typeface="Calibri"/>
            </a:endParaRPr>
          </a:p>
        </p:txBody>
      </p:sp>
      <p:sp>
        <p:nvSpPr>
          <p:cNvPr id="127" name="Google Shape;127;p7"/>
          <p:cNvSpPr txBox="1">
            <a:spLocks noGrp="1"/>
          </p:cNvSpPr>
          <p:nvPr>
            <p:ph type="body" idx="2"/>
          </p:nvPr>
        </p:nvSpPr>
        <p:spPr>
          <a:xfrm>
            <a:off x="4648200" y="1292535"/>
            <a:ext cx="3962400" cy="4727264"/>
          </a:xfrm>
          <a:prstGeom prst="rect">
            <a:avLst/>
          </a:prstGeom>
          <a:noFill/>
          <a:ln>
            <a:noFill/>
          </a:ln>
        </p:spPr>
        <p:txBody>
          <a:bodyPr spcFirstLastPara="1" wrap="square" lIns="91425" tIns="45700" rIns="91425" bIns="45700" anchor="t" anchorCtr="0">
            <a:noAutofit/>
          </a:bodyPr>
          <a:lstStyle/>
          <a:p>
            <a:pPr marL="342900" lvl="0" indent="-342900" algn="l" rtl="0">
              <a:lnSpc>
                <a:spcPct val="140000"/>
              </a:lnSpc>
              <a:spcBef>
                <a:spcPts val="0"/>
              </a:spcBef>
              <a:spcAft>
                <a:spcPts val="0"/>
              </a:spcAft>
              <a:buSzPts val="1620"/>
              <a:buChar char="&lt;"/>
            </a:pPr>
            <a:r>
              <a:rPr lang="en-US" sz="1300" b="1" dirty="0">
                <a:latin typeface="+mj-lt"/>
                <a:ea typeface="Calibri"/>
                <a:cs typeface="Calibri"/>
                <a:sym typeface="Calibri"/>
              </a:rPr>
              <a:t>State University Grant (SUG)</a:t>
            </a:r>
            <a:endParaRPr sz="1300" dirty="0">
              <a:latin typeface="+mj-lt"/>
            </a:endParaRPr>
          </a:p>
          <a:p>
            <a:pPr marL="742950" lvl="1" indent="-285750" algn="l" rtl="0">
              <a:lnSpc>
                <a:spcPct val="120000"/>
              </a:lnSpc>
              <a:spcBef>
                <a:spcPts val="280"/>
              </a:spcBef>
              <a:spcAft>
                <a:spcPts val="0"/>
              </a:spcAft>
              <a:buClr>
                <a:schemeClr val="dk1"/>
              </a:buClr>
              <a:buSzPts val="1400"/>
              <a:buFont typeface="Calibri"/>
              <a:buChar char="–"/>
            </a:pPr>
            <a:r>
              <a:rPr lang="en-US" sz="1300" dirty="0">
                <a:latin typeface="+mj-lt"/>
                <a:ea typeface="Calibri"/>
                <a:cs typeface="Calibri"/>
                <a:sym typeface="Calibri"/>
              </a:rPr>
              <a:t>The maximum annual SUG award is up to the tuition/fee</a:t>
            </a:r>
            <a:endParaRPr sz="1300" dirty="0">
              <a:latin typeface="+mj-lt"/>
            </a:endParaRPr>
          </a:p>
          <a:p>
            <a:pPr marL="742950" lvl="1" indent="-285750" algn="l" rtl="0">
              <a:lnSpc>
                <a:spcPct val="120000"/>
              </a:lnSpc>
              <a:spcBef>
                <a:spcPts val="280"/>
              </a:spcBef>
              <a:spcAft>
                <a:spcPts val="0"/>
              </a:spcAft>
              <a:buClr>
                <a:schemeClr val="dk1"/>
              </a:buClr>
              <a:buSzPts val="1400"/>
              <a:buFont typeface="Calibri"/>
              <a:buChar char="–"/>
            </a:pPr>
            <a:r>
              <a:rPr lang="en-US" sz="1300" dirty="0">
                <a:latin typeface="+mj-lt"/>
                <a:ea typeface="Calibri"/>
                <a:cs typeface="Calibri"/>
                <a:sym typeface="Calibri"/>
              </a:rPr>
              <a:t>Does not cover additional campus charges </a:t>
            </a:r>
            <a:endParaRPr sz="1300" dirty="0">
              <a:latin typeface="+mj-lt"/>
            </a:endParaRPr>
          </a:p>
          <a:p>
            <a:pPr marL="742950" lvl="1" indent="-285750" algn="l" rtl="0">
              <a:lnSpc>
                <a:spcPct val="120000"/>
              </a:lnSpc>
              <a:spcBef>
                <a:spcPts val="280"/>
              </a:spcBef>
              <a:spcAft>
                <a:spcPts val="0"/>
              </a:spcAft>
              <a:buClr>
                <a:schemeClr val="dk1"/>
              </a:buClr>
              <a:buSzPts val="1400"/>
              <a:buFont typeface="Calibri"/>
              <a:buChar char="–"/>
            </a:pPr>
            <a:r>
              <a:rPr lang="en-US" sz="1300" b="1" i="1" dirty="0">
                <a:latin typeface="+mj-lt"/>
                <a:ea typeface="Calibri"/>
                <a:cs typeface="Calibri"/>
                <a:sym typeface="Calibri"/>
              </a:rPr>
              <a:t>Limited funding and based on availability of funding at time of review</a:t>
            </a:r>
            <a:endParaRPr sz="1300" dirty="0">
              <a:latin typeface="+mj-lt"/>
            </a:endParaRPr>
          </a:p>
          <a:p>
            <a:pPr marL="742950" lvl="1" indent="-285750" algn="l" rtl="0">
              <a:lnSpc>
                <a:spcPct val="120000"/>
              </a:lnSpc>
              <a:spcBef>
                <a:spcPts val="280"/>
              </a:spcBef>
              <a:spcAft>
                <a:spcPts val="0"/>
              </a:spcAft>
              <a:buClr>
                <a:schemeClr val="dk1"/>
              </a:buClr>
              <a:buSzPts val="1400"/>
              <a:buFont typeface="Calibri"/>
              <a:buChar char="–"/>
            </a:pPr>
            <a:r>
              <a:rPr lang="en-US" sz="1300" dirty="0">
                <a:latin typeface="+mj-lt"/>
                <a:ea typeface="Calibri"/>
                <a:cs typeface="Calibri"/>
                <a:sym typeface="Calibri"/>
              </a:rPr>
              <a:t>May not receive a SUG if you are receiving another type of aid that pays your tuition fee costs.</a:t>
            </a:r>
            <a:endParaRPr sz="1300" dirty="0">
              <a:latin typeface="+mj-lt"/>
            </a:endParaRPr>
          </a:p>
        </p:txBody>
      </p:sp>
      <p:pic>
        <p:nvPicPr>
          <p:cNvPr id="3" name="Google Shape;128;p7" descr="Opportunity Ahead&#10;&#10;AI-generated content may be incorrect.">
            <a:extLst>
              <a:ext uri="{FF2B5EF4-FFF2-40B4-BE49-F238E27FC236}">
                <a16:creationId xmlns:a16="http://schemas.microsoft.com/office/drawing/2014/main" id="{4BA4B075-FA11-F9D1-83A4-970FDA6F742C}"/>
              </a:ext>
            </a:extLst>
          </p:cNvPr>
          <p:cNvPicPr preferRelativeResize="0"/>
          <p:nvPr/>
        </p:nvPicPr>
        <p:blipFill rotWithShape="1">
          <a:blip r:embed="rId6">
            <a:alphaModFix/>
          </a:blip>
          <a:srcRect/>
          <a:stretch/>
        </p:blipFill>
        <p:spPr>
          <a:xfrm>
            <a:off x="5922389" y="4306803"/>
            <a:ext cx="1846574" cy="162648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823304" y="-126358"/>
            <a:ext cx="7420046" cy="1469050"/>
          </a:xfrm>
          <a:prstGeom prst="rect">
            <a:avLst/>
          </a:prstGeom>
        </p:spPr>
        <p:txBody>
          <a:bodyPr vert="horz" wrap="square" lIns="0" tIns="466783" rIns="0" bIns="0" rtlCol="0">
            <a:spAutoFit/>
          </a:bodyPr>
          <a:lstStyle/>
          <a:p>
            <a:pPr marL="68580">
              <a:spcBef>
                <a:spcPts val="100"/>
              </a:spcBef>
              <a:buClr>
                <a:schemeClr val="accent1"/>
              </a:buClr>
              <a:buSzPts val="2520"/>
            </a:pPr>
            <a:r>
              <a:rPr lang="en-US" dirty="0">
                <a:latin typeface="+mj-lt"/>
                <a:ea typeface="Calibri"/>
                <a:cs typeface="Calibri"/>
                <a:sym typeface="Calibri"/>
              </a:rPr>
              <a:t>Free Application for Federal Student Aid (FAFSA)</a:t>
            </a:r>
            <a:endParaRPr spc="-10" dirty="0">
              <a:latin typeface="+mj-lt"/>
            </a:endParaRPr>
          </a:p>
        </p:txBody>
      </p:sp>
      <p:sp>
        <p:nvSpPr>
          <p:cNvPr id="3" name="object 3"/>
          <p:cNvSpPr txBox="1"/>
          <p:nvPr/>
        </p:nvSpPr>
        <p:spPr>
          <a:xfrm>
            <a:off x="562240" y="1696187"/>
            <a:ext cx="4001135" cy="3664593"/>
          </a:xfrm>
          <a:prstGeom prst="rect">
            <a:avLst/>
          </a:prstGeom>
        </p:spPr>
        <p:txBody>
          <a:bodyPr vert="horz" wrap="square" lIns="0" tIns="12700" rIns="0" bIns="0" rtlCol="0">
            <a:spAutoFit/>
          </a:bodyPr>
          <a:lstStyle/>
          <a:p>
            <a:pPr marL="299085" marR="207645" indent="-287020">
              <a:lnSpc>
                <a:spcPct val="140000"/>
              </a:lnSpc>
              <a:spcBef>
                <a:spcPts val="100"/>
              </a:spcBef>
              <a:buClr>
                <a:srgbClr val="0057B3"/>
              </a:buClr>
              <a:buSzPct val="81250"/>
              <a:buChar char="•"/>
              <a:tabLst>
                <a:tab pos="299085" algn="l"/>
              </a:tabLst>
            </a:pPr>
            <a:r>
              <a:rPr sz="1600" dirty="0">
                <a:latin typeface="Arial"/>
                <a:cs typeface="Arial"/>
              </a:rPr>
              <a:t>Collects</a:t>
            </a:r>
            <a:r>
              <a:rPr sz="1600" spc="-50" dirty="0">
                <a:latin typeface="Arial"/>
                <a:cs typeface="Arial"/>
              </a:rPr>
              <a:t> </a:t>
            </a:r>
            <a:r>
              <a:rPr sz="1600" dirty="0">
                <a:latin typeface="Arial"/>
                <a:cs typeface="Arial"/>
              </a:rPr>
              <a:t>family’s</a:t>
            </a:r>
            <a:r>
              <a:rPr sz="1600" spc="-15" dirty="0">
                <a:latin typeface="Arial"/>
                <a:cs typeface="Arial"/>
              </a:rPr>
              <a:t> </a:t>
            </a:r>
            <a:r>
              <a:rPr sz="1600" dirty="0">
                <a:latin typeface="Arial"/>
                <a:cs typeface="Arial"/>
              </a:rPr>
              <a:t>personal</a:t>
            </a:r>
            <a:r>
              <a:rPr sz="1600" spc="-30" dirty="0">
                <a:latin typeface="Arial"/>
                <a:cs typeface="Arial"/>
              </a:rPr>
              <a:t> </a:t>
            </a:r>
            <a:r>
              <a:rPr sz="1600" dirty="0">
                <a:latin typeface="Arial"/>
                <a:cs typeface="Arial"/>
              </a:rPr>
              <a:t>and</a:t>
            </a:r>
            <a:r>
              <a:rPr sz="1600" spc="-30" dirty="0">
                <a:latin typeface="Arial"/>
                <a:cs typeface="Arial"/>
              </a:rPr>
              <a:t> </a:t>
            </a:r>
            <a:r>
              <a:rPr sz="1600" spc="-10" dirty="0">
                <a:latin typeface="Arial"/>
                <a:cs typeface="Arial"/>
              </a:rPr>
              <a:t>financial </a:t>
            </a:r>
            <a:r>
              <a:rPr sz="1600" dirty="0">
                <a:latin typeface="Arial"/>
                <a:cs typeface="Arial"/>
              </a:rPr>
              <a:t>information</a:t>
            </a:r>
            <a:r>
              <a:rPr sz="1600" spc="-30" dirty="0">
                <a:latin typeface="Arial"/>
                <a:cs typeface="Arial"/>
              </a:rPr>
              <a:t> </a:t>
            </a:r>
            <a:r>
              <a:rPr sz="1600" dirty="0">
                <a:latin typeface="Arial"/>
                <a:cs typeface="Arial"/>
              </a:rPr>
              <a:t>used</a:t>
            </a:r>
            <a:r>
              <a:rPr sz="1600" spc="-35" dirty="0">
                <a:latin typeface="Arial"/>
                <a:cs typeface="Arial"/>
              </a:rPr>
              <a:t> </a:t>
            </a:r>
            <a:r>
              <a:rPr sz="1600" dirty="0">
                <a:latin typeface="Arial"/>
                <a:cs typeface="Arial"/>
              </a:rPr>
              <a:t>to</a:t>
            </a:r>
            <a:r>
              <a:rPr sz="1600" spc="-30" dirty="0">
                <a:latin typeface="Arial"/>
                <a:cs typeface="Arial"/>
              </a:rPr>
              <a:t> </a:t>
            </a:r>
            <a:r>
              <a:rPr sz="1600" dirty="0">
                <a:latin typeface="Arial"/>
                <a:cs typeface="Arial"/>
              </a:rPr>
              <a:t>calculate</a:t>
            </a:r>
            <a:r>
              <a:rPr sz="1600" spc="-55" dirty="0">
                <a:latin typeface="Arial"/>
                <a:cs typeface="Arial"/>
              </a:rPr>
              <a:t> </a:t>
            </a:r>
            <a:r>
              <a:rPr sz="1600" spc="-10" dirty="0">
                <a:latin typeface="Arial"/>
                <a:cs typeface="Arial"/>
              </a:rPr>
              <a:t>financial </a:t>
            </a:r>
            <a:r>
              <a:rPr sz="1600" dirty="0">
                <a:latin typeface="Arial"/>
                <a:cs typeface="Arial"/>
              </a:rPr>
              <a:t>strength</a:t>
            </a:r>
            <a:r>
              <a:rPr sz="1600" spc="-25" dirty="0">
                <a:latin typeface="Arial"/>
                <a:cs typeface="Arial"/>
              </a:rPr>
              <a:t> </a:t>
            </a:r>
            <a:r>
              <a:rPr sz="1600" dirty="0">
                <a:latin typeface="Arial"/>
                <a:cs typeface="Arial"/>
              </a:rPr>
              <a:t>of</a:t>
            </a:r>
            <a:r>
              <a:rPr sz="1600" spc="-35" dirty="0">
                <a:latin typeface="Arial"/>
                <a:cs typeface="Arial"/>
              </a:rPr>
              <a:t> </a:t>
            </a:r>
            <a:r>
              <a:rPr sz="1600" dirty="0">
                <a:latin typeface="Arial"/>
                <a:cs typeface="Arial"/>
              </a:rPr>
              <a:t>the</a:t>
            </a:r>
            <a:r>
              <a:rPr sz="1600" spc="-35" dirty="0">
                <a:latin typeface="Arial"/>
                <a:cs typeface="Arial"/>
              </a:rPr>
              <a:t> </a:t>
            </a:r>
            <a:r>
              <a:rPr sz="1600" dirty="0">
                <a:latin typeface="Arial"/>
                <a:cs typeface="Arial"/>
              </a:rPr>
              <a:t>household</a:t>
            </a:r>
            <a:r>
              <a:rPr sz="1600" spc="-55" dirty="0">
                <a:latin typeface="Arial"/>
                <a:cs typeface="Arial"/>
              </a:rPr>
              <a:t> </a:t>
            </a:r>
            <a:r>
              <a:rPr sz="1600" spc="-20" dirty="0">
                <a:latin typeface="Arial"/>
                <a:cs typeface="Arial"/>
              </a:rPr>
              <a:t>(SAI)</a:t>
            </a:r>
            <a:endParaRPr sz="1600" dirty="0">
              <a:latin typeface="Arial"/>
              <a:cs typeface="Arial"/>
            </a:endParaRPr>
          </a:p>
          <a:p>
            <a:pPr marL="299085" marR="5080" indent="-287020">
              <a:lnSpc>
                <a:spcPct val="140000"/>
              </a:lnSpc>
              <a:spcBef>
                <a:spcPts val="300"/>
              </a:spcBef>
              <a:buClr>
                <a:srgbClr val="0057B3"/>
              </a:buClr>
              <a:buSzPct val="81250"/>
              <a:buChar char="•"/>
              <a:tabLst>
                <a:tab pos="299085" algn="l"/>
              </a:tabLst>
            </a:pPr>
            <a:r>
              <a:rPr sz="1600" dirty="0">
                <a:latin typeface="Arial"/>
                <a:cs typeface="Arial"/>
              </a:rPr>
              <a:t>For</a:t>
            </a:r>
            <a:r>
              <a:rPr sz="1600" spc="-20" dirty="0">
                <a:latin typeface="Arial"/>
                <a:cs typeface="Arial"/>
              </a:rPr>
              <a:t> </a:t>
            </a:r>
            <a:r>
              <a:rPr sz="1600" dirty="0">
                <a:latin typeface="Arial"/>
                <a:cs typeface="Arial"/>
              </a:rPr>
              <a:t>U.S.</a:t>
            </a:r>
            <a:r>
              <a:rPr sz="1600" spc="-15" dirty="0">
                <a:latin typeface="Arial"/>
                <a:cs typeface="Arial"/>
              </a:rPr>
              <a:t> </a:t>
            </a:r>
            <a:r>
              <a:rPr sz="1600" dirty="0">
                <a:latin typeface="Arial"/>
                <a:cs typeface="Arial"/>
              </a:rPr>
              <a:t>Citizens</a:t>
            </a:r>
            <a:r>
              <a:rPr sz="1600" spc="-35" dirty="0">
                <a:latin typeface="Arial"/>
                <a:cs typeface="Arial"/>
              </a:rPr>
              <a:t> </a:t>
            </a:r>
            <a:r>
              <a:rPr sz="1600" dirty="0">
                <a:latin typeface="Arial"/>
                <a:cs typeface="Arial"/>
              </a:rPr>
              <a:t>and</a:t>
            </a:r>
            <a:r>
              <a:rPr sz="1600" spc="-30" dirty="0">
                <a:latin typeface="Arial"/>
                <a:cs typeface="Arial"/>
              </a:rPr>
              <a:t> </a:t>
            </a:r>
            <a:r>
              <a:rPr sz="1600" dirty="0">
                <a:latin typeface="Arial"/>
                <a:cs typeface="Arial"/>
              </a:rPr>
              <a:t>eligible</a:t>
            </a:r>
            <a:r>
              <a:rPr sz="1600" spc="-60" dirty="0">
                <a:latin typeface="Arial"/>
                <a:cs typeface="Arial"/>
              </a:rPr>
              <a:t> </a:t>
            </a:r>
            <a:r>
              <a:rPr sz="1600" spc="-20" dirty="0">
                <a:latin typeface="Arial"/>
                <a:cs typeface="Arial"/>
              </a:rPr>
              <a:t>non-</a:t>
            </a:r>
            <a:r>
              <a:rPr sz="1600" dirty="0">
                <a:latin typeface="Arial"/>
                <a:cs typeface="Arial"/>
              </a:rPr>
              <a:t>citizens,</a:t>
            </a:r>
            <a:r>
              <a:rPr sz="1600" spc="-45" dirty="0">
                <a:latin typeface="Arial"/>
                <a:cs typeface="Arial"/>
              </a:rPr>
              <a:t> </a:t>
            </a:r>
            <a:r>
              <a:rPr sz="1600" dirty="0">
                <a:latin typeface="Arial"/>
                <a:cs typeface="Arial"/>
              </a:rPr>
              <a:t>assesses</a:t>
            </a:r>
            <a:r>
              <a:rPr sz="1600" spc="-45" dirty="0">
                <a:latin typeface="Arial"/>
                <a:cs typeface="Arial"/>
              </a:rPr>
              <a:t> </a:t>
            </a:r>
            <a:r>
              <a:rPr sz="1600" dirty="0">
                <a:latin typeface="Arial"/>
                <a:cs typeface="Arial"/>
              </a:rPr>
              <a:t>eligibility</a:t>
            </a:r>
            <a:r>
              <a:rPr sz="1600" spc="-45" dirty="0">
                <a:latin typeface="Arial"/>
                <a:cs typeface="Arial"/>
              </a:rPr>
              <a:t> </a:t>
            </a:r>
            <a:r>
              <a:rPr sz="1600" dirty="0">
                <a:latin typeface="Arial"/>
                <a:cs typeface="Arial"/>
              </a:rPr>
              <a:t>for</a:t>
            </a:r>
            <a:r>
              <a:rPr sz="1600" spc="-15" dirty="0">
                <a:latin typeface="Arial"/>
                <a:cs typeface="Arial"/>
              </a:rPr>
              <a:t> </a:t>
            </a:r>
            <a:r>
              <a:rPr sz="1600" dirty="0">
                <a:latin typeface="Arial"/>
                <a:cs typeface="Arial"/>
              </a:rPr>
              <a:t>loans</a:t>
            </a:r>
            <a:r>
              <a:rPr sz="1600" spc="-35" dirty="0">
                <a:latin typeface="Arial"/>
                <a:cs typeface="Arial"/>
              </a:rPr>
              <a:t> </a:t>
            </a:r>
            <a:r>
              <a:rPr sz="1600" spc="-25" dirty="0">
                <a:latin typeface="Arial"/>
                <a:cs typeface="Arial"/>
              </a:rPr>
              <a:t>and </a:t>
            </a:r>
            <a:r>
              <a:rPr sz="1600" dirty="0">
                <a:latin typeface="Arial"/>
                <a:cs typeface="Arial"/>
              </a:rPr>
              <a:t>federal</a:t>
            </a:r>
            <a:r>
              <a:rPr sz="1600" spc="-20" dirty="0">
                <a:latin typeface="Arial"/>
                <a:cs typeface="Arial"/>
              </a:rPr>
              <a:t> </a:t>
            </a:r>
            <a:r>
              <a:rPr sz="1600" dirty="0">
                <a:latin typeface="Arial"/>
                <a:cs typeface="Arial"/>
              </a:rPr>
              <a:t>and</a:t>
            </a:r>
            <a:r>
              <a:rPr sz="1600" spc="-40" dirty="0">
                <a:latin typeface="Arial"/>
                <a:cs typeface="Arial"/>
              </a:rPr>
              <a:t> </a:t>
            </a:r>
            <a:r>
              <a:rPr sz="1600" dirty="0">
                <a:latin typeface="Arial"/>
                <a:cs typeface="Arial"/>
              </a:rPr>
              <a:t>state</a:t>
            </a:r>
            <a:r>
              <a:rPr sz="1600" spc="-25" dirty="0">
                <a:latin typeface="Arial"/>
                <a:cs typeface="Arial"/>
              </a:rPr>
              <a:t> </a:t>
            </a:r>
            <a:r>
              <a:rPr sz="1600" spc="-10" dirty="0">
                <a:latin typeface="Arial"/>
                <a:cs typeface="Arial"/>
              </a:rPr>
              <a:t>grants</a:t>
            </a:r>
            <a:endParaRPr sz="1600" dirty="0">
              <a:latin typeface="Arial"/>
              <a:cs typeface="Arial"/>
            </a:endParaRPr>
          </a:p>
          <a:p>
            <a:pPr marL="299085" indent="-286385">
              <a:lnSpc>
                <a:spcPct val="100000"/>
              </a:lnSpc>
              <a:spcBef>
                <a:spcPts val="1070"/>
              </a:spcBef>
              <a:buClr>
                <a:srgbClr val="0057B3"/>
              </a:buClr>
              <a:buSzPct val="81250"/>
              <a:buChar char="•"/>
              <a:tabLst>
                <a:tab pos="299085" algn="l"/>
              </a:tabLst>
            </a:pPr>
            <a:r>
              <a:rPr sz="1600" dirty="0">
                <a:latin typeface="Arial"/>
                <a:cs typeface="Arial"/>
              </a:rPr>
              <a:t>Opened</a:t>
            </a:r>
            <a:r>
              <a:rPr sz="1600" spc="-15" dirty="0">
                <a:latin typeface="Arial"/>
                <a:cs typeface="Arial"/>
              </a:rPr>
              <a:t> </a:t>
            </a:r>
            <a:r>
              <a:rPr sz="1600" dirty="0">
                <a:latin typeface="Arial"/>
                <a:cs typeface="Arial"/>
              </a:rPr>
              <a:t>on</a:t>
            </a:r>
            <a:r>
              <a:rPr sz="1600" spc="-15" dirty="0">
                <a:latin typeface="Arial"/>
                <a:cs typeface="Arial"/>
              </a:rPr>
              <a:t> </a:t>
            </a:r>
            <a:r>
              <a:rPr lang="en-US" sz="1600" b="1" spc="-10" dirty="0">
                <a:latin typeface="Arial"/>
                <a:cs typeface="Arial"/>
              </a:rPr>
              <a:t>11/16/2026 (planned)</a:t>
            </a:r>
            <a:endParaRPr sz="1600" dirty="0">
              <a:latin typeface="Arial"/>
              <a:cs typeface="Arial"/>
            </a:endParaRPr>
          </a:p>
          <a:p>
            <a:pPr marL="299085" marR="467995" indent="-287020">
              <a:lnSpc>
                <a:spcPct val="140000"/>
              </a:lnSpc>
              <a:spcBef>
                <a:spcPts val="300"/>
              </a:spcBef>
              <a:buClr>
                <a:srgbClr val="0057B3"/>
              </a:buClr>
              <a:buSzPct val="81250"/>
              <a:buChar char="•"/>
              <a:tabLst>
                <a:tab pos="299085" algn="l"/>
              </a:tabLst>
            </a:pPr>
            <a:r>
              <a:rPr sz="1600" dirty="0">
                <a:latin typeface="Arial"/>
                <a:cs typeface="Arial"/>
              </a:rPr>
              <a:t>Using</a:t>
            </a:r>
            <a:r>
              <a:rPr sz="1600" spc="-35" dirty="0">
                <a:latin typeface="Arial"/>
                <a:cs typeface="Arial"/>
              </a:rPr>
              <a:t> </a:t>
            </a:r>
            <a:r>
              <a:rPr sz="1600" dirty="0">
                <a:latin typeface="Arial"/>
                <a:cs typeface="Arial"/>
              </a:rPr>
              <a:t>202</a:t>
            </a:r>
            <a:r>
              <a:rPr lang="en-US" sz="1600" dirty="0">
                <a:latin typeface="Arial"/>
                <a:cs typeface="Arial"/>
              </a:rPr>
              <a:t>5</a:t>
            </a:r>
            <a:r>
              <a:rPr sz="1600" spc="-30" dirty="0">
                <a:latin typeface="Arial"/>
                <a:cs typeface="Arial"/>
              </a:rPr>
              <a:t> </a:t>
            </a:r>
            <a:r>
              <a:rPr sz="1600" dirty="0">
                <a:latin typeface="Arial"/>
                <a:cs typeface="Arial"/>
              </a:rPr>
              <a:t>Tax</a:t>
            </a:r>
            <a:r>
              <a:rPr sz="1600" spc="-5" dirty="0">
                <a:latin typeface="Arial"/>
                <a:cs typeface="Arial"/>
              </a:rPr>
              <a:t> </a:t>
            </a:r>
            <a:r>
              <a:rPr sz="1600" spc="-20" dirty="0">
                <a:latin typeface="Arial"/>
                <a:cs typeface="Arial"/>
              </a:rPr>
              <a:t>Year </a:t>
            </a:r>
            <a:r>
              <a:rPr sz="1600" spc="-10" dirty="0">
                <a:latin typeface="Arial"/>
                <a:cs typeface="Arial"/>
              </a:rPr>
              <a:t>Income</a:t>
            </a:r>
            <a:endParaRPr sz="1600" dirty="0">
              <a:latin typeface="Arial"/>
              <a:cs typeface="Arial"/>
            </a:endParaRPr>
          </a:p>
          <a:p>
            <a:pPr marL="299085" indent="-286385">
              <a:lnSpc>
                <a:spcPct val="100000"/>
              </a:lnSpc>
              <a:spcBef>
                <a:spcPts val="1065"/>
              </a:spcBef>
              <a:buClr>
                <a:srgbClr val="0057B3"/>
              </a:buClr>
              <a:buSzPct val="81250"/>
              <a:buFont typeface="Arial"/>
              <a:buChar char="•"/>
              <a:tabLst>
                <a:tab pos="299085" algn="l"/>
              </a:tabLst>
            </a:pPr>
            <a:r>
              <a:rPr sz="1600" b="1" dirty="0">
                <a:latin typeface="Arial"/>
                <a:cs typeface="Arial"/>
              </a:rPr>
              <a:t>Priority</a:t>
            </a:r>
            <a:r>
              <a:rPr sz="1600" b="1" spc="-15" dirty="0">
                <a:latin typeface="Arial"/>
                <a:cs typeface="Arial"/>
              </a:rPr>
              <a:t> </a:t>
            </a:r>
            <a:r>
              <a:rPr sz="1600" b="1" dirty="0">
                <a:latin typeface="Arial"/>
                <a:cs typeface="Arial"/>
              </a:rPr>
              <a:t>Deadline</a:t>
            </a:r>
            <a:r>
              <a:rPr sz="1600" b="1" spc="-15" dirty="0">
                <a:latin typeface="Arial"/>
                <a:cs typeface="Arial"/>
              </a:rPr>
              <a:t> </a:t>
            </a:r>
            <a:r>
              <a:rPr sz="1600" b="1" dirty="0">
                <a:latin typeface="Arial"/>
                <a:cs typeface="Arial"/>
              </a:rPr>
              <a:t>is</a:t>
            </a:r>
            <a:r>
              <a:rPr sz="1600" b="1" spc="-25" dirty="0">
                <a:latin typeface="Arial"/>
                <a:cs typeface="Arial"/>
              </a:rPr>
              <a:t> </a:t>
            </a:r>
            <a:r>
              <a:rPr sz="1600" b="1" dirty="0">
                <a:latin typeface="Arial"/>
                <a:cs typeface="Arial"/>
              </a:rPr>
              <a:t>March</a:t>
            </a:r>
            <a:r>
              <a:rPr sz="1600" b="1" spc="-30" dirty="0">
                <a:latin typeface="Arial"/>
                <a:cs typeface="Arial"/>
              </a:rPr>
              <a:t> </a:t>
            </a:r>
            <a:r>
              <a:rPr sz="1600" b="1" spc="-20" dirty="0">
                <a:latin typeface="Arial"/>
                <a:cs typeface="Arial"/>
              </a:rPr>
              <a:t>2nd</a:t>
            </a:r>
            <a:endParaRPr sz="1600" dirty="0">
              <a:latin typeface="Arial"/>
              <a:cs typeface="Arial"/>
            </a:endParaRPr>
          </a:p>
          <a:p>
            <a:pPr marL="299085" indent="-286385">
              <a:lnSpc>
                <a:spcPct val="100000"/>
              </a:lnSpc>
              <a:spcBef>
                <a:spcPts val="1070"/>
              </a:spcBef>
              <a:buClr>
                <a:srgbClr val="0057B3"/>
              </a:buClr>
              <a:buSzPct val="81250"/>
              <a:buChar char="•"/>
              <a:tabLst>
                <a:tab pos="299085" algn="l"/>
              </a:tabLst>
            </a:pPr>
            <a:r>
              <a:rPr sz="1600" dirty="0">
                <a:latin typeface="Arial"/>
                <a:cs typeface="Arial"/>
              </a:rPr>
              <a:t>Available</a:t>
            </a:r>
            <a:r>
              <a:rPr sz="1600" spc="-45" dirty="0">
                <a:latin typeface="Arial"/>
                <a:cs typeface="Arial"/>
              </a:rPr>
              <a:t> </a:t>
            </a:r>
            <a:r>
              <a:rPr sz="1600" dirty="0">
                <a:latin typeface="Arial"/>
                <a:cs typeface="Arial"/>
              </a:rPr>
              <a:t>in</a:t>
            </a:r>
            <a:r>
              <a:rPr sz="1600" spc="-5" dirty="0">
                <a:latin typeface="Arial"/>
                <a:cs typeface="Arial"/>
              </a:rPr>
              <a:t> </a:t>
            </a:r>
            <a:r>
              <a:rPr sz="1600" dirty="0">
                <a:latin typeface="Arial"/>
                <a:cs typeface="Arial"/>
              </a:rPr>
              <a:t>English</a:t>
            </a:r>
            <a:r>
              <a:rPr sz="1600" spc="-25" dirty="0">
                <a:latin typeface="Arial"/>
                <a:cs typeface="Arial"/>
              </a:rPr>
              <a:t> </a:t>
            </a:r>
            <a:r>
              <a:rPr sz="1600" dirty="0">
                <a:latin typeface="Arial"/>
                <a:cs typeface="Arial"/>
              </a:rPr>
              <a:t>and</a:t>
            </a:r>
            <a:r>
              <a:rPr sz="1600" spc="-5" dirty="0">
                <a:latin typeface="Arial"/>
                <a:cs typeface="Arial"/>
              </a:rPr>
              <a:t> </a:t>
            </a:r>
            <a:r>
              <a:rPr sz="1600" spc="-10" dirty="0">
                <a:latin typeface="Arial"/>
                <a:cs typeface="Arial"/>
              </a:rPr>
              <a:t>Spanish</a:t>
            </a:r>
            <a:endParaRPr sz="1600" dirty="0">
              <a:latin typeface="Arial"/>
              <a:cs typeface="Arial"/>
            </a:endParaRPr>
          </a:p>
        </p:txBody>
      </p:sp>
      <p:grpSp>
        <p:nvGrpSpPr>
          <p:cNvPr id="4" name="object 4"/>
          <p:cNvGrpSpPr/>
          <p:nvPr/>
        </p:nvGrpSpPr>
        <p:grpSpPr>
          <a:xfrm>
            <a:off x="4864100" y="1892306"/>
            <a:ext cx="3454400" cy="2200275"/>
            <a:chOff x="4864100" y="1892306"/>
            <a:chExt cx="3454400" cy="2200275"/>
          </a:xfrm>
        </p:grpSpPr>
        <p:sp>
          <p:nvSpPr>
            <p:cNvPr id="5" name="object 5"/>
            <p:cNvSpPr/>
            <p:nvPr/>
          </p:nvSpPr>
          <p:spPr>
            <a:xfrm>
              <a:off x="4876800" y="1905006"/>
              <a:ext cx="3429000" cy="2174875"/>
            </a:xfrm>
            <a:custGeom>
              <a:avLst/>
              <a:gdLst/>
              <a:ahLst/>
              <a:cxnLst/>
              <a:rect l="l" t="t" r="r" b="b"/>
              <a:pathLst>
                <a:path w="3429000" h="2174875">
                  <a:moveTo>
                    <a:pt x="2347912" y="0"/>
                  </a:moveTo>
                  <a:lnTo>
                    <a:pt x="1819592" y="437184"/>
                  </a:lnTo>
                  <a:lnTo>
                    <a:pt x="1543367" y="189991"/>
                  </a:lnTo>
                  <a:lnTo>
                    <a:pt x="1357312" y="642594"/>
                  </a:lnTo>
                  <a:lnTo>
                    <a:pt x="714692" y="364985"/>
                  </a:lnTo>
                  <a:lnTo>
                    <a:pt x="852804" y="787082"/>
                  </a:lnTo>
                  <a:lnTo>
                    <a:pt x="186054" y="832688"/>
                  </a:lnTo>
                  <a:lnTo>
                    <a:pt x="624674" y="1167180"/>
                  </a:lnTo>
                  <a:lnTo>
                    <a:pt x="0" y="1296568"/>
                  </a:lnTo>
                  <a:lnTo>
                    <a:pt x="528637" y="1547583"/>
                  </a:lnTo>
                  <a:lnTo>
                    <a:pt x="203987" y="1794764"/>
                  </a:lnTo>
                  <a:lnTo>
                    <a:pt x="762787" y="1836559"/>
                  </a:lnTo>
                  <a:lnTo>
                    <a:pt x="780567" y="2174874"/>
                  </a:lnTo>
                  <a:lnTo>
                    <a:pt x="1194904" y="1824977"/>
                  </a:lnTo>
                  <a:lnTo>
                    <a:pt x="1381124" y="1984768"/>
                  </a:lnTo>
                  <a:lnTo>
                    <a:pt x="1567179" y="1748955"/>
                  </a:lnTo>
                  <a:lnTo>
                    <a:pt x="1843404" y="1897164"/>
                  </a:lnTo>
                  <a:lnTo>
                    <a:pt x="1933574" y="1604467"/>
                  </a:lnTo>
                  <a:lnTo>
                    <a:pt x="2372042" y="1748955"/>
                  </a:lnTo>
                  <a:lnTo>
                    <a:pt x="2324099" y="1444878"/>
                  </a:lnTo>
                  <a:lnTo>
                    <a:pt x="2996730" y="1573961"/>
                  </a:lnTo>
                  <a:lnTo>
                    <a:pt x="2600324" y="1239469"/>
                  </a:lnTo>
                  <a:lnTo>
                    <a:pt x="2900362" y="1136764"/>
                  </a:lnTo>
                  <a:lnTo>
                    <a:pt x="2696362" y="946670"/>
                  </a:lnTo>
                  <a:lnTo>
                    <a:pt x="3429000" y="669074"/>
                  </a:lnTo>
                  <a:lnTo>
                    <a:pt x="2600324" y="657694"/>
                  </a:lnTo>
                  <a:lnTo>
                    <a:pt x="2858617" y="319379"/>
                  </a:lnTo>
                  <a:lnTo>
                    <a:pt x="2305837" y="581672"/>
                  </a:lnTo>
                  <a:lnTo>
                    <a:pt x="2347912" y="0"/>
                  </a:lnTo>
                  <a:close/>
                </a:path>
              </a:pathLst>
            </a:custGeom>
            <a:solidFill>
              <a:srgbClr val="7ABBFF"/>
            </a:solidFill>
          </p:spPr>
          <p:txBody>
            <a:bodyPr wrap="square" lIns="0" tIns="0" rIns="0" bIns="0" rtlCol="0"/>
            <a:lstStyle/>
            <a:p>
              <a:endParaRPr/>
            </a:p>
          </p:txBody>
        </p:sp>
        <p:sp>
          <p:nvSpPr>
            <p:cNvPr id="6" name="object 6"/>
            <p:cNvSpPr/>
            <p:nvPr/>
          </p:nvSpPr>
          <p:spPr>
            <a:xfrm>
              <a:off x="4876800" y="1905006"/>
              <a:ext cx="3429000" cy="2174875"/>
            </a:xfrm>
            <a:custGeom>
              <a:avLst/>
              <a:gdLst/>
              <a:ahLst/>
              <a:cxnLst/>
              <a:rect l="l" t="t" r="r" b="b"/>
              <a:pathLst>
                <a:path w="3429000" h="2174875">
                  <a:moveTo>
                    <a:pt x="1819592" y="437184"/>
                  </a:moveTo>
                  <a:lnTo>
                    <a:pt x="2347912" y="0"/>
                  </a:lnTo>
                  <a:lnTo>
                    <a:pt x="2305837" y="581672"/>
                  </a:lnTo>
                  <a:lnTo>
                    <a:pt x="2858617" y="319379"/>
                  </a:lnTo>
                  <a:lnTo>
                    <a:pt x="2600324" y="657694"/>
                  </a:lnTo>
                  <a:lnTo>
                    <a:pt x="3429000" y="669074"/>
                  </a:lnTo>
                  <a:lnTo>
                    <a:pt x="2696362" y="946670"/>
                  </a:lnTo>
                  <a:lnTo>
                    <a:pt x="2900362" y="1136764"/>
                  </a:lnTo>
                  <a:lnTo>
                    <a:pt x="2600324" y="1239469"/>
                  </a:lnTo>
                  <a:lnTo>
                    <a:pt x="2996730" y="1573961"/>
                  </a:lnTo>
                  <a:lnTo>
                    <a:pt x="2324099" y="1444878"/>
                  </a:lnTo>
                  <a:lnTo>
                    <a:pt x="2372042" y="1748955"/>
                  </a:lnTo>
                  <a:lnTo>
                    <a:pt x="1933574" y="1604467"/>
                  </a:lnTo>
                  <a:lnTo>
                    <a:pt x="1843404" y="1897164"/>
                  </a:lnTo>
                  <a:lnTo>
                    <a:pt x="1567179" y="1748955"/>
                  </a:lnTo>
                  <a:lnTo>
                    <a:pt x="1381124" y="1984768"/>
                  </a:lnTo>
                  <a:lnTo>
                    <a:pt x="1194904" y="1824977"/>
                  </a:lnTo>
                  <a:lnTo>
                    <a:pt x="780567" y="2174874"/>
                  </a:lnTo>
                  <a:lnTo>
                    <a:pt x="762787" y="1836559"/>
                  </a:lnTo>
                  <a:lnTo>
                    <a:pt x="203987" y="1794764"/>
                  </a:lnTo>
                  <a:lnTo>
                    <a:pt x="528637" y="1547583"/>
                  </a:lnTo>
                  <a:lnTo>
                    <a:pt x="0" y="1296568"/>
                  </a:lnTo>
                  <a:lnTo>
                    <a:pt x="624674" y="1167180"/>
                  </a:lnTo>
                  <a:lnTo>
                    <a:pt x="186054" y="832688"/>
                  </a:lnTo>
                  <a:lnTo>
                    <a:pt x="852804" y="787082"/>
                  </a:lnTo>
                  <a:lnTo>
                    <a:pt x="714692" y="364985"/>
                  </a:lnTo>
                  <a:lnTo>
                    <a:pt x="1357312" y="642594"/>
                  </a:lnTo>
                  <a:lnTo>
                    <a:pt x="1543367" y="189991"/>
                  </a:lnTo>
                  <a:lnTo>
                    <a:pt x="1819592" y="437184"/>
                  </a:lnTo>
                  <a:close/>
                </a:path>
              </a:pathLst>
            </a:custGeom>
            <a:ln w="25400">
              <a:solidFill>
                <a:srgbClr val="003D83"/>
              </a:solidFill>
            </a:ln>
          </p:spPr>
          <p:txBody>
            <a:bodyPr wrap="square" lIns="0" tIns="0" rIns="0" bIns="0" rtlCol="0"/>
            <a:lstStyle/>
            <a:p>
              <a:endParaRPr/>
            </a:p>
          </p:txBody>
        </p:sp>
      </p:grpSp>
      <p:sp>
        <p:nvSpPr>
          <p:cNvPr id="7" name="object 7"/>
          <p:cNvSpPr txBox="1"/>
          <p:nvPr/>
        </p:nvSpPr>
        <p:spPr>
          <a:xfrm>
            <a:off x="5782929" y="2688174"/>
            <a:ext cx="1194435" cy="656590"/>
          </a:xfrm>
          <a:prstGeom prst="rect">
            <a:avLst/>
          </a:prstGeom>
        </p:spPr>
        <p:txBody>
          <a:bodyPr vert="horz" wrap="square" lIns="0" tIns="12700" rIns="0" bIns="0" rtlCol="0">
            <a:spAutoFit/>
          </a:bodyPr>
          <a:lstStyle/>
          <a:p>
            <a:pPr marL="38100" marR="30480">
              <a:lnSpc>
                <a:spcPct val="114999"/>
              </a:lnSpc>
              <a:spcBef>
                <a:spcPts val="100"/>
              </a:spcBef>
            </a:pPr>
            <a:r>
              <a:rPr sz="1800" dirty="0">
                <a:latin typeface="Arial"/>
                <a:cs typeface="Arial"/>
              </a:rPr>
              <a:t>Due</a:t>
            </a:r>
            <a:r>
              <a:rPr sz="1800" spc="-20" dirty="0">
                <a:latin typeface="Arial"/>
                <a:cs typeface="Arial"/>
              </a:rPr>
              <a:t> March </a:t>
            </a:r>
            <a:r>
              <a:rPr sz="2700" spc="-30" baseline="-16975" dirty="0">
                <a:latin typeface="Arial"/>
                <a:cs typeface="Arial"/>
              </a:rPr>
              <a:t>2</a:t>
            </a:r>
            <a:r>
              <a:rPr sz="1200" spc="-20" dirty="0">
                <a:latin typeface="Arial"/>
                <a:cs typeface="Arial"/>
              </a:rPr>
              <a:t>nd</a:t>
            </a:r>
            <a:r>
              <a:rPr sz="2700" spc="-30" baseline="-16975" dirty="0">
                <a:latin typeface="Arial"/>
                <a:cs typeface="Arial"/>
              </a:rPr>
              <a:t>!</a:t>
            </a:r>
            <a:endParaRPr sz="2700" baseline="-16975" dirty="0">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57509" y="376618"/>
            <a:ext cx="8428981" cy="518091"/>
          </a:xfrm>
          <a:prstGeom prst="rect">
            <a:avLst/>
          </a:prstGeom>
        </p:spPr>
        <p:txBody>
          <a:bodyPr vert="horz" wrap="square" lIns="0" tIns="12700" rIns="0" bIns="0" rtlCol="0">
            <a:spAutoFit/>
          </a:bodyPr>
          <a:lstStyle/>
          <a:p>
            <a:pPr marL="2601595" marR="5080" indent="-2589530">
              <a:lnSpc>
                <a:spcPct val="100000"/>
              </a:lnSpc>
              <a:spcBef>
                <a:spcPts val="100"/>
              </a:spcBef>
            </a:pPr>
            <a:r>
              <a:rPr dirty="0"/>
              <a:t>California</a:t>
            </a:r>
            <a:r>
              <a:rPr spc="-10" dirty="0"/>
              <a:t> </a:t>
            </a:r>
            <a:r>
              <a:rPr dirty="0"/>
              <a:t>Dream</a:t>
            </a:r>
            <a:r>
              <a:rPr spc="-50" dirty="0"/>
              <a:t> </a:t>
            </a:r>
            <a:r>
              <a:rPr dirty="0"/>
              <a:t>Act</a:t>
            </a:r>
            <a:r>
              <a:rPr spc="-25" dirty="0"/>
              <a:t> </a:t>
            </a:r>
            <a:r>
              <a:rPr spc="-10" dirty="0"/>
              <a:t>Applicatio</a:t>
            </a:r>
            <a:r>
              <a:rPr lang="en-US" spc="-10" dirty="0"/>
              <a:t>n </a:t>
            </a:r>
            <a:r>
              <a:rPr spc="-10" dirty="0"/>
              <a:t>(CADAA)</a:t>
            </a:r>
          </a:p>
        </p:txBody>
      </p:sp>
      <p:sp>
        <p:nvSpPr>
          <p:cNvPr id="3" name="object 3"/>
          <p:cNvSpPr txBox="1">
            <a:spLocks noGrp="1"/>
          </p:cNvSpPr>
          <p:nvPr>
            <p:ph type="body" idx="1"/>
          </p:nvPr>
        </p:nvSpPr>
        <p:spPr>
          <a:xfrm>
            <a:off x="544257" y="1408336"/>
            <a:ext cx="4089619" cy="3872855"/>
          </a:xfrm>
          <a:prstGeom prst="rect">
            <a:avLst/>
          </a:prstGeom>
        </p:spPr>
        <p:txBody>
          <a:bodyPr vert="horz" wrap="square" lIns="0" tIns="12700" rIns="0" bIns="0" rtlCol="0">
            <a:spAutoFit/>
          </a:bodyPr>
          <a:lstStyle/>
          <a:p>
            <a:pPr marL="299085" marR="5080" indent="-287020">
              <a:lnSpc>
                <a:spcPct val="140000"/>
              </a:lnSpc>
              <a:spcBef>
                <a:spcPts val="100"/>
              </a:spcBef>
              <a:buClr>
                <a:srgbClr val="0057B3"/>
              </a:buClr>
              <a:buSzPct val="81250"/>
              <a:buChar char="•"/>
              <a:tabLst>
                <a:tab pos="299085" algn="l"/>
              </a:tabLst>
            </a:pPr>
            <a:r>
              <a:rPr sz="2000" dirty="0"/>
              <a:t>Collects</a:t>
            </a:r>
            <a:r>
              <a:rPr sz="2000" spc="-50" dirty="0"/>
              <a:t> </a:t>
            </a:r>
            <a:r>
              <a:rPr sz="2000" dirty="0"/>
              <a:t>family’s</a:t>
            </a:r>
            <a:r>
              <a:rPr sz="2000" spc="-15" dirty="0"/>
              <a:t> </a:t>
            </a:r>
            <a:r>
              <a:rPr sz="2000" dirty="0"/>
              <a:t>personal</a:t>
            </a:r>
            <a:r>
              <a:rPr sz="2000" spc="-30" dirty="0"/>
              <a:t> </a:t>
            </a:r>
            <a:r>
              <a:rPr sz="2000" dirty="0"/>
              <a:t>and</a:t>
            </a:r>
            <a:r>
              <a:rPr sz="2000" spc="-30" dirty="0"/>
              <a:t> </a:t>
            </a:r>
            <a:r>
              <a:rPr sz="2000" spc="-10" dirty="0"/>
              <a:t>financial </a:t>
            </a:r>
            <a:r>
              <a:rPr sz="2000" dirty="0"/>
              <a:t>information</a:t>
            </a:r>
            <a:r>
              <a:rPr sz="2000" spc="-30" dirty="0"/>
              <a:t> </a:t>
            </a:r>
            <a:r>
              <a:rPr sz="2000" dirty="0"/>
              <a:t>used</a:t>
            </a:r>
            <a:r>
              <a:rPr sz="2000" spc="-35" dirty="0"/>
              <a:t> </a:t>
            </a:r>
            <a:r>
              <a:rPr sz="2000" dirty="0"/>
              <a:t>to</a:t>
            </a:r>
            <a:r>
              <a:rPr sz="2000" spc="-30" dirty="0"/>
              <a:t> </a:t>
            </a:r>
            <a:r>
              <a:rPr sz="2000" dirty="0"/>
              <a:t>calculate</a:t>
            </a:r>
            <a:r>
              <a:rPr sz="2000" spc="-55" dirty="0"/>
              <a:t> </a:t>
            </a:r>
            <a:r>
              <a:rPr sz="2000" spc="-10" dirty="0"/>
              <a:t>financial </a:t>
            </a:r>
            <a:r>
              <a:rPr sz="2000" dirty="0"/>
              <a:t>strength</a:t>
            </a:r>
            <a:r>
              <a:rPr sz="2000" spc="-25" dirty="0"/>
              <a:t> </a:t>
            </a:r>
            <a:r>
              <a:rPr sz="2000" dirty="0"/>
              <a:t>of</a:t>
            </a:r>
            <a:r>
              <a:rPr sz="2000" spc="-35" dirty="0"/>
              <a:t> </a:t>
            </a:r>
            <a:r>
              <a:rPr sz="2000" dirty="0"/>
              <a:t>the</a:t>
            </a:r>
            <a:r>
              <a:rPr sz="2000" spc="-35" dirty="0"/>
              <a:t> </a:t>
            </a:r>
            <a:r>
              <a:rPr sz="2000" dirty="0"/>
              <a:t>household</a:t>
            </a:r>
            <a:r>
              <a:rPr sz="2000" spc="-55" dirty="0"/>
              <a:t> </a:t>
            </a:r>
            <a:r>
              <a:rPr sz="2000" spc="-20" dirty="0"/>
              <a:t>(SAI)</a:t>
            </a:r>
          </a:p>
          <a:p>
            <a:pPr marL="299085" indent="-286385">
              <a:lnSpc>
                <a:spcPct val="100000"/>
              </a:lnSpc>
              <a:spcBef>
                <a:spcPts val="1070"/>
              </a:spcBef>
              <a:buClr>
                <a:srgbClr val="0057B3"/>
              </a:buClr>
              <a:buSzPct val="81250"/>
              <a:buChar char="•"/>
              <a:tabLst>
                <a:tab pos="299085" algn="l"/>
              </a:tabLst>
            </a:pPr>
            <a:r>
              <a:rPr sz="2000" dirty="0"/>
              <a:t>For</a:t>
            </a:r>
            <a:r>
              <a:rPr sz="2000" spc="-45" dirty="0"/>
              <a:t> </a:t>
            </a:r>
            <a:r>
              <a:rPr sz="2000" dirty="0"/>
              <a:t>eligible</a:t>
            </a:r>
            <a:r>
              <a:rPr sz="2000" spc="-85" dirty="0"/>
              <a:t> </a:t>
            </a:r>
            <a:r>
              <a:rPr sz="2000" dirty="0"/>
              <a:t>undocumented</a:t>
            </a:r>
            <a:r>
              <a:rPr sz="2000" spc="-40" dirty="0"/>
              <a:t> </a:t>
            </a:r>
            <a:r>
              <a:rPr sz="2000" spc="-10" dirty="0"/>
              <a:t>students</a:t>
            </a:r>
          </a:p>
          <a:p>
            <a:pPr marL="299085" indent="-286385">
              <a:lnSpc>
                <a:spcPct val="100000"/>
              </a:lnSpc>
              <a:spcBef>
                <a:spcPts val="1065"/>
              </a:spcBef>
              <a:buClr>
                <a:srgbClr val="0057B3"/>
              </a:buClr>
              <a:buSzPct val="81250"/>
              <a:buChar char="•"/>
              <a:tabLst>
                <a:tab pos="299085" algn="l"/>
              </a:tabLst>
            </a:pPr>
            <a:r>
              <a:rPr sz="2000" dirty="0"/>
              <a:t>Opened</a:t>
            </a:r>
            <a:r>
              <a:rPr sz="2000" spc="-15" dirty="0"/>
              <a:t> </a:t>
            </a:r>
            <a:r>
              <a:rPr sz="2000" dirty="0"/>
              <a:t>on</a:t>
            </a:r>
            <a:r>
              <a:rPr sz="2000" spc="-15" dirty="0"/>
              <a:t> </a:t>
            </a:r>
            <a:r>
              <a:rPr sz="2000" b="1" spc="-10" dirty="0">
                <a:latin typeface="Arial"/>
                <a:cs typeface="Arial"/>
              </a:rPr>
              <a:t>10/01/202</a:t>
            </a:r>
            <a:r>
              <a:rPr lang="en-US" sz="2000" b="1" spc="-10" dirty="0">
                <a:latin typeface="Arial"/>
                <a:cs typeface="Arial"/>
              </a:rPr>
              <a:t>6</a:t>
            </a:r>
            <a:endParaRPr sz="2000" b="1" spc="-10" dirty="0">
              <a:latin typeface="Arial"/>
              <a:cs typeface="Arial"/>
            </a:endParaRPr>
          </a:p>
          <a:p>
            <a:pPr marL="299085" marR="332740" indent="-287020">
              <a:lnSpc>
                <a:spcPct val="140000"/>
              </a:lnSpc>
              <a:spcBef>
                <a:spcPts val="300"/>
              </a:spcBef>
              <a:buClr>
                <a:srgbClr val="0057B3"/>
              </a:buClr>
              <a:buSzPct val="81250"/>
              <a:buChar char="•"/>
              <a:tabLst>
                <a:tab pos="299085" algn="l"/>
              </a:tabLst>
            </a:pPr>
            <a:r>
              <a:rPr sz="2000" dirty="0"/>
              <a:t>Using</a:t>
            </a:r>
            <a:r>
              <a:rPr sz="2000" spc="-40" dirty="0"/>
              <a:t> </a:t>
            </a:r>
            <a:r>
              <a:rPr sz="2000" dirty="0"/>
              <a:t>202</a:t>
            </a:r>
            <a:r>
              <a:rPr lang="en-US" sz="2000" dirty="0"/>
              <a:t>5</a:t>
            </a:r>
            <a:r>
              <a:rPr sz="2000" spc="-25" dirty="0"/>
              <a:t> </a:t>
            </a:r>
            <a:r>
              <a:rPr sz="2000" dirty="0"/>
              <a:t>Tax</a:t>
            </a:r>
            <a:r>
              <a:rPr sz="2000" spc="-10" dirty="0"/>
              <a:t> </a:t>
            </a:r>
            <a:r>
              <a:rPr sz="2000" spc="-20" dirty="0"/>
              <a:t>Year </a:t>
            </a:r>
            <a:r>
              <a:rPr sz="2000" spc="-10" dirty="0"/>
              <a:t>Income</a:t>
            </a:r>
          </a:p>
          <a:p>
            <a:pPr marL="299085" indent="-286385">
              <a:lnSpc>
                <a:spcPct val="100000"/>
              </a:lnSpc>
              <a:spcBef>
                <a:spcPts val="1070"/>
              </a:spcBef>
              <a:buClr>
                <a:srgbClr val="0057B3"/>
              </a:buClr>
              <a:buSzPct val="81250"/>
              <a:buFont typeface="Arial"/>
              <a:buChar char="•"/>
              <a:tabLst>
                <a:tab pos="299085" algn="l"/>
              </a:tabLst>
            </a:pPr>
            <a:r>
              <a:rPr sz="2000" b="1" dirty="0">
                <a:latin typeface="Arial"/>
                <a:cs typeface="Arial"/>
              </a:rPr>
              <a:t>Priority</a:t>
            </a:r>
            <a:r>
              <a:rPr sz="2000" b="1" spc="-15" dirty="0">
                <a:latin typeface="Arial"/>
                <a:cs typeface="Arial"/>
              </a:rPr>
              <a:t> </a:t>
            </a:r>
            <a:r>
              <a:rPr sz="2000" b="1" dirty="0">
                <a:latin typeface="Arial"/>
                <a:cs typeface="Arial"/>
              </a:rPr>
              <a:t>Deadline</a:t>
            </a:r>
            <a:r>
              <a:rPr sz="2000" b="1" spc="-15" dirty="0">
                <a:latin typeface="Arial"/>
                <a:cs typeface="Arial"/>
              </a:rPr>
              <a:t> </a:t>
            </a:r>
            <a:r>
              <a:rPr sz="2000" b="1" dirty="0">
                <a:latin typeface="Arial"/>
                <a:cs typeface="Arial"/>
              </a:rPr>
              <a:t>is</a:t>
            </a:r>
            <a:r>
              <a:rPr sz="2000" b="1" spc="-25" dirty="0">
                <a:latin typeface="Arial"/>
                <a:cs typeface="Arial"/>
              </a:rPr>
              <a:t> </a:t>
            </a:r>
            <a:r>
              <a:rPr sz="2000" b="1" dirty="0">
                <a:latin typeface="Arial"/>
                <a:cs typeface="Arial"/>
              </a:rPr>
              <a:t>March</a:t>
            </a:r>
            <a:r>
              <a:rPr sz="2000" b="1" spc="-30" dirty="0">
                <a:latin typeface="Arial"/>
                <a:cs typeface="Arial"/>
              </a:rPr>
              <a:t> </a:t>
            </a:r>
            <a:r>
              <a:rPr sz="2000" b="1" spc="-20" dirty="0">
                <a:latin typeface="Arial"/>
                <a:cs typeface="Arial"/>
              </a:rPr>
              <a:t>2nd</a:t>
            </a:r>
            <a:r>
              <a:rPr sz="2000" spc="-20" dirty="0"/>
              <a:t>.</a:t>
            </a:r>
            <a:endParaRPr sz="1800" spc="-20" dirty="0"/>
          </a:p>
        </p:txBody>
      </p:sp>
      <p:grpSp>
        <p:nvGrpSpPr>
          <p:cNvPr id="4" name="object 4"/>
          <p:cNvGrpSpPr/>
          <p:nvPr/>
        </p:nvGrpSpPr>
        <p:grpSpPr>
          <a:xfrm>
            <a:off x="4864100" y="1892306"/>
            <a:ext cx="3454400" cy="2200275"/>
            <a:chOff x="4864100" y="1892306"/>
            <a:chExt cx="3454400" cy="2200275"/>
          </a:xfrm>
        </p:grpSpPr>
        <p:sp>
          <p:nvSpPr>
            <p:cNvPr id="5" name="object 5"/>
            <p:cNvSpPr/>
            <p:nvPr/>
          </p:nvSpPr>
          <p:spPr>
            <a:xfrm>
              <a:off x="4876800" y="1905006"/>
              <a:ext cx="3429000" cy="2174875"/>
            </a:xfrm>
            <a:custGeom>
              <a:avLst/>
              <a:gdLst/>
              <a:ahLst/>
              <a:cxnLst/>
              <a:rect l="l" t="t" r="r" b="b"/>
              <a:pathLst>
                <a:path w="3429000" h="2174875">
                  <a:moveTo>
                    <a:pt x="2347912" y="0"/>
                  </a:moveTo>
                  <a:lnTo>
                    <a:pt x="1819592" y="437184"/>
                  </a:lnTo>
                  <a:lnTo>
                    <a:pt x="1543367" y="189991"/>
                  </a:lnTo>
                  <a:lnTo>
                    <a:pt x="1357312" y="642594"/>
                  </a:lnTo>
                  <a:lnTo>
                    <a:pt x="714692" y="364985"/>
                  </a:lnTo>
                  <a:lnTo>
                    <a:pt x="852804" y="787082"/>
                  </a:lnTo>
                  <a:lnTo>
                    <a:pt x="186054" y="832688"/>
                  </a:lnTo>
                  <a:lnTo>
                    <a:pt x="624674" y="1167180"/>
                  </a:lnTo>
                  <a:lnTo>
                    <a:pt x="0" y="1296568"/>
                  </a:lnTo>
                  <a:lnTo>
                    <a:pt x="528637" y="1547583"/>
                  </a:lnTo>
                  <a:lnTo>
                    <a:pt x="203987" y="1794764"/>
                  </a:lnTo>
                  <a:lnTo>
                    <a:pt x="762787" y="1836559"/>
                  </a:lnTo>
                  <a:lnTo>
                    <a:pt x="780567" y="2174874"/>
                  </a:lnTo>
                  <a:lnTo>
                    <a:pt x="1194904" y="1824977"/>
                  </a:lnTo>
                  <a:lnTo>
                    <a:pt x="1381124" y="1984768"/>
                  </a:lnTo>
                  <a:lnTo>
                    <a:pt x="1567179" y="1748955"/>
                  </a:lnTo>
                  <a:lnTo>
                    <a:pt x="1843404" y="1897164"/>
                  </a:lnTo>
                  <a:lnTo>
                    <a:pt x="1933574" y="1604467"/>
                  </a:lnTo>
                  <a:lnTo>
                    <a:pt x="2372042" y="1748955"/>
                  </a:lnTo>
                  <a:lnTo>
                    <a:pt x="2324099" y="1444878"/>
                  </a:lnTo>
                  <a:lnTo>
                    <a:pt x="2996730" y="1573961"/>
                  </a:lnTo>
                  <a:lnTo>
                    <a:pt x="2600324" y="1239469"/>
                  </a:lnTo>
                  <a:lnTo>
                    <a:pt x="2900362" y="1136764"/>
                  </a:lnTo>
                  <a:lnTo>
                    <a:pt x="2696362" y="946670"/>
                  </a:lnTo>
                  <a:lnTo>
                    <a:pt x="3429000" y="669074"/>
                  </a:lnTo>
                  <a:lnTo>
                    <a:pt x="2600324" y="657694"/>
                  </a:lnTo>
                  <a:lnTo>
                    <a:pt x="2858617" y="319379"/>
                  </a:lnTo>
                  <a:lnTo>
                    <a:pt x="2305837" y="581672"/>
                  </a:lnTo>
                  <a:lnTo>
                    <a:pt x="2347912" y="0"/>
                  </a:lnTo>
                  <a:close/>
                </a:path>
              </a:pathLst>
            </a:custGeom>
            <a:solidFill>
              <a:srgbClr val="7ABBFF"/>
            </a:solidFill>
          </p:spPr>
          <p:txBody>
            <a:bodyPr wrap="square" lIns="0" tIns="0" rIns="0" bIns="0" rtlCol="0"/>
            <a:lstStyle/>
            <a:p>
              <a:endParaRPr/>
            </a:p>
          </p:txBody>
        </p:sp>
        <p:sp>
          <p:nvSpPr>
            <p:cNvPr id="6" name="object 6"/>
            <p:cNvSpPr/>
            <p:nvPr/>
          </p:nvSpPr>
          <p:spPr>
            <a:xfrm>
              <a:off x="4876800" y="1905006"/>
              <a:ext cx="3429000" cy="2174875"/>
            </a:xfrm>
            <a:custGeom>
              <a:avLst/>
              <a:gdLst/>
              <a:ahLst/>
              <a:cxnLst/>
              <a:rect l="l" t="t" r="r" b="b"/>
              <a:pathLst>
                <a:path w="3429000" h="2174875">
                  <a:moveTo>
                    <a:pt x="1819592" y="437184"/>
                  </a:moveTo>
                  <a:lnTo>
                    <a:pt x="2347912" y="0"/>
                  </a:lnTo>
                  <a:lnTo>
                    <a:pt x="2305837" y="581672"/>
                  </a:lnTo>
                  <a:lnTo>
                    <a:pt x="2858617" y="319379"/>
                  </a:lnTo>
                  <a:lnTo>
                    <a:pt x="2600324" y="657694"/>
                  </a:lnTo>
                  <a:lnTo>
                    <a:pt x="3429000" y="669074"/>
                  </a:lnTo>
                  <a:lnTo>
                    <a:pt x="2696362" y="946670"/>
                  </a:lnTo>
                  <a:lnTo>
                    <a:pt x="2900362" y="1136764"/>
                  </a:lnTo>
                  <a:lnTo>
                    <a:pt x="2600324" y="1239469"/>
                  </a:lnTo>
                  <a:lnTo>
                    <a:pt x="2996730" y="1573961"/>
                  </a:lnTo>
                  <a:lnTo>
                    <a:pt x="2324099" y="1444878"/>
                  </a:lnTo>
                  <a:lnTo>
                    <a:pt x="2372042" y="1748955"/>
                  </a:lnTo>
                  <a:lnTo>
                    <a:pt x="1933574" y="1604467"/>
                  </a:lnTo>
                  <a:lnTo>
                    <a:pt x="1843404" y="1897164"/>
                  </a:lnTo>
                  <a:lnTo>
                    <a:pt x="1567179" y="1748955"/>
                  </a:lnTo>
                  <a:lnTo>
                    <a:pt x="1381124" y="1984768"/>
                  </a:lnTo>
                  <a:lnTo>
                    <a:pt x="1194904" y="1824977"/>
                  </a:lnTo>
                  <a:lnTo>
                    <a:pt x="780567" y="2174874"/>
                  </a:lnTo>
                  <a:lnTo>
                    <a:pt x="762787" y="1836559"/>
                  </a:lnTo>
                  <a:lnTo>
                    <a:pt x="203987" y="1794764"/>
                  </a:lnTo>
                  <a:lnTo>
                    <a:pt x="528637" y="1547583"/>
                  </a:lnTo>
                  <a:lnTo>
                    <a:pt x="0" y="1296568"/>
                  </a:lnTo>
                  <a:lnTo>
                    <a:pt x="624674" y="1167180"/>
                  </a:lnTo>
                  <a:lnTo>
                    <a:pt x="186054" y="832688"/>
                  </a:lnTo>
                  <a:lnTo>
                    <a:pt x="852804" y="787082"/>
                  </a:lnTo>
                  <a:lnTo>
                    <a:pt x="714692" y="364985"/>
                  </a:lnTo>
                  <a:lnTo>
                    <a:pt x="1357312" y="642594"/>
                  </a:lnTo>
                  <a:lnTo>
                    <a:pt x="1543367" y="189991"/>
                  </a:lnTo>
                  <a:lnTo>
                    <a:pt x="1819592" y="437184"/>
                  </a:lnTo>
                  <a:close/>
                </a:path>
              </a:pathLst>
            </a:custGeom>
            <a:ln w="25400">
              <a:solidFill>
                <a:srgbClr val="003D83"/>
              </a:solidFill>
            </a:ln>
          </p:spPr>
          <p:txBody>
            <a:bodyPr wrap="square" lIns="0" tIns="0" rIns="0" bIns="0" rtlCol="0"/>
            <a:lstStyle/>
            <a:p>
              <a:endParaRPr/>
            </a:p>
          </p:txBody>
        </p:sp>
      </p:grpSp>
      <p:sp>
        <p:nvSpPr>
          <p:cNvPr id="7" name="object 7"/>
          <p:cNvSpPr txBox="1"/>
          <p:nvPr/>
        </p:nvSpPr>
        <p:spPr>
          <a:xfrm>
            <a:off x="5782929" y="2688174"/>
            <a:ext cx="1194435" cy="656590"/>
          </a:xfrm>
          <a:prstGeom prst="rect">
            <a:avLst/>
          </a:prstGeom>
        </p:spPr>
        <p:txBody>
          <a:bodyPr vert="horz" wrap="square" lIns="0" tIns="12700" rIns="0" bIns="0" rtlCol="0">
            <a:spAutoFit/>
          </a:bodyPr>
          <a:lstStyle/>
          <a:p>
            <a:pPr marL="38100" marR="30480">
              <a:lnSpc>
                <a:spcPct val="114999"/>
              </a:lnSpc>
              <a:spcBef>
                <a:spcPts val="100"/>
              </a:spcBef>
            </a:pPr>
            <a:r>
              <a:rPr sz="1800" dirty="0">
                <a:latin typeface="Arial"/>
                <a:cs typeface="Arial"/>
              </a:rPr>
              <a:t>Due</a:t>
            </a:r>
            <a:r>
              <a:rPr sz="1800" spc="-20" dirty="0">
                <a:latin typeface="Arial"/>
                <a:cs typeface="Arial"/>
              </a:rPr>
              <a:t> March </a:t>
            </a:r>
            <a:r>
              <a:rPr sz="2700" spc="-30" baseline="-16975" dirty="0">
                <a:latin typeface="Arial"/>
                <a:cs typeface="Arial"/>
              </a:rPr>
              <a:t>2</a:t>
            </a:r>
            <a:r>
              <a:rPr sz="1200" spc="-20" dirty="0">
                <a:latin typeface="Arial"/>
                <a:cs typeface="Arial"/>
              </a:rPr>
              <a:t>nd</a:t>
            </a:r>
            <a:r>
              <a:rPr sz="2700" spc="-30" baseline="-16975" dirty="0">
                <a:latin typeface="Arial"/>
                <a:cs typeface="Arial"/>
              </a:rPr>
              <a:t>!</a:t>
            </a:r>
            <a:endParaRPr sz="2700" baseline="-16975" dirty="0">
              <a:latin typeface="Arial"/>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44379" y="160730"/>
            <a:ext cx="7253324" cy="840537"/>
          </a:xfrm>
          <a:prstGeom prst="rect">
            <a:avLst/>
          </a:prstGeom>
        </p:spPr>
        <p:txBody>
          <a:bodyPr vert="horz" wrap="square" lIns="0" tIns="332028" rIns="0" bIns="0" rtlCol="0">
            <a:spAutoFit/>
          </a:bodyPr>
          <a:lstStyle/>
          <a:p>
            <a:pPr marL="1101725">
              <a:lnSpc>
                <a:spcPct val="100000"/>
              </a:lnSpc>
              <a:spcBef>
                <a:spcPts val="100"/>
              </a:spcBef>
            </a:pPr>
            <a:r>
              <a:rPr lang="en-US" spc="-10" dirty="0"/>
              <a:t>CSUSB </a:t>
            </a:r>
            <a:r>
              <a:rPr spc="-10" dirty="0"/>
              <a:t>Scholarships</a:t>
            </a:r>
          </a:p>
        </p:txBody>
      </p:sp>
      <p:pic>
        <p:nvPicPr>
          <p:cNvPr id="3" name="object 3" descr="A cartoon wolf head with text  AI-generated content may be incorrect."/>
          <p:cNvPicPr/>
          <p:nvPr/>
        </p:nvPicPr>
        <p:blipFill>
          <a:blip r:embed="rId2" cstate="print"/>
          <a:stretch>
            <a:fillRect/>
          </a:stretch>
        </p:blipFill>
        <p:spPr>
          <a:xfrm>
            <a:off x="6832409" y="1284594"/>
            <a:ext cx="1944623" cy="1972055"/>
          </a:xfrm>
          <a:prstGeom prst="rect">
            <a:avLst/>
          </a:prstGeom>
        </p:spPr>
      </p:pic>
      <p:sp>
        <p:nvSpPr>
          <p:cNvPr id="4" name="object 4"/>
          <p:cNvSpPr txBox="1"/>
          <p:nvPr/>
        </p:nvSpPr>
        <p:spPr>
          <a:xfrm>
            <a:off x="666893" y="1284594"/>
            <a:ext cx="5857659" cy="1591013"/>
          </a:xfrm>
          <a:prstGeom prst="rect">
            <a:avLst/>
          </a:prstGeom>
        </p:spPr>
        <p:txBody>
          <a:bodyPr vert="horz" wrap="square" lIns="0" tIns="12065" rIns="0" bIns="0" rtlCol="0">
            <a:spAutoFit/>
          </a:bodyPr>
          <a:lstStyle/>
          <a:p>
            <a:pPr marL="20320" marR="5080" indent="-8255">
              <a:lnSpc>
                <a:spcPct val="140000"/>
              </a:lnSpc>
              <a:spcBef>
                <a:spcPts val="95"/>
              </a:spcBef>
            </a:pPr>
            <a:r>
              <a:rPr sz="1500" dirty="0">
                <a:latin typeface="Arial"/>
                <a:cs typeface="Arial"/>
              </a:rPr>
              <a:t>The</a:t>
            </a:r>
            <a:r>
              <a:rPr sz="1500" spc="-30" dirty="0">
                <a:latin typeface="Arial"/>
                <a:cs typeface="Arial"/>
              </a:rPr>
              <a:t> </a:t>
            </a:r>
            <a:r>
              <a:rPr sz="1500" b="1" spc="-10" dirty="0">
                <a:latin typeface="Arial"/>
                <a:cs typeface="Arial"/>
              </a:rPr>
              <a:t>202</a:t>
            </a:r>
            <a:r>
              <a:rPr lang="en-US" sz="1500" b="1" spc="-10" dirty="0">
                <a:latin typeface="Arial"/>
                <a:cs typeface="Arial"/>
              </a:rPr>
              <a:t>7</a:t>
            </a:r>
            <a:r>
              <a:rPr sz="1500" b="1" spc="-10" dirty="0">
                <a:latin typeface="Arial"/>
                <a:cs typeface="Arial"/>
              </a:rPr>
              <a:t>-</a:t>
            </a:r>
            <a:r>
              <a:rPr sz="1500" b="1" dirty="0">
                <a:latin typeface="Arial"/>
                <a:cs typeface="Arial"/>
              </a:rPr>
              <a:t>2</a:t>
            </a:r>
            <a:r>
              <a:rPr lang="en-US" sz="1500" b="1" dirty="0">
                <a:latin typeface="Arial"/>
                <a:cs typeface="Arial"/>
              </a:rPr>
              <a:t>8</a:t>
            </a:r>
            <a:r>
              <a:rPr sz="1500" b="1" spc="-40" dirty="0">
                <a:latin typeface="Arial"/>
                <a:cs typeface="Arial"/>
              </a:rPr>
              <a:t> </a:t>
            </a:r>
            <a:r>
              <a:rPr sz="1500" b="1" spc="-10" dirty="0">
                <a:latin typeface="Arial"/>
                <a:cs typeface="Arial"/>
              </a:rPr>
              <a:t>Scholarship</a:t>
            </a:r>
            <a:r>
              <a:rPr sz="1500" b="1" spc="-45" dirty="0">
                <a:latin typeface="Arial"/>
                <a:cs typeface="Arial"/>
              </a:rPr>
              <a:t> </a:t>
            </a:r>
            <a:r>
              <a:rPr sz="1500" b="1" dirty="0">
                <a:latin typeface="Arial"/>
                <a:cs typeface="Arial"/>
              </a:rPr>
              <a:t>Application</a:t>
            </a:r>
            <a:r>
              <a:rPr sz="1500" b="1" spc="-30" dirty="0">
                <a:latin typeface="Arial"/>
                <a:cs typeface="Arial"/>
              </a:rPr>
              <a:t> </a:t>
            </a:r>
            <a:r>
              <a:rPr lang="en-US" sz="1500" dirty="0">
                <a:latin typeface="Arial"/>
                <a:cs typeface="Arial"/>
              </a:rPr>
              <a:t>is </a:t>
            </a:r>
            <a:r>
              <a:rPr sz="1500" dirty="0">
                <a:latin typeface="Arial"/>
                <a:cs typeface="Arial"/>
              </a:rPr>
              <a:t>located</a:t>
            </a:r>
            <a:r>
              <a:rPr sz="1500" spc="-45" dirty="0">
                <a:latin typeface="Arial"/>
                <a:cs typeface="Arial"/>
              </a:rPr>
              <a:t> </a:t>
            </a:r>
            <a:r>
              <a:rPr lang="en-US" sz="1500" dirty="0">
                <a:latin typeface="Arial"/>
                <a:cs typeface="Arial"/>
              </a:rPr>
              <a:t>within</a:t>
            </a:r>
            <a:r>
              <a:rPr sz="1500" spc="-5" dirty="0">
                <a:latin typeface="Arial"/>
                <a:cs typeface="Arial"/>
              </a:rPr>
              <a:t> </a:t>
            </a:r>
            <a:r>
              <a:rPr sz="1500" spc="-20" dirty="0">
                <a:latin typeface="Arial"/>
                <a:cs typeface="Arial"/>
              </a:rPr>
              <a:t>your </a:t>
            </a:r>
            <a:r>
              <a:rPr sz="1500" b="1" u="sng" dirty="0">
                <a:uFill>
                  <a:solidFill>
                    <a:srgbClr val="000000"/>
                  </a:solidFill>
                </a:uFill>
                <a:latin typeface="Arial"/>
                <a:cs typeface="Arial"/>
              </a:rPr>
              <a:t>MYCOYOTE</a:t>
            </a:r>
            <a:r>
              <a:rPr sz="1500" b="1" u="sng" spc="-50" dirty="0">
                <a:uFill>
                  <a:solidFill>
                    <a:srgbClr val="000000"/>
                  </a:solidFill>
                </a:uFill>
                <a:latin typeface="Arial"/>
                <a:cs typeface="Arial"/>
              </a:rPr>
              <a:t> </a:t>
            </a:r>
            <a:r>
              <a:rPr sz="1500" b="1" u="sng" dirty="0">
                <a:uFill>
                  <a:solidFill>
                    <a:srgbClr val="000000"/>
                  </a:solidFill>
                </a:uFill>
                <a:latin typeface="Arial"/>
                <a:cs typeface="Arial"/>
              </a:rPr>
              <a:t>Student</a:t>
            </a:r>
            <a:r>
              <a:rPr sz="1500" b="1" u="sng" spc="-35" dirty="0">
                <a:uFill>
                  <a:solidFill>
                    <a:srgbClr val="000000"/>
                  </a:solidFill>
                </a:uFill>
                <a:latin typeface="Arial"/>
                <a:cs typeface="Arial"/>
              </a:rPr>
              <a:t> </a:t>
            </a:r>
            <a:r>
              <a:rPr sz="1500" b="1" u="sng" dirty="0">
                <a:uFill>
                  <a:solidFill>
                    <a:srgbClr val="000000"/>
                  </a:solidFill>
                </a:uFill>
                <a:latin typeface="Arial"/>
                <a:cs typeface="Arial"/>
              </a:rPr>
              <a:t>Portal</a:t>
            </a:r>
            <a:r>
              <a:rPr sz="1500" b="1" u="none" spc="-45" dirty="0">
                <a:latin typeface="Arial"/>
                <a:cs typeface="Arial"/>
              </a:rPr>
              <a:t> </a:t>
            </a:r>
            <a:r>
              <a:rPr sz="1500" u="none" dirty="0">
                <a:latin typeface="Arial"/>
                <a:cs typeface="Arial"/>
              </a:rPr>
              <a:t>in</a:t>
            </a:r>
            <a:r>
              <a:rPr sz="1500" u="none" spc="-25" dirty="0">
                <a:latin typeface="Arial"/>
                <a:cs typeface="Arial"/>
              </a:rPr>
              <a:t> </a:t>
            </a:r>
            <a:r>
              <a:rPr sz="1500" u="none" dirty="0">
                <a:latin typeface="Arial"/>
                <a:cs typeface="Arial"/>
              </a:rPr>
              <a:t>the</a:t>
            </a:r>
            <a:r>
              <a:rPr sz="1500" u="none" spc="-35" dirty="0">
                <a:latin typeface="Arial"/>
                <a:cs typeface="Arial"/>
              </a:rPr>
              <a:t> </a:t>
            </a:r>
            <a:r>
              <a:rPr lang="en-US" sz="1500" u="none" dirty="0">
                <a:latin typeface="Arial"/>
                <a:cs typeface="Arial"/>
              </a:rPr>
              <a:t>My Financials </a:t>
            </a:r>
            <a:r>
              <a:rPr sz="1500" u="none" dirty="0">
                <a:latin typeface="Arial"/>
                <a:cs typeface="Arial"/>
              </a:rPr>
              <a:t>section,</a:t>
            </a:r>
            <a:r>
              <a:rPr sz="1500" u="none" spc="-55" dirty="0">
                <a:latin typeface="Arial"/>
                <a:cs typeface="Arial"/>
              </a:rPr>
              <a:t> </a:t>
            </a:r>
            <a:r>
              <a:rPr sz="1500" u="none" dirty="0">
                <a:latin typeface="Arial"/>
                <a:cs typeface="Arial"/>
              </a:rPr>
              <a:t>and</a:t>
            </a:r>
            <a:r>
              <a:rPr sz="1500" u="none" spc="-35" dirty="0">
                <a:latin typeface="Arial"/>
                <a:cs typeface="Arial"/>
              </a:rPr>
              <a:t> </a:t>
            </a:r>
            <a:r>
              <a:rPr sz="1500" u="none" spc="-25" dirty="0">
                <a:latin typeface="Arial"/>
                <a:cs typeface="Arial"/>
              </a:rPr>
              <a:t>the </a:t>
            </a:r>
            <a:r>
              <a:rPr sz="1500" u="none" dirty="0">
                <a:latin typeface="Arial"/>
                <a:cs typeface="Arial"/>
              </a:rPr>
              <a:t>process</a:t>
            </a:r>
            <a:r>
              <a:rPr sz="1500" u="none" spc="-60" dirty="0">
                <a:latin typeface="Arial"/>
                <a:cs typeface="Arial"/>
              </a:rPr>
              <a:t> </a:t>
            </a:r>
            <a:r>
              <a:rPr sz="1500" u="none" dirty="0">
                <a:latin typeface="Arial"/>
                <a:cs typeface="Arial"/>
              </a:rPr>
              <a:t>is</a:t>
            </a:r>
            <a:r>
              <a:rPr sz="1500" u="none" spc="-35" dirty="0">
                <a:latin typeface="Arial"/>
                <a:cs typeface="Arial"/>
              </a:rPr>
              <a:t> </a:t>
            </a:r>
            <a:r>
              <a:rPr sz="1500" u="none" dirty="0">
                <a:latin typeface="Arial"/>
                <a:cs typeface="Arial"/>
              </a:rPr>
              <a:t>paperless!</a:t>
            </a:r>
            <a:r>
              <a:rPr sz="1500" u="none" spc="-55" dirty="0">
                <a:latin typeface="Arial"/>
                <a:cs typeface="Arial"/>
              </a:rPr>
              <a:t> </a:t>
            </a:r>
            <a:r>
              <a:rPr sz="1500" u="none" dirty="0">
                <a:latin typeface="Arial"/>
                <a:cs typeface="Arial"/>
              </a:rPr>
              <a:t>You</a:t>
            </a:r>
            <a:r>
              <a:rPr sz="1500" u="none" spc="-20" dirty="0">
                <a:latin typeface="Arial"/>
                <a:cs typeface="Arial"/>
              </a:rPr>
              <a:t> </a:t>
            </a:r>
            <a:r>
              <a:rPr sz="1500" u="none" dirty="0">
                <a:latin typeface="Arial"/>
                <a:cs typeface="Arial"/>
              </a:rPr>
              <a:t>must</a:t>
            </a:r>
            <a:r>
              <a:rPr sz="1500" u="none" spc="-45" dirty="0">
                <a:latin typeface="Arial"/>
                <a:cs typeface="Arial"/>
              </a:rPr>
              <a:t> </a:t>
            </a:r>
            <a:r>
              <a:rPr sz="1500" u="none" dirty="0">
                <a:latin typeface="Arial"/>
                <a:cs typeface="Arial"/>
              </a:rPr>
              <a:t>have</a:t>
            </a:r>
            <a:r>
              <a:rPr sz="1500" u="none" spc="-35" dirty="0">
                <a:latin typeface="Arial"/>
                <a:cs typeface="Arial"/>
              </a:rPr>
              <a:t> </a:t>
            </a:r>
            <a:r>
              <a:rPr sz="1500" u="none" dirty="0">
                <a:latin typeface="Arial"/>
                <a:cs typeface="Arial"/>
              </a:rPr>
              <a:t>a</a:t>
            </a:r>
            <a:r>
              <a:rPr sz="1500" u="none" spc="-35" dirty="0">
                <a:latin typeface="Arial"/>
                <a:cs typeface="Arial"/>
              </a:rPr>
              <a:t> </a:t>
            </a:r>
            <a:r>
              <a:rPr sz="1500" u="none" dirty="0">
                <a:latin typeface="Arial"/>
                <a:cs typeface="Arial"/>
              </a:rPr>
              <a:t>valid</a:t>
            </a:r>
            <a:r>
              <a:rPr sz="1500" u="none" spc="-15" dirty="0">
                <a:latin typeface="Arial"/>
                <a:cs typeface="Arial"/>
              </a:rPr>
              <a:t> </a:t>
            </a:r>
            <a:r>
              <a:rPr sz="1500" u="none" dirty="0">
                <a:latin typeface="Arial"/>
                <a:cs typeface="Arial"/>
              </a:rPr>
              <a:t>CSUSB</a:t>
            </a:r>
            <a:r>
              <a:rPr sz="1500" u="none" spc="-10" dirty="0">
                <a:latin typeface="Arial"/>
                <a:cs typeface="Arial"/>
              </a:rPr>
              <a:t> </a:t>
            </a:r>
            <a:r>
              <a:rPr sz="1500" u="none" dirty="0">
                <a:latin typeface="Arial"/>
                <a:cs typeface="Arial"/>
              </a:rPr>
              <a:t>Coyote</a:t>
            </a:r>
            <a:r>
              <a:rPr sz="1500" u="none" spc="-35" dirty="0">
                <a:latin typeface="Arial"/>
                <a:cs typeface="Arial"/>
              </a:rPr>
              <a:t> </a:t>
            </a:r>
            <a:r>
              <a:rPr sz="1500" u="none" spc="-25" dirty="0">
                <a:latin typeface="Arial"/>
                <a:cs typeface="Arial"/>
              </a:rPr>
              <a:t>ID</a:t>
            </a:r>
            <a:endParaRPr sz="1500" dirty="0">
              <a:latin typeface="Arial"/>
              <a:cs typeface="Arial"/>
            </a:endParaRPr>
          </a:p>
          <a:p>
            <a:pPr marL="177165" marR="164465" indent="71120">
              <a:lnSpc>
                <a:spcPct val="140000"/>
              </a:lnSpc>
            </a:pPr>
            <a:r>
              <a:rPr sz="1500" dirty="0">
                <a:latin typeface="Arial"/>
                <a:cs typeface="Arial"/>
              </a:rPr>
              <a:t>and</a:t>
            </a:r>
            <a:r>
              <a:rPr sz="1500" spc="-35" dirty="0">
                <a:latin typeface="Arial"/>
                <a:cs typeface="Arial"/>
              </a:rPr>
              <a:t> </a:t>
            </a:r>
            <a:r>
              <a:rPr sz="1500" dirty="0">
                <a:latin typeface="Arial"/>
                <a:cs typeface="Arial"/>
              </a:rPr>
              <a:t>email</a:t>
            </a:r>
            <a:r>
              <a:rPr sz="1500" spc="-30" dirty="0">
                <a:latin typeface="Arial"/>
                <a:cs typeface="Arial"/>
              </a:rPr>
              <a:t> </a:t>
            </a:r>
            <a:r>
              <a:rPr sz="1500" dirty="0">
                <a:latin typeface="Arial"/>
                <a:cs typeface="Arial"/>
              </a:rPr>
              <a:t>to</a:t>
            </a:r>
            <a:r>
              <a:rPr sz="1500" spc="-20" dirty="0">
                <a:latin typeface="Arial"/>
                <a:cs typeface="Arial"/>
              </a:rPr>
              <a:t> </a:t>
            </a:r>
            <a:r>
              <a:rPr sz="1500" dirty="0">
                <a:latin typeface="Arial"/>
                <a:cs typeface="Arial"/>
              </a:rPr>
              <a:t>log</a:t>
            </a:r>
            <a:r>
              <a:rPr sz="1500" spc="-30" dirty="0">
                <a:latin typeface="Arial"/>
                <a:cs typeface="Arial"/>
              </a:rPr>
              <a:t> </a:t>
            </a:r>
            <a:r>
              <a:rPr sz="1500" dirty="0">
                <a:latin typeface="Arial"/>
                <a:cs typeface="Arial"/>
              </a:rPr>
              <a:t>into</a:t>
            </a:r>
            <a:r>
              <a:rPr sz="1500" spc="-30" dirty="0">
                <a:latin typeface="Arial"/>
                <a:cs typeface="Arial"/>
              </a:rPr>
              <a:t> </a:t>
            </a:r>
            <a:r>
              <a:rPr sz="1500" dirty="0">
                <a:latin typeface="Arial"/>
                <a:cs typeface="Arial"/>
              </a:rPr>
              <a:t>the</a:t>
            </a:r>
            <a:r>
              <a:rPr sz="1500" spc="-30" dirty="0">
                <a:latin typeface="Arial"/>
                <a:cs typeface="Arial"/>
              </a:rPr>
              <a:t> </a:t>
            </a:r>
            <a:r>
              <a:rPr sz="1500" dirty="0">
                <a:latin typeface="Arial"/>
                <a:cs typeface="Arial"/>
              </a:rPr>
              <a:t>scholarship</a:t>
            </a:r>
            <a:r>
              <a:rPr sz="1500" spc="-55" dirty="0">
                <a:latin typeface="Arial"/>
                <a:cs typeface="Arial"/>
              </a:rPr>
              <a:t> </a:t>
            </a:r>
            <a:r>
              <a:rPr sz="1500" dirty="0">
                <a:latin typeface="Arial"/>
                <a:cs typeface="Arial"/>
              </a:rPr>
              <a:t>application</a:t>
            </a:r>
            <a:r>
              <a:rPr sz="1500" spc="-55" dirty="0">
                <a:latin typeface="Arial"/>
                <a:cs typeface="Arial"/>
              </a:rPr>
              <a:t> </a:t>
            </a:r>
            <a:r>
              <a:rPr sz="1500" dirty="0">
                <a:latin typeface="Arial"/>
                <a:cs typeface="Arial"/>
              </a:rPr>
              <a:t>portal.</a:t>
            </a:r>
            <a:r>
              <a:rPr sz="1500" spc="-35" dirty="0">
                <a:latin typeface="Arial"/>
                <a:cs typeface="Arial"/>
              </a:rPr>
              <a:t> </a:t>
            </a:r>
            <a:r>
              <a:rPr sz="1500" spc="-25" dirty="0">
                <a:latin typeface="Arial"/>
                <a:cs typeface="Arial"/>
              </a:rPr>
              <a:t>The </a:t>
            </a:r>
            <a:r>
              <a:rPr sz="1500" dirty="0">
                <a:latin typeface="Arial"/>
                <a:cs typeface="Arial"/>
              </a:rPr>
              <a:t>application</a:t>
            </a:r>
            <a:r>
              <a:rPr sz="1500" spc="-65" dirty="0">
                <a:latin typeface="Arial"/>
                <a:cs typeface="Arial"/>
              </a:rPr>
              <a:t> </a:t>
            </a:r>
            <a:r>
              <a:rPr sz="1500" dirty="0">
                <a:latin typeface="Arial"/>
                <a:cs typeface="Arial"/>
              </a:rPr>
              <a:t>will</a:t>
            </a:r>
            <a:r>
              <a:rPr sz="1500" spc="-15" dirty="0">
                <a:latin typeface="Arial"/>
                <a:cs typeface="Arial"/>
              </a:rPr>
              <a:t> </a:t>
            </a:r>
            <a:r>
              <a:rPr sz="1500" dirty="0">
                <a:latin typeface="Arial"/>
                <a:cs typeface="Arial"/>
              </a:rPr>
              <a:t>be</a:t>
            </a:r>
            <a:r>
              <a:rPr sz="1500" spc="-25" dirty="0">
                <a:latin typeface="Arial"/>
                <a:cs typeface="Arial"/>
              </a:rPr>
              <a:t> </a:t>
            </a:r>
            <a:r>
              <a:rPr sz="1500" dirty="0">
                <a:latin typeface="Arial"/>
                <a:cs typeface="Arial"/>
              </a:rPr>
              <a:t>applicable</a:t>
            </a:r>
            <a:r>
              <a:rPr sz="1500" spc="-60" dirty="0">
                <a:latin typeface="Arial"/>
                <a:cs typeface="Arial"/>
              </a:rPr>
              <a:t> </a:t>
            </a:r>
            <a:r>
              <a:rPr sz="1500" dirty="0">
                <a:latin typeface="Arial"/>
                <a:cs typeface="Arial"/>
              </a:rPr>
              <a:t>for</a:t>
            </a:r>
            <a:r>
              <a:rPr sz="1500" spc="-40" dirty="0">
                <a:latin typeface="Arial"/>
                <a:cs typeface="Arial"/>
              </a:rPr>
              <a:t> </a:t>
            </a:r>
            <a:r>
              <a:rPr lang="en-US" sz="1500" spc="-40" dirty="0"/>
              <a:t>Fall</a:t>
            </a:r>
            <a:r>
              <a:rPr sz="1500" spc="-35" dirty="0">
                <a:latin typeface="Arial"/>
                <a:cs typeface="Arial"/>
              </a:rPr>
              <a:t> </a:t>
            </a:r>
            <a:r>
              <a:rPr sz="1500" dirty="0">
                <a:latin typeface="Arial"/>
                <a:cs typeface="Arial"/>
              </a:rPr>
              <a:t>202</a:t>
            </a:r>
            <a:r>
              <a:rPr lang="en-US" sz="1500" dirty="0">
                <a:latin typeface="Arial"/>
                <a:cs typeface="Arial"/>
              </a:rPr>
              <a:t>7</a:t>
            </a:r>
            <a:r>
              <a:rPr sz="1500" spc="-40" dirty="0">
                <a:latin typeface="Arial"/>
                <a:cs typeface="Arial"/>
              </a:rPr>
              <a:t> </a:t>
            </a:r>
            <a:r>
              <a:rPr sz="1500" dirty="0">
                <a:latin typeface="Arial"/>
                <a:cs typeface="Arial"/>
              </a:rPr>
              <a:t>and</a:t>
            </a:r>
            <a:r>
              <a:rPr sz="1500" spc="-35" dirty="0">
                <a:latin typeface="Arial"/>
                <a:cs typeface="Arial"/>
              </a:rPr>
              <a:t> </a:t>
            </a:r>
            <a:r>
              <a:rPr sz="1500" dirty="0">
                <a:latin typeface="Arial"/>
                <a:cs typeface="Arial"/>
              </a:rPr>
              <a:t>Spring</a:t>
            </a:r>
            <a:r>
              <a:rPr sz="1500" spc="-40" dirty="0">
                <a:latin typeface="Arial"/>
                <a:cs typeface="Arial"/>
              </a:rPr>
              <a:t> </a:t>
            </a:r>
            <a:r>
              <a:rPr sz="1500" spc="-10" dirty="0">
                <a:latin typeface="Arial"/>
                <a:cs typeface="Arial"/>
              </a:rPr>
              <a:t>202</a:t>
            </a:r>
            <a:r>
              <a:rPr lang="en-US" sz="1500" spc="-10" dirty="0">
                <a:latin typeface="Arial"/>
                <a:cs typeface="Arial"/>
              </a:rPr>
              <a:t>8</a:t>
            </a:r>
            <a:r>
              <a:rPr sz="1500" spc="-10" dirty="0">
                <a:latin typeface="Arial"/>
                <a:cs typeface="Arial"/>
              </a:rPr>
              <a:t>.</a:t>
            </a:r>
            <a:endParaRPr sz="1500" dirty="0">
              <a:latin typeface="Arial"/>
              <a:cs typeface="Arial"/>
            </a:endParaRPr>
          </a:p>
        </p:txBody>
      </p:sp>
      <p:pic>
        <p:nvPicPr>
          <p:cNvPr id="5" name="object 5" descr="A screenshot of a computer  AI-generated content may be incorrect."/>
          <p:cNvPicPr/>
          <p:nvPr/>
        </p:nvPicPr>
        <p:blipFill>
          <a:blip r:embed="rId3" cstate="print"/>
          <a:stretch>
            <a:fillRect/>
          </a:stretch>
        </p:blipFill>
        <p:spPr>
          <a:xfrm>
            <a:off x="2056770" y="3334355"/>
            <a:ext cx="3428542" cy="2239051"/>
          </a:xfrm>
          <a:prstGeom prst="rect">
            <a:avLst/>
          </a:prstGeom>
        </p:spPr>
      </p:pic>
      <p:pic>
        <p:nvPicPr>
          <p:cNvPr id="6" name="object 6" descr="A red sign with white text  AI-generated content may be incorrect."/>
          <p:cNvPicPr/>
          <p:nvPr/>
        </p:nvPicPr>
        <p:blipFill>
          <a:blip r:embed="rId4" cstate="print"/>
          <a:stretch>
            <a:fillRect/>
          </a:stretch>
        </p:blipFill>
        <p:spPr>
          <a:xfrm>
            <a:off x="6942455" y="3695908"/>
            <a:ext cx="1724532" cy="1397085"/>
          </a:xfrm>
          <a:prstGeom prst="rect">
            <a:avLst/>
          </a:prstGeom>
        </p:spPr>
      </p:pic>
      <p:sp>
        <p:nvSpPr>
          <p:cNvPr id="7" name="object 7"/>
          <p:cNvSpPr txBox="1"/>
          <p:nvPr/>
        </p:nvSpPr>
        <p:spPr>
          <a:xfrm>
            <a:off x="7007795" y="5213368"/>
            <a:ext cx="1593850" cy="473848"/>
          </a:xfrm>
          <a:prstGeom prst="rect">
            <a:avLst/>
          </a:prstGeom>
        </p:spPr>
        <p:txBody>
          <a:bodyPr vert="horz" wrap="square" lIns="0" tIns="12065" rIns="0" bIns="0" rtlCol="0">
            <a:spAutoFit/>
          </a:bodyPr>
          <a:lstStyle/>
          <a:p>
            <a:pPr marL="12700" marR="5080">
              <a:lnSpc>
                <a:spcPct val="100000"/>
              </a:lnSpc>
              <a:spcBef>
                <a:spcPts val="95"/>
              </a:spcBef>
            </a:pPr>
            <a:r>
              <a:rPr sz="1000" b="1" dirty="0">
                <a:latin typeface="Arial"/>
                <a:cs typeface="Arial"/>
              </a:rPr>
              <a:t>The</a:t>
            </a:r>
            <a:r>
              <a:rPr sz="1000" b="1" spc="-10" dirty="0">
                <a:latin typeface="Arial"/>
                <a:cs typeface="Arial"/>
              </a:rPr>
              <a:t> 20</a:t>
            </a:r>
            <a:r>
              <a:rPr sz="1000" b="1" dirty="0">
                <a:latin typeface="Arial"/>
                <a:cs typeface="Arial"/>
              </a:rPr>
              <a:t>27</a:t>
            </a:r>
            <a:r>
              <a:rPr lang="en-US" sz="1000" b="1" dirty="0">
                <a:latin typeface="Arial"/>
                <a:cs typeface="Arial"/>
              </a:rPr>
              <a:t> -28</a:t>
            </a:r>
            <a:r>
              <a:rPr sz="1000" b="1" spc="-5" dirty="0">
                <a:latin typeface="Arial"/>
                <a:cs typeface="Arial"/>
              </a:rPr>
              <a:t> </a:t>
            </a:r>
            <a:r>
              <a:rPr sz="1000" b="1" spc="-10" dirty="0">
                <a:latin typeface="Arial"/>
                <a:cs typeface="Arial"/>
              </a:rPr>
              <a:t>Scholarship </a:t>
            </a:r>
            <a:r>
              <a:rPr sz="1000" b="1" dirty="0">
                <a:latin typeface="Arial"/>
                <a:cs typeface="Arial"/>
              </a:rPr>
              <a:t>Application</a:t>
            </a:r>
            <a:r>
              <a:rPr sz="1000" b="1" spc="-25" dirty="0">
                <a:latin typeface="Arial"/>
                <a:cs typeface="Arial"/>
              </a:rPr>
              <a:t> </a:t>
            </a:r>
            <a:r>
              <a:rPr sz="1000" b="1" dirty="0">
                <a:latin typeface="Arial"/>
                <a:cs typeface="Arial"/>
              </a:rPr>
              <a:t>is</a:t>
            </a:r>
            <a:r>
              <a:rPr lang="en-US" sz="1000" b="1" spc="-55" dirty="0">
                <a:latin typeface="Arial"/>
                <a:cs typeface="Arial"/>
              </a:rPr>
              <a:t> expected to open on November 16, 2026.</a:t>
            </a:r>
            <a:endParaRPr sz="1000" dirty="0">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85800" y="-114587"/>
            <a:ext cx="7772400" cy="1143000"/>
          </a:xfrm>
          <a:prstGeom prst="rect">
            <a:avLst/>
          </a:prstGeom>
        </p:spPr>
        <p:txBody>
          <a:bodyPr vert="horz" wrap="square" lIns="0" tIns="497370" rIns="0" bIns="0" rtlCol="0">
            <a:spAutoFit/>
          </a:bodyPr>
          <a:lstStyle/>
          <a:p>
            <a:pPr marL="483234">
              <a:lnSpc>
                <a:spcPct val="100000"/>
              </a:lnSpc>
              <a:spcBef>
                <a:spcPts val="100"/>
              </a:spcBef>
            </a:pPr>
            <a:r>
              <a:rPr dirty="0"/>
              <a:t>Contact</a:t>
            </a:r>
            <a:r>
              <a:rPr spc="-110" dirty="0"/>
              <a:t> </a:t>
            </a:r>
            <a:r>
              <a:rPr spc="-10" dirty="0"/>
              <a:t>Information</a:t>
            </a:r>
          </a:p>
        </p:txBody>
      </p:sp>
      <p:sp>
        <p:nvSpPr>
          <p:cNvPr id="3" name="object 3"/>
          <p:cNvSpPr txBox="1">
            <a:spLocks noGrp="1"/>
          </p:cNvSpPr>
          <p:nvPr>
            <p:ph sz="half" idx="2"/>
          </p:nvPr>
        </p:nvSpPr>
        <p:spPr>
          <a:xfrm>
            <a:off x="528471" y="1556978"/>
            <a:ext cx="3734146" cy="3657411"/>
          </a:xfrm>
          <a:prstGeom prst="rect">
            <a:avLst/>
          </a:prstGeom>
        </p:spPr>
        <p:txBody>
          <a:bodyPr vert="horz" wrap="square" lIns="0" tIns="12700" rIns="0" bIns="0" rtlCol="0">
            <a:spAutoFit/>
          </a:bodyPr>
          <a:lstStyle/>
          <a:p>
            <a:pPr marL="12700" marR="808355">
              <a:lnSpc>
                <a:spcPct val="100000"/>
              </a:lnSpc>
              <a:spcBef>
                <a:spcPts val="100"/>
              </a:spcBef>
            </a:pPr>
            <a:r>
              <a:rPr dirty="0"/>
              <a:t>Cal</a:t>
            </a:r>
            <a:r>
              <a:rPr spc="-45" dirty="0"/>
              <a:t> </a:t>
            </a:r>
            <a:r>
              <a:rPr dirty="0"/>
              <a:t>State</a:t>
            </a:r>
            <a:r>
              <a:rPr spc="-50" dirty="0"/>
              <a:t> </a:t>
            </a:r>
            <a:r>
              <a:rPr dirty="0"/>
              <a:t>University</a:t>
            </a:r>
            <a:r>
              <a:rPr spc="-5" dirty="0"/>
              <a:t> </a:t>
            </a:r>
            <a:r>
              <a:rPr spc="-25" dirty="0"/>
              <a:t>San </a:t>
            </a:r>
            <a:r>
              <a:rPr dirty="0"/>
              <a:t>Bernardino</a:t>
            </a:r>
            <a:r>
              <a:rPr spc="-50" dirty="0"/>
              <a:t> </a:t>
            </a:r>
            <a:r>
              <a:rPr spc="-10" dirty="0"/>
              <a:t>(CSUSB)</a:t>
            </a:r>
          </a:p>
          <a:p>
            <a:pPr>
              <a:lnSpc>
                <a:spcPct val="100000"/>
              </a:lnSpc>
              <a:spcBef>
                <a:spcPts val="90"/>
              </a:spcBef>
            </a:pPr>
            <a:endParaRPr spc="-10" dirty="0"/>
          </a:p>
          <a:p>
            <a:pPr marL="12700">
              <a:lnSpc>
                <a:spcPct val="100000"/>
              </a:lnSpc>
            </a:pPr>
            <a:r>
              <a:rPr u="sng" dirty="0">
                <a:uFill>
                  <a:solidFill>
                    <a:srgbClr val="000000"/>
                  </a:solidFill>
                </a:uFill>
              </a:rPr>
              <a:t>Office:</a:t>
            </a:r>
            <a:r>
              <a:rPr u="none" spc="-25" dirty="0"/>
              <a:t> </a:t>
            </a:r>
            <a:r>
              <a:rPr b="0" u="none" dirty="0">
                <a:latin typeface="Arial"/>
                <a:cs typeface="Arial"/>
              </a:rPr>
              <a:t>(909)</a:t>
            </a:r>
            <a:r>
              <a:rPr b="0" u="none" spc="-30" dirty="0">
                <a:latin typeface="Arial"/>
                <a:cs typeface="Arial"/>
              </a:rPr>
              <a:t> </a:t>
            </a:r>
            <a:r>
              <a:rPr b="0" u="none" spc="-10" dirty="0">
                <a:latin typeface="Arial"/>
                <a:cs typeface="Arial"/>
              </a:rPr>
              <a:t>537-</a:t>
            </a:r>
            <a:r>
              <a:rPr b="0" u="none" spc="-20" dirty="0">
                <a:latin typeface="Arial"/>
                <a:cs typeface="Arial"/>
              </a:rPr>
              <a:t>5227</a:t>
            </a:r>
          </a:p>
          <a:p>
            <a:pPr>
              <a:lnSpc>
                <a:spcPct val="100000"/>
              </a:lnSpc>
              <a:spcBef>
                <a:spcPts val="90"/>
              </a:spcBef>
            </a:pPr>
            <a:endParaRPr b="0" u="none" spc="-20" dirty="0">
              <a:latin typeface="Arial"/>
              <a:cs typeface="Arial"/>
            </a:endParaRPr>
          </a:p>
          <a:p>
            <a:pPr marL="12700">
              <a:lnSpc>
                <a:spcPct val="100000"/>
              </a:lnSpc>
            </a:pPr>
            <a:r>
              <a:rPr u="sng" dirty="0">
                <a:uFill>
                  <a:solidFill>
                    <a:srgbClr val="000000"/>
                  </a:solidFill>
                </a:uFill>
              </a:rPr>
              <a:t>Fax:</a:t>
            </a:r>
            <a:r>
              <a:rPr u="sng" spc="-30" dirty="0">
                <a:uFill>
                  <a:solidFill>
                    <a:srgbClr val="000000"/>
                  </a:solidFill>
                </a:uFill>
              </a:rPr>
              <a:t> </a:t>
            </a:r>
            <a:r>
              <a:rPr b="0" u="none" dirty="0">
                <a:latin typeface="Arial"/>
                <a:cs typeface="Arial"/>
              </a:rPr>
              <a:t>(909)</a:t>
            </a:r>
            <a:r>
              <a:rPr b="0" u="none" spc="-20" dirty="0">
                <a:latin typeface="Arial"/>
                <a:cs typeface="Arial"/>
              </a:rPr>
              <a:t> </a:t>
            </a:r>
            <a:r>
              <a:rPr b="0" u="none" spc="-10" dirty="0">
                <a:latin typeface="Arial"/>
                <a:cs typeface="Arial"/>
              </a:rPr>
              <a:t>537-</a:t>
            </a:r>
            <a:r>
              <a:rPr b="0" u="none" spc="-20" dirty="0">
                <a:latin typeface="Arial"/>
                <a:cs typeface="Arial"/>
              </a:rPr>
              <a:t>7024</a:t>
            </a:r>
          </a:p>
          <a:p>
            <a:pPr>
              <a:lnSpc>
                <a:spcPct val="100000"/>
              </a:lnSpc>
              <a:spcBef>
                <a:spcPts val="90"/>
              </a:spcBef>
            </a:pPr>
            <a:endParaRPr b="0" u="none" spc="-20" dirty="0">
              <a:latin typeface="Arial"/>
              <a:cs typeface="Arial"/>
            </a:endParaRPr>
          </a:p>
          <a:p>
            <a:pPr marL="12700" marR="5080">
              <a:lnSpc>
                <a:spcPct val="100000"/>
              </a:lnSpc>
            </a:pPr>
            <a:r>
              <a:rPr u="sng" dirty="0">
                <a:uFill>
                  <a:solidFill>
                    <a:srgbClr val="000000"/>
                  </a:solidFill>
                </a:uFill>
              </a:rPr>
              <a:t>Email:</a:t>
            </a:r>
            <a:r>
              <a:rPr u="none" spc="-80" dirty="0"/>
              <a:t> </a:t>
            </a:r>
            <a:r>
              <a:rPr b="0" u="sng" dirty="0">
                <a:solidFill>
                  <a:srgbClr val="002B89"/>
                </a:solidFill>
                <a:uFill>
                  <a:solidFill>
                    <a:srgbClr val="002B89"/>
                  </a:solidFill>
                </a:uFill>
                <a:latin typeface="Arial"/>
                <a:cs typeface="Arial"/>
                <a:hlinkClick r:id="rId2"/>
              </a:rPr>
              <a:t>financialaid@csusb.edu</a:t>
            </a:r>
            <a:r>
              <a:rPr b="0" u="none" spc="-30" dirty="0">
                <a:solidFill>
                  <a:srgbClr val="002B89"/>
                </a:solidFill>
                <a:latin typeface="Arial"/>
                <a:cs typeface="Arial"/>
              </a:rPr>
              <a:t> </a:t>
            </a:r>
            <a:r>
              <a:rPr b="0" u="none" spc="-25" dirty="0">
                <a:latin typeface="Arial"/>
                <a:cs typeface="Arial"/>
              </a:rPr>
              <a:t>or </a:t>
            </a:r>
            <a:r>
              <a:rPr b="0" u="sng" spc="-10" dirty="0">
                <a:solidFill>
                  <a:srgbClr val="002B89"/>
                </a:solidFill>
                <a:uFill>
                  <a:solidFill>
                    <a:srgbClr val="002B89"/>
                  </a:solidFill>
                </a:uFill>
                <a:latin typeface="Arial"/>
                <a:cs typeface="Arial"/>
                <a:hlinkClick r:id="" action="ppaction://noaction"/>
              </a:rPr>
              <a:t>pdcfinancialaid@csusb.edu</a:t>
            </a:r>
          </a:p>
          <a:p>
            <a:pPr>
              <a:lnSpc>
                <a:spcPct val="100000"/>
              </a:lnSpc>
              <a:spcBef>
                <a:spcPts val="90"/>
              </a:spcBef>
            </a:pPr>
            <a:endParaRPr b="0" u="sng" spc="-10" dirty="0">
              <a:solidFill>
                <a:srgbClr val="002B89"/>
              </a:solidFill>
              <a:uFill>
                <a:solidFill>
                  <a:srgbClr val="002B89"/>
                </a:solidFill>
              </a:uFill>
              <a:latin typeface="Arial"/>
              <a:cs typeface="Arial"/>
              <a:hlinkClick r:id="" action="ppaction://noaction"/>
            </a:endParaRPr>
          </a:p>
          <a:p>
            <a:pPr marL="12700" marR="179070">
              <a:lnSpc>
                <a:spcPct val="100000"/>
              </a:lnSpc>
            </a:pPr>
            <a:r>
              <a:rPr b="0" spc="-10" dirty="0">
                <a:latin typeface="Arial"/>
                <a:cs typeface="Arial"/>
              </a:rPr>
              <a:t>Website: </a:t>
            </a:r>
            <a:r>
              <a:rPr b="0" u="sng" spc="-10" dirty="0">
                <a:solidFill>
                  <a:srgbClr val="002B89"/>
                </a:solidFill>
                <a:uFill>
                  <a:solidFill>
                    <a:srgbClr val="002B89"/>
                  </a:solidFill>
                </a:uFill>
                <a:latin typeface="Arial"/>
                <a:cs typeface="Arial"/>
                <a:hlinkClick r:id="rId3"/>
              </a:rPr>
              <a:t>https://www.csusb.edu/financia</a:t>
            </a:r>
            <a:r>
              <a:rPr b="0" u="sng" spc="-10" dirty="0">
                <a:solidFill>
                  <a:srgbClr val="002B89"/>
                </a:solidFill>
                <a:uFill>
                  <a:solidFill>
                    <a:srgbClr val="002B89"/>
                  </a:solidFill>
                </a:uFill>
                <a:latin typeface="Arial"/>
                <a:cs typeface="Arial"/>
              </a:rPr>
              <a:t>l</a:t>
            </a:r>
            <a:r>
              <a:rPr b="0" u="sng" spc="-10" dirty="0">
                <a:solidFill>
                  <a:srgbClr val="002B89"/>
                </a:solidFill>
                <a:uFill>
                  <a:solidFill>
                    <a:srgbClr val="002B89"/>
                  </a:solidFill>
                </a:uFill>
                <a:latin typeface="Arial"/>
                <a:cs typeface="Arial"/>
                <a:hlinkClick r:id="rId3"/>
              </a:rPr>
              <a:t>-</a:t>
            </a:r>
            <a:r>
              <a:rPr b="0" u="sng" spc="-25" dirty="0">
                <a:solidFill>
                  <a:srgbClr val="002B89"/>
                </a:solidFill>
                <a:uFill>
                  <a:solidFill>
                    <a:srgbClr val="002B89"/>
                  </a:solidFill>
                </a:uFill>
                <a:latin typeface="Arial"/>
                <a:cs typeface="Arial"/>
                <a:hlinkClick r:id="rId3"/>
              </a:rPr>
              <a:t>aid</a:t>
            </a:r>
          </a:p>
        </p:txBody>
      </p:sp>
      <p:pic>
        <p:nvPicPr>
          <p:cNvPr id="4" name="object 4" descr="A blue and white wolf head with black background  Description automatically generated"/>
          <p:cNvPicPr/>
          <p:nvPr/>
        </p:nvPicPr>
        <p:blipFill>
          <a:blip r:embed="rId4" cstate="print"/>
          <a:stretch>
            <a:fillRect/>
          </a:stretch>
        </p:blipFill>
        <p:spPr>
          <a:xfrm>
            <a:off x="3084729" y="868063"/>
            <a:ext cx="2423744" cy="2560937"/>
          </a:xfrm>
          <a:prstGeom prst="rect">
            <a:avLst/>
          </a:prstGeom>
        </p:spPr>
      </p:pic>
      <p:sp>
        <p:nvSpPr>
          <p:cNvPr id="5" name="object 5"/>
          <p:cNvSpPr txBox="1"/>
          <p:nvPr/>
        </p:nvSpPr>
        <p:spPr>
          <a:xfrm>
            <a:off x="5642824" y="1556978"/>
            <a:ext cx="3236595" cy="1397000"/>
          </a:xfrm>
          <a:prstGeom prst="rect">
            <a:avLst/>
          </a:prstGeom>
        </p:spPr>
        <p:txBody>
          <a:bodyPr vert="horz" wrap="square" lIns="0" tIns="12700" rIns="0" bIns="0" rtlCol="0">
            <a:spAutoFit/>
          </a:bodyPr>
          <a:lstStyle/>
          <a:p>
            <a:pPr marL="12700" marR="5080">
              <a:lnSpc>
                <a:spcPct val="100000"/>
              </a:lnSpc>
              <a:spcBef>
                <a:spcPts val="100"/>
              </a:spcBef>
            </a:pPr>
            <a:r>
              <a:rPr sz="1800" b="1" u="sng" dirty="0">
                <a:uFill>
                  <a:solidFill>
                    <a:srgbClr val="000000"/>
                  </a:solidFill>
                </a:uFill>
                <a:latin typeface="Arial"/>
                <a:cs typeface="Arial"/>
              </a:rPr>
              <a:t>Scholarship</a:t>
            </a:r>
            <a:r>
              <a:rPr sz="1800" b="1" u="sng" spc="-85" dirty="0">
                <a:uFill>
                  <a:solidFill>
                    <a:srgbClr val="000000"/>
                  </a:solidFill>
                </a:uFill>
                <a:latin typeface="Arial"/>
                <a:cs typeface="Arial"/>
              </a:rPr>
              <a:t> </a:t>
            </a:r>
            <a:r>
              <a:rPr sz="1800" b="1" u="sng" spc="-10" dirty="0">
                <a:uFill>
                  <a:solidFill>
                    <a:srgbClr val="000000"/>
                  </a:solidFill>
                </a:uFill>
                <a:latin typeface="Arial"/>
                <a:cs typeface="Arial"/>
              </a:rPr>
              <a:t>Hotline:</a:t>
            </a:r>
            <a:r>
              <a:rPr sz="1800" u="none" spc="-10" dirty="0">
                <a:latin typeface="Arial"/>
                <a:cs typeface="Arial"/>
              </a:rPr>
              <a:t>(909)537-</a:t>
            </a:r>
            <a:r>
              <a:rPr sz="1800" u="none" spc="-20" dirty="0">
                <a:latin typeface="Arial"/>
                <a:cs typeface="Arial"/>
              </a:rPr>
              <a:t>7399</a:t>
            </a:r>
            <a:endParaRPr sz="1800" dirty="0">
              <a:latin typeface="Arial"/>
              <a:cs typeface="Arial"/>
            </a:endParaRPr>
          </a:p>
          <a:p>
            <a:pPr>
              <a:lnSpc>
                <a:spcPct val="100000"/>
              </a:lnSpc>
              <a:spcBef>
                <a:spcPts val="90"/>
              </a:spcBef>
            </a:pPr>
            <a:endParaRPr sz="1800" dirty="0">
              <a:latin typeface="Arial"/>
              <a:cs typeface="Arial"/>
            </a:endParaRPr>
          </a:p>
          <a:p>
            <a:pPr marL="12700">
              <a:lnSpc>
                <a:spcPct val="100000"/>
              </a:lnSpc>
            </a:pPr>
            <a:r>
              <a:rPr sz="1800" b="1" u="sng" spc="-10" dirty="0">
                <a:uFill>
                  <a:solidFill>
                    <a:srgbClr val="000000"/>
                  </a:solidFill>
                </a:uFill>
                <a:latin typeface="Arial"/>
                <a:cs typeface="Arial"/>
              </a:rPr>
              <a:t>Email:</a:t>
            </a:r>
            <a:endParaRPr sz="1800" dirty="0">
              <a:latin typeface="Arial"/>
              <a:cs typeface="Arial"/>
            </a:endParaRPr>
          </a:p>
          <a:p>
            <a:pPr marL="12700">
              <a:lnSpc>
                <a:spcPct val="100000"/>
              </a:lnSpc>
            </a:pPr>
            <a:r>
              <a:rPr sz="1800" u="sng" spc="-10" dirty="0">
                <a:uFill>
                  <a:solidFill>
                    <a:srgbClr val="000000"/>
                  </a:solidFill>
                </a:uFill>
                <a:latin typeface="Arial"/>
                <a:cs typeface="Arial"/>
                <a:hlinkClick r:id="rId5"/>
              </a:rPr>
              <a:t>fascholarships@csusb.edu</a:t>
            </a:r>
            <a:endParaRPr sz="1800" dirty="0">
              <a:latin typeface="Arial"/>
              <a:cs typeface="Arial"/>
            </a:endParaRPr>
          </a:p>
        </p:txBody>
      </p:sp>
      <p:pic>
        <p:nvPicPr>
          <p:cNvPr id="6" name="object 6" descr="A logo of a camera  AI-generated content may be incorrect."/>
          <p:cNvPicPr/>
          <p:nvPr/>
        </p:nvPicPr>
        <p:blipFill>
          <a:blip r:embed="rId6" cstate="print"/>
          <a:stretch>
            <a:fillRect/>
          </a:stretch>
        </p:blipFill>
        <p:spPr>
          <a:xfrm>
            <a:off x="5555349" y="3642585"/>
            <a:ext cx="1258528" cy="1025667"/>
          </a:xfrm>
          <a:prstGeom prst="rect">
            <a:avLst/>
          </a:prstGeom>
        </p:spPr>
      </p:pic>
      <p:pic>
        <p:nvPicPr>
          <p:cNvPr id="7" name="object 7" descr="A black square with white and blue logo  AI-generated content may be incorrect."/>
          <p:cNvPicPr/>
          <p:nvPr/>
        </p:nvPicPr>
        <p:blipFill>
          <a:blip r:embed="rId7" cstate="print"/>
          <a:stretch>
            <a:fillRect/>
          </a:stretch>
        </p:blipFill>
        <p:spPr>
          <a:xfrm>
            <a:off x="7061618" y="3642585"/>
            <a:ext cx="1396582" cy="102566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2"/>
          <p:cNvSpPr txBox="1">
            <a:spLocks noGrp="1"/>
          </p:cNvSpPr>
          <p:nvPr>
            <p:ph type="title"/>
          </p:nvPr>
        </p:nvSpPr>
        <p:spPr>
          <a:xfrm>
            <a:off x="578265" y="78360"/>
            <a:ext cx="7987469" cy="799269"/>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en-US" sz="3200" dirty="0">
                <a:latin typeface="+mj-lt"/>
                <a:ea typeface="Calibri"/>
                <a:cs typeface="Calibri"/>
                <a:sym typeface="Calibri"/>
              </a:rPr>
              <a:t>The Graduate Equity Fellowship</a:t>
            </a:r>
            <a:endParaRPr sz="1800" dirty="0">
              <a:latin typeface="+mj-lt"/>
            </a:endParaRPr>
          </a:p>
        </p:txBody>
      </p:sp>
      <p:sp>
        <p:nvSpPr>
          <p:cNvPr id="78" name="Google Shape;78;p2"/>
          <p:cNvSpPr txBox="1">
            <a:spLocks noGrp="1"/>
          </p:cNvSpPr>
          <p:nvPr>
            <p:ph type="body" idx="2"/>
          </p:nvPr>
        </p:nvSpPr>
        <p:spPr>
          <a:xfrm>
            <a:off x="228600" y="1142999"/>
            <a:ext cx="8610599" cy="4761745"/>
          </a:xfrm>
          <a:prstGeom prst="rect">
            <a:avLst/>
          </a:prstGeom>
          <a:noFill/>
          <a:ln>
            <a:noFill/>
          </a:ln>
        </p:spPr>
        <p:txBody>
          <a:bodyPr spcFirstLastPara="1" wrap="square" lIns="91425" tIns="45700" rIns="91425" bIns="45700" anchor="t" anchorCtr="0">
            <a:noAutofit/>
          </a:bodyPr>
          <a:lstStyle/>
          <a:p>
            <a:pPr marL="342900" lvl="0" indent="-342900" algn="l" rtl="0">
              <a:lnSpc>
                <a:spcPct val="140000"/>
              </a:lnSpc>
              <a:spcBef>
                <a:spcPts val="0"/>
              </a:spcBef>
              <a:spcAft>
                <a:spcPts val="0"/>
              </a:spcAft>
              <a:buSzPts val="4200"/>
              <a:buFont typeface="Noto Sans Symbols"/>
              <a:buChar char="▪"/>
            </a:pPr>
            <a:r>
              <a:rPr lang="en-US" sz="1800" dirty="0">
                <a:latin typeface="+mj-lt"/>
                <a:ea typeface="Calibri"/>
                <a:cs typeface="Calibri"/>
                <a:sym typeface="Calibri"/>
              </a:rPr>
              <a:t>Awarded to eligible students currently in, or applying for, a master’s program.</a:t>
            </a:r>
          </a:p>
          <a:p>
            <a:pPr marL="342900" lvl="0" indent="-342900" algn="l" rtl="0">
              <a:lnSpc>
                <a:spcPct val="140000"/>
              </a:lnSpc>
              <a:spcBef>
                <a:spcPts val="0"/>
              </a:spcBef>
              <a:spcAft>
                <a:spcPts val="0"/>
              </a:spcAft>
              <a:buSzPts val="4200"/>
              <a:buFont typeface="Noto Sans Symbols"/>
              <a:buChar char="▪"/>
            </a:pPr>
            <a:r>
              <a:rPr lang="en-US" sz="1800" dirty="0">
                <a:latin typeface="+mj-lt"/>
                <a:ea typeface="Calibri"/>
                <a:cs typeface="Calibri"/>
                <a:sym typeface="Calibri"/>
              </a:rPr>
              <a:t>Award amounts $500 - $2,000</a:t>
            </a:r>
            <a:endParaRPr sz="1800" dirty="0">
              <a:latin typeface="+mj-lt"/>
            </a:endParaRPr>
          </a:p>
          <a:p>
            <a:pPr marL="342900" lvl="0" indent="-342900" algn="l" rtl="0">
              <a:lnSpc>
                <a:spcPct val="140000"/>
              </a:lnSpc>
              <a:spcBef>
                <a:spcPts val="480"/>
              </a:spcBef>
              <a:spcAft>
                <a:spcPts val="0"/>
              </a:spcAft>
              <a:buSzPts val="4200"/>
              <a:buFont typeface="Noto Sans Symbols"/>
              <a:buChar char="▪"/>
            </a:pPr>
            <a:r>
              <a:rPr lang="en-US" sz="1800" dirty="0">
                <a:latin typeface="+mj-lt"/>
                <a:ea typeface="Calibri"/>
                <a:cs typeface="Calibri"/>
                <a:sym typeface="Calibri"/>
              </a:rPr>
              <a:t>Apply through the CSUSB Scholarship portal for the upcoming academic year. </a:t>
            </a:r>
            <a:r>
              <a:rPr lang="en-US" sz="1800" b="1" i="1" dirty="0">
                <a:latin typeface="+mj-lt"/>
                <a:ea typeface="Calibri"/>
                <a:cs typeface="Calibri"/>
                <a:sym typeface="Calibri"/>
              </a:rPr>
              <a:t>Expected to open on November 16, 2026 for AY 2027-28.</a:t>
            </a:r>
            <a:endParaRPr sz="1800" b="1" i="1" dirty="0">
              <a:latin typeface="+mj-lt"/>
            </a:endParaRPr>
          </a:p>
          <a:p>
            <a:pPr marL="342900" lvl="0" indent="-342900" algn="l" rtl="0">
              <a:lnSpc>
                <a:spcPct val="140000"/>
              </a:lnSpc>
              <a:spcBef>
                <a:spcPts val="480"/>
              </a:spcBef>
              <a:spcAft>
                <a:spcPts val="0"/>
              </a:spcAft>
              <a:buSzPts val="4200"/>
              <a:buFont typeface="Noto Sans Symbols"/>
              <a:buChar char="▪"/>
            </a:pPr>
            <a:r>
              <a:rPr lang="en-US" sz="1800" dirty="0">
                <a:latin typeface="+mj-lt"/>
                <a:ea typeface="Calibri"/>
                <a:cs typeface="Calibri"/>
                <a:sym typeface="Calibri"/>
              </a:rPr>
              <a:t>More information: </a:t>
            </a:r>
            <a:r>
              <a:rPr lang="en-US" sz="1800" u="sng" dirty="0">
                <a:solidFill>
                  <a:schemeClr val="hlink"/>
                </a:solidFill>
                <a:latin typeface="+mj-lt"/>
                <a:ea typeface="Calibri"/>
                <a:cs typeface="Calibri"/>
                <a:sym typeface="Calibri"/>
                <a:hlinkClick r:id="rId3"/>
              </a:rPr>
              <a:t>Graduate Studies Graduate Equity Fellowship</a:t>
            </a:r>
            <a:endParaRPr sz="1800" dirty="0">
              <a:latin typeface="+mj-lt"/>
              <a:ea typeface="Calibri"/>
              <a:cs typeface="Calibri"/>
              <a:sym typeface="Calibri"/>
            </a:endParaRPr>
          </a:p>
        </p:txBody>
      </p:sp>
      <p:pic>
        <p:nvPicPr>
          <p:cNvPr id="2" name="Picture 1" descr="Graduate Equity Fellowship Banner">
            <a:extLst>
              <a:ext uri="{FF2B5EF4-FFF2-40B4-BE49-F238E27FC236}">
                <a16:creationId xmlns:a16="http://schemas.microsoft.com/office/drawing/2014/main" id="{ECCBBF83-7C8F-E53C-786C-81C6AA13C840}"/>
              </a:ext>
            </a:extLst>
          </p:cNvPr>
          <p:cNvPicPr>
            <a:picLocks noChangeAspect="1"/>
          </p:cNvPicPr>
          <p:nvPr/>
        </p:nvPicPr>
        <p:blipFill>
          <a:blip r:embed="rId4"/>
          <a:stretch>
            <a:fillRect/>
          </a:stretch>
        </p:blipFill>
        <p:spPr>
          <a:xfrm>
            <a:off x="1973300" y="3751908"/>
            <a:ext cx="5197399" cy="171386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dirty="0">
                <a:latin typeface="+mj-lt"/>
                <a:ea typeface="Calibri"/>
                <a:cs typeface="Calibri"/>
                <a:sym typeface="Calibri"/>
              </a:rPr>
              <a:t>The California Pre-Doctoral Program </a:t>
            </a:r>
            <a:br>
              <a:rPr lang="en-US" sz="2800" dirty="0">
                <a:latin typeface="+mj-lt"/>
                <a:ea typeface="Calibri"/>
                <a:cs typeface="Calibri"/>
                <a:sym typeface="Calibri"/>
              </a:rPr>
            </a:br>
            <a:r>
              <a:rPr lang="en-US" sz="2800" dirty="0">
                <a:latin typeface="+mj-lt"/>
                <a:ea typeface="Calibri"/>
                <a:cs typeface="Calibri"/>
                <a:sym typeface="Calibri"/>
              </a:rPr>
              <a:t>(Pre-Doc) &amp; The Health Professions Scholars Initiative (HPSI)</a:t>
            </a:r>
            <a:endParaRPr dirty="0">
              <a:latin typeface="+mj-lt"/>
            </a:endParaRPr>
          </a:p>
        </p:txBody>
      </p:sp>
      <p:sp>
        <p:nvSpPr>
          <p:cNvPr id="85" name="Google Shape;85;p3"/>
          <p:cNvSpPr txBox="1">
            <a:spLocks noGrp="1"/>
          </p:cNvSpPr>
          <p:nvPr>
            <p:ph type="body" idx="1"/>
          </p:nvPr>
        </p:nvSpPr>
        <p:spPr>
          <a:xfrm>
            <a:off x="304006" y="1621268"/>
            <a:ext cx="4040188" cy="533400"/>
          </a:xfrm>
          <a:prstGeom prst="rect">
            <a:avLst/>
          </a:prstGeom>
          <a:noFill/>
          <a:ln>
            <a:noFill/>
          </a:ln>
        </p:spPr>
        <p:txBody>
          <a:bodyPr spcFirstLastPara="1" wrap="square" lIns="91425" tIns="45700" rIns="91425" bIns="45700" anchor="b" anchorCtr="0">
            <a:noAutofit/>
          </a:bodyPr>
          <a:lstStyle/>
          <a:p>
            <a:pPr marL="0" lvl="0" indent="0" algn="l" rtl="0">
              <a:lnSpc>
                <a:spcPct val="140000"/>
              </a:lnSpc>
              <a:spcBef>
                <a:spcPts val="0"/>
              </a:spcBef>
              <a:spcAft>
                <a:spcPts val="0"/>
              </a:spcAft>
              <a:buSzPts val="2160"/>
              <a:buNone/>
            </a:pPr>
            <a:r>
              <a:rPr lang="en-US" dirty="0">
                <a:latin typeface="+mj-lt"/>
                <a:ea typeface="Calibri"/>
                <a:cs typeface="Calibri"/>
                <a:sym typeface="Calibri"/>
              </a:rPr>
              <a:t>Benefits</a:t>
            </a:r>
            <a:endParaRPr dirty="0">
              <a:latin typeface="+mj-lt"/>
            </a:endParaRPr>
          </a:p>
        </p:txBody>
      </p:sp>
      <p:sp>
        <p:nvSpPr>
          <p:cNvPr id="86" name="Google Shape;86;p3"/>
          <p:cNvSpPr txBox="1">
            <a:spLocks noGrp="1"/>
          </p:cNvSpPr>
          <p:nvPr>
            <p:ph type="body" idx="2"/>
          </p:nvPr>
        </p:nvSpPr>
        <p:spPr>
          <a:xfrm>
            <a:off x="457200" y="2089150"/>
            <a:ext cx="4040188" cy="4133850"/>
          </a:xfrm>
          <a:prstGeom prst="rect">
            <a:avLst/>
          </a:prstGeom>
          <a:noFill/>
          <a:ln>
            <a:noFill/>
          </a:ln>
        </p:spPr>
        <p:txBody>
          <a:bodyPr spcFirstLastPara="1" wrap="square" lIns="91425" tIns="45700" rIns="91425" bIns="45700" anchor="t" anchorCtr="0">
            <a:noAutofit/>
          </a:bodyPr>
          <a:lstStyle/>
          <a:p>
            <a:pPr marL="342900" lvl="0" indent="-342900" algn="l" rtl="0">
              <a:lnSpc>
                <a:spcPct val="140000"/>
              </a:lnSpc>
              <a:spcBef>
                <a:spcPts val="0"/>
              </a:spcBef>
              <a:spcAft>
                <a:spcPts val="0"/>
              </a:spcAft>
              <a:buSzPts val="1800"/>
              <a:buChar char="&lt;"/>
            </a:pPr>
            <a:r>
              <a:rPr lang="en-US" sz="1800" dirty="0">
                <a:latin typeface="+mj-lt"/>
                <a:ea typeface="Calibri"/>
                <a:cs typeface="Calibri"/>
                <a:sym typeface="Calibri"/>
              </a:rPr>
              <a:t>Mentorship</a:t>
            </a:r>
          </a:p>
          <a:p>
            <a:pPr marL="342900" lvl="0" indent="-342900" algn="l" rtl="0">
              <a:lnSpc>
                <a:spcPct val="140000"/>
              </a:lnSpc>
              <a:spcBef>
                <a:spcPts val="0"/>
              </a:spcBef>
              <a:spcAft>
                <a:spcPts val="0"/>
              </a:spcAft>
              <a:buSzPts val="1800"/>
              <a:buChar char="&lt;"/>
            </a:pPr>
            <a:r>
              <a:rPr lang="en-US" sz="1800" dirty="0">
                <a:latin typeface="+mj-lt"/>
                <a:ea typeface="Calibri"/>
                <a:cs typeface="Calibri"/>
                <a:sym typeface="Calibri"/>
              </a:rPr>
              <a:t>Travel Funds</a:t>
            </a:r>
            <a:endParaRPr sz="1800" dirty="0">
              <a:latin typeface="+mj-lt"/>
            </a:endParaRPr>
          </a:p>
          <a:p>
            <a:pPr marL="342900" lvl="0" indent="-342900" algn="l" rtl="0">
              <a:lnSpc>
                <a:spcPct val="140000"/>
              </a:lnSpc>
              <a:spcBef>
                <a:spcPts val="400"/>
              </a:spcBef>
              <a:spcAft>
                <a:spcPts val="0"/>
              </a:spcAft>
              <a:buSzPts val="1800"/>
              <a:buChar char="&lt;"/>
            </a:pPr>
            <a:r>
              <a:rPr lang="en-US" sz="1800" dirty="0">
                <a:latin typeface="+mj-lt"/>
                <a:ea typeface="Calibri"/>
                <a:cs typeface="Calibri"/>
                <a:sym typeface="Calibri"/>
              </a:rPr>
              <a:t>Professional Development Funds</a:t>
            </a:r>
            <a:endParaRPr sz="1800" dirty="0">
              <a:latin typeface="+mj-lt"/>
            </a:endParaRPr>
          </a:p>
          <a:p>
            <a:pPr marL="342900" lvl="0" indent="-342900" algn="l" rtl="0">
              <a:lnSpc>
                <a:spcPct val="140000"/>
              </a:lnSpc>
              <a:spcBef>
                <a:spcPts val="400"/>
              </a:spcBef>
              <a:spcAft>
                <a:spcPts val="0"/>
              </a:spcAft>
              <a:buSzPts val="1800"/>
              <a:buChar char="&lt;"/>
            </a:pPr>
            <a:r>
              <a:rPr lang="en-US" sz="1800" dirty="0">
                <a:latin typeface="+mj-lt"/>
                <a:ea typeface="Calibri"/>
                <a:cs typeface="Calibri"/>
                <a:sym typeface="Calibri"/>
              </a:rPr>
              <a:t>A Summer Research Experience</a:t>
            </a:r>
          </a:p>
          <a:p>
            <a:pPr marL="342900" lvl="0" indent="-342900" algn="l" rtl="0">
              <a:lnSpc>
                <a:spcPct val="140000"/>
              </a:lnSpc>
              <a:spcBef>
                <a:spcPts val="400"/>
              </a:spcBef>
              <a:spcAft>
                <a:spcPts val="0"/>
              </a:spcAft>
              <a:buSzPts val="1800"/>
              <a:buChar char="&lt;"/>
            </a:pPr>
            <a:r>
              <a:rPr lang="en-US" sz="1800" dirty="0">
                <a:latin typeface="+mj-lt"/>
                <a:ea typeface="Calibri"/>
                <a:cs typeface="Calibri"/>
                <a:sym typeface="Calibri"/>
              </a:rPr>
              <a:t>Pre-Doc application opens: 12/2/2026</a:t>
            </a:r>
          </a:p>
          <a:p>
            <a:pPr marL="342900" lvl="0" indent="-342900" algn="l" rtl="0">
              <a:lnSpc>
                <a:spcPct val="140000"/>
              </a:lnSpc>
              <a:spcBef>
                <a:spcPts val="400"/>
              </a:spcBef>
              <a:spcAft>
                <a:spcPts val="0"/>
              </a:spcAft>
              <a:buSzPts val="1800"/>
              <a:buChar char="&lt;"/>
            </a:pPr>
            <a:r>
              <a:rPr lang="en-US" sz="1800" dirty="0">
                <a:latin typeface="+mj-lt"/>
                <a:ea typeface="Calibri"/>
                <a:cs typeface="Calibri"/>
                <a:sym typeface="Calibri"/>
              </a:rPr>
              <a:t>HPSI application opens: Late December 2026</a:t>
            </a:r>
          </a:p>
        </p:txBody>
      </p:sp>
      <p:sp>
        <p:nvSpPr>
          <p:cNvPr id="87" name="Google Shape;87;p3"/>
          <p:cNvSpPr txBox="1">
            <a:spLocks noGrp="1"/>
          </p:cNvSpPr>
          <p:nvPr>
            <p:ph type="body" idx="3"/>
          </p:nvPr>
        </p:nvSpPr>
        <p:spPr>
          <a:xfrm>
            <a:off x="4497388" y="1621268"/>
            <a:ext cx="3733800" cy="533400"/>
          </a:xfrm>
          <a:prstGeom prst="rect">
            <a:avLst/>
          </a:prstGeom>
          <a:noFill/>
          <a:ln>
            <a:noFill/>
          </a:ln>
        </p:spPr>
        <p:txBody>
          <a:bodyPr spcFirstLastPara="1" wrap="square" lIns="91425" tIns="45700" rIns="91425" bIns="45700" anchor="b" anchorCtr="0">
            <a:noAutofit/>
          </a:bodyPr>
          <a:lstStyle/>
          <a:p>
            <a:pPr marL="0" lvl="0" indent="0" algn="l" rtl="0">
              <a:lnSpc>
                <a:spcPct val="140000"/>
              </a:lnSpc>
              <a:spcBef>
                <a:spcPts val="0"/>
              </a:spcBef>
              <a:spcAft>
                <a:spcPts val="0"/>
              </a:spcAft>
              <a:buSzPts val="2160"/>
              <a:buNone/>
            </a:pPr>
            <a:r>
              <a:rPr lang="en-US" dirty="0">
                <a:latin typeface="+mj-lt"/>
                <a:ea typeface="Calibri"/>
                <a:cs typeface="Calibri"/>
                <a:sym typeface="Calibri"/>
              </a:rPr>
              <a:t>Eligibility</a:t>
            </a:r>
            <a:endParaRPr dirty="0">
              <a:latin typeface="+mj-lt"/>
            </a:endParaRPr>
          </a:p>
        </p:txBody>
      </p:sp>
      <p:sp>
        <p:nvSpPr>
          <p:cNvPr id="88" name="Google Shape;88;p3"/>
          <p:cNvSpPr txBox="1">
            <a:spLocks noGrp="1"/>
          </p:cNvSpPr>
          <p:nvPr>
            <p:ph type="body" idx="4"/>
          </p:nvPr>
        </p:nvSpPr>
        <p:spPr>
          <a:xfrm>
            <a:off x="4434629" y="2089150"/>
            <a:ext cx="4607304" cy="4133850"/>
          </a:xfrm>
          <a:prstGeom prst="rect">
            <a:avLst/>
          </a:prstGeom>
          <a:noFill/>
          <a:ln>
            <a:noFill/>
          </a:ln>
        </p:spPr>
        <p:txBody>
          <a:bodyPr spcFirstLastPara="1" wrap="square" lIns="91425" tIns="45700" rIns="91425" bIns="45700" anchor="t" anchorCtr="0">
            <a:noAutofit/>
          </a:bodyPr>
          <a:lstStyle/>
          <a:p>
            <a:pPr marL="342900" lvl="0" indent="-342900" algn="l" rtl="0">
              <a:lnSpc>
                <a:spcPct val="140000"/>
              </a:lnSpc>
              <a:spcBef>
                <a:spcPts val="0"/>
              </a:spcBef>
              <a:spcAft>
                <a:spcPts val="0"/>
              </a:spcAft>
              <a:buSzPts val="1800"/>
              <a:buChar char="&lt;"/>
            </a:pPr>
            <a:r>
              <a:rPr lang="en-US" sz="1800" dirty="0">
                <a:latin typeface="+mj-lt"/>
                <a:ea typeface="Calibri"/>
                <a:cs typeface="Calibri"/>
                <a:sym typeface="Calibri"/>
              </a:rPr>
              <a:t>Upper-division or master's degree students enrolled at a CSU</a:t>
            </a:r>
            <a:endParaRPr sz="1800" dirty="0">
              <a:latin typeface="+mj-lt"/>
            </a:endParaRPr>
          </a:p>
          <a:p>
            <a:pPr marL="342900" lvl="0" indent="-342900" algn="l" rtl="0">
              <a:lnSpc>
                <a:spcPct val="140000"/>
              </a:lnSpc>
              <a:spcBef>
                <a:spcPts val="400"/>
              </a:spcBef>
              <a:spcAft>
                <a:spcPts val="0"/>
              </a:spcAft>
              <a:buSzPts val="1800"/>
              <a:buChar char="&lt;"/>
            </a:pPr>
            <a:r>
              <a:rPr lang="en-US" sz="1800" dirty="0">
                <a:latin typeface="+mj-lt"/>
                <a:cs typeface="Calibri"/>
                <a:sym typeface="Calibri"/>
              </a:rPr>
              <a:t>Must be enrolled during the award period.</a:t>
            </a:r>
            <a:endParaRPr lang="en-US" sz="1800" dirty="0">
              <a:latin typeface="+mj-lt"/>
            </a:endParaRPr>
          </a:p>
          <a:p>
            <a:pPr marL="342900" lvl="0" indent="-342900" algn="l" rtl="0">
              <a:lnSpc>
                <a:spcPct val="140000"/>
              </a:lnSpc>
              <a:spcBef>
                <a:spcPts val="400"/>
              </a:spcBef>
              <a:spcAft>
                <a:spcPts val="0"/>
              </a:spcAft>
              <a:buSzPts val="1800"/>
              <a:buChar char="&lt;"/>
            </a:pPr>
            <a:r>
              <a:rPr lang="en-US" sz="1800" dirty="0">
                <a:latin typeface="+mj-lt"/>
                <a:ea typeface="Calibri"/>
                <a:cs typeface="Calibri"/>
                <a:sym typeface="Calibri"/>
              </a:rPr>
              <a:t>Applicants must have a faculty mentor</a:t>
            </a:r>
            <a:endParaRPr lang="en-US" sz="1800" dirty="0">
              <a:latin typeface="+mj-lt"/>
            </a:endParaRPr>
          </a:p>
          <a:p>
            <a:pPr marL="0" lvl="0" indent="0" algn="l" rtl="0">
              <a:lnSpc>
                <a:spcPct val="140000"/>
              </a:lnSpc>
              <a:spcBef>
                <a:spcPts val="280"/>
              </a:spcBef>
              <a:spcAft>
                <a:spcPts val="0"/>
              </a:spcAft>
              <a:buSzPts val="1260"/>
              <a:buNone/>
            </a:pPr>
            <a:endParaRPr sz="1400" dirty="0"/>
          </a:p>
        </p:txBody>
      </p:sp>
      <p:pic>
        <p:nvPicPr>
          <p:cNvPr id="89" name="Google Shape;89;p3">
            <a:hlinkClick r:id="rId3"/>
          </p:cNvPr>
          <p:cNvPicPr preferRelativeResize="0"/>
          <p:nvPr/>
        </p:nvPicPr>
        <p:blipFill rotWithShape="1">
          <a:blip r:embed="rId4">
            <a:alphaModFix/>
          </a:blip>
          <a:srcRect/>
          <a:stretch/>
        </p:blipFill>
        <p:spPr>
          <a:xfrm>
            <a:off x="4864374" y="4573395"/>
            <a:ext cx="3747813" cy="132667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4"/>
          <p:cNvSpPr txBox="1">
            <a:spLocks noGrp="1"/>
          </p:cNvSpPr>
          <p:nvPr>
            <p:ph type="title"/>
          </p:nvPr>
        </p:nvSpPr>
        <p:spPr>
          <a:xfrm>
            <a:off x="457200" y="-78404"/>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dirty="0">
                <a:latin typeface="+mj-lt"/>
                <a:ea typeface="Calibri"/>
                <a:cs typeface="Calibri"/>
                <a:sym typeface="Calibri"/>
              </a:rPr>
              <a:t>Chancellor’s Doctoral Incentive Program (CDIP)</a:t>
            </a:r>
            <a:endParaRPr dirty="0">
              <a:latin typeface="+mj-lt"/>
            </a:endParaRPr>
          </a:p>
        </p:txBody>
      </p:sp>
      <p:sp>
        <p:nvSpPr>
          <p:cNvPr id="95" name="Google Shape;95;p4"/>
          <p:cNvSpPr txBox="1">
            <a:spLocks noGrp="1"/>
          </p:cNvSpPr>
          <p:nvPr>
            <p:ph type="body" idx="1"/>
          </p:nvPr>
        </p:nvSpPr>
        <p:spPr>
          <a:xfrm>
            <a:off x="457200" y="933968"/>
            <a:ext cx="4040188" cy="611804"/>
          </a:xfrm>
          <a:prstGeom prst="rect">
            <a:avLst/>
          </a:prstGeom>
          <a:noFill/>
          <a:ln>
            <a:noFill/>
          </a:ln>
        </p:spPr>
        <p:txBody>
          <a:bodyPr spcFirstLastPara="1" wrap="square" lIns="91425" tIns="45700" rIns="91425" bIns="45700" anchor="b" anchorCtr="0">
            <a:noAutofit/>
          </a:bodyPr>
          <a:lstStyle/>
          <a:p>
            <a:pPr marL="0" lvl="0" indent="0" algn="l" rtl="0">
              <a:lnSpc>
                <a:spcPct val="140000"/>
              </a:lnSpc>
              <a:spcBef>
                <a:spcPts val="0"/>
              </a:spcBef>
              <a:spcAft>
                <a:spcPts val="0"/>
              </a:spcAft>
              <a:buSzPts val="2160"/>
              <a:buNone/>
            </a:pPr>
            <a:r>
              <a:rPr lang="en-US" dirty="0">
                <a:latin typeface="+mj-lt"/>
                <a:ea typeface="Calibri"/>
                <a:cs typeface="Calibri"/>
                <a:sym typeface="Calibri"/>
              </a:rPr>
              <a:t>Benefits</a:t>
            </a:r>
            <a:endParaRPr dirty="0">
              <a:latin typeface="+mj-lt"/>
            </a:endParaRPr>
          </a:p>
        </p:txBody>
      </p:sp>
      <p:sp>
        <p:nvSpPr>
          <p:cNvPr id="96" name="Google Shape;96;p4"/>
          <p:cNvSpPr txBox="1">
            <a:spLocks noGrp="1"/>
          </p:cNvSpPr>
          <p:nvPr>
            <p:ph type="body" idx="2"/>
          </p:nvPr>
        </p:nvSpPr>
        <p:spPr>
          <a:xfrm>
            <a:off x="457200" y="1545772"/>
            <a:ext cx="4040188" cy="4550228"/>
          </a:xfrm>
          <a:prstGeom prst="rect">
            <a:avLst/>
          </a:prstGeom>
          <a:noFill/>
          <a:ln>
            <a:noFill/>
          </a:ln>
        </p:spPr>
        <p:txBody>
          <a:bodyPr spcFirstLastPara="1" wrap="square" lIns="91425" tIns="45700" rIns="91425" bIns="45700" anchor="t" anchorCtr="0">
            <a:noAutofit/>
          </a:bodyPr>
          <a:lstStyle/>
          <a:p>
            <a:pPr marL="342900" lvl="0" indent="-342900" algn="l" rtl="0">
              <a:lnSpc>
                <a:spcPct val="140000"/>
              </a:lnSpc>
              <a:spcBef>
                <a:spcPts val="0"/>
              </a:spcBef>
              <a:spcAft>
                <a:spcPts val="0"/>
              </a:spcAft>
              <a:buSzPts val="1620"/>
              <a:buChar char="&lt;"/>
            </a:pPr>
            <a:r>
              <a:rPr lang="en-US" sz="1600" dirty="0">
                <a:latin typeface="+mj-lt"/>
                <a:ea typeface="Calibri"/>
                <a:cs typeface="Calibri" panose="020F0502020204030204" pitchFamily="34" charset="0"/>
                <a:sym typeface="Calibri"/>
              </a:rPr>
              <a:t>Faculty Mentorship</a:t>
            </a:r>
          </a:p>
          <a:p>
            <a:pPr marL="342900" lvl="0" indent="-342900" algn="l" rtl="0">
              <a:lnSpc>
                <a:spcPct val="140000"/>
              </a:lnSpc>
              <a:spcBef>
                <a:spcPts val="0"/>
              </a:spcBef>
              <a:spcAft>
                <a:spcPts val="0"/>
              </a:spcAft>
              <a:buSzPts val="1620"/>
              <a:buChar char="&lt;"/>
            </a:pPr>
            <a:r>
              <a:rPr lang="en-US" sz="1600" dirty="0">
                <a:latin typeface="+mj-lt"/>
                <a:ea typeface="Calibri"/>
                <a:cs typeface="Calibri" panose="020F0502020204030204" pitchFamily="34" charset="0"/>
                <a:sym typeface="Calibri"/>
              </a:rPr>
              <a:t>Loans of up to $10,000 per year over a five year period, up to a maximum amount of $30,000 </a:t>
            </a:r>
            <a:endParaRPr sz="1600" dirty="0">
              <a:latin typeface="+mj-lt"/>
              <a:cs typeface="Calibri" panose="020F0502020204030204" pitchFamily="34" charset="0"/>
            </a:endParaRPr>
          </a:p>
          <a:p>
            <a:pPr marL="342900" lvl="0" indent="-342900" algn="l" rtl="0">
              <a:lnSpc>
                <a:spcPct val="140000"/>
              </a:lnSpc>
              <a:spcBef>
                <a:spcPts val="360"/>
              </a:spcBef>
              <a:spcAft>
                <a:spcPts val="0"/>
              </a:spcAft>
              <a:buSzPts val="1620"/>
              <a:buChar char="&lt;"/>
            </a:pPr>
            <a:r>
              <a:rPr lang="en-US" sz="1600" dirty="0">
                <a:latin typeface="+mj-lt"/>
                <a:ea typeface="Calibri"/>
                <a:cs typeface="Calibri" panose="020F0502020204030204" pitchFamily="34" charset="0"/>
                <a:sym typeface="Calibri"/>
              </a:rPr>
              <a:t>At the Completion of a Ph.D.: Full-time &amp; Part-time teaching in the CSU are considered for loan forgiveness</a:t>
            </a:r>
            <a:endParaRPr sz="1600" dirty="0">
              <a:latin typeface="+mj-lt"/>
              <a:cs typeface="Calibri" panose="020F0502020204030204" pitchFamily="34" charset="0"/>
            </a:endParaRPr>
          </a:p>
          <a:p>
            <a:pPr marL="342900" lvl="0" indent="-342900" algn="l" rtl="0">
              <a:lnSpc>
                <a:spcPct val="140000"/>
              </a:lnSpc>
              <a:spcBef>
                <a:spcPts val="360"/>
              </a:spcBef>
              <a:spcAft>
                <a:spcPts val="0"/>
              </a:spcAft>
              <a:buSzPts val="1620"/>
              <a:buChar char="&lt;"/>
            </a:pPr>
            <a:r>
              <a:rPr lang="en-US" sz="1600" dirty="0">
                <a:latin typeface="+mj-lt"/>
                <a:ea typeface="Calibri"/>
                <a:cs typeface="Calibri" panose="020F0502020204030204" pitchFamily="34" charset="0"/>
                <a:sym typeface="Calibri"/>
              </a:rPr>
              <a:t>Professional development workshops</a:t>
            </a:r>
            <a:endParaRPr sz="1600" dirty="0">
              <a:latin typeface="+mj-lt"/>
              <a:cs typeface="Calibri" panose="020F0502020204030204" pitchFamily="34" charset="0"/>
            </a:endParaRPr>
          </a:p>
          <a:p>
            <a:pPr marL="342900" lvl="0" indent="-342900" algn="l" rtl="0">
              <a:lnSpc>
                <a:spcPct val="140000"/>
              </a:lnSpc>
              <a:spcBef>
                <a:spcPts val="360"/>
              </a:spcBef>
              <a:spcAft>
                <a:spcPts val="0"/>
              </a:spcAft>
              <a:buSzPts val="1620"/>
              <a:buChar char="&lt;"/>
            </a:pPr>
            <a:r>
              <a:rPr lang="en-US" sz="1600" dirty="0">
                <a:latin typeface="+mj-lt"/>
                <a:ea typeface="Calibri"/>
                <a:cs typeface="Calibri" panose="020F0502020204030204" pitchFamily="34" charset="0"/>
                <a:sym typeface="Calibri"/>
              </a:rPr>
              <a:t>Networking</a:t>
            </a:r>
            <a:endParaRPr sz="1600" dirty="0">
              <a:latin typeface="+mj-lt"/>
              <a:cs typeface="Calibri" panose="020F0502020204030204" pitchFamily="34" charset="0"/>
            </a:endParaRPr>
          </a:p>
          <a:p>
            <a:pPr marL="342900" lvl="0" indent="-342900" algn="l" rtl="0">
              <a:lnSpc>
                <a:spcPct val="140000"/>
              </a:lnSpc>
              <a:spcBef>
                <a:spcPts val="360"/>
              </a:spcBef>
              <a:spcAft>
                <a:spcPts val="0"/>
              </a:spcAft>
              <a:buSzPts val="1620"/>
              <a:buChar char="&lt;"/>
            </a:pPr>
            <a:r>
              <a:rPr lang="en-US" sz="1600" dirty="0">
                <a:latin typeface="+mj-lt"/>
                <a:ea typeface="Calibri"/>
                <a:cs typeface="Calibri" panose="020F0502020204030204" pitchFamily="34" charset="0"/>
                <a:sym typeface="Calibri"/>
              </a:rPr>
              <a:t>Grant and research support</a:t>
            </a:r>
          </a:p>
          <a:p>
            <a:pPr marL="342900" lvl="0" indent="-342900" algn="l" rtl="0">
              <a:lnSpc>
                <a:spcPct val="140000"/>
              </a:lnSpc>
              <a:spcBef>
                <a:spcPts val="360"/>
              </a:spcBef>
              <a:spcAft>
                <a:spcPts val="0"/>
              </a:spcAft>
              <a:buSzPts val="1620"/>
              <a:buChar char="&lt;"/>
            </a:pPr>
            <a:r>
              <a:rPr lang="en-US" sz="1600" dirty="0">
                <a:latin typeface="+mj-lt"/>
                <a:cs typeface="Calibri" panose="020F0502020204030204" pitchFamily="34" charset="0"/>
                <a:sym typeface="Calibri"/>
              </a:rPr>
              <a:t>And much more!</a:t>
            </a:r>
            <a:endParaRPr sz="1600" dirty="0">
              <a:latin typeface="+mj-lt"/>
              <a:cs typeface="Calibri" panose="020F0502020204030204" pitchFamily="34" charset="0"/>
            </a:endParaRPr>
          </a:p>
          <a:p>
            <a:pPr marL="342900" lvl="0" indent="-262890" algn="l" rtl="0">
              <a:lnSpc>
                <a:spcPct val="140000"/>
              </a:lnSpc>
              <a:spcBef>
                <a:spcPts val="280"/>
              </a:spcBef>
              <a:spcAft>
                <a:spcPts val="0"/>
              </a:spcAft>
              <a:buSzPts val="1260"/>
              <a:buNone/>
            </a:pPr>
            <a:endParaRPr sz="1400" dirty="0">
              <a:latin typeface="Calibri"/>
              <a:ea typeface="Calibri"/>
              <a:cs typeface="Calibri"/>
              <a:sym typeface="Calibri"/>
            </a:endParaRPr>
          </a:p>
          <a:p>
            <a:pPr marL="342900" lvl="0" indent="-262890" algn="l" rtl="0">
              <a:lnSpc>
                <a:spcPct val="140000"/>
              </a:lnSpc>
              <a:spcBef>
                <a:spcPts val="280"/>
              </a:spcBef>
              <a:spcAft>
                <a:spcPts val="0"/>
              </a:spcAft>
              <a:buSzPts val="1260"/>
              <a:buNone/>
            </a:pPr>
            <a:endParaRPr sz="1400" dirty="0">
              <a:latin typeface="Calibri"/>
              <a:ea typeface="Calibri"/>
              <a:cs typeface="Calibri"/>
              <a:sym typeface="Calibri"/>
            </a:endParaRPr>
          </a:p>
          <a:p>
            <a:pPr marL="342900" lvl="0" indent="-251459" algn="l" rtl="0">
              <a:lnSpc>
                <a:spcPct val="140000"/>
              </a:lnSpc>
              <a:spcBef>
                <a:spcPts val="320"/>
              </a:spcBef>
              <a:spcAft>
                <a:spcPts val="0"/>
              </a:spcAft>
              <a:buSzPts val="1440"/>
              <a:buNone/>
            </a:pPr>
            <a:endParaRPr sz="1600" dirty="0"/>
          </a:p>
        </p:txBody>
      </p:sp>
      <p:sp>
        <p:nvSpPr>
          <p:cNvPr id="97" name="Google Shape;97;p4"/>
          <p:cNvSpPr txBox="1">
            <a:spLocks noGrp="1"/>
          </p:cNvSpPr>
          <p:nvPr>
            <p:ph type="body" idx="3"/>
          </p:nvPr>
        </p:nvSpPr>
        <p:spPr>
          <a:xfrm>
            <a:off x="4645024" y="992131"/>
            <a:ext cx="4041775" cy="495479"/>
          </a:xfrm>
          <a:prstGeom prst="rect">
            <a:avLst/>
          </a:prstGeom>
          <a:noFill/>
          <a:ln>
            <a:noFill/>
          </a:ln>
        </p:spPr>
        <p:txBody>
          <a:bodyPr spcFirstLastPara="1" wrap="square" lIns="91425" tIns="45700" rIns="91425" bIns="45700" anchor="b" anchorCtr="0">
            <a:noAutofit/>
          </a:bodyPr>
          <a:lstStyle/>
          <a:p>
            <a:pPr marL="0" lvl="0" indent="0" algn="l" rtl="0">
              <a:lnSpc>
                <a:spcPct val="140000"/>
              </a:lnSpc>
              <a:spcBef>
                <a:spcPts val="0"/>
              </a:spcBef>
              <a:spcAft>
                <a:spcPts val="0"/>
              </a:spcAft>
              <a:buSzPts val="2160"/>
              <a:buNone/>
            </a:pPr>
            <a:r>
              <a:rPr lang="en-US" dirty="0">
                <a:latin typeface="+mj-lt"/>
                <a:ea typeface="Calibri"/>
                <a:cs typeface="Calibri"/>
                <a:sym typeface="Calibri"/>
              </a:rPr>
              <a:t>Eligibility</a:t>
            </a:r>
            <a:endParaRPr dirty="0">
              <a:latin typeface="+mj-lt"/>
            </a:endParaRPr>
          </a:p>
        </p:txBody>
      </p:sp>
      <p:sp>
        <p:nvSpPr>
          <p:cNvPr id="98" name="Google Shape;98;p4"/>
          <p:cNvSpPr txBox="1">
            <a:spLocks noGrp="1"/>
          </p:cNvSpPr>
          <p:nvPr>
            <p:ph type="body" idx="4"/>
          </p:nvPr>
        </p:nvSpPr>
        <p:spPr>
          <a:xfrm>
            <a:off x="4645025" y="1545772"/>
            <a:ext cx="4041775" cy="4397828"/>
          </a:xfrm>
          <a:prstGeom prst="rect">
            <a:avLst/>
          </a:prstGeom>
          <a:noFill/>
          <a:ln>
            <a:noFill/>
          </a:ln>
        </p:spPr>
        <p:txBody>
          <a:bodyPr spcFirstLastPara="1" wrap="square" lIns="91425" tIns="45700" rIns="91425" bIns="45700" anchor="t" anchorCtr="0">
            <a:noAutofit/>
          </a:bodyPr>
          <a:lstStyle/>
          <a:p>
            <a:pPr marL="342900" lvl="0" indent="-342900" algn="l" rtl="0">
              <a:lnSpc>
                <a:spcPct val="140000"/>
              </a:lnSpc>
              <a:spcBef>
                <a:spcPts val="0"/>
              </a:spcBef>
              <a:spcAft>
                <a:spcPts val="0"/>
              </a:spcAft>
              <a:buSzPts val="1620"/>
              <a:buChar char="&lt;"/>
            </a:pPr>
            <a:r>
              <a:rPr lang="en-US" sz="1600" dirty="0">
                <a:latin typeface="+mj-lt"/>
                <a:ea typeface="Calibri"/>
                <a:cs typeface="Calibri" panose="020F0502020204030204" pitchFamily="34" charset="0"/>
                <a:sym typeface="Calibri"/>
              </a:rPr>
              <a:t>Applicants who are applying for, or currently in, doctoral programs at accredited universities across the US</a:t>
            </a:r>
          </a:p>
          <a:p>
            <a:pPr marL="342900" lvl="0" indent="-342900">
              <a:spcBef>
                <a:spcPts val="0"/>
              </a:spcBef>
              <a:buSzPts val="1620"/>
            </a:pPr>
            <a:r>
              <a:rPr lang="en-US" sz="1600" dirty="0">
                <a:latin typeface="+mj-lt"/>
                <a:ea typeface="Calibri"/>
                <a:cs typeface="Calibri" panose="020F0502020204030204" pitchFamily="34" charset="0"/>
                <a:sym typeface="Calibri"/>
              </a:rPr>
              <a:t>Upper-division or master's degree students</a:t>
            </a:r>
            <a:r>
              <a:rPr lang="en-US" sz="1600" dirty="0">
                <a:latin typeface="+mj-lt"/>
                <a:ea typeface="Calibri"/>
                <a:cs typeface="Calibri" panose="020F0502020204030204" pitchFamily="34" charset="0"/>
              </a:rPr>
              <a:t>, International students*,and lecturers</a:t>
            </a:r>
          </a:p>
          <a:p>
            <a:pPr marL="342900" lvl="0" indent="-342900">
              <a:spcBef>
                <a:spcPts val="0"/>
              </a:spcBef>
              <a:buSzPts val="1620"/>
            </a:pPr>
            <a:r>
              <a:rPr lang="en-US" sz="1600" dirty="0">
                <a:latin typeface="+mj-lt"/>
                <a:ea typeface="Calibri"/>
                <a:cs typeface="Calibri" panose="020F0502020204030204" pitchFamily="34" charset="0"/>
              </a:rPr>
              <a:t>Must work with a faculty mentor at the CSU campus where you are applying for the CDIP</a:t>
            </a:r>
          </a:p>
          <a:p>
            <a:pPr marL="0" lvl="0" indent="0">
              <a:spcBef>
                <a:spcPts val="0"/>
              </a:spcBef>
              <a:buSzPts val="1620"/>
              <a:buNone/>
            </a:pPr>
            <a:endParaRPr lang="en-US" sz="1600" dirty="0">
              <a:latin typeface="+mj-lt"/>
              <a:ea typeface="Calibri"/>
              <a:cs typeface="Calibri" panose="020F0502020204030204" pitchFamily="34" charset="0"/>
              <a:sym typeface="Calibri"/>
            </a:endParaRPr>
          </a:p>
          <a:p>
            <a:pPr marL="0" lvl="0" indent="0">
              <a:spcBef>
                <a:spcPts val="0"/>
              </a:spcBef>
              <a:buSzPts val="1620"/>
              <a:buNone/>
            </a:pPr>
            <a:r>
              <a:rPr lang="en-US" sz="1400" i="1" dirty="0">
                <a:latin typeface="+mj-lt"/>
                <a:ea typeface="Calibri"/>
                <a:cs typeface="Calibri" panose="020F0502020204030204" pitchFamily="34" charset="0"/>
                <a:sym typeface="Calibri"/>
              </a:rPr>
              <a:t>*Must be eligible to </a:t>
            </a:r>
          </a:p>
          <a:p>
            <a:pPr marL="0" lvl="0" indent="0">
              <a:spcBef>
                <a:spcPts val="0"/>
              </a:spcBef>
              <a:buSzPts val="1620"/>
              <a:buNone/>
            </a:pPr>
            <a:r>
              <a:rPr lang="en-US" sz="1400" i="1" dirty="0">
                <a:latin typeface="+mj-lt"/>
                <a:ea typeface="Calibri"/>
                <a:cs typeface="Calibri" panose="020F0502020204030204" pitchFamily="34" charset="0"/>
                <a:sym typeface="Calibri"/>
              </a:rPr>
              <a:t>work in the United States</a:t>
            </a:r>
            <a:endParaRPr sz="1400" i="1" dirty="0">
              <a:latin typeface="+mj-lt"/>
              <a:cs typeface="Calibri" panose="020F0502020204030204" pitchFamily="34" charset="0"/>
            </a:endParaRPr>
          </a:p>
        </p:txBody>
      </p:sp>
      <p:sp>
        <p:nvSpPr>
          <p:cNvPr id="100" name="Google Shape;100;p4"/>
          <p:cNvSpPr txBox="1"/>
          <p:nvPr/>
        </p:nvSpPr>
        <p:spPr>
          <a:xfrm>
            <a:off x="8458200" y="3866762"/>
            <a:ext cx="4073659" cy="3696477"/>
          </a:xfrm>
          <a:prstGeom prst="rect">
            <a:avLst/>
          </a:prstGeom>
          <a:noFill/>
          <a:ln>
            <a:noFill/>
          </a:ln>
        </p:spPr>
        <p:txBody>
          <a:bodyPr spcFirstLastPara="1" wrap="square" lIns="91425" tIns="45700" rIns="91425" bIns="45700" anchor="t" anchorCtr="0">
            <a:noAutofit/>
          </a:bodyPr>
          <a:lstStyle/>
          <a:p>
            <a:pPr marL="0" marR="0" lvl="0" indent="0" algn="l" rtl="0">
              <a:lnSpc>
                <a:spcPct val="140000"/>
              </a:lnSpc>
              <a:spcBef>
                <a:spcPts val="0"/>
              </a:spcBef>
              <a:spcAft>
                <a:spcPts val="0"/>
              </a:spcAft>
              <a:buClr>
                <a:schemeClr val="accent1"/>
              </a:buClr>
              <a:buSzPts val="1260"/>
              <a:buFont typeface="Arimo"/>
              <a:buNone/>
            </a:pPr>
            <a:endParaRPr sz="1400" b="0" u="none">
              <a:solidFill>
                <a:schemeClr val="dk1"/>
              </a:solidFill>
              <a:latin typeface="Arial"/>
              <a:ea typeface="Arial"/>
              <a:cs typeface="Arial"/>
              <a:sym typeface="Arial"/>
            </a:endParaRPr>
          </a:p>
        </p:txBody>
      </p:sp>
      <p:pic>
        <p:nvPicPr>
          <p:cNvPr id="101" name="Google Shape;101;p4"/>
          <p:cNvPicPr preferRelativeResize="0"/>
          <p:nvPr/>
        </p:nvPicPr>
        <p:blipFill rotWithShape="1">
          <a:blip r:embed="rId3">
            <a:alphaModFix/>
          </a:blip>
          <a:srcRect/>
          <a:stretch/>
        </p:blipFill>
        <p:spPr>
          <a:xfrm>
            <a:off x="7048846" y="4543409"/>
            <a:ext cx="1637953" cy="117159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sz="2800" dirty="0">
                <a:latin typeface="+mj-lt"/>
                <a:cs typeface="Calibri" panose="020F0502020204030204" pitchFamily="34" charset="0"/>
              </a:rPr>
              <a:t>The Merit-Based Presidential Scholarship</a:t>
            </a:r>
            <a:endParaRPr dirty="0">
              <a:latin typeface="+mj-lt"/>
              <a:cs typeface="Calibri" panose="020F0502020204030204" pitchFamily="34" charset="0"/>
            </a:endParaRPr>
          </a:p>
        </p:txBody>
      </p:sp>
      <p:sp>
        <p:nvSpPr>
          <p:cNvPr id="107" name="Google Shape;107;p5"/>
          <p:cNvSpPr txBox="1">
            <a:spLocks noGrp="1"/>
          </p:cNvSpPr>
          <p:nvPr>
            <p:ph type="body" idx="1"/>
          </p:nvPr>
        </p:nvSpPr>
        <p:spPr>
          <a:xfrm>
            <a:off x="304800" y="1295400"/>
            <a:ext cx="4040188" cy="533400"/>
          </a:xfrm>
          <a:prstGeom prst="rect">
            <a:avLst/>
          </a:prstGeom>
          <a:noFill/>
          <a:ln>
            <a:noFill/>
          </a:ln>
        </p:spPr>
        <p:txBody>
          <a:bodyPr spcFirstLastPara="1" wrap="square" lIns="91425" tIns="45700" rIns="91425" bIns="45700" anchor="b" anchorCtr="0">
            <a:noAutofit/>
          </a:bodyPr>
          <a:lstStyle/>
          <a:p>
            <a:pPr marL="0" lvl="0" indent="0" algn="l" rtl="0">
              <a:lnSpc>
                <a:spcPct val="140000"/>
              </a:lnSpc>
              <a:spcBef>
                <a:spcPts val="0"/>
              </a:spcBef>
              <a:spcAft>
                <a:spcPts val="0"/>
              </a:spcAft>
              <a:buSzPts val="1800"/>
              <a:buNone/>
            </a:pPr>
            <a:r>
              <a:rPr lang="en-US" sz="2000" dirty="0">
                <a:latin typeface="+mj-lt"/>
                <a:cs typeface="Calibri" panose="020F0502020204030204" pitchFamily="34" charset="0"/>
              </a:rPr>
              <a:t>Details</a:t>
            </a:r>
            <a:endParaRPr dirty="0">
              <a:latin typeface="+mj-lt"/>
              <a:cs typeface="Calibri" panose="020F0502020204030204" pitchFamily="34" charset="0"/>
            </a:endParaRPr>
          </a:p>
        </p:txBody>
      </p:sp>
      <p:sp>
        <p:nvSpPr>
          <p:cNvPr id="108" name="Google Shape;108;p5"/>
          <p:cNvSpPr txBox="1">
            <a:spLocks noGrp="1"/>
          </p:cNvSpPr>
          <p:nvPr>
            <p:ph type="body" idx="2"/>
          </p:nvPr>
        </p:nvSpPr>
        <p:spPr>
          <a:xfrm>
            <a:off x="304800" y="1905000"/>
            <a:ext cx="4040188" cy="3981450"/>
          </a:xfrm>
          <a:prstGeom prst="rect">
            <a:avLst/>
          </a:prstGeom>
          <a:noFill/>
          <a:ln>
            <a:noFill/>
          </a:ln>
        </p:spPr>
        <p:txBody>
          <a:bodyPr spcFirstLastPara="1" wrap="square" lIns="91425" tIns="45700" rIns="91425" bIns="45700" anchor="t" anchorCtr="0">
            <a:noAutofit/>
          </a:bodyPr>
          <a:lstStyle/>
          <a:p>
            <a:pPr marL="342900" lvl="0" indent="-342900" algn="l" rtl="0">
              <a:lnSpc>
                <a:spcPct val="140000"/>
              </a:lnSpc>
              <a:spcBef>
                <a:spcPts val="0"/>
              </a:spcBef>
              <a:spcAft>
                <a:spcPts val="0"/>
              </a:spcAft>
              <a:buSzPts val="1260"/>
              <a:buChar char="&lt;"/>
            </a:pPr>
            <a:r>
              <a:rPr lang="en-US" sz="1600" dirty="0">
                <a:latin typeface="+mj-lt"/>
                <a:cs typeface="Calibri" panose="020F0502020204030204" pitchFamily="34" charset="0"/>
              </a:rPr>
              <a:t>For new non-resident students</a:t>
            </a:r>
            <a:endParaRPr sz="1600" dirty="0">
              <a:latin typeface="+mj-lt"/>
              <a:cs typeface="Calibri" panose="020F0502020204030204" pitchFamily="34" charset="0"/>
            </a:endParaRPr>
          </a:p>
          <a:p>
            <a:pPr marL="342900" lvl="0" indent="-342900" algn="l" rtl="0">
              <a:lnSpc>
                <a:spcPct val="140000"/>
              </a:lnSpc>
              <a:spcBef>
                <a:spcPts val="280"/>
              </a:spcBef>
              <a:spcAft>
                <a:spcPts val="0"/>
              </a:spcAft>
              <a:buSzPts val="1260"/>
              <a:buChar char="&lt;"/>
            </a:pPr>
            <a:r>
              <a:rPr lang="en-US" sz="1600" dirty="0">
                <a:latin typeface="+mj-lt"/>
                <a:cs typeface="Calibri" panose="020F0502020204030204" pitchFamily="34" charset="0"/>
              </a:rPr>
              <a:t>Graduate Student Award Amount - $4,000/year</a:t>
            </a:r>
            <a:endParaRPr sz="1600" dirty="0">
              <a:latin typeface="+mj-lt"/>
              <a:cs typeface="Calibri" panose="020F0502020204030204" pitchFamily="34" charset="0"/>
            </a:endParaRPr>
          </a:p>
          <a:p>
            <a:pPr marL="342900" lvl="0" indent="-342900" algn="l" rtl="0">
              <a:lnSpc>
                <a:spcPct val="140000"/>
              </a:lnSpc>
              <a:spcBef>
                <a:spcPts val="280"/>
              </a:spcBef>
              <a:spcAft>
                <a:spcPts val="0"/>
              </a:spcAft>
              <a:buSzPts val="1260"/>
              <a:buChar char="&lt;"/>
            </a:pPr>
            <a:r>
              <a:rPr lang="en-US" sz="1600" dirty="0">
                <a:latin typeface="+mj-lt"/>
                <a:cs typeface="Calibri" panose="020F0502020204030204" pitchFamily="34" charset="0"/>
              </a:rPr>
              <a:t>Two years maximum award duration</a:t>
            </a:r>
            <a:endParaRPr sz="1600" dirty="0">
              <a:latin typeface="+mj-lt"/>
              <a:cs typeface="Calibri" panose="020F0502020204030204" pitchFamily="34" charset="0"/>
            </a:endParaRPr>
          </a:p>
        </p:txBody>
      </p:sp>
      <p:sp>
        <p:nvSpPr>
          <p:cNvPr id="109" name="Google Shape;109;p5"/>
          <p:cNvSpPr txBox="1">
            <a:spLocks noGrp="1"/>
          </p:cNvSpPr>
          <p:nvPr>
            <p:ph type="body" idx="3"/>
          </p:nvPr>
        </p:nvSpPr>
        <p:spPr>
          <a:xfrm>
            <a:off x="4189412" y="1295400"/>
            <a:ext cx="4041775" cy="533400"/>
          </a:xfrm>
          <a:prstGeom prst="rect">
            <a:avLst/>
          </a:prstGeom>
          <a:noFill/>
          <a:ln>
            <a:noFill/>
          </a:ln>
        </p:spPr>
        <p:txBody>
          <a:bodyPr spcFirstLastPara="1" wrap="square" lIns="91425" tIns="45700" rIns="91425" bIns="45700" anchor="b" anchorCtr="0">
            <a:noAutofit/>
          </a:bodyPr>
          <a:lstStyle/>
          <a:p>
            <a:pPr marL="0" lvl="0" indent="0" algn="l" rtl="0">
              <a:lnSpc>
                <a:spcPct val="140000"/>
              </a:lnSpc>
              <a:spcBef>
                <a:spcPts val="0"/>
              </a:spcBef>
              <a:spcAft>
                <a:spcPts val="0"/>
              </a:spcAft>
              <a:buSzPts val="1800"/>
              <a:buNone/>
            </a:pPr>
            <a:r>
              <a:rPr lang="en-US" sz="2000" dirty="0">
                <a:latin typeface="+mj-lt"/>
                <a:cs typeface="Calibri" panose="020F0502020204030204" pitchFamily="34" charset="0"/>
              </a:rPr>
              <a:t>Eligibility</a:t>
            </a:r>
            <a:endParaRPr dirty="0">
              <a:latin typeface="+mj-lt"/>
              <a:cs typeface="Calibri" panose="020F0502020204030204" pitchFamily="34" charset="0"/>
            </a:endParaRPr>
          </a:p>
        </p:txBody>
      </p:sp>
      <p:sp>
        <p:nvSpPr>
          <p:cNvPr id="110" name="Google Shape;110;p5"/>
          <p:cNvSpPr txBox="1">
            <a:spLocks noGrp="1"/>
          </p:cNvSpPr>
          <p:nvPr>
            <p:ph type="body" idx="4"/>
          </p:nvPr>
        </p:nvSpPr>
        <p:spPr>
          <a:xfrm>
            <a:off x="4189412" y="1905000"/>
            <a:ext cx="4768957" cy="2770128"/>
          </a:xfrm>
          <a:prstGeom prst="rect">
            <a:avLst/>
          </a:prstGeom>
          <a:noFill/>
          <a:ln>
            <a:noFill/>
          </a:ln>
        </p:spPr>
        <p:txBody>
          <a:bodyPr spcFirstLastPara="1" wrap="square" lIns="91425" tIns="45700" rIns="91425" bIns="45700" anchor="t" anchorCtr="0">
            <a:noAutofit/>
          </a:bodyPr>
          <a:lstStyle/>
          <a:p>
            <a:pPr marL="342900" lvl="0" indent="-342900" algn="l" rtl="0">
              <a:lnSpc>
                <a:spcPct val="140000"/>
              </a:lnSpc>
              <a:spcBef>
                <a:spcPts val="0"/>
              </a:spcBef>
              <a:spcAft>
                <a:spcPts val="0"/>
              </a:spcAft>
              <a:buSzPts val="1260"/>
              <a:buChar char="&lt;"/>
            </a:pPr>
            <a:r>
              <a:rPr lang="en-US" sz="1400" dirty="0">
                <a:latin typeface="+mj-lt"/>
                <a:cs typeface="Calibri" panose="020F0502020204030204" pitchFamily="34" charset="0"/>
              </a:rPr>
              <a:t>Meet CSUSB graduate admission requirements and pay non-resident tuition.</a:t>
            </a:r>
            <a:endParaRPr sz="1400" dirty="0">
              <a:latin typeface="+mj-lt"/>
              <a:cs typeface="Calibri" panose="020F0502020204030204" pitchFamily="34" charset="0"/>
            </a:endParaRPr>
          </a:p>
          <a:p>
            <a:pPr marL="342900" lvl="0" indent="-342900" algn="l" rtl="0">
              <a:lnSpc>
                <a:spcPct val="140000"/>
              </a:lnSpc>
              <a:spcBef>
                <a:spcPts val="280"/>
              </a:spcBef>
              <a:spcAft>
                <a:spcPts val="0"/>
              </a:spcAft>
              <a:buSzPts val="1260"/>
              <a:buChar char="&lt;"/>
            </a:pPr>
            <a:r>
              <a:rPr lang="en-US" sz="1400" dirty="0">
                <a:latin typeface="+mj-lt"/>
                <a:cs typeface="Calibri" panose="020F0502020204030204" pitchFamily="34" charset="0"/>
              </a:rPr>
              <a:t>Are classified as a California non-resident for tuition purposes</a:t>
            </a:r>
            <a:endParaRPr sz="1400" dirty="0">
              <a:latin typeface="+mj-lt"/>
              <a:cs typeface="Calibri" panose="020F0502020204030204" pitchFamily="34" charset="0"/>
            </a:endParaRPr>
          </a:p>
          <a:p>
            <a:pPr marL="342900" lvl="0" indent="-342900" algn="l" rtl="0">
              <a:lnSpc>
                <a:spcPct val="140000"/>
              </a:lnSpc>
              <a:spcBef>
                <a:spcPts val="280"/>
              </a:spcBef>
              <a:spcAft>
                <a:spcPts val="0"/>
              </a:spcAft>
              <a:buSzPts val="1260"/>
              <a:buChar char="&lt;"/>
            </a:pPr>
            <a:r>
              <a:rPr lang="en-US" sz="1400" dirty="0">
                <a:latin typeface="+mj-lt"/>
                <a:cs typeface="Calibri" panose="020F0502020204030204" pitchFamily="34" charset="0"/>
              </a:rPr>
              <a:t>Must be enrolled in no fewer than 6 semester units</a:t>
            </a:r>
            <a:endParaRPr sz="1400" dirty="0">
              <a:latin typeface="+mj-lt"/>
              <a:cs typeface="Calibri" panose="020F0502020204030204" pitchFamily="34" charset="0"/>
            </a:endParaRPr>
          </a:p>
          <a:p>
            <a:pPr marL="342900" lvl="0" indent="-342900" algn="l" rtl="0">
              <a:lnSpc>
                <a:spcPct val="140000"/>
              </a:lnSpc>
              <a:spcBef>
                <a:spcPts val="280"/>
              </a:spcBef>
              <a:spcAft>
                <a:spcPts val="0"/>
              </a:spcAft>
              <a:buSzPts val="1260"/>
              <a:buChar char="&lt;"/>
            </a:pPr>
            <a:r>
              <a:rPr lang="en-US" sz="1400" dirty="0">
                <a:latin typeface="+mj-lt"/>
                <a:cs typeface="Calibri" panose="020F0502020204030204" pitchFamily="34" charset="0"/>
              </a:rPr>
              <a:t>Must have a grade point average (GPA) of 3.5 in the last 60 semester/90 quarter units attempted.</a:t>
            </a:r>
          </a:p>
          <a:p>
            <a:pPr marL="0" lvl="0" indent="0" algn="l" rtl="0">
              <a:lnSpc>
                <a:spcPct val="140000"/>
              </a:lnSpc>
              <a:spcBef>
                <a:spcPts val="280"/>
              </a:spcBef>
              <a:spcAft>
                <a:spcPts val="0"/>
              </a:spcAft>
              <a:buSzPts val="1260"/>
              <a:buNone/>
            </a:pPr>
            <a:r>
              <a:rPr lang="en-US" sz="1400" dirty="0">
                <a:latin typeface="+mj-lt"/>
                <a:cs typeface="Calibri" panose="020F0502020204030204" pitchFamily="34" charset="0"/>
              </a:rPr>
              <a:t>Reach out to </a:t>
            </a:r>
            <a:r>
              <a:rPr lang="en-US" sz="1400" dirty="0">
                <a:latin typeface="+mj-lt"/>
                <a:cs typeface="Calibri" panose="020F0502020204030204" pitchFamily="34" charset="0"/>
                <a:hlinkClick r:id="rId3"/>
              </a:rPr>
              <a:t>international@csusb.edu</a:t>
            </a:r>
            <a:r>
              <a:rPr lang="en-US" sz="1400" dirty="0">
                <a:latin typeface="+mj-lt"/>
                <a:cs typeface="Calibri" panose="020F0502020204030204" pitchFamily="34" charset="0"/>
              </a:rPr>
              <a:t> for questions about this funding opportunity.</a:t>
            </a:r>
          </a:p>
          <a:p>
            <a:pPr marL="0" lvl="0" indent="0">
              <a:spcBef>
                <a:spcPts val="280"/>
              </a:spcBef>
              <a:buSzPts val="1260"/>
              <a:buNone/>
            </a:pPr>
            <a:r>
              <a:rPr lang="en-US" sz="1400" dirty="0">
                <a:latin typeface="+mj-lt"/>
                <a:cs typeface="Calibri" panose="020F0502020204030204" pitchFamily="34" charset="0"/>
                <a:hlinkClick r:id="rId4"/>
              </a:rPr>
              <a:t>https://www.csusb.edu/international-education/international-admissions/international-admissions-forms</a:t>
            </a:r>
            <a:r>
              <a:rPr lang="en-US" sz="1400" dirty="0">
                <a:latin typeface="+mj-lt"/>
                <a:cs typeface="Calibri" panose="020F0502020204030204" pitchFamily="34" charset="0"/>
              </a:rPr>
              <a:t> </a:t>
            </a:r>
            <a:endParaRPr sz="1400" dirty="0">
              <a:latin typeface="+mj-lt"/>
              <a:cs typeface="Calibri" panose="020F0502020204030204" pitchFamily="34" charset="0"/>
            </a:endParaRPr>
          </a:p>
          <a:p>
            <a:pPr marL="0" lvl="0" indent="0" algn="l" rtl="0">
              <a:lnSpc>
                <a:spcPct val="140000"/>
              </a:lnSpc>
              <a:spcBef>
                <a:spcPts val="280"/>
              </a:spcBef>
              <a:spcAft>
                <a:spcPts val="0"/>
              </a:spcAft>
              <a:buSzPts val="1260"/>
              <a:buNone/>
            </a:pPr>
            <a:endParaRPr sz="1400" dirty="0"/>
          </a:p>
        </p:txBody>
      </p:sp>
      <p:pic>
        <p:nvPicPr>
          <p:cNvPr id="111" name="Google Shape;111;p5"/>
          <p:cNvPicPr preferRelativeResize="0"/>
          <p:nvPr/>
        </p:nvPicPr>
        <p:blipFill rotWithShape="1">
          <a:blip r:embed="rId5">
            <a:alphaModFix/>
          </a:blip>
          <a:srcRect/>
          <a:stretch/>
        </p:blipFill>
        <p:spPr>
          <a:xfrm>
            <a:off x="571924" y="3657600"/>
            <a:ext cx="3505939" cy="2133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9"/>
          <p:cNvSpPr txBox="1">
            <a:spLocks noGrp="1"/>
          </p:cNvSpPr>
          <p:nvPr>
            <p:ph type="title"/>
          </p:nvPr>
        </p:nvSpPr>
        <p:spPr>
          <a:xfrm>
            <a:off x="457200" y="76200"/>
            <a:ext cx="8229600" cy="838201"/>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dirty="0">
                <a:latin typeface="+mj-lt"/>
                <a:ea typeface="Calibri"/>
                <a:cs typeface="Calibri"/>
                <a:sym typeface="Calibri"/>
              </a:rPr>
              <a:t>Office of Student Research &amp; Innovation</a:t>
            </a:r>
            <a:endParaRPr dirty="0">
              <a:latin typeface="+mj-lt"/>
            </a:endParaRPr>
          </a:p>
        </p:txBody>
      </p:sp>
      <p:sp>
        <p:nvSpPr>
          <p:cNvPr id="143" name="Google Shape;143;p9"/>
          <p:cNvSpPr txBox="1">
            <a:spLocks noGrp="1"/>
          </p:cNvSpPr>
          <p:nvPr>
            <p:ph type="body" idx="4"/>
          </p:nvPr>
        </p:nvSpPr>
        <p:spPr>
          <a:xfrm>
            <a:off x="4643725" y="823119"/>
            <a:ext cx="4194175" cy="5211762"/>
          </a:xfrm>
          <a:prstGeom prst="rect">
            <a:avLst/>
          </a:prstGeom>
          <a:noFill/>
          <a:ln>
            <a:noFill/>
          </a:ln>
        </p:spPr>
        <p:txBody>
          <a:bodyPr spcFirstLastPara="1" wrap="square" lIns="91425" tIns="45700" rIns="91425" bIns="45700" anchor="t" anchorCtr="0">
            <a:noAutofit/>
          </a:bodyPr>
          <a:lstStyle/>
          <a:p>
            <a:pPr marL="0" lvl="0" indent="0" algn="l" rtl="0">
              <a:lnSpc>
                <a:spcPct val="140000"/>
              </a:lnSpc>
              <a:spcBef>
                <a:spcPts val="0"/>
              </a:spcBef>
              <a:spcAft>
                <a:spcPts val="0"/>
              </a:spcAft>
              <a:buSzPts val="1800"/>
              <a:buNone/>
            </a:pPr>
            <a:r>
              <a:rPr lang="en-US" sz="2000" b="1" dirty="0">
                <a:latin typeface="+mj-lt"/>
                <a:ea typeface="Calibri"/>
                <a:cs typeface="Calibri"/>
                <a:sym typeface="Calibri"/>
              </a:rPr>
              <a:t>Professional Development</a:t>
            </a:r>
            <a:endParaRPr dirty="0">
              <a:latin typeface="+mj-lt"/>
            </a:endParaRPr>
          </a:p>
          <a:p>
            <a:pPr marL="342900" lvl="0" indent="-342900">
              <a:spcBef>
                <a:spcPts val="360"/>
              </a:spcBef>
              <a:buSzPts val="1620"/>
              <a:buFont typeface="Wingdings" panose="05000000000000000000" pitchFamily="2" charset="2"/>
              <a:buChar char="q"/>
            </a:pPr>
            <a:r>
              <a:rPr lang="en-US" sz="1600" dirty="0">
                <a:latin typeface="+mj-lt"/>
                <a:ea typeface="Calibri"/>
                <a:cs typeface="Calibri"/>
                <a:sym typeface="Calibri"/>
              </a:rPr>
              <a:t>Palm Desert </a:t>
            </a:r>
            <a:r>
              <a:rPr lang="en-US" sz="1600" dirty="0" err="1">
                <a:latin typeface="+mj-lt"/>
                <a:ea typeface="Calibri"/>
                <a:cs typeface="Calibri"/>
                <a:sym typeface="Calibri"/>
              </a:rPr>
              <a:t>ShowCASE</a:t>
            </a:r>
            <a:endParaRPr lang="en-US" sz="1600" dirty="0">
              <a:latin typeface="+mj-lt"/>
              <a:ea typeface="Calibri"/>
            </a:endParaRPr>
          </a:p>
          <a:p>
            <a:pPr marL="342900" lvl="0" indent="-342900">
              <a:spcBef>
                <a:spcPts val="360"/>
              </a:spcBef>
              <a:buSzPts val="1620"/>
              <a:buFont typeface="Wingdings" panose="05000000000000000000" pitchFamily="2" charset="2"/>
              <a:buChar char="q"/>
            </a:pPr>
            <a:r>
              <a:rPr lang="en-US" sz="1600" dirty="0">
                <a:latin typeface="+mj-lt"/>
                <a:ea typeface="Calibri"/>
                <a:cs typeface="Calibri"/>
                <a:sym typeface="Calibri"/>
              </a:rPr>
              <a:t>CSUSB Student Research Competition</a:t>
            </a:r>
            <a:endParaRPr lang="en-US" sz="1600" dirty="0">
              <a:latin typeface="+mj-lt"/>
              <a:ea typeface="Calibri"/>
            </a:endParaRPr>
          </a:p>
          <a:p>
            <a:pPr marL="342900" lvl="0" indent="-342900">
              <a:spcBef>
                <a:spcPts val="360"/>
              </a:spcBef>
              <a:buSzPts val="1620"/>
              <a:buFont typeface="Wingdings" panose="05000000000000000000" pitchFamily="2" charset="2"/>
              <a:buChar char="q"/>
            </a:pPr>
            <a:r>
              <a:rPr lang="en-US" sz="1600" dirty="0">
                <a:latin typeface="+mj-lt"/>
                <a:ea typeface="Calibri"/>
                <a:cs typeface="Calibri"/>
                <a:sym typeface="Calibri"/>
              </a:rPr>
              <a:t>Meeting of the Minds Research Symposium</a:t>
            </a:r>
            <a:endParaRPr lang="en-US" sz="1600" dirty="0">
              <a:latin typeface="+mj-lt"/>
            </a:endParaRPr>
          </a:p>
          <a:p>
            <a:pPr marL="342900" lvl="0" indent="-251459" algn="l" rtl="0">
              <a:lnSpc>
                <a:spcPct val="140000"/>
              </a:lnSpc>
              <a:spcBef>
                <a:spcPts val="320"/>
              </a:spcBef>
              <a:spcAft>
                <a:spcPts val="0"/>
              </a:spcAft>
              <a:buSzPts val="1440"/>
              <a:buNone/>
            </a:pPr>
            <a:endParaRPr sz="1600" dirty="0"/>
          </a:p>
        </p:txBody>
      </p:sp>
      <p:sp>
        <p:nvSpPr>
          <p:cNvPr id="144" name="Google Shape;144;p9"/>
          <p:cNvSpPr txBox="1">
            <a:spLocks noGrp="1"/>
          </p:cNvSpPr>
          <p:nvPr>
            <p:ph type="body" idx="2"/>
          </p:nvPr>
        </p:nvSpPr>
        <p:spPr>
          <a:xfrm>
            <a:off x="573664" y="762000"/>
            <a:ext cx="4040188" cy="3674533"/>
          </a:xfrm>
          <a:prstGeom prst="rect">
            <a:avLst/>
          </a:prstGeom>
          <a:noFill/>
          <a:ln>
            <a:noFill/>
          </a:ln>
        </p:spPr>
        <p:txBody>
          <a:bodyPr spcFirstLastPara="1" wrap="square" lIns="91425" tIns="45700" rIns="91425" bIns="45700" anchor="t" anchorCtr="0">
            <a:noAutofit/>
          </a:bodyPr>
          <a:lstStyle/>
          <a:p>
            <a:pPr marL="0" lvl="0" indent="0" algn="l" rtl="0">
              <a:lnSpc>
                <a:spcPct val="140000"/>
              </a:lnSpc>
              <a:spcBef>
                <a:spcPts val="0"/>
              </a:spcBef>
              <a:spcAft>
                <a:spcPts val="0"/>
              </a:spcAft>
              <a:buSzPts val="1800"/>
              <a:buNone/>
            </a:pPr>
            <a:r>
              <a:rPr lang="en-US" sz="2000" b="1" dirty="0">
                <a:latin typeface="+mj-lt"/>
                <a:ea typeface="Calibri"/>
                <a:cs typeface="Calibri"/>
                <a:sym typeface="Calibri"/>
              </a:rPr>
              <a:t>Funding &amp; Resources</a:t>
            </a:r>
            <a:endParaRPr dirty="0">
              <a:latin typeface="+mj-lt"/>
            </a:endParaRPr>
          </a:p>
          <a:p>
            <a:pPr marL="342900" lvl="0" indent="-342900" algn="l" rtl="0">
              <a:lnSpc>
                <a:spcPct val="140000"/>
              </a:lnSpc>
              <a:spcBef>
                <a:spcPts val="360"/>
              </a:spcBef>
              <a:spcAft>
                <a:spcPts val="0"/>
              </a:spcAft>
              <a:buSzPts val="1620"/>
              <a:buFont typeface="Wingdings" panose="05000000000000000000" pitchFamily="2" charset="2"/>
              <a:buChar char="q"/>
            </a:pPr>
            <a:r>
              <a:rPr lang="en-US" sz="1600" dirty="0">
                <a:latin typeface="+mj-lt"/>
                <a:ea typeface="Calibri"/>
                <a:cs typeface="Calibri"/>
                <a:sym typeface="Calibri"/>
              </a:rPr>
              <a:t>Student Research and Travel</a:t>
            </a:r>
            <a:endParaRPr sz="1600" dirty="0">
              <a:latin typeface="+mj-lt"/>
            </a:endParaRPr>
          </a:p>
          <a:p>
            <a:pPr marL="342900" lvl="0" indent="-342900" algn="l" rtl="0">
              <a:lnSpc>
                <a:spcPct val="140000"/>
              </a:lnSpc>
              <a:spcBef>
                <a:spcPts val="360"/>
              </a:spcBef>
              <a:spcAft>
                <a:spcPts val="0"/>
              </a:spcAft>
              <a:buSzPts val="1620"/>
              <a:buFont typeface="Wingdings" panose="05000000000000000000" pitchFamily="2" charset="2"/>
              <a:buChar char="q"/>
            </a:pPr>
            <a:r>
              <a:rPr lang="en-US" sz="1600" dirty="0">
                <a:latin typeface="+mj-lt"/>
                <a:ea typeface="Calibri"/>
                <a:cs typeface="Calibri"/>
                <a:sym typeface="Calibri"/>
              </a:rPr>
              <a:t>SSI Graduate Research Award</a:t>
            </a:r>
          </a:p>
          <a:p>
            <a:pPr marL="342900" lvl="0" indent="-342900" algn="l" rtl="0">
              <a:lnSpc>
                <a:spcPct val="140000"/>
              </a:lnSpc>
              <a:spcBef>
                <a:spcPts val="360"/>
              </a:spcBef>
              <a:spcAft>
                <a:spcPts val="0"/>
              </a:spcAft>
              <a:buSzPts val="1620"/>
              <a:buFont typeface="Wingdings" panose="05000000000000000000" pitchFamily="2" charset="2"/>
              <a:buChar char="q"/>
            </a:pPr>
            <a:r>
              <a:rPr lang="en-US" sz="1600" dirty="0">
                <a:latin typeface="+mj-lt"/>
                <a:ea typeface="Calibri"/>
                <a:cs typeface="Calibri"/>
                <a:sym typeface="Calibri"/>
              </a:rPr>
              <a:t>Artificial Intelligence, Quantum Computing, Fusion Energy, and Semiconductors (AQFS) Research and Training Lab</a:t>
            </a:r>
            <a:endParaRPr sz="1600" dirty="0">
              <a:latin typeface="+mj-lt"/>
            </a:endParaRPr>
          </a:p>
          <a:p>
            <a:pPr marL="342900" lvl="0" indent="-342900" algn="l" rtl="0">
              <a:lnSpc>
                <a:spcPct val="140000"/>
              </a:lnSpc>
              <a:spcBef>
                <a:spcPts val="360"/>
              </a:spcBef>
              <a:spcAft>
                <a:spcPts val="0"/>
              </a:spcAft>
              <a:buSzPts val="1620"/>
              <a:buFont typeface="Wingdings" panose="05000000000000000000" pitchFamily="2" charset="2"/>
              <a:buChar char="q"/>
            </a:pPr>
            <a:r>
              <a:rPr lang="en-US" sz="1600" i="0" dirty="0">
                <a:latin typeface="+mj-lt"/>
                <a:ea typeface="Calibri"/>
                <a:cs typeface="Calibri"/>
                <a:sym typeface="Calibri"/>
              </a:rPr>
              <a:t>Research &amp; Creative Activities Database</a:t>
            </a:r>
          </a:p>
          <a:p>
            <a:pPr marL="342900" lvl="0" indent="-342900" algn="l" rtl="0">
              <a:lnSpc>
                <a:spcPct val="140000"/>
              </a:lnSpc>
              <a:spcBef>
                <a:spcPts val="360"/>
              </a:spcBef>
              <a:spcAft>
                <a:spcPts val="0"/>
              </a:spcAft>
              <a:buSzPts val="1620"/>
              <a:buFont typeface="Wingdings" panose="05000000000000000000" pitchFamily="2" charset="2"/>
              <a:buChar char="q"/>
            </a:pPr>
            <a:r>
              <a:rPr lang="en-US" sz="1600" dirty="0">
                <a:latin typeface="+mj-lt"/>
                <a:ea typeface="Calibri"/>
                <a:cs typeface="Calibri"/>
                <a:sym typeface="Calibri"/>
              </a:rPr>
              <a:t>Workshops &amp; Information Sessions</a:t>
            </a:r>
          </a:p>
          <a:p>
            <a:pPr marL="342900" lvl="0" indent="-342900">
              <a:spcBef>
                <a:spcPts val="360"/>
              </a:spcBef>
              <a:buSzPts val="1620"/>
              <a:buFont typeface="Wingdings" panose="05000000000000000000" pitchFamily="2" charset="2"/>
              <a:buChar char="q"/>
            </a:pPr>
            <a:r>
              <a:rPr lang="en-US" sz="1600" dirty="0">
                <a:latin typeface="+mj-lt"/>
                <a:ea typeface="Calibri"/>
                <a:cs typeface="Calibri"/>
                <a:sym typeface="Calibri"/>
                <a:hlinkClick r:id="rId3"/>
              </a:rPr>
              <a:t>https://www.csusb.edu/student-research</a:t>
            </a:r>
            <a:r>
              <a:rPr lang="en-US" sz="1600" dirty="0">
                <a:latin typeface="+mj-lt"/>
                <a:ea typeface="Calibri"/>
                <a:cs typeface="Calibri"/>
                <a:sym typeface="Calibri"/>
              </a:rPr>
              <a:t> </a:t>
            </a:r>
          </a:p>
          <a:p>
            <a:pPr marL="0" lvl="0" indent="0" algn="l" rtl="0">
              <a:lnSpc>
                <a:spcPct val="140000"/>
              </a:lnSpc>
              <a:spcBef>
                <a:spcPts val="360"/>
              </a:spcBef>
              <a:spcAft>
                <a:spcPts val="0"/>
              </a:spcAft>
              <a:buSzPts val="1620"/>
              <a:buNone/>
            </a:pPr>
            <a:endParaRPr dirty="0"/>
          </a:p>
        </p:txBody>
      </p:sp>
      <p:pic>
        <p:nvPicPr>
          <p:cNvPr id="2" name="Picture 1" descr="AI Education | Center for Cyber and AI | CSUSB">
            <a:extLst>
              <a:ext uri="{FF2B5EF4-FFF2-40B4-BE49-F238E27FC236}">
                <a16:creationId xmlns:a16="http://schemas.microsoft.com/office/drawing/2014/main" id="{96A2C1A1-E2F3-0C7D-13B5-2BF1AD60F13C}"/>
              </a:ext>
            </a:extLst>
          </p:cNvPr>
          <p:cNvPicPr>
            <a:picLocks noChangeAspect="1"/>
          </p:cNvPicPr>
          <p:nvPr/>
        </p:nvPicPr>
        <p:blipFill>
          <a:blip r:embed="rId4"/>
          <a:stretch>
            <a:fillRect/>
          </a:stretch>
        </p:blipFill>
        <p:spPr>
          <a:xfrm>
            <a:off x="6472170" y="4221560"/>
            <a:ext cx="2214630" cy="1476568"/>
          </a:xfrm>
          <a:prstGeom prst="rect">
            <a:avLst/>
          </a:prstGeom>
        </p:spPr>
      </p:pic>
      <p:pic>
        <p:nvPicPr>
          <p:cNvPr id="4" name="Picture 3" descr="A conference poster display featuring charts and a speaker in a conference setting.&#10;&#10;AI-generated content may be incorrect.">
            <a:extLst>
              <a:ext uri="{FF2B5EF4-FFF2-40B4-BE49-F238E27FC236}">
                <a16:creationId xmlns:a16="http://schemas.microsoft.com/office/drawing/2014/main" id="{14A4E7A3-5540-0F05-5E10-9A4C143F44BC}"/>
              </a:ext>
            </a:extLst>
          </p:cNvPr>
          <p:cNvPicPr>
            <a:picLocks noChangeAspect="1"/>
          </p:cNvPicPr>
          <p:nvPr/>
        </p:nvPicPr>
        <p:blipFill>
          <a:blip r:embed="rId5"/>
          <a:stretch>
            <a:fillRect/>
          </a:stretch>
        </p:blipFill>
        <p:spPr>
          <a:xfrm>
            <a:off x="4779186" y="2880736"/>
            <a:ext cx="2119365" cy="147656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8"/>
          <p:cNvSpPr txBox="1">
            <a:spLocks noGrp="1"/>
          </p:cNvSpPr>
          <p:nvPr>
            <p:ph type="title"/>
          </p:nvPr>
        </p:nvSpPr>
        <p:spPr>
          <a:xfrm>
            <a:off x="457200" y="274638"/>
            <a:ext cx="8229600" cy="891989"/>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dirty="0">
                <a:latin typeface="+mj-lt"/>
                <a:ea typeface="Calibri"/>
                <a:cs typeface="Calibri"/>
                <a:sym typeface="Calibri"/>
              </a:rPr>
              <a:t>Over 60 Program</a:t>
            </a:r>
            <a:endParaRPr dirty="0">
              <a:latin typeface="+mj-lt"/>
            </a:endParaRPr>
          </a:p>
        </p:txBody>
      </p:sp>
      <p:sp>
        <p:nvSpPr>
          <p:cNvPr id="134" name="Google Shape;134;p8"/>
          <p:cNvSpPr txBox="1">
            <a:spLocks noGrp="1"/>
          </p:cNvSpPr>
          <p:nvPr>
            <p:ph type="body" idx="1"/>
          </p:nvPr>
        </p:nvSpPr>
        <p:spPr>
          <a:xfrm>
            <a:off x="457200" y="1006197"/>
            <a:ext cx="8226705" cy="822604"/>
          </a:xfrm>
          <a:prstGeom prst="rect">
            <a:avLst/>
          </a:prstGeom>
          <a:noFill/>
          <a:ln>
            <a:noFill/>
          </a:ln>
        </p:spPr>
        <p:txBody>
          <a:bodyPr spcFirstLastPara="1" wrap="square" lIns="91425" tIns="45700" rIns="91425" bIns="45700" anchor="b" anchorCtr="0">
            <a:noAutofit/>
          </a:bodyPr>
          <a:lstStyle/>
          <a:p>
            <a:pPr marL="0" lvl="0" indent="0" algn="l" rtl="0">
              <a:lnSpc>
                <a:spcPct val="140000"/>
              </a:lnSpc>
              <a:spcBef>
                <a:spcPts val="0"/>
              </a:spcBef>
              <a:spcAft>
                <a:spcPts val="0"/>
              </a:spcAft>
              <a:buSzPts val="1620"/>
              <a:buNone/>
            </a:pPr>
            <a:r>
              <a:rPr lang="en-US" sz="1800" b="0" dirty="0">
                <a:latin typeface="+mj-lt"/>
                <a:ea typeface="Calibri"/>
                <a:cs typeface="Calibri"/>
                <a:sym typeface="Calibri"/>
              </a:rPr>
              <a:t>Allows a limited number of California residents, sixty years of age or older to enroll in regular session courses without payment of certain specified fees.</a:t>
            </a:r>
            <a:endParaRPr b="0" dirty="0">
              <a:latin typeface="+mj-lt"/>
              <a:ea typeface="Calibri"/>
              <a:cs typeface="Calibri"/>
              <a:sym typeface="Calibri"/>
            </a:endParaRPr>
          </a:p>
        </p:txBody>
      </p:sp>
      <p:sp>
        <p:nvSpPr>
          <p:cNvPr id="135" name="Google Shape;135;p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p>
            <a:pPr marL="342900" lvl="0" indent="-342900" algn="l" rtl="0">
              <a:lnSpc>
                <a:spcPct val="140000"/>
              </a:lnSpc>
              <a:spcBef>
                <a:spcPts val="0"/>
              </a:spcBef>
              <a:spcAft>
                <a:spcPts val="0"/>
              </a:spcAft>
              <a:buSzPts val="1800"/>
              <a:buChar char="&lt;"/>
            </a:pPr>
            <a:r>
              <a:rPr lang="en-US" sz="2000" dirty="0">
                <a:latin typeface="+mj-lt"/>
                <a:ea typeface="Calibri"/>
                <a:cs typeface="Calibri"/>
                <a:sym typeface="Calibri"/>
              </a:rPr>
              <a:t>Excludes books, parking, and lab/supply fees</a:t>
            </a:r>
            <a:endParaRPr dirty="0">
              <a:latin typeface="+mj-lt"/>
            </a:endParaRPr>
          </a:p>
          <a:p>
            <a:pPr marL="342900" lvl="0" indent="-342900" algn="l" rtl="0">
              <a:lnSpc>
                <a:spcPct val="140000"/>
              </a:lnSpc>
              <a:spcBef>
                <a:spcPts val="400"/>
              </a:spcBef>
              <a:spcAft>
                <a:spcPts val="0"/>
              </a:spcAft>
              <a:buSzPts val="1800"/>
              <a:buChar char="&lt;"/>
            </a:pPr>
            <a:r>
              <a:rPr lang="en-US" sz="2000" u="sng" dirty="0">
                <a:solidFill>
                  <a:schemeClr val="hlink"/>
                </a:solidFill>
                <a:latin typeface="+mj-lt"/>
                <a:ea typeface="Calibri"/>
                <a:cs typeface="Calibri"/>
                <a:sym typeface="Calibri"/>
                <a:hlinkClick r:id="rId3"/>
              </a:rPr>
              <a:t>Office of the Registrar Over 60 Program</a:t>
            </a:r>
            <a:endParaRPr sz="2000" dirty="0">
              <a:latin typeface="+mj-lt"/>
              <a:ea typeface="Calibri"/>
              <a:cs typeface="Calibri"/>
              <a:sym typeface="Calibri"/>
            </a:endParaRPr>
          </a:p>
        </p:txBody>
      </p:sp>
      <p:sp>
        <p:nvSpPr>
          <p:cNvPr id="136" name="Google Shape;136;p8"/>
          <p:cNvSpPr txBox="1">
            <a:spLocks noGrp="1"/>
          </p:cNvSpPr>
          <p:nvPr>
            <p:ph type="body" idx="2"/>
          </p:nvPr>
        </p:nvSpPr>
        <p:spPr>
          <a:xfrm>
            <a:off x="307976" y="2174875"/>
            <a:ext cx="4189412" cy="3951288"/>
          </a:xfrm>
          <a:prstGeom prst="rect">
            <a:avLst/>
          </a:prstGeom>
          <a:noFill/>
          <a:ln>
            <a:noFill/>
          </a:ln>
        </p:spPr>
        <p:txBody>
          <a:bodyPr spcFirstLastPara="1" wrap="square" lIns="91425" tIns="45700" rIns="91425" bIns="45700" anchor="t" anchorCtr="0">
            <a:noAutofit/>
          </a:bodyPr>
          <a:lstStyle/>
          <a:p>
            <a:pPr marL="342900" lvl="0" indent="-342900" algn="l" rtl="0">
              <a:lnSpc>
                <a:spcPct val="140000"/>
              </a:lnSpc>
              <a:spcBef>
                <a:spcPts val="0"/>
              </a:spcBef>
              <a:spcAft>
                <a:spcPts val="0"/>
              </a:spcAft>
              <a:buSzPts val="1800"/>
              <a:buChar char="&lt;"/>
            </a:pPr>
            <a:r>
              <a:rPr lang="en-US" sz="2000" dirty="0">
                <a:latin typeface="+mn-lt"/>
                <a:ea typeface="Calibri"/>
                <a:cs typeface="Calibri"/>
                <a:sym typeface="Calibri"/>
              </a:rPr>
              <a:t>Open to California residents, 60 years of age or older</a:t>
            </a:r>
            <a:endParaRPr dirty="0">
              <a:latin typeface="+mn-lt"/>
            </a:endParaRPr>
          </a:p>
          <a:p>
            <a:pPr marL="342900" lvl="0" indent="-342900" algn="l" rtl="0">
              <a:lnSpc>
                <a:spcPct val="140000"/>
              </a:lnSpc>
              <a:spcBef>
                <a:spcPts val="400"/>
              </a:spcBef>
              <a:spcAft>
                <a:spcPts val="0"/>
              </a:spcAft>
              <a:buSzPts val="1800"/>
              <a:buChar char="&lt;"/>
            </a:pPr>
            <a:r>
              <a:rPr lang="en-US" sz="2000" dirty="0">
                <a:latin typeface="+mn-lt"/>
                <a:ea typeface="Calibri"/>
                <a:cs typeface="Calibri"/>
                <a:sym typeface="Calibri"/>
              </a:rPr>
              <a:t>All regular admission requirements must be met</a:t>
            </a:r>
            <a:endParaRPr dirty="0">
              <a:latin typeface="+mn-lt"/>
            </a:endParaRPr>
          </a:p>
        </p:txBody>
      </p:sp>
      <p:pic>
        <p:nvPicPr>
          <p:cNvPr id="137" name="Google Shape;137;p8" descr="Free (or Cheap) College for Retirees in All 50 States | Kiplinger"/>
          <p:cNvPicPr preferRelativeResize="0"/>
          <p:nvPr/>
        </p:nvPicPr>
        <p:blipFill rotWithShape="1">
          <a:blip r:embed="rId4">
            <a:alphaModFix/>
          </a:blip>
          <a:srcRect/>
          <a:stretch/>
        </p:blipFill>
        <p:spPr>
          <a:xfrm>
            <a:off x="3049588" y="4220012"/>
            <a:ext cx="2895600" cy="163179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0"/>
          <p:cNvSpPr txBox="1">
            <a:spLocks noGrp="1"/>
          </p:cNvSpPr>
          <p:nvPr>
            <p:ph type="title"/>
          </p:nvPr>
        </p:nvSpPr>
        <p:spPr>
          <a:xfrm>
            <a:off x="457200" y="152400"/>
            <a:ext cx="7924800" cy="10668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en-US" sz="3200" dirty="0">
                <a:latin typeface="+mn-lt"/>
                <a:ea typeface="Calibri"/>
                <a:cs typeface="Calibri"/>
                <a:sym typeface="Calibri"/>
              </a:rPr>
              <a:t>Other Graduate Education Funding Options To Explore</a:t>
            </a:r>
            <a:endParaRPr sz="1800" dirty="0">
              <a:latin typeface="+mn-lt"/>
            </a:endParaRPr>
          </a:p>
        </p:txBody>
      </p:sp>
      <p:sp>
        <p:nvSpPr>
          <p:cNvPr id="151" name="Google Shape;151;p10"/>
          <p:cNvSpPr txBox="1">
            <a:spLocks noGrp="1"/>
          </p:cNvSpPr>
          <p:nvPr>
            <p:ph type="body" idx="1"/>
          </p:nvPr>
        </p:nvSpPr>
        <p:spPr>
          <a:xfrm>
            <a:off x="457200" y="907526"/>
            <a:ext cx="8229600" cy="5163266"/>
          </a:xfrm>
          <a:prstGeom prst="rect">
            <a:avLst/>
          </a:prstGeom>
          <a:noFill/>
          <a:ln>
            <a:noFill/>
          </a:ln>
        </p:spPr>
        <p:txBody>
          <a:bodyPr spcFirstLastPara="1" wrap="square" lIns="91425" tIns="45700" rIns="91425" bIns="45700" anchor="t" anchorCtr="0">
            <a:noAutofit/>
          </a:bodyPr>
          <a:lstStyle/>
          <a:p>
            <a:pPr marL="1143000" lvl="2" indent="-139700" algn="l" rtl="0">
              <a:lnSpc>
                <a:spcPct val="120000"/>
              </a:lnSpc>
              <a:spcBef>
                <a:spcPts val="0"/>
              </a:spcBef>
              <a:spcAft>
                <a:spcPts val="0"/>
              </a:spcAft>
              <a:buClr>
                <a:schemeClr val="dk1"/>
              </a:buClr>
              <a:buSzPts val="1400"/>
              <a:buFont typeface="Arial"/>
              <a:buNone/>
            </a:pPr>
            <a:endParaRPr sz="1400" dirty="0"/>
          </a:p>
          <a:p>
            <a:pPr marL="342900" lvl="0" indent="-342900" algn="l" rtl="0">
              <a:lnSpc>
                <a:spcPct val="140000"/>
              </a:lnSpc>
              <a:spcBef>
                <a:spcPts val="400"/>
              </a:spcBef>
              <a:spcAft>
                <a:spcPts val="0"/>
              </a:spcAft>
              <a:buSzPts val="1800"/>
              <a:buChar char="&lt;"/>
            </a:pPr>
            <a:r>
              <a:rPr lang="en-US" sz="1800" dirty="0">
                <a:latin typeface="+mn-lt"/>
                <a:ea typeface="Calibri"/>
                <a:cs typeface="Calibri"/>
                <a:sym typeface="Calibri"/>
              </a:rPr>
              <a:t>Graduate Teaching Assistantships</a:t>
            </a:r>
            <a:endParaRPr sz="1800" dirty="0">
              <a:latin typeface="+mn-lt"/>
            </a:endParaRPr>
          </a:p>
          <a:p>
            <a:pPr marL="342900" lvl="0" indent="-342900" algn="l" rtl="0">
              <a:lnSpc>
                <a:spcPct val="140000"/>
              </a:lnSpc>
              <a:spcBef>
                <a:spcPts val="400"/>
              </a:spcBef>
              <a:spcAft>
                <a:spcPts val="0"/>
              </a:spcAft>
              <a:buSzPts val="1800"/>
              <a:buChar char="&lt;"/>
            </a:pPr>
            <a:r>
              <a:rPr lang="en-US" sz="1800" dirty="0">
                <a:latin typeface="+mn-lt"/>
                <a:ea typeface="Calibri"/>
                <a:cs typeface="Calibri"/>
                <a:sym typeface="Calibri"/>
              </a:rPr>
              <a:t>Employee Fee Waiver Program</a:t>
            </a:r>
            <a:endParaRPr sz="1800" dirty="0">
              <a:latin typeface="+mn-lt"/>
            </a:endParaRPr>
          </a:p>
          <a:p>
            <a:pPr marL="342900" lvl="0" indent="-342900" algn="l" rtl="0">
              <a:lnSpc>
                <a:spcPct val="140000"/>
              </a:lnSpc>
              <a:spcBef>
                <a:spcPts val="400"/>
              </a:spcBef>
              <a:spcAft>
                <a:spcPts val="0"/>
              </a:spcAft>
              <a:buSzPts val="1800"/>
              <a:buChar char="&lt;"/>
            </a:pPr>
            <a:r>
              <a:rPr lang="en-US" sz="1800" dirty="0">
                <a:latin typeface="+mn-lt"/>
                <a:ea typeface="Calibri"/>
                <a:cs typeface="Calibri"/>
                <a:sym typeface="Calibri"/>
              </a:rPr>
              <a:t>Student Assistant Positions</a:t>
            </a:r>
            <a:endParaRPr sz="1800" dirty="0">
              <a:latin typeface="+mn-lt"/>
            </a:endParaRPr>
          </a:p>
          <a:p>
            <a:pPr marL="342900" lvl="0" indent="-342900" algn="l" rtl="0">
              <a:lnSpc>
                <a:spcPct val="140000"/>
              </a:lnSpc>
              <a:spcBef>
                <a:spcPts val="400"/>
              </a:spcBef>
              <a:spcAft>
                <a:spcPts val="0"/>
              </a:spcAft>
              <a:buSzPts val="1800"/>
              <a:buChar char="&lt;"/>
            </a:pPr>
            <a:r>
              <a:rPr lang="en-US" sz="1800" dirty="0">
                <a:latin typeface="+mn-lt"/>
                <a:ea typeface="Calibri"/>
                <a:cs typeface="Calibri"/>
                <a:sym typeface="Calibri"/>
              </a:rPr>
              <a:t>Internships</a:t>
            </a:r>
          </a:p>
          <a:p>
            <a:pPr marL="342900" lvl="0" indent="-342900" algn="l" rtl="0">
              <a:lnSpc>
                <a:spcPct val="140000"/>
              </a:lnSpc>
              <a:spcBef>
                <a:spcPts val="400"/>
              </a:spcBef>
              <a:spcAft>
                <a:spcPts val="0"/>
              </a:spcAft>
              <a:buSzPts val="1800"/>
              <a:buChar char="&lt;"/>
            </a:pPr>
            <a:endParaRPr lang="en-US" sz="1800" dirty="0">
              <a:latin typeface="+mn-lt"/>
              <a:ea typeface="Calibri"/>
              <a:cs typeface="Calibri"/>
              <a:sym typeface="Calibri"/>
            </a:endParaRPr>
          </a:p>
          <a:p>
            <a:pPr marL="0" lvl="0" indent="0" algn="l" rtl="0">
              <a:lnSpc>
                <a:spcPct val="140000"/>
              </a:lnSpc>
              <a:spcBef>
                <a:spcPts val="400"/>
              </a:spcBef>
              <a:spcAft>
                <a:spcPts val="0"/>
              </a:spcAft>
              <a:buSzPts val="1800"/>
              <a:buNone/>
            </a:pPr>
            <a:r>
              <a:rPr lang="en-US" sz="1800" b="1" dirty="0">
                <a:latin typeface="+mn-lt"/>
                <a:ea typeface="Calibri"/>
                <a:cs typeface="Calibri"/>
                <a:sym typeface="Calibri"/>
              </a:rPr>
              <a:t>Tips for completing funding applications - Be prepared to: </a:t>
            </a:r>
          </a:p>
          <a:p>
            <a:pPr marL="342900" indent="-342900">
              <a:spcBef>
                <a:spcPts val="400"/>
              </a:spcBef>
              <a:buSzPts val="1800"/>
            </a:pPr>
            <a:r>
              <a:rPr lang="en-US" sz="1800" dirty="0">
                <a:latin typeface="+mn-lt"/>
                <a:ea typeface="Calibri"/>
                <a:cs typeface="Calibri"/>
                <a:sym typeface="Calibri"/>
              </a:rPr>
              <a:t>Develop a well-written and thought-out project/topic</a:t>
            </a:r>
          </a:p>
          <a:p>
            <a:pPr marL="342900" indent="-342900">
              <a:spcBef>
                <a:spcPts val="400"/>
              </a:spcBef>
              <a:buSzPts val="1800"/>
            </a:pPr>
            <a:r>
              <a:rPr lang="en-US" sz="1800" dirty="0">
                <a:latin typeface="+mn-lt"/>
                <a:ea typeface="Calibri"/>
                <a:cs typeface="Calibri"/>
                <a:sym typeface="Calibri"/>
              </a:rPr>
              <a:t>Reflect on how a commitment to diversity and underserved populations may be demonstrated in your written statement</a:t>
            </a:r>
          </a:p>
          <a:p>
            <a:pPr marL="342900" indent="-342900">
              <a:spcBef>
                <a:spcPts val="400"/>
              </a:spcBef>
              <a:buSzPts val="1800"/>
            </a:pPr>
            <a:r>
              <a:rPr lang="en-US" sz="1800" dirty="0">
                <a:latin typeface="+mn-lt"/>
                <a:ea typeface="Calibri"/>
                <a:cs typeface="Calibri"/>
                <a:sym typeface="Calibri"/>
              </a:rPr>
              <a:t>Provide an overview of you plan to use the money and resources</a:t>
            </a:r>
          </a:p>
          <a:p>
            <a:pPr marL="342900" indent="-342900">
              <a:spcBef>
                <a:spcPts val="400"/>
              </a:spcBef>
              <a:buSzPts val="1800"/>
            </a:pPr>
            <a:r>
              <a:rPr lang="en-US" sz="1800" dirty="0">
                <a:latin typeface="+mn-lt"/>
                <a:ea typeface="Calibri"/>
                <a:cs typeface="Calibri"/>
                <a:sym typeface="Calibri"/>
              </a:rPr>
              <a:t>Respond to all the prompts</a:t>
            </a:r>
          </a:p>
          <a:p>
            <a:pPr marL="342900" indent="-342900">
              <a:spcBef>
                <a:spcPts val="400"/>
              </a:spcBef>
              <a:buSzPts val="1800"/>
            </a:pPr>
            <a:endParaRPr lang="en-US" sz="2000" dirty="0">
              <a:latin typeface="Calibri"/>
              <a:ea typeface="Calibri"/>
              <a:cs typeface="Calibri"/>
              <a:sym typeface="Calibri"/>
            </a:endParaRPr>
          </a:p>
          <a:p>
            <a:pPr marL="0" lvl="0" indent="0" algn="l" rtl="0">
              <a:lnSpc>
                <a:spcPct val="140000"/>
              </a:lnSpc>
              <a:spcBef>
                <a:spcPts val="400"/>
              </a:spcBef>
              <a:spcAft>
                <a:spcPts val="0"/>
              </a:spcAft>
              <a:buSzPts val="1800"/>
              <a:buNone/>
            </a:pPr>
            <a:r>
              <a:rPr lang="en-US" sz="2000" dirty="0">
                <a:latin typeface="Calibri"/>
                <a:ea typeface="Calibri"/>
                <a:cs typeface="Calibri"/>
                <a:sym typeface="Calibri"/>
              </a:rPr>
              <a:t>	</a:t>
            </a:r>
          </a:p>
        </p:txBody>
      </p:sp>
      <p:pic>
        <p:nvPicPr>
          <p:cNvPr id="152" name="Google Shape;152;p10"/>
          <p:cNvPicPr preferRelativeResize="0"/>
          <p:nvPr/>
        </p:nvPicPr>
        <p:blipFill rotWithShape="1">
          <a:blip r:embed="rId3">
            <a:alphaModFix/>
          </a:blip>
          <a:srcRect/>
          <a:stretch/>
        </p:blipFill>
        <p:spPr>
          <a:xfrm>
            <a:off x="5101390" y="1439953"/>
            <a:ext cx="2734861" cy="173638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D71B3420-3F19-4CBE-1E2C-786B945D7414}"/>
            </a:ext>
          </a:extLst>
        </p:cNvPr>
        <p:cNvGrpSpPr/>
        <p:nvPr/>
      </p:nvGrpSpPr>
      <p:grpSpPr>
        <a:xfrm>
          <a:off x="0" y="0"/>
          <a:ext cx="0" cy="0"/>
          <a:chOff x="0" y="0"/>
          <a:chExt cx="0" cy="0"/>
        </a:xfrm>
      </p:grpSpPr>
      <p:sp>
        <p:nvSpPr>
          <p:cNvPr id="150" name="Google Shape;150;p10">
            <a:extLst>
              <a:ext uri="{FF2B5EF4-FFF2-40B4-BE49-F238E27FC236}">
                <a16:creationId xmlns:a16="http://schemas.microsoft.com/office/drawing/2014/main" id="{EEA3A9AC-B7BC-A7CA-367B-6F1B52F88658}"/>
              </a:ext>
            </a:extLst>
          </p:cNvPr>
          <p:cNvSpPr txBox="1">
            <a:spLocks noGrp="1"/>
          </p:cNvSpPr>
          <p:nvPr>
            <p:ph type="title"/>
          </p:nvPr>
        </p:nvSpPr>
        <p:spPr>
          <a:xfrm>
            <a:off x="457200" y="152400"/>
            <a:ext cx="7924800" cy="634808"/>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en-US" sz="3200" dirty="0">
                <a:latin typeface="+mn-lt"/>
                <a:ea typeface="Calibri"/>
                <a:cs typeface="Calibri"/>
                <a:sym typeface="Calibri"/>
              </a:rPr>
              <a:t>Experiential Learning Fellowship</a:t>
            </a:r>
            <a:endParaRPr sz="1800" dirty="0">
              <a:latin typeface="+mn-lt"/>
            </a:endParaRPr>
          </a:p>
        </p:txBody>
      </p:sp>
      <p:sp>
        <p:nvSpPr>
          <p:cNvPr id="151" name="Google Shape;151;p10">
            <a:extLst>
              <a:ext uri="{FF2B5EF4-FFF2-40B4-BE49-F238E27FC236}">
                <a16:creationId xmlns:a16="http://schemas.microsoft.com/office/drawing/2014/main" id="{FD84194B-D282-6670-0B22-5A6050FF31FE}"/>
              </a:ext>
            </a:extLst>
          </p:cNvPr>
          <p:cNvSpPr txBox="1">
            <a:spLocks noGrp="1"/>
          </p:cNvSpPr>
          <p:nvPr>
            <p:ph type="body" idx="1"/>
          </p:nvPr>
        </p:nvSpPr>
        <p:spPr>
          <a:xfrm>
            <a:off x="457200" y="588600"/>
            <a:ext cx="7132320" cy="5163266"/>
          </a:xfrm>
          <a:prstGeom prst="rect">
            <a:avLst/>
          </a:prstGeom>
          <a:noFill/>
          <a:ln>
            <a:noFill/>
          </a:ln>
        </p:spPr>
        <p:txBody>
          <a:bodyPr spcFirstLastPara="1" wrap="square" lIns="91425" tIns="45700" rIns="91425" bIns="45700" anchor="t" anchorCtr="0">
            <a:noAutofit/>
          </a:bodyPr>
          <a:lstStyle/>
          <a:p>
            <a:pPr marL="1143000" lvl="2" indent="-139700" algn="l" rtl="0">
              <a:lnSpc>
                <a:spcPct val="120000"/>
              </a:lnSpc>
              <a:spcBef>
                <a:spcPts val="0"/>
              </a:spcBef>
              <a:spcAft>
                <a:spcPts val="0"/>
              </a:spcAft>
              <a:buClr>
                <a:schemeClr val="dk1"/>
              </a:buClr>
              <a:buSzPts val="1400"/>
              <a:buFont typeface="Arial"/>
              <a:buNone/>
            </a:pPr>
            <a:endParaRPr sz="1400" dirty="0"/>
          </a:p>
          <a:p>
            <a:pPr marL="342900" lvl="0" indent="-342900" algn="l" rtl="0">
              <a:lnSpc>
                <a:spcPct val="140000"/>
              </a:lnSpc>
              <a:spcBef>
                <a:spcPts val="400"/>
              </a:spcBef>
              <a:spcAft>
                <a:spcPts val="0"/>
              </a:spcAft>
              <a:buSzPts val="1800"/>
              <a:buChar char="&lt;"/>
            </a:pPr>
            <a:r>
              <a:rPr lang="en-US" sz="1800" dirty="0">
                <a:latin typeface="+mn-lt"/>
                <a:ea typeface="Calibri"/>
                <a:cs typeface="Calibri"/>
                <a:sym typeface="Calibri"/>
              </a:rPr>
              <a:t>Available to all Undocumented CSUSB students</a:t>
            </a:r>
            <a:endParaRPr sz="1800" dirty="0">
              <a:latin typeface="+mn-lt"/>
            </a:endParaRPr>
          </a:p>
          <a:p>
            <a:pPr marL="342900" lvl="0" indent="-342900" algn="l" rtl="0">
              <a:lnSpc>
                <a:spcPct val="140000"/>
              </a:lnSpc>
              <a:spcBef>
                <a:spcPts val="400"/>
              </a:spcBef>
              <a:spcAft>
                <a:spcPts val="0"/>
              </a:spcAft>
              <a:buSzPts val="1800"/>
              <a:buChar char="&lt;"/>
            </a:pPr>
            <a:r>
              <a:rPr lang="en-US" sz="1800" dirty="0">
                <a:latin typeface="+mn-lt"/>
                <a:ea typeface="Calibri"/>
                <a:cs typeface="Calibri"/>
                <a:sym typeface="Calibri"/>
              </a:rPr>
              <a:t>“Learn by Doing” experience connected to learning outcomes</a:t>
            </a:r>
          </a:p>
          <a:p>
            <a:pPr marL="342900" lvl="0" indent="-342900" algn="l" rtl="0">
              <a:lnSpc>
                <a:spcPct val="140000"/>
              </a:lnSpc>
              <a:spcBef>
                <a:spcPts val="400"/>
              </a:spcBef>
              <a:spcAft>
                <a:spcPts val="0"/>
              </a:spcAft>
              <a:buSzPts val="1800"/>
              <a:buChar char="&lt;"/>
            </a:pPr>
            <a:r>
              <a:rPr lang="en-US" sz="1800" dirty="0">
                <a:latin typeface="+mn-lt"/>
                <a:ea typeface="Calibri"/>
                <a:cs typeface="Calibri"/>
                <a:sym typeface="Calibri"/>
              </a:rPr>
              <a:t>Hands-on Opportunities to apply academic</a:t>
            </a:r>
          </a:p>
          <a:p>
            <a:pPr marL="0" lvl="0" indent="0" algn="l" rtl="0">
              <a:lnSpc>
                <a:spcPct val="140000"/>
              </a:lnSpc>
              <a:spcBef>
                <a:spcPts val="400"/>
              </a:spcBef>
              <a:spcAft>
                <a:spcPts val="0"/>
              </a:spcAft>
              <a:buSzPts val="1800"/>
              <a:buNone/>
            </a:pPr>
            <a:r>
              <a:rPr lang="en-US" sz="1800" dirty="0">
                <a:latin typeface="+mn-lt"/>
                <a:ea typeface="Calibri"/>
                <a:cs typeface="Calibri"/>
                <a:sym typeface="Calibri"/>
              </a:rPr>
              <a:t>     learning</a:t>
            </a:r>
          </a:p>
          <a:p>
            <a:pPr marL="0" indent="0">
              <a:spcBef>
                <a:spcPts val="400"/>
              </a:spcBef>
              <a:buSzPts val="1800"/>
              <a:buNone/>
            </a:pPr>
            <a:r>
              <a:rPr lang="en-US" sz="1800" b="1" dirty="0">
                <a:ea typeface="Calibri"/>
                <a:cs typeface="Calibri"/>
                <a:sym typeface="Calibri"/>
              </a:rPr>
              <a:t>Funding provided by host departments, including:</a:t>
            </a:r>
            <a:endParaRPr lang="en-US" sz="1800" dirty="0">
              <a:latin typeface="+mn-lt"/>
              <a:ea typeface="Calibri"/>
              <a:cs typeface="Calibri"/>
              <a:sym typeface="Calibri"/>
            </a:endParaRPr>
          </a:p>
          <a:p>
            <a:pPr marL="342900" lvl="0" indent="-342900" algn="l" rtl="0">
              <a:lnSpc>
                <a:spcPct val="140000"/>
              </a:lnSpc>
              <a:spcBef>
                <a:spcPts val="400"/>
              </a:spcBef>
              <a:spcAft>
                <a:spcPts val="0"/>
              </a:spcAft>
              <a:buSzPts val="1800"/>
              <a:buChar char="&lt;"/>
            </a:pPr>
            <a:r>
              <a:rPr lang="en-US" sz="1800" dirty="0">
                <a:latin typeface="+mn-lt"/>
                <a:ea typeface="Calibri"/>
                <a:cs typeface="Calibri"/>
                <a:sym typeface="Calibri"/>
              </a:rPr>
              <a:t>Stateside-funded departments</a:t>
            </a:r>
          </a:p>
          <a:p>
            <a:pPr marL="342900" lvl="0" indent="-342900" algn="l" rtl="0">
              <a:lnSpc>
                <a:spcPct val="140000"/>
              </a:lnSpc>
              <a:spcBef>
                <a:spcPts val="400"/>
              </a:spcBef>
              <a:spcAft>
                <a:spcPts val="0"/>
              </a:spcAft>
              <a:buSzPts val="1800"/>
              <a:buChar char="&lt;"/>
            </a:pPr>
            <a:r>
              <a:rPr lang="en-US" sz="1800" dirty="0">
                <a:latin typeface="+mn-lt"/>
                <a:ea typeface="Calibri"/>
                <a:cs typeface="Calibri"/>
                <a:sym typeface="Calibri"/>
              </a:rPr>
              <a:t>Department or Individual grants</a:t>
            </a:r>
          </a:p>
          <a:p>
            <a:pPr marL="342900" lvl="0" indent="-342900" algn="l" rtl="0">
              <a:lnSpc>
                <a:spcPct val="140000"/>
              </a:lnSpc>
              <a:spcBef>
                <a:spcPts val="400"/>
              </a:spcBef>
              <a:spcAft>
                <a:spcPts val="0"/>
              </a:spcAft>
              <a:buSzPts val="1800"/>
              <a:buChar char="&lt;"/>
            </a:pPr>
            <a:r>
              <a:rPr lang="en-US" sz="1800" dirty="0">
                <a:latin typeface="+mn-lt"/>
                <a:ea typeface="Calibri"/>
                <a:cs typeface="Calibri"/>
                <a:sym typeface="Calibri"/>
              </a:rPr>
              <a:t>Philanthropically funded departments</a:t>
            </a:r>
          </a:p>
          <a:p>
            <a:pPr marL="0" lvl="0" indent="0" algn="l" rtl="0">
              <a:lnSpc>
                <a:spcPct val="140000"/>
              </a:lnSpc>
              <a:spcBef>
                <a:spcPts val="400"/>
              </a:spcBef>
              <a:spcAft>
                <a:spcPts val="0"/>
              </a:spcAft>
              <a:buSzPts val="1800"/>
              <a:buNone/>
            </a:pPr>
            <a:r>
              <a:rPr lang="en-US" sz="1800" b="1" dirty="0">
                <a:latin typeface="+mn-lt"/>
                <a:ea typeface="Calibri"/>
                <a:cs typeface="Calibri"/>
                <a:sym typeface="Calibri"/>
              </a:rPr>
              <a:t>Tips on Getting started: </a:t>
            </a:r>
          </a:p>
          <a:p>
            <a:pPr marL="342900" lvl="0" indent="-342900" algn="l" rtl="0">
              <a:lnSpc>
                <a:spcPct val="140000"/>
              </a:lnSpc>
              <a:spcBef>
                <a:spcPts val="400"/>
              </a:spcBef>
              <a:spcAft>
                <a:spcPts val="0"/>
              </a:spcAft>
              <a:buSzPts val="1800"/>
              <a:buChar char="&lt;"/>
            </a:pPr>
            <a:r>
              <a:rPr lang="en-US" sz="1800" dirty="0">
                <a:latin typeface="+mn-lt"/>
                <a:ea typeface="Calibri"/>
                <a:cs typeface="Calibri"/>
                <a:sym typeface="Calibri"/>
              </a:rPr>
              <a:t>Network, confirm placement, funding contact </a:t>
            </a:r>
          </a:p>
          <a:p>
            <a:pPr marL="342900" lvl="0" indent="-342900" algn="l" rtl="0">
              <a:lnSpc>
                <a:spcPct val="140000"/>
              </a:lnSpc>
              <a:spcBef>
                <a:spcPts val="400"/>
              </a:spcBef>
              <a:spcAft>
                <a:spcPts val="0"/>
              </a:spcAft>
              <a:buSzPts val="1800"/>
              <a:buChar char="&lt;"/>
            </a:pPr>
            <a:r>
              <a:rPr lang="en-US" sz="1800" dirty="0">
                <a:latin typeface="+mn-lt"/>
                <a:ea typeface="Calibri"/>
                <a:cs typeface="Calibri"/>
                <a:sym typeface="Calibri"/>
              </a:rPr>
              <a:t>USSC about forms: </a:t>
            </a:r>
            <a:r>
              <a:rPr lang="en-US" sz="1800" dirty="0">
                <a:latin typeface="+mn-lt"/>
                <a:ea typeface="Calibri"/>
                <a:cs typeface="Calibri"/>
                <a:sym typeface="Calibri"/>
                <a:hlinkClick r:id="rId3"/>
              </a:rPr>
              <a:t>Undocumented Student Success Center</a:t>
            </a:r>
            <a:endParaRPr lang="en-US" sz="1800" dirty="0">
              <a:latin typeface="+mn-lt"/>
              <a:ea typeface="Calibri"/>
              <a:cs typeface="Calibri"/>
              <a:sym typeface="Calibri"/>
            </a:endParaRPr>
          </a:p>
          <a:p>
            <a:pPr marL="0" lvl="0" indent="0" algn="l" rtl="0">
              <a:lnSpc>
                <a:spcPct val="140000"/>
              </a:lnSpc>
              <a:spcBef>
                <a:spcPts val="400"/>
              </a:spcBef>
              <a:spcAft>
                <a:spcPts val="0"/>
              </a:spcAft>
              <a:buSzPts val="1800"/>
              <a:buNone/>
            </a:pPr>
            <a:r>
              <a:rPr lang="en-US" sz="1800" dirty="0">
                <a:ea typeface="Calibri"/>
                <a:cs typeface="Calibri"/>
                <a:sym typeface="Calibri"/>
              </a:rPr>
              <a:t>       </a:t>
            </a:r>
            <a:endParaRPr lang="en-US" sz="2000" dirty="0">
              <a:latin typeface="Calibri"/>
              <a:ea typeface="Calibri"/>
              <a:cs typeface="Calibri"/>
              <a:sym typeface="Calibri"/>
            </a:endParaRPr>
          </a:p>
          <a:p>
            <a:pPr marL="0" lvl="0" indent="0" algn="l" rtl="0">
              <a:lnSpc>
                <a:spcPct val="140000"/>
              </a:lnSpc>
              <a:spcBef>
                <a:spcPts val="400"/>
              </a:spcBef>
              <a:spcAft>
                <a:spcPts val="0"/>
              </a:spcAft>
              <a:buSzPts val="1800"/>
              <a:buNone/>
            </a:pPr>
            <a:r>
              <a:rPr lang="en-US" sz="2000" dirty="0">
                <a:latin typeface="Calibri"/>
                <a:ea typeface="Calibri"/>
                <a:cs typeface="Calibri"/>
                <a:sym typeface="Calibri"/>
              </a:rPr>
              <a:t>	</a:t>
            </a:r>
          </a:p>
        </p:txBody>
      </p:sp>
      <p:pic>
        <p:nvPicPr>
          <p:cNvPr id="3" name="Picture 2">
            <a:extLst>
              <a:ext uri="{FF2B5EF4-FFF2-40B4-BE49-F238E27FC236}">
                <a16:creationId xmlns:a16="http://schemas.microsoft.com/office/drawing/2014/main" id="{D37D7667-7D3D-C568-0675-6436F37BE599}"/>
              </a:ext>
            </a:extLst>
          </p:cNvPr>
          <p:cNvPicPr>
            <a:picLocks noChangeAspect="1"/>
          </p:cNvPicPr>
          <p:nvPr/>
        </p:nvPicPr>
        <p:blipFill>
          <a:blip r:embed="rId4"/>
          <a:stretch>
            <a:fillRect/>
          </a:stretch>
        </p:blipFill>
        <p:spPr>
          <a:xfrm>
            <a:off x="5611467" y="3262520"/>
            <a:ext cx="3075333" cy="1845200"/>
          </a:xfrm>
          <a:prstGeom prst="rect">
            <a:avLst/>
          </a:prstGeom>
        </p:spPr>
      </p:pic>
    </p:spTree>
    <p:extLst>
      <p:ext uri="{BB962C8B-B14F-4D97-AF65-F5344CB8AC3E}">
        <p14:creationId xmlns:p14="http://schemas.microsoft.com/office/powerpoint/2010/main" val="2360169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F3E68F0C-88CA-230E-5B11-14CE2B5BC9BF}"/>
            </a:ext>
          </a:extLst>
        </p:cNvPr>
        <p:cNvGrpSpPr/>
        <p:nvPr/>
      </p:nvGrpSpPr>
      <p:grpSpPr>
        <a:xfrm>
          <a:off x="0" y="0"/>
          <a:ext cx="0" cy="0"/>
          <a:chOff x="0" y="0"/>
          <a:chExt cx="0" cy="0"/>
        </a:xfrm>
      </p:grpSpPr>
      <p:sp>
        <p:nvSpPr>
          <p:cNvPr id="150" name="Google Shape;150;p10">
            <a:extLst>
              <a:ext uri="{FF2B5EF4-FFF2-40B4-BE49-F238E27FC236}">
                <a16:creationId xmlns:a16="http://schemas.microsoft.com/office/drawing/2014/main" id="{F39E2AD5-02C8-B6E1-5041-EB8BD3616147}"/>
              </a:ext>
            </a:extLst>
          </p:cNvPr>
          <p:cNvSpPr txBox="1">
            <a:spLocks noGrp="1"/>
          </p:cNvSpPr>
          <p:nvPr>
            <p:ph type="title"/>
          </p:nvPr>
        </p:nvSpPr>
        <p:spPr>
          <a:xfrm>
            <a:off x="457200" y="152400"/>
            <a:ext cx="7924800" cy="1066800"/>
          </a:xfrm>
          <a:prstGeom prst="rect">
            <a:avLst/>
          </a:prstGeom>
          <a:noFill/>
          <a:ln>
            <a:noFill/>
          </a:ln>
        </p:spPr>
        <p:txBody>
          <a:bodyPr spcFirstLastPara="1" wrap="square" lIns="91425" tIns="45700" rIns="91425" bIns="45700" anchor="b" anchorCtr="0">
            <a:noAutofit/>
          </a:bodyPr>
          <a:lstStyle/>
          <a:p>
            <a:pPr lvl="0" algn="ctr"/>
            <a:r>
              <a:rPr lang="en-US" sz="3200" dirty="0"/>
              <a:t>Immigrants Rising: Scholarships &amp; Fellowships</a:t>
            </a:r>
            <a:endParaRPr sz="1800" dirty="0">
              <a:latin typeface="+mn-lt"/>
            </a:endParaRPr>
          </a:p>
        </p:txBody>
      </p:sp>
      <p:sp>
        <p:nvSpPr>
          <p:cNvPr id="151" name="Google Shape;151;p10">
            <a:extLst>
              <a:ext uri="{FF2B5EF4-FFF2-40B4-BE49-F238E27FC236}">
                <a16:creationId xmlns:a16="http://schemas.microsoft.com/office/drawing/2014/main" id="{74F92560-89AB-62CF-B3D8-BBF1CB2F5CD9}"/>
              </a:ext>
            </a:extLst>
          </p:cNvPr>
          <p:cNvSpPr txBox="1">
            <a:spLocks noGrp="1"/>
          </p:cNvSpPr>
          <p:nvPr>
            <p:ph type="body" idx="1"/>
          </p:nvPr>
        </p:nvSpPr>
        <p:spPr>
          <a:xfrm>
            <a:off x="457200" y="907526"/>
            <a:ext cx="8229600" cy="5163266"/>
          </a:xfrm>
          <a:prstGeom prst="rect">
            <a:avLst/>
          </a:prstGeom>
          <a:noFill/>
          <a:ln>
            <a:noFill/>
          </a:ln>
        </p:spPr>
        <p:txBody>
          <a:bodyPr spcFirstLastPara="1" wrap="square" lIns="91425" tIns="45700" rIns="91425" bIns="45700" anchor="t" anchorCtr="0">
            <a:noAutofit/>
          </a:bodyPr>
          <a:lstStyle/>
          <a:p>
            <a:pPr marL="1143000" lvl="2" indent="-139700" algn="l" rtl="0">
              <a:lnSpc>
                <a:spcPct val="120000"/>
              </a:lnSpc>
              <a:spcBef>
                <a:spcPts val="0"/>
              </a:spcBef>
              <a:spcAft>
                <a:spcPts val="0"/>
              </a:spcAft>
              <a:buClr>
                <a:schemeClr val="dk1"/>
              </a:buClr>
              <a:buSzPts val="1400"/>
              <a:buFont typeface="Arial"/>
              <a:buNone/>
            </a:pPr>
            <a:endParaRPr sz="1400" dirty="0"/>
          </a:p>
          <a:p>
            <a:pPr marL="45720" indent="0">
              <a:spcBef>
                <a:spcPts val="400"/>
              </a:spcBef>
              <a:buNone/>
            </a:pPr>
            <a:r>
              <a:rPr lang="en-US" sz="1800" b="1" dirty="0">
                <a:ea typeface="Calibri"/>
                <a:cs typeface="Calibri"/>
                <a:sym typeface="Calibri"/>
              </a:rPr>
              <a:t>Scholarships &amp; Fellowship Resources</a:t>
            </a:r>
            <a:endParaRPr sz="1800" dirty="0">
              <a:latin typeface="+mn-lt"/>
            </a:endParaRPr>
          </a:p>
          <a:p>
            <a:pPr marL="342900" lvl="0" indent="-342900" algn="l" rtl="0">
              <a:lnSpc>
                <a:spcPct val="140000"/>
              </a:lnSpc>
              <a:spcBef>
                <a:spcPts val="400"/>
              </a:spcBef>
              <a:spcAft>
                <a:spcPts val="0"/>
              </a:spcAft>
              <a:buSzPts val="1800"/>
              <a:buChar char="&lt;"/>
            </a:pPr>
            <a:r>
              <a:rPr lang="en-US" sz="1800" dirty="0">
                <a:latin typeface="+mn-lt"/>
                <a:ea typeface="Calibri"/>
                <a:cs typeface="Calibri"/>
                <a:sym typeface="Calibri"/>
              </a:rPr>
              <a:t>Explore funding opportunities for mixed status students</a:t>
            </a:r>
            <a:endParaRPr sz="1800" dirty="0">
              <a:latin typeface="+mn-lt"/>
            </a:endParaRPr>
          </a:p>
          <a:p>
            <a:pPr marL="342900" lvl="0" indent="-342900" algn="l" rtl="0">
              <a:lnSpc>
                <a:spcPct val="140000"/>
              </a:lnSpc>
              <a:spcBef>
                <a:spcPts val="400"/>
              </a:spcBef>
              <a:spcAft>
                <a:spcPts val="0"/>
              </a:spcAft>
              <a:buSzPts val="1800"/>
              <a:buChar char="&lt;"/>
            </a:pPr>
            <a:r>
              <a:rPr lang="en-US" sz="1800" dirty="0">
                <a:latin typeface="+mn-lt"/>
                <a:ea typeface="Calibri"/>
                <a:cs typeface="Calibri"/>
                <a:sym typeface="Calibri"/>
              </a:rPr>
              <a:t>Scholarships and Fellowships that do not require proof of U.S. citizenship</a:t>
            </a:r>
          </a:p>
          <a:p>
            <a:pPr marL="342900" lvl="0" indent="-342900" algn="l" rtl="0">
              <a:lnSpc>
                <a:spcPct val="140000"/>
              </a:lnSpc>
              <a:spcBef>
                <a:spcPts val="400"/>
              </a:spcBef>
              <a:spcAft>
                <a:spcPts val="0"/>
              </a:spcAft>
              <a:buSzPts val="1800"/>
              <a:buChar char="&lt;"/>
            </a:pPr>
            <a:r>
              <a:rPr lang="en-US" sz="1800" dirty="0">
                <a:latin typeface="+mn-lt"/>
                <a:ea typeface="Calibri"/>
                <a:cs typeface="Calibri"/>
                <a:sym typeface="Calibri"/>
              </a:rPr>
              <a:t>Searching tool for graduate-level funding and fellowships </a:t>
            </a:r>
          </a:p>
          <a:p>
            <a:pPr marL="0" lvl="0" indent="0" algn="l" rtl="0">
              <a:lnSpc>
                <a:spcPct val="140000"/>
              </a:lnSpc>
              <a:spcBef>
                <a:spcPts val="400"/>
              </a:spcBef>
              <a:spcAft>
                <a:spcPts val="0"/>
              </a:spcAft>
              <a:buSzPts val="1800"/>
              <a:buNone/>
            </a:pPr>
            <a:r>
              <a:rPr lang="en-US" sz="1800" b="1" dirty="0">
                <a:latin typeface="+mn-lt"/>
                <a:ea typeface="Calibri"/>
                <a:cs typeface="Calibri"/>
                <a:sym typeface="Calibri"/>
              </a:rPr>
              <a:t>Application Tips:</a:t>
            </a:r>
          </a:p>
          <a:p>
            <a:pPr marL="342900" indent="-342900">
              <a:spcBef>
                <a:spcPts val="400"/>
              </a:spcBef>
              <a:buSzPts val="1800"/>
            </a:pPr>
            <a:r>
              <a:rPr lang="en-US" sz="1800" dirty="0">
                <a:latin typeface="+mn-lt"/>
                <a:ea typeface="Calibri"/>
                <a:cs typeface="Calibri"/>
                <a:sym typeface="Calibri"/>
              </a:rPr>
              <a:t>Prepare a strong personal statement</a:t>
            </a:r>
          </a:p>
          <a:p>
            <a:pPr marL="342900" indent="-342900">
              <a:spcBef>
                <a:spcPts val="400"/>
              </a:spcBef>
              <a:buSzPts val="1800"/>
            </a:pPr>
            <a:r>
              <a:rPr lang="en-US" sz="1800" dirty="0">
                <a:latin typeface="+mn-lt"/>
                <a:ea typeface="Calibri"/>
                <a:cs typeface="Calibri"/>
                <a:sym typeface="Calibri"/>
              </a:rPr>
              <a:t>Highlight your goals and experiences</a:t>
            </a:r>
          </a:p>
          <a:p>
            <a:pPr marL="342900" indent="-342900">
              <a:spcBef>
                <a:spcPts val="400"/>
              </a:spcBef>
              <a:buSzPts val="1800"/>
            </a:pPr>
            <a:r>
              <a:rPr lang="en-US" sz="1800" dirty="0">
                <a:latin typeface="+mn-lt"/>
                <a:ea typeface="Calibri"/>
                <a:cs typeface="Calibri"/>
                <a:sym typeface="Calibri"/>
              </a:rPr>
              <a:t>Review eligibility and deadlines</a:t>
            </a:r>
          </a:p>
          <a:p>
            <a:pPr marL="0" indent="0">
              <a:spcBef>
                <a:spcPts val="400"/>
              </a:spcBef>
              <a:buSzPts val="1800"/>
              <a:buNone/>
            </a:pPr>
            <a:r>
              <a:rPr lang="en-US" sz="2000" dirty="0">
                <a:latin typeface="Calibri"/>
                <a:ea typeface="Calibri"/>
                <a:cs typeface="Calibri"/>
                <a:sym typeface="Calibri"/>
              </a:rPr>
              <a:t>Resources: </a:t>
            </a:r>
            <a:r>
              <a:rPr lang="en-US" sz="2000" dirty="0">
                <a:latin typeface="Calibri"/>
                <a:ea typeface="Calibri"/>
                <a:cs typeface="Calibri"/>
                <a:sym typeface="Calibri"/>
                <a:hlinkClick r:id="rId3"/>
              </a:rPr>
              <a:t>Applying for Scholarships &amp; Fellowships</a:t>
            </a:r>
            <a:endParaRPr lang="en-US" sz="2000" dirty="0">
              <a:latin typeface="Calibri"/>
              <a:ea typeface="Calibri"/>
              <a:cs typeface="Calibri"/>
              <a:sym typeface="Calibri"/>
            </a:endParaRPr>
          </a:p>
          <a:p>
            <a:pPr marL="0" lvl="0" indent="0" algn="l" rtl="0">
              <a:lnSpc>
                <a:spcPct val="140000"/>
              </a:lnSpc>
              <a:spcBef>
                <a:spcPts val="400"/>
              </a:spcBef>
              <a:spcAft>
                <a:spcPts val="0"/>
              </a:spcAft>
              <a:buSzPts val="1800"/>
              <a:buNone/>
            </a:pPr>
            <a:r>
              <a:rPr lang="en-US" sz="2000" dirty="0">
                <a:latin typeface="Calibri"/>
                <a:ea typeface="Calibri"/>
                <a:cs typeface="Calibri"/>
                <a:sym typeface="Calibri"/>
              </a:rPr>
              <a:t>	</a:t>
            </a:r>
          </a:p>
        </p:txBody>
      </p:sp>
      <p:pic>
        <p:nvPicPr>
          <p:cNvPr id="2" name="Picture 1" descr="Immigrants Rising">
            <a:extLst>
              <a:ext uri="{FF2B5EF4-FFF2-40B4-BE49-F238E27FC236}">
                <a16:creationId xmlns:a16="http://schemas.microsoft.com/office/drawing/2014/main" id="{15D4B1E4-4C21-AEAE-63CB-AE3987BE01C2}"/>
              </a:ext>
            </a:extLst>
          </p:cNvPr>
          <p:cNvPicPr>
            <a:picLocks noChangeAspect="1"/>
          </p:cNvPicPr>
          <p:nvPr/>
        </p:nvPicPr>
        <p:blipFill>
          <a:blip r:embed="rId4"/>
          <a:stretch>
            <a:fillRect/>
          </a:stretch>
        </p:blipFill>
        <p:spPr>
          <a:xfrm>
            <a:off x="5659174" y="3294065"/>
            <a:ext cx="2466975" cy="1171575"/>
          </a:xfrm>
          <a:prstGeom prst="rect">
            <a:avLst/>
          </a:prstGeom>
        </p:spPr>
      </p:pic>
    </p:spTree>
    <p:extLst>
      <p:ext uri="{BB962C8B-B14F-4D97-AF65-F5344CB8AC3E}">
        <p14:creationId xmlns:p14="http://schemas.microsoft.com/office/powerpoint/2010/main" val="34150827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30759B06-9AEA-2E72-C6EC-86C60DD159C6}"/>
            </a:ext>
          </a:extLst>
        </p:cNvPr>
        <p:cNvGrpSpPr/>
        <p:nvPr/>
      </p:nvGrpSpPr>
      <p:grpSpPr>
        <a:xfrm>
          <a:off x="0" y="0"/>
          <a:ext cx="0" cy="0"/>
          <a:chOff x="0" y="0"/>
          <a:chExt cx="0" cy="0"/>
        </a:xfrm>
      </p:grpSpPr>
      <p:sp>
        <p:nvSpPr>
          <p:cNvPr id="150" name="Google Shape;150;p10">
            <a:extLst>
              <a:ext uri="{FF2B5EF4-FFF2-40B4-BE49-F238E27FC236}">
                <a16:creationId xmlns:a16="http://schemas.microsoft.com/office/drawing/2014/main" id="{47770DE0-4425-A43F-40C1-0C03D4EEAB44}"/>
              </a:ext>
            </a:extLst>
          </p:cNvPr>
          <p:cNvSpPr txBox="1">
            <a:spLocks noGrp="1"/>
          </p:cNvSpPr>
          <p:nvPr>
            <p:ph type="title"/>
          </p:nvPr>
        </p:nvSpPr>
        <p:spPr>
          <a:xfrm>
            <a:off x="457200" y="152400"/>
            <a:ext cx="7924800" cy="755126"/>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en-US" sz="3200" dirty="0">
                <a:latin typeface="+mn-lt"/>
                <a:ea typeface="Calibri"/>
                <a:cs typeface="Calibri"/>
                <a:sym typeface="Calibri"/>
              </a:rPr>
              <a:t>California Dream Loan</a:t>
            </a:r>
            <a:endParaRPr sz="1800" dirty="0">
              <a:latin typeface="+mn-lt"/>
            </a:endParaRPr>
          </a:p>
        </p:txBody>
      </p:sp>
      <p:sp>
        <p:nvSpPr>
          <p:cNvPr id="151" name="Google Shape;151;p10">
            <a:extLst>
              <a:ext uri="{FF2B5EF4-FFF2-40B4-BE49-F238E27FC236}">
                <a16:creationId xmlns:a16="http://schemas.microsoft.com/office/drawing/2014/main" id="{A1F896C0-3A07-B523-0B4D-BB1F8F255531}"/>
              </a:ext>
            </a:extLst>
          </p:cNvPr>
          <p:cNvSpPr txBox="1">
            <a:spLocks noGrp="1"/>
          </p:cNvSpPr>
          <p:nvPr>
            <p:ph type="body" idx="1"/>
          </p:nvPr>
        </p:nvSpPr>
        <p:spPr>
          <a:xfrm>
            <a:off x="365760" y="1034467"/>
            <a:ext cx="8229600" cy="4223704"/>
          </a:xfrm>
          <a:prstGeom prst="rect">
            <a:avLst/>
          </a:prstGeom>
          <a:noFill/>
          <a:ln>
            <a:noFill/>
          </a:ln>
        </p:spPr>
        <p:txBody>
          <a:bodyPr spcFirstLastPara="1" wrap="square" lIns="91425" tIns="45700" rIns="91425" bIns="45700" anchor="t" anchorCtr="0">
            <a:noAutofit/>
          </a:bodyPr>
          <a:lstStyle/>
          <a:p>
            <a:pPr marL="1143000" lvl="2" indent="-139700" algn="l" rtl="0">
              <a:lnSpc>
                <a:spcPct val="120000"/>
              </a:lnSpc>
              <a:spcBef>
                <a:spcPts val="0"/>
              </a:spcBef>
              <a:spcAft>
                <a:spcPts val="0"/>
              </a:spcAft>
              <a:buClr>
                <a:schemeClr val="dk1"/>
              </a:buClr>
              <a:buSzPts val="1400"/>
              <a:buFont typeface="Arial"/>
              <a:buNone/>
            </a:pPr>
            <a:endParaRPr sz="1400" dirty="0"/>
          </a:p>
          <a:p>
            <a:pPr marL="342900" lvl="0" indent="-342900">
              <a:spcBef>
                <a:spcPts val="400"/>
              </a:spcBef>
              <a:buSzPts val="1800"/>
            </a:pPr>
            <a:r>
              <a:rPr lang="en-US" sz="1800" dirty="0"/>
              <a:t>Loan option for eligible California Dream Act </a:t>
            </a:r>
          </a:p>
          <a:p>
            <a:pPr marL="0" lvl="0" indent="0">
              <a:spcBef>
                <a:spcPts val="400"/>
              </a:spcBef>
              <a:buSzPts val="1800"/>
              <a:buNone/>
            </a:pPr>
            <a:r>
              <a:rPr lang="en-US" sz="1800" dirty="0"/>
              <a:t>      students</a:t>
            </a:r>
          </a:p>
          <a:p>
            <a:pPr marL="342900" lvl="0" indent="-342900">
              <a:spcBef>
                <a:spcPts val="400"/>
              </a:spcBef>
              <a:buSzPts val="1800"/>
            </a:pPr>
            <a:r>
              <a:rPr lang="en-US" sz="1800" dirty="0"/>
              <a:t>May be available to qualifying graduate students </a:t>
            </a:r>
            <a:endParaRPr sz="1800" dirty="0">
              <a:latin typeface="+mn-lt"/>
            </a:endParaRPr>
          </a:p>
          <a:p>
            <a:pPr marL="342900" lvl="0" indent="-342900">
              <a:spcBef>
                <a:spcPts val="400"/>
              </a:spcBef>
              <a:buSzPts val="1800"/>
            </a:pPr>
            <a:r>
              <a:rPr lang="en-US" sz="1800" dirty="0"/>
              <a:t>Requires eligibility verification and financial need </a:t>
            </a:r>
          </a:p>
          <a:p>
            <a:pPr marL="342900" lvl="0" indent="-342900">
              <a:spcBef>
                <a:spcPts val="400"/>
              </a:spcBef>
              <a:buSzPts val="1800"/>
            </a:pPr>
            <a:r>
              <a:rPr lang="en-US" sz="1800" dirty="0"/>
              <a:t>Loans must be repaid with interest</a:t>
            </a:r>
            <a:endParaRPr lang="en-US" sz="1800" dirty="0">
              <a:latin typeface="+mn-lt"/>
              <a:ea typeface="Calibri"/>
              <a:cs typeface="Calibri"/>
              <a:sym typeface="Calibri"/>
            </a:endParaRPr>
          </a:p>
          <a:p>
            <a:pPr marL="0" lvl="0" indent="0" algn="l" rtl="0">
              <a:lnSpc>
                <a:spcPct val="140000"/>
              </a:lnSpc>
              <a:spcBef>
                <a:spcPts val="400"/>
              </a:spcBef>
              <a:spcAft>
                <a:spcPts val="0"/>
              </a:spcAft>
              <a:buSzPts val="1800"/>
              <a:buNone/>
            </a:pPr>
            <a:r>
              <a:rPr lang="en-US" sz="1800" b="1" dirty="0">
                <a:latin typeface="+mn-lt"/>
                <a:ea typeface="Calibri"/>
                <a:cs typeface="Calibri"/>
                <a:sym typeface="Calibri"/>
              </a:rPr>
              <a:t>Before applying </a:t>
            </a:r>
          </a:p>
          <a:p>
            <a:pPr marL="342900" indent="-342900">
              <a:spcBef>
                <a:spcPts val="400"/>
              </a:spcBef>
              <a:buSzPts val="1800"/>
            </a:pPr>
            <a:r>
              <a:rPr lang="en-US" sz="1800" dirty="0">
                <a:latin typeface="+mn-lt"/>
                <a:ea typeface="Calibri"/>
                <a:cs typeface="Calibri"/>
                <a:sym typeface="Calibri"/>
              </a:rPr>
              <a:t>Confirm graduate program eligibility with Financial Aid</a:t>
            </a:r>
          </a:p>
          <a:p>
            <a:pPr marL="342900" indent="-342900">
              <a:spcBef>
                <a:spcPts val="400"/>
              </a:spcBef>
              <a:buSzPts val="1800"/>
            </a:pPr>
            <a:r>
              <a:rPr lang="en-US" sz="1800" dirty="0">
                <a:latin typeface="+mn-lt"/>
                <a:ea typeface="Calibri"/>
                <a:cs typeface="Calibri"/>
                <a:sym typeface="Calibri"/>
              </a:rPr>
              <a:t>Review loan terms and repayment requirements </a:t>
            </a:r>
          </a:p>
          <a:p>
            <a:pPr marL="0" indent="0">
              <a:spcBef>
                <a:spcPts val="400"/>
              </a:spcBef>
              <a:buSzPts val="1800"/>
              <a:buNone/>
            </a:pPr>
            <a:r>
              <a:rPr lang="en-US" sz="1800" dirty="0">
                <a:latin typeface="Calibri"/>
                <a:ea typeface="Calibri"/>
                <a:cs typeface="Calibri"/>
                <a:sym typeface="Calibri"/>
              </a:rPr>
              <a:t>Resources: </a:t>
            </a:r>
            <a:r>
              <a:rPr lang="en-US" sz="1800" dirty="0">
                <a:latin typeface="Calibri"/>
                <a:ea typeface="Calibri"/>
                <a:cs typeface="Calibri"/>
                <a:sym typeface="Calibri"/>
                <a:hlinkClick r:id="rId3"/>
              </a:rPr>
              <a:t>CSUSB Dream Loan Information</a:t>
            </a:r>
            <a:endParaRPr lang="en-US" sz="1800" dirty="0">
              <a:latin typeface="Calibri"/>
              <a:ea typeface="Calibri"/>
              <a:cs typeface="Calibri"/>
              <a:sym typeface="Calibri"/>
            </a:endParaRPr>
          </a:p>
          <a:p>
            <a:pPr marL="0" indent="0">
              <a:spcBef>
                <a:spcPts val="400"/>
              </a:spcBef>
              <a:buSzPts val="1800"/>
              <a:buNone/>
            </a:pPr>
            <a:endParaRPr lang="en-US" sz="2000" dirty="0">
              <a:latin typeface="Calibri"/>
              <a:ea typeface="Calibri"/>
              <a:cs typeface="Calibri"/>
              <a:sym typeface="Calibri"/>
            </a:endParaRPr>
          </a:p>
          <a:p>
            <a:pPr marL="0" lvl="0" indent="0" algn="l" rtl="0">
              <a:lnSpc>
                <a:spcPct val="140000"/>
              </a:lnSpc>
              <a:spcBef>
                <a:spcPts val="400"/>
              </a:spcBef>
              <a:spcAft>
                <a:spcPts val="0"/>
              </a:spcAft>
              <a:buSzPts val="1800"/>
              <a:buNone/>
            </a:pPr>
            <a:r>
              <a:rPr lang="en-US" sz="2000" dirty="0">
                <a:latin typeface="Calibri"/>
                <a:ea typeface="Calibri"/>
                <a:cs typeface="Calibri"/>
                <a:sym typeface="Calibri"/>
              </a:rPr>
              <a:t>	</a:t>
            </a:r>
          </a:p>
        </p:txBody>
      </p:sp>
      <p:pic>
        <p:nvPicPr>
          <p:cNvPr id="3" name="Picture 2">
            <a:extLst>
              <a:ext uri="{FF2B5EF4-FFF2-40B4-BE49-F238E27FC236}">
                <a16:creationId xmlns:a16="http://schemas.microsoft.com/office/drawing/2014/main" id="{8F6297E1-C34A-9344-FE1E-E58CFDFD3CFA}"/>
              </a:ext>
            </a:extLst>
          </p:cNvPr>
          <p:cNvPicPr>
            <a:picLocks noChangeAspect="1"/>
          </p:cNvPicPr>
          <p:nvPr/>
        </p:nvPicPr>
        <p:blipFill>
          <a:blip r:embed="rId4"/>
          <a:srcRect l="24941"/>
          <a:stretch>
            <a:fillRect/>
          </a:stretch>
        </p:blipFill>
        <p:spPr>
          <a:xfrm>
            <a:off x="5876353" y="1354412"/>
            <a:ext cx="3086966" cy="2461317"/>
          </a:xfrm>
          <a:prstGeom prst="rect">
            <a:avLst/>
          </a:prstGeom>
        </p:spPr>
      </p:pic>
    </p:spTree>
    <p:extLst>
      <p:ext uri="{BB962C8B-B14F-4D97-AF65-F5344CB8AC3E}">
        <p14:creationId xmlns:p14="http://schemas.microsoft.com/office/powerpoint/2010/main" val="1210322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F92A8-240E-B4B4-3183-3A1433B1CA17}"/>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237FE359-5428-BF69-5F9A-388B780B9D2B}"/>
              </a:ext>
            </a:extLst>
          </p:cNvPr>
          <p:cNvSpPr>
            <a:spLocks noGrp="1"/>
          </p:cNvSpPr>
          <p:nvPr>
            <p:ph type="body" idx="1"/>
          </p:nvPr>
        </p:nvSpPr>
        <p:spPr/>
        <p:txBody>
          <a:bodyPr/>
          <a:lstStyle/>
          <a:p>
            <a:endParaRPr lang="en-US" dirty="0"/>
          </a:p>
        </p:txBody>
      </p:sp>
      <p:sp>
        <p:nvSpPr>
          <p:cNvPr id="4" name="Text Placeholder 3">
            <a:extLst>
              <a:ext uri="{FF2B5EF4-FFF2-40B4-BE49-F238E27FC236}">
                <a16:creationId xmlns:a16="http://schemas.microsoft.com/office/drawing/2014/main" id="{31178C24-3CE6-94DE-FC9C-5652CE6D9481}"/>
              </a:ext>
            </a:extLst>
          </p:cNvPr>
          <p:cNvSpPr>
            <a:spLocks noGrp="1"/>
          </p:cNvSpPr>
          <p:nvPr>
            <p:ph type="body" idx="2"/>
          </p:nvPr>
        </p:nvSpPr>
        <p:spPr/>
        <p:txBody>
          <a:bodyPr/>
          <a:lstStyle/>
          <a:p>
            <a:endParaRPr lang="en-US"/>
          </a:p>
        </p:txBody>
      </p:sp>
      <p:pic>
        <p:nvPicPr>
          <p:cNvPr id="6" name="Picture 5">
            <a:extLst>
              <a:ext uri="{FF2B5EF4-FFF2-40B4-BE49-F238E27FC236}">
                <a16:creationId xmlns:a16="http://schemas.microsoft.com/office/drawing/2014/main" id="{E298FAE2-4988-D7B2-A633-20776DA133BA}"/>
              </a:ext>
            </a:extLst>
          </p:cNvPr>
          <p:cNvPicPr>
            <a:picLocks noChangeAspect="1"/>
          </p:cNvPicPr>
          <p:nvPr/>
        </p:nvPicPr>
        <p:blipFill>
          <a:blip r:embed="rId2"/>
          <a:stretch>
            <a:fillRect/>
          </a:stretch>
        </p:blipFill>
        <p:spPr>
          <a:xfrm>
            <a:off x="0" y="88149"/>
            <a:ext cx="9144000" cy="6769851"/>
          </a:xfrm>
          <a:prstGeom prst="rect">
            <a:avLst/>
          </a:prstGeom>
        </p:spPr>
      </p:pic>
    </p:spTree>
    <p:extLst>
      <p:ext uri="{BB962C8B-B14F-4D97-AF65-F5344CB8AC3E}">
        <p14:creationId xmlns:p14="http://schemas.microsoft.com/office/powerpoint/2010/main" val="21891280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2"/>
          <p:cNvSpPr txBox="1">
            <a:spLocks noGrp="1"/>
          </p:cNvSpPr>
          <p:nvPr>
            <p:ph type="title"/>
          </p:nvPr>
        </p:nvSpPr>
        <p:spPr>
          <a:xfrm>
            <a:off x="466458" y="267531"/>
            <a:ext cx="7987469" cy="646869"/>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r>
              <a:rPr lang="en-US" sz="3600" dirty="0"/>
              <a:t>Funding Resources</a:t>
            </a:r>
            <a:endParaRPr dirty="0"/>
          </a:p>
        </p:txBody>
      </p:sp>
      <p:sp>
        <p:nvSpPr>
          <p:cNvPr id="165" name="Google Shape;165;p12"/>
          <p:cNvSpPr txBox="1">
            <a:spLocks noGrp="1"/>
          </p:cNvSpPr>
          <p:nvPr>
            <p:ph type="body" idx="2"/>
          </p:nvPr>
        </p:nvSpPr>
        <p:spPr>
          <a:xfrm>
            <a:off x="761999" y="1072529"/>
            <a:ext cx="7691927" cy="4832216"/>
          </a:xfrm>
          <a:prstGeom prst="rect">
            <a:avLst/>
          </a:prstGeom>
          <a:noFill/>
          <a:ln>
            <a:noFill/>
          </a:ln>
        </p:spPr>
        <p:txBody>
          <a:bodyPr spcFirstLastPara="1" wrap="square" lIns="91425" tIns="45700" rIns="91425" bIns="45700" anchor="t" anchorCtr="0">
            <a:noAutofit/>
          </a:bodyPr>
          <a:lstStyle/>
          <a:p>
            <a:pPr marL="285750" lvl="0" indent="-285750">
              <a:spcBef>
                <a:spcPts val="220"/>
              </a:spcBef>
              <a:buSzPts val="990"/>
              <a:buFont typeface="Arial"/>
              <a:buChar char="•"/>
            </a:pPr>
            <a:r>
              <a:rPr lang="en-US" b="1" dirty="0">
                <a:latin typeface="+mn-lt"/>
                <a:cs typeface="Calibri" panose="020F0502020204030204" pitchFamily="34" charset="0"/>
              </a:rPr>
              <a:t>California Pre-Doctoral Program</a:t>
            </a:r>
            <a:r>
              <a:rPr lang="en-US" dirty="0">
                <a:latin typeface="+mn-lt"/>
                <a:cs typeface="Calibri" panose="020F0502020204030204" pitchFamily="34" charset="0"/>
              </a:rPr>
              <a:t>: </a:t>
            </a:r>
            <a:r>
              <a:rPr lang="en-US" u="sng" dirty="0">
                <a:solidFill>
                  <a:schemeClr val="hlink"/>
                </a:solidFill>
                <a:latin typeface="+mn-lt"/>
                <a:cs typeface="Calibri" panose="020F0502020204030204" pitchFamily="34" charset="0"/>
                <a:hlinkClick r:id="rId3"/>
              </a:rPr>
              <a:t>https://www.csusb.edu/graduate-studies/financial-support/california-pre-doctoral-program-turn-your-dreams-reality</a:t>
            </a:r>
            <a:endParaRPr lang="en-US" u="sng" dirty="0">
              <a:solidFill>
                <a:schemeClr val="hlink"/>
              </a:solidFill>
              <a:latin typeface="+mn-lt"/>
              <a:cs typeface="Calibri" panose="020F0502020204030204" pitchFamily="34" charset="0"/>
            </a:endParaRPr>
          </a:p>
          <a:p>
            <a:pPr marL="285750" lvl="0" indent="-285750">
              <a:spcBef>
                <a:spcPts val="220"/>
              </a:spcBef>
              <a:buSzPts val="990"/>
              <a:buFont typeface="Arial"/>
              <a:buChar char="•"/>
            </a:pPr>
            <a:r>
              <a:rPr lang="en-US" b="1" dirty="0">
                <a:latin typeface="+mn-lt"/>
                <a:cs typeface="Calibri" panose="020F0502020204030204" pitchFamily="34" charset="0"/>
              </a:rPr>
              <a:t>Chancellor’s Doctoral Incentive Program: </a:t>
            </a:r>
            <a:r>
              <a:rPr lang="en-US" u="sng" dirty="0">
                <a:solidFill>
                  <a:schemeClr val="hlink"/>
                </a:solidFill>
                <a:latin typeface="+mn-lt"/>
                <a:cs typeface="Calibri" panose="020F0502020204030204" pitchFamily="34" charset="0"/>
                <a:hlinkClick r:id="rId4"/>
              </a:rPr>
              <a:t>https://www.csusb.edu/graduate-studies/financial-support/chancellors-doctoral-incentive-program-supporting-emerging</a:t>
            </a:r>
            <a:endParaRPr lang="en-US" u="sng" dirty="0">
              <a:solidFill>
                <a:schemeClr val="hlink"/>
              </a:solidFill>
              <a:latin typeface="+mn-lt"/>
              <a:cs typeface="Calibri" panose="020F0502020204030204" pitchFamily="34" charset="0"/>
            </a:endParaRPr>
          </a:p>
          <a:p>
            <a:pPr marL="285750" indent="-285750">
              <a:spcBef>
                <a:spcPts val="220"/>
              </a:spcBef>
              <a:buSzPts val="990"/>
              <a:buFont typeface="Arial"/>
              <a:buChar char="•"/>
            </a:pPr>
            <a:r>
              <a:rPr lang="en-US" b="1" dirty="0" err="1">
                <a:latin typeface="+mn-lt"/>
                <a:cs typeface="Calibri" panose="020F0502020204030204" pitchFamily="34" charset="0"/>
              </a:rPr>
              <a:t>Fastweb</a:t>
            </a:r>
            <a:r>
              <a:rPr lang="en-US" b="1" dirty="0">
                <a:latin typeface="+mn-lt"/>
                <a:cs typeface="Calibri" panose="020F0502020204030204" pitchFamily="34" charset="0"/>
              </a:rPr>
              <a:t>:</a:t>
            </a:r>
            <a:r>
              <a:rPr lang="en-US" dirty="0">
                <a:latin typeface="+mn-lt"/>
                <a:cs typeface="Calibri" panose="020F0502020204030204" pitchFamily="34" charset="0"/>
              </a:rPr>
              <a:t> </a:t>
            </a:r>
            <a:r>
              <a:rPr lang="en-US" u="sng" dirty="0">
                <a:solidFill>
                  <a:schemeClr val="hlink"/>
                </a:solidFill>
                <a:latin typeface="+mn-lt"/>
                <a:cs typeface="Calibri" panose="020F0502020204030204" pitchFamily="34" charset="0"/>
                <a:hlinkClick r:id="rId5"/>
              </a:rPr>
              <a:t>https://www.fastweb.com/</a:t>
            </a:r>
            <a:r>
              <a:rPr lang="en-US" dirty="0">
                <a:latin typeface="+mn-lt"/>
                <a:cs typeface="Calibri" panose="020F0502020204030204" pitchFamily="34" charset="0"/>
              </a:rPr>
              <a:t> </a:t>
            </a:r>
          </a:p>
          <a:p>
            <a:pPr marL="285750" indent="-285750">
              <a:spcBef>
                <a:spcPts val="220"/>
              </a:spcBef>
              <a:buSzPts val="990"/>
              <a:buFont typeface="Arial"/>
              <a:buChar char="•"/>
            </a:pPr>
            <a:r>
              <a:rPr lang="en-US" b="1" dirty="0">
                <a:latin typeface="+mn-lt"/>
                <a:cs typeface="Calibri" panose="020F0502020204030204" pitchFamily="34" charset="0"/>
              </a:rPr>
              <a:t>Graduate Equity Fellowship: </a:t>
            </a:r>
            <a:r>
              <a:rPr lang="en-US" u="sng" dirty="0">
                <a:solidFill>
                  <a:schemeClr val="hlink"/>
                </a:solidFill>
                <a:latin typeface="+mn-lt"/>
                <a:cs typeface="Calibri" panose="020F0502020204030204" pitchFamily="34" charset="0"/>
                <a:hlinkClick r:id="rId6"/>
              </a:rPr>
              <a:t>https://www.csusb.edu/graduate-studies/financial-support/graduate-equity-fellowship</a:t>
            </a:r>
            <a:endParaRPr lang="en-US" dirty="0">
              <a:latin typeface="+mn-lt"/>
              <a:cs typeface="Calibri" panose="020F0502020204030204" pitchFamily="34" charset="0"/>
            </a:endParaRPr>
          </a:p>
          <a:p>
            <a:pPr marL="285750" indent="-285750">
              <a:spcBef>
                <a:spcPts val="220"/>
              </a:spcBef>
              <a:buSzPts val="990"/>
              <a:buFont typeface="Arial"/>
              <a:buChar char="•"/>
            </a:pPr>
            <a:r>
              <a:rPr lang="pt-BR" b="1" dirty="0">
                <a:latin typeface="+mn-lt"/>
                <a:cs typeface="Calibri" panose="020F0502020204030204" pitchFamily="34" charset="0"/>
              </a:rPr>
              <a:t>iGrad: </a:t>
            </a:r>
            <a:r>
              <a:rPr lang="pt-BR" u="sng" dirty="0">
                <a:solidFill>
                  <a:schemeClr val="hlink"/>
                </a:solidFill>
                <a:latin typeface="+mn-lt"/>
                <a:cs typeface="Calibri" panose="020F0502020204030204" pitchFamily="34" charset="0"/>
                <a:hlinkClick r:id="rId7"/>
              </a:rPr>
              <a:t>https://www.igrad.com/tools</a:t>
            </a:r>
            <a:r>
              <a:rPr lang="pt-BR" dirty="0">
                <a:latin typeface="+mn-lt"/>
                <a:cs typeface="Calibri" panose="020F0502020204030204" pitchFamily="34" charset="0"/>
              </a:rPr>
              <a:t> </a:t>
            </a:r>
          </a:p>
          <a:p>
            <a:pPr marL="285750" lvl="0" indent="-285750" algn="l" rtl="0">
              <a:lnSpc>
                <a:spcPct val="140000"/>
              </a:lnSpc>
              <a:spcBef>
                <a:spcPts val="220"/>
              </a:spcBef>
              <a:spcAft>
                <a:spcPts val="0"/>
              </a:spcAft>
              <a:buSzPts val="990"/>
              <a:buFont typeface="Arial"/>
              <a:buChar char="•"/>
            </a:pPr>
            <a:r>
              <a:rPr lang="en-US" b="1" dirty="0">
                <a:latin typeface="+mn-lt"/>
                <a:cs typeface="Calibri" panose="020F0502020204030204" pitchFamily="34" charset="0"/>
              </a:rPr>
              <a:t>Office of Financial Aid &amp; Scholarships</a:t>
            </a:r>
            <a:r>
              <a:rPr lang="en-US" dirty="0">
                <a:latin typeface="+mn-lt"/>
                <a:cs typeface="Calibri" panose="020F0502020204030204" pitchFamily="34" charset="0"/>
              </a:rPr>
              <a:t>: </a:t>
            </a:r>
            <a:r>
              <a:rPr lang="en-US" u="sng" dirty="0">
                <a:solidFill>
                  <a:schemeClr val="hlink"/>
                </a:solidFill>
                <a:latin typeface="+mn-lt"/>
                <a:cs typeface="Calibri" panose="020F0502020204030204" pitchFamily="34" charset="0"/>
                <a:hlinkClick r:id="rId8"/>
              </a:rPr>
              <a:t>https://www.csusb.edu/financial-aid</a:t>
            </a:r>
            <a:r>
              <a:rPr lang="en-US" dirty="0">
                <a:latin typeface="+mn-lt"/>
                <a:cs typeface="Calibri" panose="020F0502020204030204" pitchFamily="34" charset="0"/>
              </a:rPr>
              <a:t> </a:t>
            </a:r>
            <a:endParaRPr dirty="0">
              <a:latin typeface="+mn-lt"/>
              <a:cs typeface="Calibri" panose="020F0502020204030204" pitchFamily="34" charset="0"/>
            </a:endParaRPr>
          </a:p>
          <a:p>
            <a:pPr marL="285750" indent="-285750">
              <a:spcBef>
                <a:spcPts val="220"/>
              </a:spcBef>
              <a:buSzPts val="990"/>
              <a:buFont typeface="Arial"/>
              <a:buChar char="•"/>
            </a:pPr>
            <a:r>
              <a:rPr lang="en-US" b="1" dirty="0">
                <a:latin typeface="+mn-lt"/>
                <a:cs typeface="Calibri" panose="020F0502020204030204" pitchFamily="34" charset="0"/>
              </a:rPr>
              <a:t>Office of Student Research &amp; Innovation: </a:t>
            </a:r>
            <a:r>
              <a:rPr lang="en-US" dirty="0">
                <a:latin typeface="+mn-lt"/>
                <a:cs typeface="Calibri" panose="020F0502020204030204" pitchFamily="34" charset="0"/>
                <a:hlinkClick r:id="rId9"/>
              </a:rPr>
              <a:t>https://www.csusb.edu/student-research</a:t>
            </a:r>
            <a:r>
              <a:rPr lang="en-US" dirty="0">
                <a:latin typeface="+mn-lt"/>
                <a:cs typeface="Calibri" panose="020F0502020204030204" pitchFamily="34" charset="0"/>
              </a:rPr>
              <a:t> </a:t>
            </a:r>
          </a:p>
          <a:p>
            <a:pPr marL="285750" lvl="0" indent="-285750" algn="l" rtl="0">
              <a:lnSpc>
                <a:spcPct val="140000"/>
              </a:lnSpc>
              <a:spcBef>
                <a:spcPts val="220"/>
              </a:spcBef>
              <a:spcAft>
                <a:spcPts val="0"/>
              </a:spcAft>
              <a:buSzPts val="990"/>
              <a:buFont typeface="Arial"/>
              <a:buChar char="•"/>
            </a:pPr>
            <a:r>
              <a:rPr lang="en-US" b="1" dirty="0">
                <a:latin typeface="+mn-lt"/>
                <a:cs typeface="Calibri" panose="020F0502020204030204" pitchFamily="34" charset="0"/>
              </a:rPr>
              <a:t>Over 60 Program:</a:t>
            </a:r>
            <a:r>
              <a:rPr lang="en-US" dirty="0">
                <a:latin typeface="+mn-lt"/>
                <a:cs typeface="Calibri" panose="020F0502020204030204" pitchFamily="34" charset="0"/>
              </a:rPr>
              <a:t> </a:t>
            </a:r>
            <a:r>
              <a:rPr lang="en-US" u="sng" dirty="0">
                <a:solidFill>
                  <a:schemeClr val="hlink"/>
                </a:solidFill>
                <a:latin typeface="+mn-lt"/>
                <a:cs typeface="Calibri" panose="020F0502020204030204" pitchFamily="34" charset="0"/>
                <a:hlinkClick r:id="rId10"/>
              </a:rPr>
              <a:t>https://www.csusb.edu/registrar/over-60-program</a:t>
            </a:r>
            <a:r>
              <a:rPr lang="en-US" dirty="0">
                <a:latin typeface="+mn-lt"/>
                <a:cs typeface="Calibri" panose="020F0502020204030204" pitchFamily="34" charset="0"/>
              </a:rPr>
              <a:t> </a:t>
            </a:r>
            <a:endParaRPr dirty="0">
              <a:latin typeface="+mn-lt"/>
              <a:cs typeface="Calibri" panose="020F0502020204030204" pitchFamily="34" charset="0"/>
            </a:endParaRPr>
          </a:p>
          <a:p>
            <a:pPr marL="285750" indent="-285750">
              <a:spcBef>
                <a:spcPts val="220"/>
              </a:spcBef>
              <a:buSzPts val="990"/>
              <a:buFont typeface="Arial"/>
              <a:buChar char="•"/>
            </a:pPr>
            <a:r>
              <a:rPr lang="en-US" b="1" dirty="0">
                <a:latin typeface="+mn-lt"/>
                <a:cs typeface="Calibri" panose="020F0502020204030204" pitchFamily="34" charset="0"/>
              </a:rPr>
              <a:t>Scholarships.com: </a:t>
            </a:r>
            <a:r>
              <a:rPr lang="en-US" u="sng" dirty="0">
                <a:solidFill>
                  <a:schemeClr val="hlink"/>
                </a:solidFill>
                <a:latin typeface="+mn-lt"/>
                <a:cs typeface="Calibri" panose="020F0502020204030204" pitchFamily="34" charset="0"/>
                <a:hlinkClick r:id="rId11"/>
              </a:rPr>
              <a:t>https://www.scholarships.com/</a:t>
            </a:r>
            <a:r>
              <a:rPr lang="en-US" dirty="0">
                <a:latin typeface="+mn-lt"/>
                <a:cs typeface="Calibri" panose="020F0502020204030204" pitchFamily="34" charset="0"/>
              </a:rPr>
              <a:t> </a:t>
            </a:r>
          </a:p>
          <a:p>
            <a:pPr marL="285750" indent="-285750">
              <a:spcBef>
                <a:spcPts val="220"/>
              </a:spcBef>
              <a:buSzPts val="990"/>
              <a:buFont typeface="Arial"/>
              <a:buChar char="•"/>
            </a:pPr>
            <a:r>
              <a:rPr lang="en-US" b="1" dirty="0">
                <a:latin typeface="+mn-lt"/>
                <a:cs typeface="Calibri" panose="020F0502020204030204" pitchFamily="34" charset="0"/>
              </a:rPr>
              <a:t>The Merit-Based Presidential Scholarship: </a:t>
            </a:r>
            <a:r>
              <a:rPr lang="en-US" u="sng" dirty="0">
                <a:solidFill>
                  <a:schemeClr val="hlink"/>
                </a:solidFill>
                <a:latin typeface="+mn-lt"/>
                <a:cs typeface="Calibri" panose="020F0502020204030204" pitchFamily="34" charset="0"/>
                <a:hlinkClick r:id="rId12"/>
              </a:rPr>
              <a:t>https://www.csusb.edu/international-education/international-admissions/international-admissions-forms</a:t>
            </a:r>
            <a:endParaRPr lang="en-US" dirty="0">
              <a:latin typeface="+mn-lt"/>
              <a:cs typeface="Calibri" panose="020F050202020403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1"/>
          <p:cNvSpPr txBox="1">
            <a:spLocks noGrp="1"/>
          </p:cNvSpPr>
          <p:nvPr>
            <p:ph type="title"/>
          </p:nvPr>
        </p:nvSpPr>
        <p:spPr>
          <a:xfrm>
            <a:off x="685800" y="76200"/>
            <a:ext cx="7772400" cy="9906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dirty="0">
                <a:latin typeface="+mj-lt"/>
                <a:ea typeface="Calibri"/>
                <a:cs typeface="Calibri"/>
                <a:sym typeface="Calibri"/>
              </a:rPr>
              <a:t>Other Resources</a:t>
            </a:r>
            <a:endParaRPr dirty="0">
              <a:latin typeface="+mj-lt"/>
            </a:endParaRPr>
          </a:p>
        </p:txBody>
      </p:sp>
      <p:sp>
        <p:nvSpPr>
          <p:cNvPr id="158" name="Google Shape;158;p11"/>
          <p:cNvSpPr txBox="1">
            <a:spLocks noGrp="1"/>
          </p:cNvSpPr>
          <p:nvPr>
            <p:ph type="body" idx="1"/>
          </p:nvPr>
        </p:nvSpPr>
        <p:spPr>
          <a:xfrm>
            <a:off x="685800" y="1066800"/>
            <a:ext cx="7772400" cy="4845860"/>
          </a:xfrm>
          <a:prstGeom prst="rect">
            <a:avLst/>
          </a:prstGeom>
          <a:noFill/>
          <a:ln>
            <a:noFill/>
          </a:ln>
        </p:spPr>
        <p:txBody>
          <a:bodyPr spcFirstLastPara="1" wrap="square" lIns="91425" tIns="45700" rIns="91425" bIns="45700" anchor="t" anchorCtr="0">
            <a:noAutofit/>
          </a:bodyPr>
          <a:lstStyle/>
          <a:p>
            <a:pPr marL="342900" lvl="0" indent="-342900" algn="l" rtl="0">
              <a:lnSpc>
                <a:spcPct val="140000"/>
              </a:lnSpc>
              <a:spcBef>
                <a:spcPts val="0"/>
              </a:spcBef>
              <a:spcAft>
                <a:spcPts val="0"/>
              </a:spcAft>
              <a:buSzPts val="2160"/>
              <a:buChar char="&lt;"/>
            </a:pPr>
            <a:r>
              <a:rPr lang="en-US" sz="1600" b="1" dirty="0">
                <a:latin typeface="+mn-lt"/>
                <a:cs typeface="Calibri" panose="020F0502020204030204" pitchFamily="34" charset="0"/>
              </a:rPr>
              <a:t>Career Center </a:t>
            </a:r>
            <a:r>
              <a:rPr lang="en-US" sz="1600" dirty="0">
                <a:latin typeface="+mn-lt"/>
                <a:cs typeface="Calibri" panose="020F0502020204030204" pitchFamily="34" charset="0"/>
              </a:rPr>
              <a:t>offers programs, workshops, and services at the San Bernardino &amp; Palm Desert campus. They partner with local and national industry leaders to offer specialized programming, distinctive resources, and tailored events for over 20,000 current students as well as countless alumni across the Inland Empire and beyond.</a:t>
            </a:r>
          </a:p>
          <a:p>
            <a:pPr marL="342900" lvl="0" indent="-342900" algn="l" rtl="0">
              <a:lnSpc>
                <a:spcPct val="140000"/>
              </a:lnSpc>
              <a:spcBef>
                <a:spcPts val="0"/>
              </a:spcBef>
              <a:spcAft>
                <a:spcPts val="0"/>
              </a:spcAft>
              <a:buSzPts val="2160"/>
              <a:buChar char="&lt;"/>
            </a:pPr>
            <a:r>
              <a:rPr lang="en-US" sz="1600" b="1" dirty="0">
                <a:latin typeface="+mn-lt"/>
                <a:cs typeface="Calibri" panose="020F0502020204030204" pitchFamily="34" charset="0"/>
              </a:rPr>
              <a:t>Cody’s Closet </a:t>
            </a:r>
            <a:r>
              <a:rPr lang="en-US" sz="1600" dirty="0">
                <a:latin typeface="+mn-lt"/>
                <a:cs typeface="Calibri" panose="020F0502020204030204" pitchFamily="34" charset="0"/>
              </a:rPr>
              <a:t>provides a FREE clothing resource for CSUSB students to access professional attire appropriate for career fairs, interviews, networking events, and the workplace. Professional attire available includes suits, blazers, skirts, button-down shirts, ties and more. Our aim is for students to feel confident and secure. </a:t>
            </a:r>
          </a:p>
          <a:p>
            <a:pPr marL="342900" lvl="0" indent="-342900" algn="l" rtl="0">
              <a:lnSpc>
                <a:spcPct val="140000"/>
              </a:lnSpc>
              <a:spcBef>
                <a:spcPts val="0"/>
              </a:spcBef>
              <a:spcAft>
                <a:spcPts val="0"/>
              </a:spcAft>
              <a:buSzPts val="2160"/>
              <a:buChar char="&lt;"/>
            </a:pPr>
            <a:r>
              <a:rPr lang="en-US" sz="1600" b="1" dirty="0">
                <a:latin typeface="+mn-lt"/>
                <a:cs typeface="Calibri" panose="020F0502020204030204" pitchFamily="34" charset="0"/>
              </a:rPr>
              <a:t>Handshake </a:t>
            </a:r>
            <a:r>
              <a:rPr lang="en-US" sz="1600" dirty="0">
                <a:latin typeface="+mn-lt"/>
                <a:cs typeface="Calibri" panose="020F0502020204030204" pitchFamily="34" charset="0"/>
              </a:rPr>
              <a:t>is a platform that connects talented Coyotes with internships, jobs and career opportunities. Use Handshake to find workshops, events and other career development programs hosted by the CSUSB Career Center.</a:t>
            </a:r>
            <a:endParaRPr lang="en-US" sz="1600" dirty="0">
              <a:latin typeface="+mn-lt"/>
            </a:endParaRPr>
          </a:p>
          <a:p>
            <a:endParaRPr lang="en-US" sz="1400" dirty="0">
              <a:latin typeface="+mn-lt"/>
            </a:endParaRPr>
          </a:p>
          <a:p>
            <a:pPr marL="742950" lvl="1" indent="-285750">
              <a:spcBef>
                <a:spcPts val="360"/>
              </a:spcBef>
              <a:buSzPts val="1800"/>
            </a:pPr>
            <a:endParaRPr lang="en-US" sz="1800" dirty="0"/>
          </a:p>
        </p:txBody>
      </p:sp>
      <p:pic>
        <p:nvPicPr>
          <p:cNvPr id="159" name="Google Shape;159;p11"/>
          <p:cNvPicPr preferRelativeResize="0"/>
          <p:nvPr/>
        </p:nvPicPr>
        <p:blipFill rotWithShape="1">
          <a:blip r:embed="rId3">
            <a:alphaModFix/>
          </a:blip>
          <a:srcRect/>
          <a:stretch/>
        </p:blipFill>
        <p:spPr>
          <a:xfrm>
            <a:off x="151445" y="199131"/>
            <a:ext cx="2440500" cy="642186"/>
          </a:xfrm>
          <a:prstGeom prst="rect">
            <a:avLst/>
          </a:prstGeom>
          <a:noFill/>
          <a:ln>
            <a:noFill/>
          </a:ln>
        </p:spPr>
      </p:pic>
      <p:pic>
        <p:nvPicPr>
          <p:cNvPr id="2" name="Picture 1" descr="Cody's Closet">
            <a:extLst>
              <a:ext uri="{FF2B5EF4-FFF2-40B4-BE49-F238E27FC236}">
                <a16:creationId xmlns:a16="http://schemas.microsoft.com/office/drawing/2014/main" id="{990827EC-A850-9198-FD02-1F5D653AA313}"/>
              </a:ext>
            </a:extLst>
          </p:cNvPr>
          <p:cNvPicPr>
            <a:picLocks noChangeAspect="1"/>
          </p:cNvPicPr>
          <p:nvPr/>
        </p:nvPicPr>
        <p:blipFill>
          <a:blip r:embed="rId4"/>
          <a:stretch>
            <a:fillRect/>
          </a:stretch>
        </p:blipFill>
        <p:spPr>
          <a:xfrm>
            <a:off x="6799561" y="76201"/>
            <a:ext cx="2131308" cy="88804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756205" y="393661"/>
            <a:ext cx="5056245" cy="518732"/>
          </a:xfrm>
          <a:prstGeom prst="rect">
            <a:avLst/>
          </a:prstGeom>
        </p:spPr>
        <p:txBody>
          <a:bodyPr vert="horz" wrap="square" lIns="0" tIns="13335" rIns="0" bIns="0" rtlCol="0">
            <a:spAutoFit/>
          </a:bodyPr>
          <a:lstStyle/>
          <a:p>
            <a:pPr marL="12700">
              <a:lnSpc>
                <a:spcPct val="100000"/>
              </a:lnSpc>
              <a:spcBef>
                <a:spcPts val="105"/>
              </a:spcBef>
            </a:pPr>
            <a:r>
              <a:rPr lang="en-US" sz="3200" dirty="0"/>
              <a:t>Other Helpful</a:t>
            </a:r>
            <a:r>
              <a:rPr sz="3200" spc="-80" dirty="0"/>
              <a:t> </a:t>
            </a:r>
            <a:r>
              <a:rPr sz="3200" spc="-10" dirty="0"/>
              <a:t>Resources</a:t>
            </a:r>
            <a:endParaRPr sz="3200" dirty="0"/>
          </a:p>
        </p:txBody>
      </p:sp>
      <p:sp>
        <p:nvSpPr>
          <p:cNvPr id="3" name="object 3"/>
          <p:cNvSpPr txBox="1"/>
          <p:nvPr/>
        </p:nvSpPr>
        <p:spPr>
          <a:xfrm>
            <a:off x="764522" y="1226583"/>
            <a:ext cx="7039609" cy="3480440"/>
          </a:xfrm>
          <a:prstGeom prst="rect">
            <a:avLst/>
          </a:prstGeom>
        </p:spPr>
        <p:txBody>
          <a:bodyPr vert="horz" wrap="square" lIns="0" tIns="121920" rIns="0" bIns="0" rtlCol="0">
            <a:spAutoFit/>
          </a:bodyPr>
          <a:lstStyle/>
          <a:p>
            <a:pPr marL="12700">
              <a:spcBef>
                <a:spcPts val="960"/>
              </a:spcBef>
              <a:tabLst>
                <a:tab pos="354965" algn="l"/>
              </a:tabLst>
            </a:pPr>
            <a:r>
              <a:rPr sz="1600" spc="-50" dirty="0">
                <a:solidFill>
                  <a:srgbClr val="0057B3"/>
                </a:solidFill>
                <a:latin typeface="+mn-lt"/>
                <a:cs typeface="Calibri"/>
              </a:rPr>
              <a:t>&lt;</a:t>
            </a:r>
            <a:r>
              <a:rPr sz="1600" dirty="0">
                <a:solidFill>
                  <a:srgbClr val="0057B3"/>
                </a:solidFill>
                <a:latin typeface="+mn-lt"/>
                <a:cs typeface="Calibri"/>
              </a:rPr>
              <a:t>	</a:t>
            </a:r>
            <a:r>
              <a:rPr lang="en-US" sz="1600" b="1" dirty="0">
                <a:latin typeface="+mn-lt"/>
                <a:ea typeface="Calibri" panose="020F0502020204030204" pitchFamily="34" charset="0"/>
                <a:cs typeface="Calibri" panose="020F0502020204030204" pitchFamily="34" charset="0"/>
              </a:rPr>
              <a:t>Federal</a:t>
            </a:r>
            <a:r>
              <a:rPr lang="en-US" sz="1600" b="1" spc="-60" dirty="0">
                <a:latin typeface="+mn-lt"/>
                <a:ea typeface="Calibri" panose="020F0502020204030204" pitchFamily="34" charset="0"/>
                <a:cs typeface="Calibri" panose="020F0502020204030204" pitchFamily="34" charset="0"/>
              </a:rPr>
              <a:t> </a:t>
            </a:r>
            <a:r>
              <a:rPr lang="en-US" sz="1600" b="1" dirty="0">
                <a:latin typeface="+mn-lt"/>
                <a:ea typeface="Calibri" panose="020F0502020204030204" pitchFamily="34" charset="0"/>
                <a:cs typeface="Calibri" panose="020F0502020204030204" pitchFamily="34" charset="0"/>
              </a:rPr>
              <a:t>Student</a:t>
            </a:r>
            <a:r>
              <a:rPr lang="en-US" sz="1600" b="1" spc="-65" dirty="0">
                <a:latin typeface="+mn-lt"/>
                <a:ea typeface="Calibri" panose="020F0502020204030204" pitchFamily="34" charset="0"/>
                <a:cs typeface="Calibri" panose="020F0502020204030204" pitchFamily="34" charset="0"/>
              </a:rPr>
              <a:t> </a:t>
            </a:r>
            <a:r>
              <a:rPr lang="en-US" sz="1600" b="1" dirty="0">
                <a:latin typeface="+mn-lt"/>
                <a:ea typeface="Calibri" panose="020F0502020204030204" pitchFamily="34" charset="0"/>
                <a:cs typeface="Calibri" panose="020F0502020204030204" pitchFamily="34" charset="0"/>
              </a:rPr>
              <a:t>Aid</a:t>
            </a:r>
            <a:r>
              <a:rPr lang="en-US" sz="1600" b="1" spc="-15" dirty="0">
                <a:latin typeface="+mn-lt"/>
                <a:ea typeface="Calibri" panose="020F0502020204030204" pitchFamily="34" charset="0"/>
                <a:cs typeface="Calibri" panose="020F0502020204030204" pitchFamily="34" charset="0"/>
              </a:rPr>
              <a:t> </a:t>
            </a:r>
            <a:r>
              <a:rPr lang="en-US" sz="1600" b="1" dirty="0">
                <a:latin typeface="+mn-lt"/>
                <a:ea typeface="Calibri" panose="020F0502020204030204" pitchFamily="34" charset="0"/>
                <a:cs typeface="Calibri" panose="020F0502020204030204" pitchFamily="34" charset="0"/>
              </a:rPr>
              <a:t>Page:</a:t>
            </a:r>
            <a:r>
              <a:rPr lang="en-US" sz="1600" b="1" spc="-50" dirty="0">
                <a:latin typeface="+mn-lt"/>
                <a:ea typeface="Calibri" panose="020F0502020204030204" pitchFamily="34" charset="0"/>
                <a:cs typeface="Calibri" panose="020F0502020204030204" pitchFamily="34" charset="0"/>
              </a:rPr>
              <a:t> </a:t>
            </a:r>
            <a:r>
              <a:rPr lang="en-US" sz="1600" u="sng" spc="-10" dirty="0">
                <a:solidFill>
                  <a:srgbClr val="002B89"/>
                </a:solidFill>
                <a:uFill>
                  <a:solidFill>
                    <a:srgbClr val="002B89"/>
                  </a:solidFill>
                </a:uFill>
                <a:latin typeface="+mn-lt"/>
                <a:ea typeface="Calibri" panose="020F0502020204030204" pitchFamily="34" charset="0"/>
                <a:cs typeface="Calibri" panose="020F0502020204030204" pitchFamily="34" charset="0"/>
                <a:hlinkClick r:id="rId2"/>
              </a:rPr>
              <a:t>https://studentaid.gov/ </a:t>
            </a:r>
            <a:endParaRPr lang="en-US" sz="1600" u="sng" spc="-10" dirty="0">
              <a:solidFill>
                <a:srgbClr val="002B89"/>
              </a:solidFill>
              <a:uFill>
                <a:solidFill>
                  <a:srgbClr val="002B89"/>
                </a:solidFill>
              </a:uFill>
              <a:latin typeface="+mn-lt"/>
              <a:ea typeface="Calibri" panose="020F0502020204030204" pitchFamily="34" charset="0"/>
              <a:cs typeface="Calibri" panose="020F0502020204030204" pitchFamily="34" charset="0"/>
            </a:endParaRPr>
          </a:p>
          <a:p>
            <a:pPr marL="12700">
              <a:spcBef>
                <a:spcPts val="960"/>
              </a:spcBef>
              <a:tabLst>
                <a:tab pos="354965" algn="l"/>
              </a:tabLst>
            </a:pPr>
            <a:r>
              <a:rPr lang="en-US" sz="1600" spc="-50" dirty="0">
                <a:solidFill>
                  <a:srgbClr val="0057B3"/>
                </a:solidFill>
                <a:latin typeface="+mn-lt"/>
                <a:ea typeface="Calibri" panose="020F0502020204030204" pitchFamily="34" charset="0"/>
                <a:cs typeface="Calibri" panose="020F0502020204030204" pitchFamily="34" charset="0"/>
              </a:rPr>
              <a:t>&lt;     </a:t>
            </a:r>
            <a:r>
              <a:rPr sz="1600" b="1" dirty="0">
                <a:latin typeface="+mn-lt"/>
                <a:ea typeface="Calibri" panose="020F0502020204030204" pitchFamily="34" charset="0"/>
                <a:cs typeface="Calibri" panose="020F0502020204030204" pitchFamily="34" charset="0"/>
              </a:rPr>
              <a:t>Graduate</a:t>
            </a:r>
            <a:r>
              <a:rPr sz="1600" b="1" spc="-60" dirty="0">
                <a:latin typeface="+mn-lt"/>
                <a:ea typeface="Calibri" panose="020F0502020204030204" pitchFamily="34" charset="0"/>
                <a:cs typeface="Calibri" panose="020F0502020204030204" pitchFamily="34" charset="0"/>
              </a:rPr>
              <a:t> </a:t>
            </a:r>
            <a:r>
              <a:rPr sz="1600" b="1" dirty="0">
                <a:latin typeface="+mn-lt"/>
                <a:ea typeface="Calibri" panose="020F0502020204030204" pitchFamily="34" charset="0"/>
                <a:cs typeface="Calibri" panose="020F0502020204030204" pitchFamily="34" charset="0"/>
              </a:rPr>
              <a:t>Studies</a:t>
            </a:r>
            <a:r>
              <a:rPr sz="1600" b="1" spc="-65" dirty="0">
                <a:latin typeface="+mn-lt"/>
                <a:ea typeface="Calibri" panose="020F0502020204030204" pitchFamily="34" charset="0"/>
                <a:cs typeface="Calibri" panose="020F0502020204030204" pitchFamily="34" charset="0"/>
              </a:rPr>
              <a:t> </a:t>
            </a:r>
            <a:r>
              <a:rPr sz="1600" b="1" dirty="0">
                <a:latin typeface="+mn-lt"/>
                <a:ea typeface="Calibri" panose="020F0502020204030204" pitchFamily="34" charset="0"/>
                <a:cs typeface="Calibri" panose="020F0502020204030204" pitchFamily="34" charset="0"/>
              </a:rPr>
              <a:t>Financial</a:t>
            </a:r>
            <a:r>
              <a:rPr sz="1600" b="1" spc="-55" dirty="0">
                <a:latin typeface="+mn-lt"/>
                <a:ea typeface="Calibri" panose="020F0502020204030204" pitchFamily="34" charset="0"/>
                <a:cs typeface="Calibri" panose="020F0502020204030204" pitchFamily="34" charset="0"/>
              </a:rPr>
              <a:t> </a:t>
            </a:r>
            <a:r>
              <a:rPr sz="1600" b="1" dirty="0">
                <a:latin typeface="+mn-lt"/>
                <a:ea typeface="Calibri" panose="020F0502020204030204" pitchFamily="34" charset="0"/>
                <a:cs typeface="Calibri" panose="020F0502020204030204" pitchFamily="34" charset="0"/>
              </a:rPr>
              <a:t>Support</a:t>
            </a:r>
            <a:r>
              <a:rPr sz="1600" b="1" spc="-60" dirty="0">
                <a:latin typeface="+mn-lt"/>
                <a:ea typeface="Calibri" panose="020F0502020204030204" pitchFamily="34" charset="0"/>
                <a:cs typeface="Calibri" panose="020F0502020204030204" pitchFamily="34" charset="0"/>
              </a:rPr>
              <a:t> </a:t>
            </a:r>
            <a:r>
              <a:rPr sz="1600" b="1" spc="-10" dirty="0">
                <a:latin typeface="+mn-lt"/>
                <a:ea typeface="Calibri" panose="020F0502020204030204" pitchFamily="34" charset="0"/>
                <a:cs typeface="Calibri" panose="020F0502020204030204" pitchFamily="34" charset="0"/>
              </a:rPr>
              <a:t>Page:</a:t>
            </a:r>
            <a:endParaRPr sz="1600" dirty="0">
              <a:latin typeface="+mn-lt"/>
              <a:ea typeface="Calibri" panose="020F0502020204030204" pitchFamily="34" charset="0"/>
              <a:cs typeface="Calibri" panose="020F0502020204030204" pitchFamily="34" charset="0"/>
            </a:endParaRPr>
          </a:p>
          <a:p>
            <a:pPr marL="355600">
              <a:lnSpc>
                <a:spcPct val="100000"/>
              </a:lnSpc>
              <a:spcBef>
                <a:spcPts val="865"/>
              </a:spcBef>
            </a:pPr>
            <a:r>
              <a:rPr sz="1600" u="sng" spc="-10" dirty="0">
                <a:solidFill>
                  <a:srgbClr val="002B89"/>
                </a:solidFill>
                <a:uFill>
                  <a:solidFill>
                    <a:srgbClr val="002B89"/>
                  </a:solidFill>
                </a:uFill>
                <a:latin typeface="+mn-lt"/>
                <a:ea typeface="Calibri" panose="020F0502020204030204" pitchFamily="34" charset="0"/>
                <a:cs typeface="Calibri" panose="020F0502020204030204" pitchFamily="34" charset="0"/>
                <a:hlinkClick r:id="rId3"/>
              </a:rPr>
              <a:t>https://www.csusb.edu/graduate-studies/financial-support</a:t>
            </a:r>
            <a:endParaRPr sz="1600" dirty="0">
              <a:latin typeface="+mn-lt"/>
              <a:ea typeface="Calibri" panose="020F0502020204030204" pitchFamily="34" charset="0"/>
              <a:cs typeface="Calibri" panose="020F0502020204030204" pitchFamily="34" charset="0"/>
            </a:endParaRPr>
          </a:p>
          <a:p>
            <a:pPr marL="12700">
              <a:lnSpc>
                <a:spcPct val="100000"/>
              </a:lnSpc>
              <a:spcBef>
                <a:spcPts val="1270"/>
              </a:spcBef>
              <a:tabLst>
                <a:tab pos="354965" algn="l"/>
              </a:tabLst>
            </a:pPr>
            <a:r>
              <a:rPr sz="1600" spc="-50" dirty="0">
                <a:solidFill>
                  <a:srgbClr val="0057B3"/>
                </a:solidFill>
                <a:latin typeface="+mn-lt"/>
                <a:ea typeface="Calibri" panose="020F0502020204030204" pitchFamily="34" charset="0"/>
                <a:cs typeface="Calibri" panose="020F0502020204030204" pitchFamily="34" charset="0"/>
              </a:rPr>
              <a:t>&lt;</a:t>
            </a:r>
            <a:r>
              <a:rPr sz="1600" dirty="0">
                <a:solidFill>
                  <a:srgbClr val="0057B3"/>
                </a:solidFill>
                <a:latin typeface="+mn-lt"/>
                <a:ea typeface="Calibri" panose="020F0502020204030204" pitchFamily="34" charset="0"/>
                <a:cs typeface="Calibri" panose="020F0502020204030204" pitchFamily="34" charset="0"/>
              </a:rPr>
              <a:t>	</a:t>
            </a:r>
            <a:r>
              <a:rPr sz="1600" b="1" dirty="0">
                <a:latin typeface="+mn-lt"/>
                <a:ea typeface="Calibri" panose="020F0502020204030204" pitchFamily="34" charset="0"/>
                <a:cs typeface="Calibri" panose="020F0502020204030204" pitchFamily="34" charset="0"/>
              </a:rPr>
              <a:t>HOWL</a:t>
            </a:r>
            <a:r>
              <a:rPr sz="1600" b="1" spc="10" dirty="0">
                <a:latin typeface="+mn-lt"/>
                <a:ea typeface="Calibri" panose="020F0502020204030204" pitchFamily="34" charset="0"/>
                <a:cs typeface="Calibri" panose="020F0502020204030204" pitchFamily="34" charset="0"/>
              </a:rPr>
              <a:t> </a:t>
            </a:r>
            <a:r>
              <a:rPr sz="1600" b="1" dirty="0">
                <a:latin typeface="+mn-lt"/>
                <a:ea typeface="Calibri" panose="020F0502020204030204" pitchFamily="34" charset="0"/>
                <a:cs typeface="Calibri" panose="020F0502020204030204" pitchFamily="34" charset="0"/>
              </a:rPr>
              <a:t>Program:</a:t>
            </a:r>
            <a:r>
              <a:rPr sz="1600" b="1" spc="10" dirty="0">
                <a:latin typeface="+mn-lt"/>
                <a:ea typeface="Calibri" panose="020F0502020204030204" pitchFamily="34" charset="0"/>
                <a:cs typeface="Calibri" panose="020F0502020204030204" pitchFamily="34" charset="0"/>
              </a:rPr>
              <a:t> </a:t>
            </a:r>
            <a:r>
              <a:rPr sz="1600" u="sng" spc="-10" dirty="0">
                <a:solidFill>
                  <a:srgbClr val="002B89"/>
                </a:solidFill>
                <a:uFill>
                  <a:solidFill>
                    <a:srgbClr val="002B89"/>
                  </a:solidFill>
                </a:uFill>
                <a:latin typeface="+mn-lt"/>
                <a:ea typeface="Calibri" panose="020F0502020204030204" pitchFamily="34" charset="0"/>
                <a:cs typeface="Calibri" panose="020F0502020204030204" pitchFamily="34" charset="0"/>
                <a:hlinkClick r:id="rId4"/>
              </a:rPr>
              <a:t>https://www.csusb.edu/how</a:t>
            </a:r>
            <a:r>
              <a:rPr sz="1600" u="sng" spc="-10" dirty="0">
                <a:solidFill>
                  <a:srgbClr val="002B89"/>
                </a:solidFill>
                <a:uFill>
                  <a:solidFill>
                    <a:srgbClr val="002B89"/>
                  </a:solidFill>
                </a:uFill>
                <a:latin typeface="+mn-lt"/>
                <a:ea typeface="Calibri" panose="020F0502020204030204" pitchFamily="34" charset="0"/>
                <a:cs typeface="Calibri" panose="020F0502020204030204" pitchFamily="34" charset="0"/>
              </a:rPr>
              <a:t>l</a:t>
            </a:r>
            <a:r>
              <a:rPr sz="1600" u="sng" spc="-10" dirty="0">
                <a:solidFill>
                  <a:srgbClr val="002B89"/>
                </a:solidFill>
                <a:uFill>
                  <a:solidFill>
                    <a:srgbClr val="002B89"/>
                  </a:solidFill>
                </a:uFill>
                <a:latin typeface="+mn-lt"/>
                <a:ea typeface="Calibri" panose="020F0502020204030204" pitchFamily="34" charset="0"/>
                <a:cs typeface="Calibri" panose="020F0502020204030204" pitchFamily="34" charset="0"/>
                <a:hlinkClick r:id="rId4"/>
              </a:rPr>
              <a:t>-program</a:t>
            </a:r>
            <a:endParaRPr sz="1600" dirty="0">
              <a:latin typeface="+mn-lt"/>
              <a:ea typeface="Calibri" panose="020F0502020204030204" pitchFamily="34" charset="0"/>
              <a:cs typeface="Calibri" panose="020F0502020204030204" pitchFamily="34" charset="0"/>
            </a:endParaRPr>
          </a:p>
          <a:p>
            <a:pPr marL="12700">
              <a:lnSpc>
                <a:spcPct val="100000"/>
              </a:lnSpc>
              <a:spcBef>
                <a:spcPts val="1260"/>
              </a:spcBef>
              <a:tabLst>
                <a:tab pos="354965" algn="l"/>
              </a:tabLst>
            </a:pPr>
            <a:r>
              <a:rPr sz="1600" spc="-50" dirty="0">
                <a:solidFill>
                  <a:srgbClr val="0057B3"/>
                </a:solidFill>
                <a:latin typeface="+mn-lt"/>
                <a:ea typeface="Calibri" panose="020F0502020204030204" pitchFamily="34" charset="0"/>
                <a:cs typeface="Calibri" panose="020F0502020204030204" pitchFamily="34" charset="0"/>
              </a:rPr>
              <a:t>&lt;</a:t>
            </a:r>
            <a:r>
              <a:rPr sz="1600" dirty="0">
                <a:solidFill>
                  <a:srgbClr val="0057B3"/>
                </a:solidFill>
                <a:latin typeface="+mn-lt"/>
                <a:ea typeface="Calibri" panose="020F0502020204030204" pitchFamily="34" charset="0"/>
                <a:cs typeface="Calibri" panose="020F0502020204030204" pitchFamily="34" charset="0"/>
              </a:rPr>
              <a:t>	</a:t>
            </a:r>
            <a:r>
              <a:rPr lang="fr-FR" sz="1600" b="1" dirty="0">
                <a:latin typeface="+mn-lt"/>
                <a:ea typeface="Calibri" panose="020F0502020204030204" pitchFamily="34" charset="0"/>
                <a:cs typeface="Calibri" panose="020F0502020204030204" pitchFamily="34" charset="0"/>
              </a:rPr>
              <a:t>Professional</a:t>
            </a:r>
            <a:r>
              <a:rPr lang="fr-FR" sz="1600" b="1" spc="-65" dirty="0">
                <a:latin typeface="+mn-lt"/>
                <a:ea typeface="Calibri" panose="020F0502020204030204" pitchFamily="34" charset="0"/>
                <a:cs typeface="Calibri" panose="020F0502020204030204" pitchFamily="34" charset="0"/>
              </a:rPr>
              <a:t> </a:t>
            </a:r>
            <a:r>
              <a:rPr lang="fr-FR" sz="1600" b="1" dirty="0">
                <a:latin typeface="+mn-lt"/>
                <a:ea typeface="Calibri" panose="020F0502020204030204" pitchFamily="34" charset="0"/>
                <a:cs typeface="Calibri" panose="020F0502020204030204" pitchFamily="34" charset="0"/>
              </a:rPr>
              <a:t>Resource</a:t>
            </a:r>
            <a:r>
              <a:rPr lang="fr-FR" sz="1600" b="1" spc="-65" dirty="0">
                <a:latin typeface="+mn-lt"/>
                <a:ea typeface="Calibri" panose="020F0502020204030204" pitchFamily="34" charset="0"/>
                <a:cs typeface="Calibri" panose="020F0502020204030204" pitchFamily="34" charset="0"/>
              </a:rPr>
              <a:t> </a:t>
            </a:r>
            <a:r>
              <a:rPr lang="fr-FR" sz="1600" b="1" dirty="0">
                <a:latin typeface="+mn-lt"/>
                <a:ea typeface="Calibri" panose="020F0502020204030204" pitchFamily="34" charset="0"/>
                <a:cs typeface="Calibri" panose="020F0502020204030204" pitchFamily="34" charset="0"/>
              </a:rPr>
              <a:t>Engagement</a:t>
            </a:r>
            <a:r>
              <a:rPr lang="fr-FR" sz="1600" b="1" spc="-75" dirty="0">
                <a:latin typeface="+mn-lt"/>
                <a:ea typeface="Calibri" panose="020F0502020204030204" pitchFamily="34" charset="0"/>
                <a:cs typeface="Calibri" panose="020F0502020204030204" pitchFamily="34" charset="0"/>
              </a:rPr>
              <a:t> </a:t>
            </a:r>
            <a:r>
              <a:rPr lang="fr-FR" sz="1600" b="1" spc="-10" dirty="0">
                <a:latin typeface="+mn-lt"/>
                <a:ea typeface="Calibri" panose="020F0502020204030204" pitchFamily="34" charset="0"/>
                <a:cs typeface="Calibri" panose="020F0502020204030204" pitchFamily="34" charset="0"/>
              </a:rPr>
              <a:t>Program:</a:t>
            </a:r>
            <a:endParaRPr lang="fr-FR" sz="1600" dirty="0">
              <a:latin typeface="+mn-lt"/>
              <a:ea typeface="Calibri" panose="020F0502020204030204" pitchFamily="34" charset="0"/>
              <a:cs typeface="Calibri" panose="020F0502020204030204" pitchFamily="34" charset="0"/>
            </a:endParaRPr>
          </a:p>
          <a:p>
            <a:pPr marL="355600">
              <a:spcBef>
                <a:spcPts val="865"/>
              </a:spcBef>
            </a:pPr>
            <a:r>
              <a:rPr lang="fr-FR" sz="1600" u="sng" spc="-10" dirty="0">
                <a:solidFill>
                  <a:srgbClr val="002B89"/>
                </a:solidFill>
                <a:uFill>
                  <a:solidFill>
                    <a:srgbClr val="002B89"/>
                  </a:solidFill>
                </a:uFill>
                <a:latin typeface="+mn-lt"/>
                <a:ea typeface="Calibri" panose="020F0502020204030204" pitchFamily="34" charset="0"/>
                <a:cs typeface="Calibri" panose="020F0502020204030204" pitchFamily="34" charset="0"/>
                <a:hlinkClick r:id="rId5"/>
              </a:rPr>
              <a:t>https://www.csusb.edu/graduate-studies/prep-program</a:t>
            </a:r>
            <a:endParaRPr lang="fr-FR" sz="1600" u="sng" spc="-10" dirty="0">
              <a:solidFill>
                <a:srgbClr val="002B89"/>
              </a:solidFill>
              <a:uFill>
                <a:solidFill>
                  <a:srgbClr val="002B89"/>
                </a:solidFill>
              </a:uFill>
              <a:latin typeface="+mn-lt"/>
              <a:ea typeface="Calibri" panose="020F0502020204030204" pitchFamily="34" charset="0"/>
              <a:cs typeface="Calibri" panose="020F0502020204030204" pitchFamily="34" charset="0"/>
            </a:endParaRPr>
          </a:p>
          <a:p>
            <a:pPr marL="12700">
              <a:spcBef>
                <a:spcPts val="1260"/>
              </a:spcBef>
              <a:tabLst>
                <a:tab pos="354965" algn="l"/>
              </a:tabLst>
            </a:pPr>
            <a:r>
              <a:rPr lang="en-US" sz="1600" spc="-50" dirty="0">
                <a:solidFill>
                  <a:srgbClr val="0057B3"/>
                </a:solidFill>
                <a:latin typeface="+mn-lt"/>
                <a:ea typeface="Calibri" panose="020F0502020204030204" pitchFamily="34" charset="0"/>
                <a:cs typeface="Calibri" panose="020F0502020204030204" pitchFamily="34" charset="0"/>
              </a:rPr>
              <a:t>&lt;     </a:t>
            </a:r>
            <a:r>
              <a:rPr lang="es-ES" sz="1600" b="1" dirty="0">
                <a:latin typeface="+mn-lt"/>
                <a:ea typeface="Calibri" panose="020F0502020204030204" pitchFamily="34" charset="0"/>
                <a:cs typeface="Calibri" panose="020F0502020204030204" pitchFamily="34" charset="0"/>
              </a:rPr>
              <a:t>SMSU</a:t>
            </a:r>
            <a:r>
              <a:rPr lang="es-ES" sz="1600" b="1" spc="-55" dirty="0">
                <a:latin typeface="+mn-lt"/>
                <a:ea typeface="Calibri" panose="020F0502020204030204" pitchFamily="34" charset="0"/>
                <a:cs typeface="Calibri" panose="020F0502020204030204" pitchFamily="34" charset="0"/>
              </a:rPr>
              <a:t> </a:t>
            </a:r>
            <a:r>
              <a:rPr lang="es-ES" sz="1600" b="1" dirty="0">
                <a:latin typeface="+mn-lt"/>
                <a:ea typeface="Calibri" panose="020F0502020204030204" pitchFamily="34" charset="0"/>
                <a:cs typeface="Calibri" panose="020F0502020204030204" pitchFamily="34" charset="0"/>
              </a:rPr>
              <a:t>Financial</a:t>
            </a:r>
            <a:r>
              <a:rPr lang="es-ES" sz="1600" b="1" spc="-50" dirty="0">
                <a:latin typeface="+mn-lt"/>
                <a:ea typeface="Calibri" panose="020F0502020204030204" pitchFamily="34" charset="0"/>
                <a:cs typeface="Calibri" panose="020F0502020204030204" pitchFamily="34" charset="0"/>
              </a:rPr>
              <a:t> </a:t>
            </a:r>
            <a:r>
              <a:rPr lang="es-ES" sz="1600" b="1" dirty="0" err="1">
                <a:latin typeface="+mn-lt"/>
                <a:ea typeface="Calibri" panose="020F0502020204030204" pitchFamily="34" charset="0"/>
                <a:cs typeface="Calibri" panose="020F0502020204030204" pitchFamily="34" charset="0"/>
              </a:rPr>
              <a:t>Literacy</a:t>
            </a:r>
            <a:r>
              <a:rPr lang="es-ES" sz="1600" b="1" spc="-55" dirty="0">
                <a:latin typeface="+mn-lt"/>
                <a:ea typeface="Calibri" panose="020F0502020204030204" pitchFamily="34" charset="0"/>
                <a:cs typeface="Calibri" panose="020F0502020204030204" pitchFamily="34" charset="0"/>
              </a:rPr>
              <a:t> </a:t>
            </a:r>
            <a:r>
              <a:rPr lang="es-ES" sz="1600" b="1" spc="-10" dirty="0">
                <a:latin typeface="+mn-lt"/>
                <a:ea typeface="Calibri" panose="020F0502020204030204" pitchFamily="34" charset="0"/>
                <a:cs typeface="Calibri" panose="020F0502020204030204" pitchFamily="34" charset="0"/>
              </a:rPr>
              <a:t>Center:</a:t>
            </a:r>
            <a:endParaRPr lang="es-ES" sz="1600" dirty="0">
              <a:latin typeface="+mn-lt"/>
              <a:ea typeface="Calibri" panose="020F0502020204030204" pitchFamily="34" charset="0"/>
              <a:cs typeface="Calibri" panose="020F0502020204030204" pitchFamily="34" charset="0"/>
            </a:endParaRPr>
          </a:p>
          <a:p>
            <a:pPr marL="355600">
              <a:spcBef>
                <a:spcPts val="865"/>
              </a:spcBef>
            </a:pPr>
            <a:r>
              <a:rPr lang="es-ES" sz="1600" u="sng" spc="-10" dirty="0">
                <a:solidFill>
                  <a:srgbClr val="002B89"/>
                </a:solidFill>
                <a:uFill>
                  <a:solidFill>
                    <a:srgbClr val="002B89"/>
                  </a:solidFill>
                </a:uFill>
                <a:latin typeface="+mn-lt"/>
                <a:ea typeface="Calibri" panose="020F0502020204030204" pitchFamily="34" charset="0"/>
                <a:cs typeface="Calibri" panose="020F0502020204030204" pitchFamily="34" charset="0"/>
                <a:hlinkClick r:id="rId6"/>
              </a:rPr>
              <a:t>https://www.csusb.edu/smsu/resources/financia</a:t>
            </a:r>
            <a:r>
              <a:rPr lang="es-ES" sz="1600" u="sng" spc="-10" dirty="0">
                <a:solidFill>
                  <a:srgbClr val="002B89"/>
                </a:solidFill>
                <a:uFill>
                  <a:solidFill>
                    <a:srgbClr val="002B89"/>
                  </a:solidFill>
                </a:uFill>
                <a:latin typeface="+mn-lt"/>
                <a:ea typeface="Calibri" panose="020F0502020204030204" pitchFamily="34" charset="0"/>
                <a:cs typeface="Calibri" panose="020F0502020204030204" pitchFamily="34" charset="0"/>
              </a:rPr>
              <a:t>l</a:t>
            </a:r>
            <a:r>
              <a:rPr lang="es-ES" sz="1600" u="sng" spc="-10" dirty="0">
                <a:solidFill>
                  <a:srgbClr val="002B89"/>
                </a:solidFill>
                <a:uFill>
                  <a:solidFill>
                    <a:srgbClr val="002B89"/>
                  </a:solidFill>
                </a:uFill>
                <a:latin typeface="+mn-lt"/>
                <a:ea typeface="Calibri" panose="020F0502020204030204" pitchFamily="34" charset="0"/>
                <a:cs typeface="Calibri" panose="020F0502020204030204" pitchFamily="34" charset="0"/>
                <a:hlinkClick r:id="rId6"/>
              </a:rPr>
              <a:t>-</a:t>
            </a:r>
            <a:r>
              <a:rPr lang="es-ES" sz="1600" u="sng" spc="-10" dirty="0">
                <a:solidFill>
                  <a:srgbClr val="002B89"/>
                </a:solidFill>
                <a:uFill>
                  <a:solidFill>
                    <a:srgbClr val="002B89"/>
                  </a:solidFill>
                </a:uFill>
                <a:latin typeface="+mn-lt"/>
                <a:ea typeface="Calibri" panose="020F0502020204030204" pitchFamily="34" charset="0"/>
                <a:cs typeface="Calibri" panose="020F0502020204030204" pitchFamily="34" charset="0"/>
              </a:rPr>
              <a:t>l</a:t>
            </a:r>
            <a:r>
              <a:rPr lang="es-ES" sz="1600" u="sng" spc="-10" dirty="0">
                <a:solidFill>
                  <a:srgbClr val="002B89"/>
                </a:solidFill>
                <a:uFill>
                  <a:solidFill>
                    <a:srgbClr val="002B89"/>
                  </a:solidFill>
                </a:uFill>
                <a:latin typeface="+mn-lt"/>
                <a:ea typeface="Calibri" panose="020F0502020204030204" pitchFamily="34" charset="0"/>
                <a:cs typeface="Calibri" panose="020F0502020204030204" pitchFamily="34" charset="0"/>
                <a:hlinkClick r:id="rId6"/>
              </a:rPr>
              <a:t>iteracy-center</a:t>
            </a:r>
            <a:endParaRPr lang="en-US" sz="1600" u="sng" spc="-10" dirty="0">
              <a:solidFill>
                <a:srgbClr val="002B89"/>
              </a:solidFill>
              <a:uFill>
                <a:solidFill>
                  <a:srgbClr val="002B89"/>
                </a:solidFill>
              </a:uFill>
              <a:latin typeface="+mn-lt"/>
              <a:ea typeface="Calibri" panose="020F0502020204030204" pitchFamily="34" charset="0"/>
              <a:cs typeface="Calibri" panose="020F0502020204030204" pitchFamily="34" charset="0"/>
            </a:endParaRPr>
          </a:p>
          <a:p>
            <a:pPr marL="12700">
              <a:spcBef>
                <a:spcPts val="1260"/>
              </a:spcBef>
              <a:tabLst>
                <a:tab pos="354965" algn="l"/>
              </a:tabLst>
            </a:pPr>
            <a:r>
              <a:rPr lang="en-US" sz="1600" spc="-50" dirty="0">
                <a:solidFill>
                  <a:srgbClr val="0057B3"/>
                </a:solidFill>
                <a:latin typeface="+mn-lt"/>
                <a:ea typeface="Calibri" panose="020F0502020204030204" pitchFamily="34" charset="0"/>
                <a:cs typeface="Calibri" panose="020F0502020204030204" pitchFamily="34" charset="0"/>
              </a:rPr>
              <a:t>&lt;     </a:t>
            </a:r>
            <a:r>
              <a:rPr lang="en-US" sz="1600" b="1" dirty="0">
                <a:latin typeface="+mn-lt"/>
                <a:ea typeface="Calibri" panose="020F0502020204030204" pitchFamily="34" charset="0"/>
                <a:cs typeface="Calibri" panose="020F0502020204030204" pitchFamily="34" charset="0"/>
              </a:rPr>
              <a:t>The</a:t>
            </a:r>
            <a:r>
              <a:rPr lang="en-US" sz="1600" b="1" spc="-40" dirty="0">
                <a:latin typeface="+mn-lt"/>
                <a:ea typeface="Calibri" panose="020F0502020204030204" pitchFamily="34" charset="0"/>
                <a:cs typeface="Calibri" panose="020F0502020204030204" pitchFamily="34" charset="0"/>
              </a:rPr>
              <a:t> </a:t>
            </a:r>
            <a:r>
              <a:rPr lang="en-US" sz="1600" b="1" dirty="0">
                <a:latin typeface="+mn-lt"/>
                <a:ea typeface="Calibri" panose="020F0502020204030204" pitchFamily="34" charset="0"/>
                <a:cs typeface="Calibri" panose="020F0502020204030204" pitchFamily="34" charset="0"/>
              </a:rPr>
              <a:t>Writing</a:t>
            </a:r>
            <a:r>
              <a:rPr lang="en-US" sz="1600" b="1" spc="-25" dirty="0">
                <a:latin typeface="+mn-lt"/>
                <a:ea typeface="Calibri" panose="020F0502020204030204" pitchFamily="34" charset="0"/>
                <a:cs typeface="Calibri" panose="020F0502020204030204" pitchFamily="34" charset="0"/>
              </a:rPr>
              <a:t> </a:t>
            </a:r>
            <a:r>
              <a:rPr lang="en-US" sz="1600" b="1" dirty="0">
                <a:latin typeface="+mn-lt"/>
                <a:ea typeface="Calibri" panose="020F0502020204030204" pitchFamily="34" charset="0"/>
                <a:cs typeface="Calibri" panose="020F0502020204030204" pitchFamily="34" charset="0"/>
              </a:rPr>
              <a:t>Center:</a:t>
            </a:r>
            <a:r>
              <a:rPr lang="en-US" sz="1600" b="1" spc="-20" dirty="0">
                <a:latin typeface="+mn-lt"/>
                <a:ea typeface="Calibri" panose="020F0502020204030204" pitchFamily="34" charset="0"/>
                <a:cs typeface="Calibri" panose="020F0502020204030204" pitchFamily="34" charset="0"/>
              </a:rPr>
              <a:t> </a:t>
            </a:r>
            <a:r>
              <a:rPr lang="en-US" sz="1600" u="sng" spc="-10" dirty="0">
                <a:solidFill>
                  <a:srgbClr val="002B89"/>
                </a:solidFill>
                <a:uFill>
                  <a:solidFill>
                    <a:srgbClr val="002B89"/>
                  </a:solidFill>
                </a:uFill>
                <a:latin typeface="+mn-lt"/>
                <a:ea typeface="Calibri" panose="020F0502020204030204" pitchFamily="34" charset="0"/>
                <a:cs typeface="Calibri" panose="020F0502020204030204" pitchFamily="34" charset="0"/>
                <a:hlinkClick r:id="rId7"/>
              </a:rPr>
              <a:t>https://www.csusb.edu/writing-center</a:t>
            </a:r>
            <a:endParaRPr sz="1600" dirty="0">
              <a:latin typeface="+mn-lt"/>
              <a:ea typeface="Calibri" panose="020F0502020204030204" pitchFamily="34" charset="0"/>
              <a:cs typeface="Calibri" panose="020F050202020403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2EFFF-9628-1FCE-20FE-2F7C68FCEE61}"/>
              </a:ext>
            </a:extLst>
          </p:cNvPr>
          <p:cNvSpPr>
            <a:spLocks noGrp="1"/>
          </p:cNvSpPr>
          <p:nvPr>
            <p:ph type="title"/>
          </p:nvPr>
        </p:nvSpPr>
        <p:spPr/>
        <p:txBody>
          <a:bodyPr/>
          <a:lstStyle/>
          <a:p>
            <a:r>
              <a:rPr lang="en-US" dirty="0"/>
              <a:t>Thank you!</a:t>
            </a:r>
          </a:p>
        </p:txBody>
      </p:sp>
      <p:sp>
        <p:nvSpPr>
          <p:cNvPr id="3" name="Text Placeholder 2">
            <a:extLst>
              <a:ext uri="{FF2B5EF4-FFF2-40B4-BE49-F238E27FC236}">
                <a16:creationId xmlns:a16="http://schemas.microsoft.com/office/drawing/2014/main" id="{BACB8047-BEDA-E346-CF96-9CC91D954031}"/>
              </a:ext>
            </a:extLst>
          </p:cNvPr>
          <p:cNvSpPr>
            <a:spLocks noGrp="1"/>
          </p:cNvSpPr>
          <p:nvPr>
            <p:ph type="body" idx="1"/>
          </p:nvPr>
        </p:nvSpPr>
        <p:spPr/>
        <p:txBody>
          <a:bodyPr/>
          <a:lstStyle/>
          <a:p>
            <a:endParaRPr lang="en-US" dirty="0"/>
          </a:p>
        </p:txBody>
      </p:sp>
      <p:pic>
        <p:nvPicPr>
          <p:cNvPr id="6" name="Picture 5" descr="A black cat with yellow eyes lies on a striped blanket, wearing a collar.&#10;&#10;AI-generated content may be incorrect.">
            <a:extLst>
              <a:ext uri="{FF2B5EF4-FFF2-40B4-BE49-F238E27FC236}">
                <a16:creationId xmlns:a16="http://schemas.microsoft.com/office/drawing/2014/main" id="{FC42FA76-7915-9BA9-22D3-33484EA5DC47}"/>
              </a:ext>
            </a:extLst>
          </p:cNvPr>
          <p:cNvPicPr>
            <a:picLocks noChangeAspect="1"/>
          </p:cNvPicPr>
          <p:nvPr/>
        </p:nvPicPr>
        <p:blipFill>
          <a:blip r:embed="rId2"/>
          <a:stretch>
            <a:fillRect/>
          </a:stretch>
        </p:blipFill>
        <p:spPr>
          <a:xfrm rot="20983779">
            <a:off x="2869957" y="1868905"/>
            <a:ext cx="3307832" cy="27763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78539899"/>
      </p:ext>
    </p:extLst>
  </p:cSld>
  <p:clrMapOvr>
    <a:masterClrMapping/>
  </p:clrMapOvr>
</p:sld>
</file>

<file path=ppt/theme/theme1.xml><?xml version="1.0" encoding="utf-8"?>
<a:theme xmlns:a="http://schemas.openxmlformats.org/drawingml/2006/main" name="Blank Presentation">
  <a:themeElements>
    <a:clrScheme name="CSUSB">
      <a:dk1>
        <a:srgbClr val="000000"/>
      </a:dk1>
      <a:lt1>
        <a:srgbClr val="FFFFFF"/>
      </a:lt1>
      <a:dk2>
        <a:srgbClr val="00375F"/>
      </a:dk2>
      <a:lt2>
        <a:srgbClr val="EEECE1"/>
      </a:lt2>
      <a:accent1>
        <a:srgbClr val="0058B3"/>
      </a:accent1>
      <a:accent2>
        <a:srgbClr val="8C0E1E"/>
      </a:accent2>
      <a:accent3>
        <a:srgbClr val="61B035"/>
      </a:accent3>
      <a:accent4>
        <a:srgbClr val="E47C23"/>
      </a:accent4>
      <a:accent5>
        <a:srgbClr val="219ED0"/>
      </a:accent5>
      <a:accent6>
        <a:srgbClr val="006A2F"/>
      </a:accent6>
      <a:hlink>
        <a:srgbClr val="002B8A"/>
      </a:hlink>
      <a:folHlink>
        <a:srgbClr val="00247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2345</TotalTime>
  <Words>1755</Words>
  <Application>Microsoft Office PowerPoint</Application>
  <PresentationFormat>On-screen Show (4:3)</PresentationFormat>
  <Paragraphs>236</Paragraphs>
  <Slides>25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Arimo</vt:lpstr>
      <vt:lpstr>Calibri</vt:lpstr>
      <vt:lpstr>Noto Sans Symbols</vt:lpstr>
      <vt:lpstr>Wingdings</vt:lpstr>
      <vt:lpstr>Blank Presentation</vt:lpstr>
      <vt:lpstr>  CSUSB Office of Graduate Studies April Lane, Graduate Resource Specialist alane@csusb.edu  </vt:lpstr>
      <vt:lpstr>Overview of Today’s Topics:</vt:lpstr>
      <vt:lpstr>Financial Aid Brochure for Graduate Students</vt:lpstr>
      <vt:lpstr>Basic Types of Aid &amp; Categories</vt:lpstr>
      <vt:lpstr>Grants and Loans</vt:lpstr>
      <vt:lpstr>Managed through The Office of Financial Aid &amp; Scholarships</vt:lpstr>
      <vt:lpstr>Free Application for Federal Student Aid (FAFSA)</vt:lpstr>
      <vt:lpstr>California Dream Act Application (CADAA)</vt:lpstr>
      <vt:lpstr>CSUSB Scholarships</vt:lpstr>
      <vt:lpstr>Contact Information</vt:lpstr>
      <vt:lpstr>The Graduate Equity Fellowship</vt:lpstr>
      <vt:lpstr>The California Pre-Doctoral Program  (Pre-Doc) &amp; The Health Professions Scholars Initiative (HPSI)</vt:lpstr>
      <vt:lpstr>Chancellor’s Doctoral Incentive Program (CDIP)</vt:lpstr>
      <vt:lpstr>The Merit-Based Presidential Scholarship</vt:lpstr>
      <vt:lpstr>Office of Student Research &amp; Innovation</vt:lpstr>
      <vt:lpstr>Over 60 Program</vt:lpstr>
      <vt:lpstr>Other Graduate Education Funding Options To Explore</vt:lpstr>
      <vt:lpstr>Experiential Learning Fellowship</vt:lpstr>
      <vt:lpstr>Immigrants Rising: Scholarships &amp; Fellowships</vt:lpstr>
      <vt:lpstr>California Dream Loan</vt:lpstr>
      <vt:lpstr>PowerPoint Presentation</vt:lpstr>
      <vt:lpstr>Funding Resources</vt:lpstr>
      <vt:lpstr>Other Resources</vt:lpstr>
      <vt:lpstr>Other Helpful Resources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CSUSB Office of Graduate Studies April Lane, Graduate Resource Specialist</dc:title>
  <dc:creator>Public Affairs</dc:creator>
  <cp:lastModifiedBy>April Lane</cp:lastModifiedBy>
  <cp:revision>5</cp:revision>
  <dcterms:created xsi:type="dcterms:W3CDTF">2014-01-06T17:52:42Z</dcterms:created>
  <dcterms:modified xsi:type="dcterms:W3CDTF">2026-10-19T23:52:42Z</dcterms:modified>
</cp:coreProperties>
</file>