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390" r:id="rId2"/>
    <p:sldId id="409" r:id="rId3"/>
    <p:sldId id="410" r:id="rId4"/>
    <p:sldId id="407" r:id="rId5"/>
    <p:sldId id="402" r:id="rId6"/>
    <p:sldId id="403" r:id="rId7"/>
    <p:sldId id="404" r:id="rId8"/>
    <p:sldId id="406" r:id="rId9"/>
    <p:sldId id="401" r:id="rId10"/>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DA3CB-88C0-409C-9C5E-97233F2878DD}" v="3" dt="2025-11-14T21:07:38.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405" autoAdjust="0"/>
  </p:normalViewPr>
  <p:slideViewPr>
    <p:cSldViewPr showGuides="1">
      <p:cViewPr varScale="1">
        <p:scale>
          <a:sx n="111" d="100"/>
          <a:sy n="111" d="100"/>
        </p:scale>
        <p:origin x="1650"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Schneck" userId="29f80562-beaa-454c-bea8-97c52d836fa5" providerId="ADAL" clId="{0429AC18-1538-4BD4-8CB9-991FDD350474}"/>
    <pc:docChg chg="undo redo custSel addSld delSld modSld">
      <pc:chgData name="Amber Schneck" userId="29f80562-beaa-454c-bea8-97c52d836fa5" providerId="ADAL" clId="{0429AC18-1538-4BD4-8CB9-991FDD350474}" dt="2025-11-14T21:07:51.724" v="572" actId="20577"/>
      <pc:docMkLst>
        <pc:docMk/>
      </pc:docMkLst>
      <pc:sldChg chg="addSp delSp modSp mod">
        <pc:chgData name="Amber Schneck" userId="29f80562-beaa-454c-bea8-97c52d836fa5" providerId="ADAL" clId="{0429AC18-1538-4BD4-8CB9-991FDD350474}" dt="2025-11-14T21:07:51.724" v="572" actId="20577"/>
        <pc:sldMkLst>
          <pc:docMk/>
          <pc:sldMk cId="3067475241" sldId="401"/>
        </pc:sldMkLst>
        <pc:spChg chg="add del mod">
          <ac:chgData name="Amber Schneck" userId="29f80562-beaa-454c-bea8-97c52d836fa5" providerId="ADAL" clId="{0429AC18-1538-4BD4-8CB9-991FDD350474}" dt="2025-11-14T21:07:51.724" v="572" actId="20577"/>
          <ac:spMkLst>
            <pc:docMk/>
            <pc:sldMk cId="3067475241" sldId="401"/>
            <ac:spMk id="4" creationId="{00000000-0000-0000-0000-000000000000}"/>
          </ac:spMkLst>
        </pc:spChg>
      </pc:sldChg>
      <pc:sldChg chg="addSp delSp modSp mod">
        <pc:chgData name="Amber Schneck" userId="29f80562-beaa-454c-bea8-97c52d836fa5" providerId="ADAL" clId="{0429AC18-1538-4BD4-8CB9-991FDD350474}" dt="2025-11-14T20:36:32.686" v="181" actId="20577"/>
        <pc:sldMkLst>
          <pc:docMk/>
          <pc:sldMk cId="1004876174" sldId="402"/>
        </pc:sldMkLst>
        <pc:spChg chg="mod">
          <ac:chgData name="Amber Schneck" userId="29f80562-beaa-454c-bea8-97c52d836fa5" providerId="ADAL" clId="{0429AC18-1538-4BD4-8CB9-991FDD350474}" dt="2025-11-14T20:36:32.686" v="181" actId="20577"/>
          <ac:spMkLst>
            <pc:docMk/>
            <pc:sldMk cId="1004876174" sldId="402"/>
            <ac:spMk id="2" creationId="{4618FDD0-03DA-48F2-A3D3-9BD3BAB277C6}"/>
          </ac:spMkLst>
        </pc:spChg>
        <pc:picChg chg="add del mod">
          <ac:chgData name="Amber Schneck" userId="29f80562-beaa-454c-bea8-97c52d836fa5" providerId="ADAL" clId="{0429AC18-1538-4BD4-8CB9-991FDD350474}" dt="2025-11-14T20:29:00.127" v="3" actId="478"/>
          <ac:picMkLst>
            <pc:docMk/>
            <pc:sldMk cId="1004876174" sldId="402"/>
            <ac:picMk id="4" creationId="{C07CCB26-0D61-10A5-691B-C6AB3D1E4980}"/>
          </ac:picMkLst>
        </pc:picChg>
        <pc:picChg chg="del">
          <ac:chgData name="Amber Schneck" userId="29f80562-beaa-454c-bea8-97c52d836fa5" providerId="ADAL" clId="{0429AC18-1538-4BD4-8CB9-991FDD350474}" dt="2025-11-14T20:33:23.348" v="4" actId="478"/>
          <ac:picMkLst>
            <pc:docMk/>
            <pc:sldMk cId="1004876174" sldId="402"/>
            <ac:picMk id="6" creationId="{594796B0-A2D3-911D-6416-FBDE5AE577E8}"/>
          </ac:picMkLst>
        </pc:picChg>
        <pc:picChg chg="add del">
          <ac:chgData name="Amber Schneck" userId="29f80562-beaa-454c-bea8-97c52d836fa5" providerId="ADAL" clId="{0429AC18-1538-4BD4-8CB9-991FDD350474}" dt="2025-11-14T20:33:26.557" v="6" actId="478"/>
          <ac:picMkLst>
            <pc:docMk/>
            <pc:sldMk cId="1004876174" sldId="402"/>
            <ac:picMk id="7" creationId="{F8DD79BE-37EA-EB36-DFE7-E6B274FB38C3}"/>
          </ac:picMkLst>
        </pc:picChg>
        <pc:picChg chg="add mod">
          <ac:chgData name="Amber Schneck" userId="29f80562-beaa-454c-bea8-97c52d836fa5" providerId="ADAL" clId="{0429AC18-1538-4BD4-8CB9-991FDD350474}" dt="2025-11-14T20:33:40.245" v="10" actId="14100"/>
          <ac:picMkLst>
            <pc:docMk/>
            <pc:sldMk cId="1004876174" sldId="402"/>
            <ac:picMk id="9" creationId="{40C36FAF-AE34-F502-634D-B3FD8BB9B138}"/>
          </ac:picMkLst>
        </pc:picChg>
      </pc:sldChg>
      <pc:sldChg chg="addSp delSp modSp add del mod">
        <pc:chgData name="Amber Schneck" userId="29f80562-beaa-454c-bea8-97c52d836fa5" providerId="ADAL" clId="{0429AC18-1538-4BD4-8CB9-991FDD350474}" dt="2025-11-14T20:58:06.780" v="353" actId="1076"/>
        <pc:sldMkLst>
          <pc:docMk/>
          <pc:sldMk cId="1670531317" sldId="403"/>
        </pc:sldMkLst>
        <pc:spChg chg="mod">
          <ac:chgData name="Amber Schneck" userId="29f80562-beaa-454c-bea8-97c52d836fa5" providerId="ADAL" clId="{0429AC18-1538-4BD4-8CB9-991FDD350474}" dt="2025-11-14T20:39:09.414" v="225" actId="20577"/>
          <ac:spMkLst>
            <pc:docMk/>
            <pc:sldMk cId="1670531317" sldId="403"/>
            <ac:spMk id="2" creationId="{C2E46B39-CCC8-4966-A724-59DE1FE3CFEF}"/>
          </ac:spMkLst>
        </pc:spChg>
        <pc:spChg chg="mod">
          <ac:chgData name="Amber Schneck" userId="29f80562-beaa-454c-bea8-97c52d836fa5" providerId="ADAL" clId="{0429AC18-1538-4BD4-8CB9-991FDD350474}" dt="2025-11-14T20:44:01.857" v="236" actId="20577"/>
          <ac:spMkLst>
            <pc:docMk/>
            <pc:sldMk cId="1670531317" sldId="403"/>
            <ac:spMk id="7" creationId="{87CE4F7A-4140-AF50-E2B1-7F2AA3B5311D}"/>
          </ac:spMkLst>
        </pc:spChg>
        <pc:picChg chg="add del mod">
          <ac:chgData name="Amber Schneck" userId="29f80562-beaa-454c-bea8-97c52d836fa5" providerId="ADAL" clId="{0429AC18-1538-4BD4-8CB9-991FDD350474}" dt="2025-11-14T20:57:51.604" v="348" actId="478"/>
          <ac:picMkLst>
            <pc:docMk/>
            <pc:sldMk cId="1670531317" sldId="403"/>
            <ac:picMk id="4" creationId="{A4D7E399-6638-38F1-D1B4-0FBE3FE018DB}"/>
          </ac:picMkLst>
        </pc:picChg>
        <pc:picChg chg="del">
          <ac:chgData name="Amber Schneck" userId="29f80562-beaa-454c-bea8-97c52d836fa5" providerId="ADAL" clId="{0429AC18-1538-4BD4-8CB9-991FDD350474}" dt="2025-11-14T20:43:19.800" v="226" actId="478"/>
          <ac:picMkLst>
            <pc:docMk/>
            <pc:sldMk cId="1670531317" sldId="403"/>
            <ac:picMk id="5" creationId="{FD867A06-FE8D-6C94-4AFD-D88EB5E75A78}"/>
          </ac:picMkLst>
        </pc:picChg>
        <pc:picChg chg="add mod">
          <ac:chgData name="Amber Schneck" userId="29f80562-beaa-454c-bea8-97c52d836fa5" providerId="ADAL" clId="{0429AC18-1538-4BD4-8CB9-991FDD350474}" dt="2025-11-14T20:58:06.780" v="353" actId="1076"/>
          <ac:picMkLst>
            <pc:docMk/>
            <pc:sldMk cId="1670531317" sldId="403"/>
            <ac:picMk id="8" creationId="{477B827C-1A2B-A125-DECD-1C986BCDAB6C}"/>
          </ac:picMkLst>
        </pc:picChg>
        <pc:picChg chg="del">
          <ac:chgData name="Amber Schneck" userId="29f80562-beaa-454c-bea8-97c52d836fa5" providerId="ADAL" clId="{0429AC18-1538-4BD4-8CB9-991FDD350474}" dt="2025-11-14T20:43:21.350" v="227" actId="478"/>
          <ac:picMkLst>
            <pc:docMk/>
            <pc:sldMk cId="1670531317" sldId="403"/>
            <ac:picMk id="2050" creationId="{6695B4C7-4FDE-4FB5-8EFC-9A4A8ED3F0C2}"/>
          </ac:picMkLst>
        </pc:picChg>
      </pc:sldChg>
      <pc:sldChg chg="addSp delSp modSp mod">
        <pc:chgData name="Amber Schneck" userId="29f80562-beaa-454c-bea8-97c52d836fa5" providerId="ADAL" clId="{0429AC18-1538-4BD4-8CB9-991FDD350474}" dt="2025-11-14T20:54:27.051" v="345" actId="14100"/>
        <pc:sldMkLst>
          <pc:docMk/>
          <pc:sldMk cId="2109446015" sldId="404"/>
        </pc:sldMkLst>
        <pc:spChg chg="mod">
          <ac:chgData name="Amber Schneck" userId="29f80562-beaa-454c-bea8-97c52d836fa5" providerId="ADAL" clId="{0429AC18-1538-4BD4-8CB9-991FDD350474}" dt="2025-11-14T20:54:27.051" v="345" actId="14100"/>
          <ac:spMkLst>
            <pc:docMk/>
            <pc:sldMk cId="2109446015" sldId="404"/>
            <ac:spMk id="1028" creationId="{78ECADAF-767E-4B75-A1DE-F36708508589}"/>
          </ac:spMkLst>
        </pc:spChg>
        <pc:picChg chg="add del mod">
          <ac:chgData name="Amber Schneck" userId="29f80562-beaa-454c-bea8-97c52d836fa5" providerId="ADAL" clId="{0429AC18-1538-4BD4-8CB9-991FDD350474}" dt="2025-11-14T20:53:22.568" v="335" actId="478"/>
          <ac:picMkLst>
            <pc:docMk/>
            <pc:sldMk cId="2109446015" sldId="404"/>
            <ac:picMk id="4" creationId="{39474EB3-34FA-8C67-47A7-9492EB0CD782}"/>
          </ac:picMkLst>
        </pc:picChg>
        <pc:picChg chg="del">
          <ac:chgData name="Amber Schneck" userId="29f80562-beaa-454c-bea8-97c52d836fa5" providerId="ADAL" clId="{0429AC18-1538-4BD4-8CB9-991FDD350474}" dt="2025-11-14T20:53:05.767" v="330" actId="478"/>
          <ac:picMkLst>
            <pc:docMk/>
            <pc:sldMk cId="2109446015" sldId="404"/>
            <ac:picMk id="5" creationId="{0250A2CE-CD66-DD7A-19DB-8FA745B7510A}"/>
          </ac:picMkLst>
        </pc:picChg>
        <pc:picChg chg="add del mod">
          <ac:chgData name="Amber Schneck" userId="29f80562-beaa-454c-bea8-97c52d836fa5" providerId="ADAL" clId="{0429AC18-1538-4BD4-8CB9-991FDD350474}" dt="2025-11-14T20:53:54.032" v="339" actId="478"/>
          <ac:picMkLst>
            <pc:docMk/>
            <pc:sldMk cId="2109446015" sldId="404"/>
            <ac:picMk id="7" creationId="{8A1E2F3D-9370-F5FE-B0EA-50E8EF06E321}"/>
          </ac:picMkLst>
        </pc:picChg>
        <pc:picChg chg="add mod">
          <ac:chgData name="Amber Schneck" userId="29f80562-beaa-454c-bea8-97c52d836fa5" providerId="ADAL" clId="{0429AC18-1538-4BD4-8CB9-991FDD350474}" dt="2025-11-14T20:54:19.381" v="344" actId="1076"/>
          <ac:picMkLst>
            <pc:docMk/>
            <pc:sldMk cId="2109446015" sldId="404"/>
            <ac:picMk id="9" creationId="{C43DA9A6-0818-52F9-2742-09E0003F5E55}"/>
          </ac:picMkLst>
        </pc:picChg>
      </pc:sldChg>
      <pc:sldChg chg="addSp delSp modSp mod">
        <pc:chgData name="Amber Schneck" userId="29f80562-beaa-454c-bea8-97c52d836fa5" providerId="ADAL" clId="{0429AC18-1538-4BD4-8CB9-991FDD350474}" dt="2025-11-14T21:07:25.249" v="543" actId="1076"/>
        <pc:sldMkLst>
          <pc:docMk/>
          <pc:sldMk cId="2485802140" sldId="406"/>
        </pc:sldMkLst>
        <pc:spChg chg="mod">
          <ac:chgData name="Amber Schneck" userId="29f80562-beaa-454c-bea8-97c52d836fa5" providerId="ADAL" clId="{0429AC18-1538-4BD4-8CB9-991FDD350474}" dt="2025-11-14T21:05:40.841" v="536" actId="20577"/>
          <ac:spMkLst>
            <pc:docMk/>
            <pc:sldMk cId="2485802140" sldId="406"/>
            <ac:spMk id="14" creationId="{780FE3E9-CE67-46B6-9313-D9E5EA919F59}"/>
          </ac:spMkLst>
        </pc:spChg>
        <pc:picChg chg="add del mod">
          <ac:chgData name="Amber Schneck" userId="29f80562-beaa-454c-bea8-97c52d836fa5" providerId="ADAL" clId="{0429AC18-1538-4BD4-8CB9-991FDD350474}" dt="2025-11-14T21:02:00.207" v="375" actId="478"/>
          <ac:picMkLst>
            <pc:docMk/>
            <pc:sldMk cId="2485802140" sldId="406"/>
            <ac:picMk id="4" creationId="{4DBF16D0-6ED5-4B7F-A037-AB41ABA169E2}"/>
          </ac:picMkLst>
        </pc:picChg>
        <pc:picChg chg="add del mod">
          <ac:chgData name="Amber Schneck" userId="29f80562-beaa-454c-bea8-97c52d836fa5" providerId="ADAL" clId="{0429AC18-1538-4BD4-8CB9-991FDD350474}" dt="2025-11-14T21:02:00.661" v="376" actId="478"/>
          <ac:picMkLst>
            <pc:docMk/>
            <pc:sldMk cId="2485802140" sldId="406"/>
            <ac:picMk id="5" creationId="{FF8C2CF6-BDEC-E829-3F15-F63CC2C7D8B4}"/>
          </ac:picMkLst>
        </pc:picChg>
        <pc:picChg chg="del">
          <ac:chgData name="Amber Schneck" userId="29f80562-beaa-454c-bea8-97c52d836fa5" providerId="ADAL" clId="{0429AC18-1538-4BD4-8CB9-991FDD350474}" dt="2025-11-14T21:00:44.065" v="354" actId="478"/>
          <ac:picMkLst>
            <pc:docMk/>
            <pc:sldMk cId="2485802140" sldId="406"/>
            <ac:picMk id="7" creationId="{1538252A-4694-433B-A8B3-1C3396C1761B}"/>
          </ac:picMkLst>
        </pc:picChg>
        <pc:picChg chg="add del mod">
          <ac:chgData name="Amber Schneck" userId="29f80562-beaa-454c-bea8-97c52d836fa5" providerId="ADAL" clId="{0429AC18-1538-4BD4-8CB9-991FDD350474}" dt="2025-11-14T21:04:24.694" v="393" actId="1076"/>
          <ac:picMkLst>
            <pc:docMk/>
            <pc:sldMk cId="2485802140" sldId="406"/>
            <ac:picMk id="8" creationId="{F516F43E-834D-26FB-17E8-6F637C034293}"/>
          </ac:picMkLst>
        </pc:picChg>
        <pc:picChg chg="add del mod">
          <ac:chgData name="Amber Schneck" userId="29f80562-beaa-454c-bea8-97c52d836fa5" providerId="ADAL" clId="{0429AC18-1538-4BD4-8CB9-991FDD350474}" dt="2025-11-14T21:03:45.123" v="387" actId="478"/>
          <ac:picMkLst>
            <pc:docMk/>
            <pc:sldMk cId="2485802140" sldId="406"/>
            <ac:picMk id="10" creationId="{DD662087-754C-070D-80CC-656743077321}"/>
          </ac:picMkLst>
        </pc:picChg>
        <pc:picChg chg="add mod">
          <ac:chgData name="Amber Schneck" userId="29f80562-beaa-454c-bea8-97c52d836fa5" providerId="ADAL" clId="{0429AC18-1538-4BD4-8CB9-991FDD350474}" dt="2025-11-14T21:04:32.394" v="396" actId="1076"/>
          <ac:picMkLst>
            <pc:docMk/>
            <pc:sldMk cId="2485802140" sldId="406"/>
            <ac:picMk id="12" creationId="{5C72CE8B-3B5B-70E2-7699-643FEB63875F}"/>
          </ac:picMkLst>
        </pc:picChg>
        <pc:picChg chg="add del">
          <ac:chgData name="Amber Schneck" userId="29f80562-beaa-454c-bea8-97c52d836fa5" providerId="ADAL" clId="{0429AC18-1538-4BD4-8CB9-991FDD350474}" dt="2025-11-14T21:07:06.479" v="538" actId="478"/>
          <ac:picMkLst>
            <pc:docMk/>
            <pc:sldMk cId="2485802140" sldId="406"/>
            <ac:picMk id="15" creationId="{E7062F1A-ED6F-8B9E-95DA-F5BE6AA6E640}"/>
          </ac:picMkLst>
        </pc:picChg>
        <pc:picChg chg="add mod">
          <ac:chgData name="Amber Schneck" userId="29f80562-beaa-454c-bea8-97c52d836fa5" providerId="ADAL" clId="{0429AC18-1538-4BD4-8CB9-991FDD350474}" dt="2025-11-14T21:07:25.249" v="543" actId="1076"/>
          <ac:picMkLst>
            <pc:docMk/>
            <pc:sldMk cId="2485802140" sldId="406"/>
            <ac:picMk id="17" creationId="{D869ED13-6DF4-8088-C225-39A91F10968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9</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expense report with Hotel expense</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2" name="Content Placeholder 10">
            <a:extLst>
              <a:ext uri="{FF2B5EF4-FFF2-40B4-BE49-F238E27FC236}">
                <a16:creationId xmlns:a16="http://schemas.microsoft.com/office/drawing/2014/main" id="{877EBD91-39CE-6B28-6729-2B9D061CED34}"/>
              </a:ext>
            </a:extLst>
          </p:cNvPr>
          <p:cNvPicPr>
            <a:picLocks noChangeAspect="1"/>
          </p:cNvPicPr>
          <p:nvPr/>
        </p:nvPicPr>
        <p:blipFill>
          <a:blip r:embed="rId3"/>
          <a:stretch>
            <a:fillRect/>
          </a:stretch>
        </p:blipFill>
        <p:spPr bwMode="auto">
          <a:xfrm>
            <a:off x="129396" y="1295400"/>
            <a:ext cx="8960539" cy="4419600"/>
          </a:xfrm>
          <a:prstGeom prst="rect">
            <a:avLst/>
          </a:prstGeom>
          <a:noFill/>
          <a:ln w="9525">
            <a:noFill/>
            <a:miter lim="800000"/>
            <a:headEnd/>
            <a:tailEnd/>
          </a:ln>
        </p:spPr>
      </p:pic>
    </p:spTree>
    <p:extLst>
      <p:ext uri="{BB962C8B-B14F-4D97-AF65-F5344CB8AC3E}">
        <p14:creationId xmlns:p14="http://schemas.microsoft.com/office/powerpoint/2010/main" val="120667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pic>
        <p:nvPicPr>
          <p:cNvPr id="3" name="Picture 2">
            <a:extLst>
              <a:ext uri="{FF2B5EF4-FFF2-40B4-BE49-F238E27FC236}">
                <a16:creationId xmlns:a16="http://schemas.microsoft.com/office/drawing/2014/main" id="{C1E85D3E-A135-4414-B449-ED7697436390}"/>
              </a:ext>
            </a:extLst>
          </p:cNvPr>
          <p:cNvPicPr>
            <a:picLocks noChangeAspect="1"/>
          </p:cNvPicPr>
          <p:nvPr/>
        </p:nvPicPr>
        <p:blipFill>
          <a:blip r:embed="rId2"/>
          <a:stretch>
            <a:fillRect/>
          </a:stretch>
        </p:blipFill>
        <p:spPr>
          <a:xfrm>
            <a:off x="304798" y="1600199"/>
            <a:ext cx="8610599" cy="4287153"/>
          </a:xfrm>
          <a:prstGeom prst="rect">
            <a:avLst/>
          </a:prstGeom>
        </p:spPr>
      </p:pic>
    </p:spTree>
    <p:extLst>
      <p:ext uri="{BB962C8B-B14F-4D97-AF65-F5344CB8AC3E}">
        <p14:creationId xmlns:p14="http://schemas.microsoft.com/office/powerpoint/2010/main" val="74389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C2B1644-E97B-EA78-3CE7-B0995DE7E6B1}"/>
              </a:ext>
            </a:extLst>
          </p:cNvPr>
          <p:cNvSpPr>
            <a:spLocks noGrp="1"/>
          </p:cNvSpPr>
          <p:nvPr>
            <p:ph type="body" idx="1"/>
          </p:nvPr>
        </p:nvSpPr>
        <p:spPr>
          <a:xfrm>
            <a:off x="152399" y="76201"/>
            <a:ext cx="4344990" cy="609600"/>
          </a:xfrm>
        </p:spPr>
        <p:style>
          <a:lnRef idx="0">
            <a:schemeClr val="accent1"/>
          </a:lnRef>
          <a:fillRef idx="3">
            <a:schemeClr val="accent1"/>
          </a:fillRef>
          <a:effectRef idx="3">
            <a:schemeClr val="accent1"/>
          </a:effectRef>
          <a:fontRef idx="minor">
            <a:schemeClr val="lt1"/>
          </a:fontRef>
        </p:style>
        <p:txBody>
          <a:bodyPr/>
          <a:lstStyle/>
          <a:p>
            <a:r>
              <a:rPr lang="en-US" sz="1400" dirty="0"/>
              <a:t>Click on Create from an Approved Request </a:t>
            </a:r>
          </a:p>
        </p:txBody>
      </p:sp>
      <p:sp>
        <p:nvSpPr>
          <p:cNvPr id="38" name="Text Placeholder 4">
            <a:extLst>
              <a:ext uri="{FF2B5EF4-FFF2-40B4-BE49-F238E27FC236}">
                <a16:creationId xmlns:a16="http://schemas.microsoft.com/office/drawing/2014/main" id="{5E7D7AC5-159B-159E-17E6-B83408021C5C}"/>
              </a:ext>
            </a:extLst>
          </p:cNvPr>
          <p:cNvSpPr>
            <a:spLocks noGrp="1"/>
          </p:cNvSpPr>
          <p:nvPr>
            <p:ph type="body" sz="quarter" idx="3"/>
          </p:nvPr>
        </p:nvSpPr>
        <p:spPr>
          <a:xfrm>
            <a:off x="4583503" y="76201"/>
            <a:ext cx="4355203" cy="756225"/>
          </a:xfrm>
        </p:spPr>
        <p:style>
          <a:lnRef idx="0">
            <a:schemeClr val="accent1"/>
          </a:lnRef>
          <a:fillRef idx="3">
            <a:schemeClr val="accent1"/>
          </a:fillRef>
          <a:effectRef idx="3">
            <a:schemeClr val="accent1"/>
          </a:effectRef>
          <a:fontRef idx="minor">
            <a:schemeClr val="lt1"/>
          </a:fontRef>
        </p:style>
        <p:txBody>
          <a:bodyPr/>
          <a:lstStyle/>
          <a:p>
            <a:endParaRPr lang="en-US" sz="1200" dirty="0"/>
          </a:p>
          <a:p>
            <a:endParaRPr lang="en-US" sz="1200" dirty="0"/>
          </a:p>
          <a:p>
            <a:r>
              <a:rPr lang="en-US" sz="1100" dirty="0"/>
              <a:t>Once you click on create from an Approved Request </a:t>
            </a:r>
          </a:p>
          <a:p>
            <a:r>
              <a:rPr lang="en-US" sz="1100" dirty="0"/>
              <a:t> -- Click on the first pop up Create From an Approved Request</a:t>
            </a:r>
          </a:p>
          <a:p>
            <a:r>
              <a:rPr lang="en-US" sz="1100" dirty="0"/>
              <a:t> --Select the Available Request and Create Report</a:t>
            </a:r>
          </a:p>
        </p:txBody>
      </p:sp>
      <p:pic>
        <p:nvPicPr>
          <p:cNvPr id="9" name="Picture 8">
            <a:extLst>
              <a:ext uri="{FF2B5EF4-FFF2-40B4-BE49-F238E27FC236}">
                <a16:creationId xmlns:a16="http://schemas.microsoft.com/office/drawing/2014/main" id="{95FE82E8-86EC-7B2B-0049-25D804819267}"/>
              </a:ext>
            </a:extLst>
          </p:cNvPr>
          <p:cNvPicPr>
            <a:picLocks noChangeAspect="1"/>
          </p:cNvPicPr>
          <p:nvPr/>
        </p:nvPicPr>
        <p:blipFill>
          <a:blip r:embed="rId2"/>
          <a:stretch>
            <a:fillRect/>
          </a:stretch>
        </p:blipFill>
        <p:spPr>
          <a:xfrm>
            <a:off x="137653" y="914400"/>
            <a:ext cx="4359735" cy="4762881"/>
          </a:xfrm>
          <a:prstGeom prst="rect">
            <a:avLst/>
          </a:prstGeom>
        </p:spPr>
      </p:pic>
      <p:pic>
        <p:nvPicPr>
          <p:cNvPr id="12" name="Picture 11">
            <a:extLst>
              <a:ext uri="{FF2B5EF4-FFF2-40B4-BE49-F238E27FC236}">
                <a16:creationId xmlns:a16="http://schemas.microsoft.com/office/drawing/2014/main" id="{3A1F10A7-304B-F809-F953-029B6605CC6D}"/>
              </a:ext>
            </a:extLst>
          </p:cNvPr>
          <p:cNvPicPr>
            <a:picLocks noChangeAspect="1"/>
          </p:cNvPicPr>
          <p:nvPr/>
        </p:nvPicPr>
        <p:blipFill>
          <a:blip r:embed="rId3"/>
          <a:stretch>
            <a:fillRect/>
          </a:stretch>
        </p:blipFill>
        <p:spPr>
          <a:xfrm>
            <a:off x="4619624" y="1143000"/>
            <a:ext cx="4276190" cy="1723810"/>
          </a:xfrm>
          <a:prstGeom prst="rect">
            <a:avLst/>
          </a:prstGeom>
        </p:spPr>
      </p:pic>
      <p:pic>
        <p:nvPicPr>
          <p:cNvPr id="14" name="Picture 13">
            <a:extLst>
              <a:ext uri="{FF2B5EF4-FFF2-40B4-BE49-F238E27FC236}">
                <a16:creationId xmlns:a16="http://schemas.microsoft.com/office/drawing/2014/main" id="{A6148FD8-361A-DB25-4F31-7D71102CD536}"/>
              </a:ext>
            </a:extLst>
          </p:cNvPr>
          <p:cNvPicPr>
            <a:picLocks noChangeAspect="1"/>
          </p:cNvPicPr>
          <p:nvPr/>
        </p:nvPicPr>
        <p:blipFill>
          <a:blip r:embed="rId4"/>
          <a:stretch>
            <a:fillRect/>
          </a:stretch>
        </p:blipFill>
        <p:spPr>
          <a:xfrm>
            <a:off x="4619624" y="3445683"/>
            <a:ext cx="4276190" cy="1498089"/>
          </a:xfrm>
          <a:prstGeom prst="rect">
            <a:avLst/>
          </a:prstGeom>
        </p:spPr>
      </p:pic>
    </p:spTree>
    <p:extLst>
      <p:ext uri="{BB962C8B-B14F-4D97-AF65-F5344CB8AC3E}">
        <p14:creationId xmlns:p14="http://schemas.microsoft.com/office/powerpoint/2010/main" val="11939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FDD0-03DA-48F2-A3D3-9BD3BAB277C6}"/>
              </a:ext>
            </a:extLst>
          </p:cNvPr>
          <p:cNvSpPr>
            <a:spLocks noGrp="1"/>
          </p:cNvSpPr>
          <p:nvPr>
            <p:ph type="title"/>
          </p:nvPr>
        </p:nvSpPr>
        <p:spPr>
          <a:xfrm>
            <a:off x="457200" y="194094"/>
            <a:ext cx="8534400" cy="948906"/>
          </a:xfrm>
          <a:ln>
            <a:solidFill>
              <a:srgbClr val="FF0000"/>
            </a:solidFill>
          </a:ln>
        </p:spPr>
        <p:txBody>
          <a:bodyPr wrap="square" anchor="ctr">
            <a:normAutofit/>
          </a:bodyPr>
          <a:lstStyle/>
          <a:p>
            <a:pPr algn="l">
              <a:lnSpc>
                <a:spcPct val="90000"/>
              </a:lnSpc>
            </a:pPr>
            <a:r>
              <a:rPr lang="en-US" sz="1500" b="0" dirty="0">
                <a:effectLst>
                  <a:outerShdw blurRad="38100" dist="38100" dir="2700000" algn="tl">
                    <a:srgbClr val="000000">
                      <a:alpha val="43137"/>
                    </a:srgbClr>
                  </a:outerShdw>
                </a:effectLst>
              </a:rPr>
              <a:t>To add the Hotel expense, click on Add Expense &gt; Manually Create Expense &gt; Hotel-Domestic.</a:t>
            </a:r>
            <a:br>
              <a:rPr lang="en-US" sz="1500" b="0" dirty="0">
                <a:effectLst>
                  <a:outerShdw blurRad="38100" dist="38100" dir="2700000" algn="tl">
                    <a:srgbClr val="000000">
                      <a:alpha val="43137"/>
                    </a:srgbClr>
                  </a:outerShdw>
                </a:effectLst>
              </a:rPr>
            </a:br>
            <a:r>
              <a:rPr lang="en-US" sz="1500" b="0" dirty="0">
                <a:effectLst>
                  <a:outerShdw blurRad="38100" dist="38100" dir="2700000" algn="tl">
                    <a:srgbClr val="000000">
                      <a:alpha val="43137"/>
                    </a:srgbClr>
                  </a:outerShdw>
                </a:effectLst>
              </a:rPr>
              <a:t>For hotel expenses out of the country, select Hotel-International.</a:t>
            </a:r>
            <a:br>
              <a:rPr lang="en-US" sz="1500" b="0" dirty="0">
                <a:effectLst>
                  <a:outerShdw blurRad="38100" dist="38100" dir="2700000" algn="tl">
                    <a:srgbClr val="000000">
                      <a:alpha val="43137"/>
                    </a:srgbClr>
                  </a:outerShdw>
                </a:effectLst>
              </a:rPr>
            </a:br>
            <a:r>
              <a:rPr lang="en-US" sz="1500" b="0" dirty="0">
                <a:effectLst>
                  <a:outerShdw blurRad="38100" dist="38100" dir="2700000" algn="tl">
                    <a:srgbClr val="000000">
                      <a:alpha val="43137"/>
                    </a:srgbClr>
                  </a:outerShdw>
                </a:effectLst>
              </a:rPr>
              <a:t>For hotel expenses that involve a group of students, select Hotel – Group.</a:t>
            </a:r>
            <a:br>
              <a:rPr lang="en-US" sz="1500" b="0" dirty="0">
                <a:effectLst>
                  <a:outerShdw blurRad="38100" dist="38100" dir="2700000" algn="tl">
                    <a:srgbClr val="000000">
                      <a:alpha val="43137"/>
                    </a:srgbClr>
                  </a:outerShdw>
                </a:effectLst>
              </a:rPr>
            </a:br>
            <a:r>
              <a:rPr lang="en-US" sz="1500" b="0" dirty="0">
                <a:effectLst>
                  <a:outerShdw blurRad="38100" dist="38100" dir="2700000" algn="tl">
                    <a:srgbClr val="000000">
                      <a:alpha val="43137"/>
                    </a:srgbClr>
                  </a:outerShdw>
                </a:effectLst>
              </a:rPr>
              <a:t>For any other accommodation, like Airbnb, select Hotel - Other Accommodation.</a:t>
            </a:r>
          </a:p>
        </p:txBody>
      </p:sp>
      <p:pic>
        <p:nvPicPr>
          <p:cNvPr id="9" name="Picture 8">
            <a:extLst>
              <a:ext uri="{FF2B5EF4-FFF2-40B4-BE49-F238E27FC236}">
                <a16:creationId xmlns:a16="http://schemas.microsoft.com/office/drawing/2014/main" id="{40C36FAF-AE34-F502-634D-B3FD8BB9B138}"/>
              </a:ext>
            </a:extLst>
          </p:cNvPr>
          <p:cNvPicPr>
            <a:picLocks noChangeAspect="1"/>
          </p:cNvPicPr>
          <p:nvPr/>
        </p:nvPicPr>
        <p:blipFill>
          <a:blip r:embed="rId2"/>
          <a:stretch>
            <a:fillRect/>
          </a:stretch>
        </p:blipFill>
        <p:spPr>
          <a:xfrm>
            <a:off x="457200" y="1295400"/>
            <a:ext cx="8534400" cy="4582466"/>
          </a:xfrm>
          <a:prstGeom prst="rect">
            <a:avLst/>
          </a:prstGeom>
        </p:spPr>
      </p:pic>
    </p:spTree>
    <p:extLst>
      <p:ext uri="{BB962C8B-B14F-4D97-AF65-F5344CB8AC3E}">
        <p14:creationId xmlns:p14="http://schemas.microsoft.com/office/powerpoint/2010/main" val="100487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6B39-CCC8-4966-A724-59DE1FE3CFEF}"/>
              </a:ext>
            </a:extLst>
          </p:cNvPr>
          <p:cNvSpPr>
            <a:spLocks noGrp="1"/>
          </p:cNvSpPr>
          <p:nvPr>
            <p:ph type="title"/>
          </p:nvPr>
        </p:nvSpPr>
        <p:spPr>
          <a:xfrm>
            <a:off x="114300" y="76200"/>
            <a:ext cx="8915400" cy="914400"/>
          </a:xfrm>
          <a:ln>
            <a:solidFill>
              <a:srgbClr val="FF0000"/>
            </a:solidFill>
          </a:ln>
        </p:spPr>
        <p:txBody>
          <a:bodyPr wrap="square" anchor="ctr">
            <a:normAutofit/>
          </a:bodyPr>
          <a:lstStyle/>
          <a:p>
            <a:pPr algn="l">
              <a:lnSpc>
                <a:spcPct val="90000"/>
              </a:lnSpc>
            </a:pPr>
            <a:r>
              <a:rPr lang="en-US" sz="2000" b="0" dirty="0">
                <a:effectLst>
                  <a:outerShdw blurRad="38100" dist="38100" dir="2700000" algn="tl">
                    <a:srgbClr val="000000">
                      <a:alpha val="43137"/>
                    </a:srgbClr>
                  </a:outerShdw>
                </a:effectLst>
              </a:rPr>
              <a:t>Add the Date Range (Check-in date and Check-out date), Transaction Date, Business Purpose, Report/trip Type, Vendor Name, Lodging Location, Payment Type, and Amount. Once all that is entered, Save Expense. </a:t>
            </a:r>
          </a:p>
        </p:txBody>
      </p:sp>
      <p:sp>
        <p:nvSpPr>
          <p:cNvPr id="7" name="Content Placeholder 6">
            <a:extLst>
              <a:ext uri="{FF2B5EF4-FFF2-40B4-BE49-F238E27FC236}">
                <a16:creationId xmlns:a16="http://schemas.microsoft.com/office/drawing/2014/main" id="{87CE4F7A-4140-AF50-E2B1-7F2AA3B5311D}"/>
              </a:ext>
            </a:extLst>
          </p:cNvPr>
          <p:cNvSpPr>
            <a:spLocks noGrp="1"/>
          </p:cNvSpPr>
          <p:nvPr>
            <p:ph sz="half" idx="2"/>
          </p:nvPr>
        </p:nvSpPr>
        <p:spPr>
          <a:xfrm>
            <a:off x="114300" y="1010009"/>
            <a:ext cx="8915400" cy="1637582"/>
          </a:xfrm>
        </p:spPr>
        <p:txBody>
          <a:bodyPr/>
          <a:lstStyle/>
          <a:p>
            <a:r>
              <a:rPr lang="en-US" sz="1400" dirty="0"/>
              <a:t>Once the expense is saved, an alert will come up to itemize the expense</a:t>
            </a:r>
          </a:p>
          <a:p>
            <a:r>
              <a:rPr lang="en-US" sz="1400" dirty="0"/>
              <a:t>Click on “Yes” to proceed</a:t>
            </a:r>
          </a:p>
        </p:txBody>
      </p:sp>
      <p:pic>
        <p:nvPicPr>
          <p:cNvPr id="8" name="Picture 7">
            <a:extLst>
              <a:ext uri="{FF2B5EF4-FFF2-40B4-BE49-F238E27FC236}">
                <a16:creationId xmlns:a16="http://schemas.microsoft.com/office/drawing/2014/main" id="{477B827C-1A2B-A125-DECD-1C986BCDAB6C}"/>
              </a:ext>
            </a:extLst>
          </p:cNvPr>
          <p:cNvPicPr>
            <a:picLocks noChangeAspect="1"/>
          </p:cNvPicPr>
          <p:nvPr/>
        </p:nvPicPr>
        <p:blipFill>
          <a:blip r:embed="rId2"/>
          <a:stretch>
            <a:fillRect/>
          </a:stretch>
        </p:blipFill>
        <p:spPr>
          <a:xfrm>
            <a:off x="533400" y="1752600"/>
            <a:ext cx="7848600" cy="4547742"/>
          </a:xfrm>
          <a:prstGeom prst="rect">
            <a:avLst/>
          </a:prstGeom>
        </p:spPr>
      </p:pic>
    </p:spTree>
    <p:extLst>
      <p:ext uri="{BB962C8B-B14F-4D97-AF65-F5344CB8AC3E}">
        <p14:creationId xmlns:p14="http://schemas.microsoft.com/office/powerpoint/2010/main" val="167053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FB8C-152B-4562-9027-D89221206659}"/>
              </a:ext>
            </a:extLst>
          </p:cNvPr>
          <p:cNvSpPr>
            <a:spLocks noGrp="1"/>
          </p:cNvSpPr>
          <p:nvPr>
            <p:ph type="title"/>
          </p:nvPr>
        </p:nvSpPr>
        <p:spPr>
          <a:xfrm>
            <a:off x="304800" y="228600"/>
            <a:ext cx="8458200" cy="990600"/>
          </a:xfrm>
          <a:ln>
            <a:solidFill>
              <a:srgbClr val="FF0000"/>
            </a:solidFill>
          </a:ln>
        </p:spPr>
        <p:txBody>
          <a:bodyPr wrap="square" anchor="ctr">
            <a:normAutofit/>
          </a:bodyPr>
          <a:lstStyle/>
          <a:p>
            <a:r>
              <a:rPr lang="en-US" dirty="0">
                <a:effectLst>
                  <a:outerShdw blurRad="38100" dist="38100" dir="2700000" algn="tl">
                    <a:srgbClr val="000000">
                      <a:alpha val="43137"/>
                    </a:srgbClr>
                  </a:outerShdw>
                </a:effectLst>
              </a:rPr>
              <a:t>Adding Itemizations for hotel expense </a:t>
            </a:r>
          </a:p>
        </p:txBody>
      </p:sp>
      <p:sp>
        <p:nvSpPr>
          <p:cNvPr id="1028" name="Text Placeholder 3">
            <a:extLst>
              <a:ext uri="{FF2B5EF4-FFF2-40B4-BE49-F238E27FC236}">
                <a16:creationId xmlns:a16="http://schemas.microsoft.com/office/drawing/2014/main" id="{78ECADAF-767E-4B75-A1DE-F36708508589}"/>
              </a:ext>
            </a:extLst>
          </p:cNvPr>
          <p:cNvSpPr>
            <a:spLocks noGrp="1"/>
          </p:cNvSpPr>
          <p:nvPr>
            <p:ph sz="half" idx="2"/>
          </p:nvPr>
        </p:nvSpPr>
        <p:spPr>
          <a:xfrm>
            <a:off x="5257800" y="1371600"/>
            <a:ext cx="3657600" cy="4495800"/>
          </a:xfrm>
        </p:spPr>
        <p:txBody>
          <a:bodyPr wrap="square" anchor="t">
            <a:normAutofit/>
          </a:bodyPr>
          <a:lstStyle/>
          <a:p>
            <a:pPr marL="285750" indent="-285750">
              <a:lnSpc>
                <a:spcPct val="130000"/>
              </a:lnSpc>
              <a:buFont typeface="Wingdings" panose="05000000000000000000" pitchFamily="2" charset="2"/>
              <a:buChar char="q"/>
            </a:pPr>
            <a:r>
              <a:rPr lang="en-GB" sz="2000" dirty="0"/>
              <a:t>If the nightly rates are consistent, select </a:t>
            </a:r>
            <a:r>
              <a:rPr lang="en-GB" sz="2000" b="1" dirty="0"/>
              <a:t>“Same daily amount”</a:t>
            </a:r>
            <a:r>
              <a:rPr lang="en-GB" sz="2000" dirty="0"/>
              <a:t> from the dropdown. If the rates vary by night, select </a:t>
            </a:r>
            <a:r>
              <a:rPr lang="en-GB" sz="2000" b="1" dirty="0"/>
              <a:t>“Different daily amount.”</a:t>
            </a:r>
          </a:p>
          <a:p>
            <a:pPr marL="285750" indent="-285750">
              <a:lnSpc>
                <a:spcPct val="130000"/>
              </a:lnSpc>
              <a:buFont typeface="Wingdings" panose="05000000000000000000" pitchFamily="2" charset="2"/>
              <a:buChar char="q"/>
            </a:pPr>
            <a:r>
              <a:rPr lang="en-US" sz="2000" dirty="0"/>
              <a:t>Enter the Room Rate (per night) and Room Tax (per night)</a:t>
            </a:r>
          </a:p>
          <a:p>
            <a:pPr marL="285750" indent="-285750">
              <a:lnSpc>
                <a:spcPct val="130000"/>
              </a:lnSpc>
              <a:buFont typeface="Wingdings" panose="05000000000000000000" pitchFamily="2" charset="2"/>
              <a:buChar char="q"/>
            </a:pPr>
            <a:r>
              <a:rPr lang="en-US" sz="2000" dirty="0"/>
              <a:t>Save Itemization</a:t>
            </a:r>
          </a:p>
          <a:p>
            <a:pPr marL="285750" indent="-285750">
              <a:lnSpc>
                <a:spcPct val="130000"/>
              </a:lnSpc>
              <a:buFont typeface="Wingdings" panose="05000000000000000000" pitchFamily="2" charset="2"/>
              <a:buChar char="q"/>
            </a:pPr>
            <a:endParaRPr lang="en-US" sz="2000" dirty="0"/>
          </a:p>
        </p:txBody>
      </p:sp>
      <p:pic>
        <p:nvPicPr>
          <p:cNvPr id="9" name="Picture 8">
            <a:extLst>
              <a:ext uri="{FF2B5EF4-FFF2-40B4-BE49-F238E27FC236}">
                <a16:creationId xmlns:a16="http://schemas.microsoft.com/office/drawing/2014/main" id="{C43DA9A6-0818-52F9-2742-09E0003F5E55}"/>
              </a:ext>
            </a:extLst>
          </p:cNvPr>
          <p:cNvPicPr>
            <a:picLocks noChangeAspect="1"/>
          </p:cNvPicPr>
          <p:nvPr/>
        </p:nvPicPr>
        <p:blipFill>
          <a:blip r:embed="rId2"/>
          <a:stretch>
            <a:fillRect/>
          </a:stretch>
        </p:blipFill>
        <p:spPr>
          <a:xfrm>
            <a:off x="304800" y="1511519"/>
            <a:ext cx="4890516" cy="4215962"/>
          </a:xfrm>
          <a:prstGeom prst="rect">
            <a:avLst/>
          </a:prstGeom>
        </p:spPr>
      </p:pic>
    </p:spTree>
    <p:extLst>
      <p:ext uri="{BB962C8B-B14F-4D97-AF65-F5344CB8AC3E}">
        <p14:creationId xmlns:p14="http://schemas.microsoft.com/office/powerpoint/2010/main" val="210944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6B39-CCC8-4966-A724-59DE1FE3CFEF}"/>
              </a:ext>
            </a:extLst>
          </p:cNvPr>
          <p:cNvSpPr>
            <a:spLocks noGrp="1"/>
          </p:cNvSpPr>
          <p:nvPr>
            <p:ph type="title"/>
          </p:nvPr>
        </p:nvSpPr>
        <p:spPr>
          <a:xfrm>
            <a:off x="114300" y="76200"/>
            <a:ext cx="8915400" cy="990600"/>
          </a:xfrm>
          <a:ln>
            <a:solidFill>
              <a:schemeClr val="bg1"/>
            </a:solidFill>
          </a:ln>
        </p:spPr>
        <p:txBody>
          <a:bodyPr wrap="square" anchor="ctr">
            <a:normAutofit/>
          </a:bodyPr>
          <a:lstStyle/>
          <a:p>
            <a:pPr>
              <a:lnSpc>
                <a:spcPct val="90000"/>
              </a:lnSpc>
            </a:pPr>
            <a:r>
              <a:rPr lang="en-US" sz="2800" dirty="0">
                <a:effectLst>
                  <a:outerShdw blurRad="38100" dist="38100" dir="2700000" algn="tl">
                    <a:srgbClr val="000000">
                      <a:alpha val="43137"/>
                    </a:srgbClr>
                  </a:outerShdw>
                </a:effectLst>
              </a:rPr>
              <a:t>Attaching Receipts</a:t>
            </a:r>
            <a:endParaRPr lang="en-US" sz="2800" b="0" dirty="0">
              <a:effectLst>
                <a:outerShdw blurRad="38100" dist="38100" dir="2700000" algn="tl">
                  <a:srgbClr val="000000">
                    <a:alpha val="43137"/>
                  </a:srgbClr>
                </a:outerShdw>
              </a:effectLst>
            </a:endParaRPr>
          </a:p>
        </p:txBody>
      </p:sp>
      <p:sp>
        <p:nvSpPr>
          <p:cNvPr id="14" name="Content Placeholder 3">
            <a:extLst>
              <a:ext uri="{FF2B5EF4-FFF2-40B4-BE49-F238E27FC236}">
                <a16:creationId xmlns:a16="http://schemas.microsoft.com/office/drawing/2014/main" id="{780FE3E9-CE67-46B6-9313-D9E5EA919F59}"/>
              </a:ext>
            </a:extLst>
          </p:cNvPr>
          <p:cNvSpPr>
            <a:spLocks noGrp="1"/>
          </p:cNvSpPr>
          <p:nvPr>
            <p:ph sz="half" idx="2"/>
          </p:nvPr>
        </p:nvSpPr>
        <p:spPr>
          <a:xfrm>
            <a:off x="381000" y="934117"/>
            <a:ext cx="5742713" cy="1295400"/>
          </a:xfrm>
          <a:ln>
            <a:solidFill>
              <a:srgbClr val="FF0000"/>
            </a:solidFill>
          </a:ln>
        </p:spPr>
        <p:txBody>
          <a:bodyPr/>
          <a:lstStyle/>
          <a:p>
            <a:pPr>
              <a:buFont typeface="Wingdings" panose="05000000000000000000" pitchFamily="2" charset="2"/>
              <a:buChar char="q"/>
            </a:pPr>
            <a:r>
              <a:rPr lang="en-US" sz="1100" dirty="0"/>
              <a:t>Once the itemizations are saved, click on Attach Receipt Image</a:t>
            </a:r>
          </a:p>
          <a:p>
            <a:pPr>
              <a:buFont typeface="Wingdings" panose="05000000000000000000" pitchFamily="2" charset="2"/>
              <a:buChar char="q"/>
            </a:pPr>
            <a:r>
              <a:rPr lang="en-US" sz="1100" dirty="0"/>
              <a:t>The receipt can be uploaded from the receipt library (Attach icon), or, from the folder where the receipt is saved (Upload New Receipt)</a:t>
            </a:r>
          </a:p>
          <a:p>
            <a:pPr>
              <a:buFont typeface="Wingdings" panose="05000000000000000000" pitchFamily="2" charset="2"/>
              <a:buChar char="q"/>
            </a:pPr>
            <a:r>
              <a:rPr lang="en-US" sz="1100" dirty="0"/>
              <a:t>Attach receipt and any other supporting documentation and Save expense</a:t>
            </a:r>
          </a:p>
        </p:txBody>
      </p:sp>
      <p:pic>
        <p:nvPicPr>
          <p:cNvPr id="8" name="Picture 7">
            <a:extLst>
              <a:ext uri="{FF2B5EF4-FFF2-40B4-BE49-F238E27FC236}">
                <a16:creationId xmlns:a16="http://schemas.microsoft.com/office/drawing/2014/main" id="{F516F43E-834D-26FB-17E8-6F637C034293}"/>
              </a:ext>
            </a:extLst>
          </p:cNvPr>
          <p:cNvPicPr>
            <a:picLocks noChangeAspect="1"/>
          </p:cNvPicPr>
          <p:nvPr/>
        </p:nvPicPr>
        <p:blipFill>
          <a:blip r:embed="rId2"/>
          <a:stretch>
            <a:fillRect/>
          </a:stretch>
        </p:blipFill>
        <p:spPr>
          <a:xfrm>
            <a:off x="114300" y="2286000"/>
            <a:ext cx="7581402" cy="3733800"/>
          </a:xfrm>
          <a:prstGeom prst="rect">
            <a:avLst/>
          </a:prstGeom>
        </p:spPr>
      </p:pic>
      <p:pic>
        <p:nvPicPr>
          <p:cNvPr id="12" name="Picture 11">
            <a:extLst>
              <a:ext uri="{FF2B5EF4-FFF2-40B4-BE49-F238E27FC236}">
                <a16:creationId xmlns:a16="http://schemas.microsoft.com/office/drawing/2014/main" id="{5C72CE8B-3B5B-70E2-7699-643FEB63875F}"/>
              </a:ext>
            </a:extLst>
          </p:cNvPr>
          <p:cNvPicPr>
            <a:picLocks noChangeAspect="1"/>
          </p:cNvPicPr>
          <p:nvPr/>
        </p:nvPicPr>
        <p:blipFill>
          <a:blip r:embed="rId3"/>
          <a:stretch>
            <a:fillRect/>
          </a:stretch>
        </p:blipFill>
        <p:spPr>
          <a:xfrm>
            <a:off x="6233700" y="152400"/>
            <a:ext cx="2905987" cy="3824545"/>
          </a:xfrm>
          <a:prstGeom prst="rect">
            <a:avLst/>
          </a:prstGeom>
        </p:spPr>
      </p:pic>
      <p:pic>
        <p:nvPicPr>
          <p:cNvPr id="17" name="Picture 16">
            <a:extLst>
              <a:ext uri="{FF2B5EF4-FFF2-40B4-BE49-F238E27FC236}">
                <a16:creationId xmlns:a16="http://schemas.microsoft.com/office/drawing/2014/main" id="{D869ED13-6DF4-8088-C225-39A91F10968E}"/>
              </a:ext>
            </a:extLst>
          </p:cNvPr>
          <p:cNvPicPr>
            <a:picLocks noChangeAspect="1"/>
          </p:cNvPicPr>
          <p:nvPr/>
        </p:nvPicPr>
        <p:blipFill>
          <a:blip r:embed="rId4"/>
          <a:stretch>
            <a:fillRect/>
          </a:stretch>
        </p:blipFill>
        <p:spPr>
          <a:xfrm>
            <a:off x="7772400" y="4267200"/>
            <a:ext cx="876542" cy="561886"/>
          </a:xfrm>
          <a:prstGeom prst="rect">
            <a:avLst/>
          </a:prstGeom>
        </p:spPr>
      </p:pic>
    </p:spTree>
    <p:extLst>
      <p:ext uri="{BB962C8B-B14F-4D97-AF65-F5344CB8AC3E}">
        <p14:creationId xmlns:p14="http://schemas.microsoft.com/office/powerpoint/2010/main" val="248580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a:r>
            <a:r>
              <a:rPr lang="en-US" dirty="0">
                <a:solidFill>
                  <a:srgbClr val="FF0000"/>
                </a:solidFill>
                <a:effectLst>
                  <a:outerShdw blurRad="38100" dist="38100" dir="2700000" algn="tl">
                    <a:srgbClr val="000000">
                      <a:alpha val="43137"/>
                    </a:srgbClr>
                  </a:outerShdw>
                </a:effectLst>
                <a:latin typeface="Arial"/>
                <a:cs typeface="Arial"/>
                <a:hlinkClick r:id="rId3"/>
              </a:rPr>
              <a:t>travel@csusb.edu</a:t>
            </a:r>
            <a:r>
              <a:rPr lang="en-US" dirty="0">
                <a:solidFill>
                  <a:srgbClr val="FF0000"/>
                </a:solidFill>
                <a:effectLst>
                  <a:outerShdw blurRad="38100" dist="38100" dir="2700000" algn="tl">
                    <a:srgbClr val="000000">
                      <a:alpha val="43137"/>
                    </a:srgbClr>
                  </a:outerShdw>
                </a:effectLst>
                <a:latin typeface="Arial"/>
                <a:cs typeface="Arial"/>
              </a:rPr>
              <a:t> at 909-537-5155</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067475241"/>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14066</TotalTime>
  <Words>364</Words>
  <Application>Microsoft Office PowerPoint</Application>
  <PresentationFormat>On-screen Show (4:3)</PresentationFormat>
  <Paragraphs>25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Webdings</vt:lpstr>
      <vt:lpstr>Wingdings</vt:lpstr>
      <vt:lpstr>Blank Presentation</vt:lpstr>
      <vt:lpstr>Create a domestic expense report with Hotel expense </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PowerPoint Presentation</vt:lpstr>
      <vt:lpstr>To add the Hotel expense, click on Add Expense &gt; Manually Create Expense &gt; Hotel-Domestic. For hotel expenses out of the country, select Hotel-International. For hotel expenses that involve a group of students, select Hotel – Group. For any other accommodation, like Airbnb, select Hotel - Other Accommodation.</vt:lpstr>
      <vt:lpstr>Add the Date Range (Check-in date and Check-out date), Transaction Date, Business Purpose, Report/trip Type, Vendor Name, Lodging Location, Payment Type, and Amount. Once all that is entered, Save Expense. </vt:lpstr>
      <vt:lpstr>Adding Itemizations for hotel expense </vt:lpstr>
      <vt:lpstr>Attaching Receipts</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Amber Schneck</cp:lastModifiedBy>
  <cp:revision>408</cp:revision>
  <cp:lastPrinted>2018-01-23T22:52:57Z</cp:lastPrinted>
  <dcterms:created xsi:type="dcterms:W3CDTF">2014-01-06T17:52:42Z</dcterms:created>
  <dcterms:modified xsi:type="dcterms:W3CDTF">2025-11-14T21:08:02Z</dcterms:modified>
</cp:coreProperties>
</file>