
<file path=[Content_Types].xml><?xml version="1.0" encoding="utf-8"?>
<Types xmlns="http://schemas.openxmlformats.org/package/2006/content-types">
  <Default ContentType="application/x-fontdata" Extension="fntdata"/>
  <Default ContentType="application/xml" Extension="xml"/>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custom-properties+xml" PartName="/docProps/custom.xml"/>
  <Override ContentType="application/vnd.openxmlformats-officedocument.presentationml.slideLayout+xml" PartName="/ppt/slideLayouts/slideLayout3.xml"/>
  <Override ContentType="application/vnd.openxmlformats-officedocument.presentationml.slideLayout+xml" PartName="/ppt/slideLayouts/slideLayout5.xml"/>
  <Override ContentType="application/vnd.openxmlformats-officedocument.presentationml.slideLayout+xml" PartName="/ppt/slideLayouts/slideLayout18.xml"/>
  <Override ContentType="application/vnd.openxmlformats-officedocument.presentationml.slideLayout+xml" PartName="/ppt/slideLayouts/slideLayout11.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7.xml"/>
  <Override ContentType="application/vnd.openxmlformats-officedocument.presentationml.slideLayout+xml" PartName="/ppt/slideLayouts/slideLayout16.xml"/>
  <Override ContentType="application/vnd.openxmlformats-officedocument.presentationml.slideLayout+xml" PartName="/ppt/slideLayouts/slideLayout9.xml"/>
  <Override ContentType="application/vnd.openxmlformats-officedocument.presentationml.slideLayout+xml" PartName="/ppt/slideLayouts/slideLayout4.xml"/>
  <Override ContentType="application/vnd.openxmlformats-officedocument.presentationml.slideLayout+xml" PartName="/ppt/slideLayouts/slideLayout17.xml"/>
  <Override ContentType="application/vnd.openxmlformats-officedocument.presentationml.slideLayout+xml" PartName="/ppt/slideLayouts/slideLayout14.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10.xml"/>
  <Override ContentType="application/vnd.openxmlformats-officedocument.presentationml.slideLayout+xml" PartName="/ppt/slideLayouts/slideLayout15.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custom-properties" Target="docProps/custom.xml"/><Relationship Id="rId2" Type="http://schemas.openxmlformats.org/package/2006/relationships/metadata/core-properties" Target="docProps/core.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48"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Lst>
  <p:sldSz cy="6858000" cx="12192000"/>
  <p:notesSz cx="6858000" cy="9144000"/>
  <p:embeddedFontLst>
    <p:embeddedFont>
      <p:font typeface="Oswald"/>
      <p:regular r:id="rId16"/>
      <p:bold r:id="rId17"/>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A4A3A4"/>
          </p15:clr>
        </p15:guide>
        <p15:guide id="2" pos="3840">
          <p15:clr>
            <a:srgbClr val="A4A3A4"/>
          </p15:clr>
        </p15:guide>
      </p15:sldGuideLst>
    </p:ext>
    <p:ext uri="http://customooxmlschemas.google.com/">
      <go:slidesCustomData xmlns:go="http://customooxmlschemas.google.com/" r:id="rId18" roundtripDataSignature="AMtx7mgiBz0BUpjxcKyixEaA1ssuBGmOqg=="/>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60" orient="horz"/>
        <p:guide pos="3840"/>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font" Target="fonts/Oswald-bold.fntdata"/><Relationship Id="rId16" Type="http://schemas.openxmlformats.org/officeDocument/2006/relationships/font" Target="fonts/Oswald-regular.fntdata"/><Relationship Id="rId5" Type="http://schemas.openxmlformats.org/officeDocument/2006/relationships/notesMaster" Target="notesMasters/notesMaster1.xml"/><Relationship Id="rId6" Type="http://schemas.openxmlformats.org/officeDocument/2006/relationships/slide" Target="slides/slide1.xml"/><Relationship Id="rId18" Type="http://customschemas.google.com/relationships/presentationmetadata" Target="metadata"/><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8788"/>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3884613" y="0"/>
            <a:ext cx="2971800" cy="458788"/>
          </a:xfrm>
          <a:prstGeom prst="rect">
            <a:avLst/>
          </a:prstGeom>
          <a:noFill/>
          <a:ln>
            <a:noFill/>
          </a:ln>
        </p:spPr>
        <p:txBody>
          <a:bodyPr anchorCtr="0" anchor="t" bIns="45700" lIns="91425" spcFirstLastPara="1" rIns="91425" wrap="square" tIns="45700">
            <a:noAutofit/>
          </a:bodyPr>
          <a:lstStyle>
            <a:lvl1pPr lvl="0" marR="0" rtl="0" algn="r">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lvl1pPr indent="-228600" lvl="0" marL="457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indent="-228600" lvl="1" marL="914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2pPr>
            <a:lvl3pPr indent="-228600" lvl="2" marL="1371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3pPr>
            <a:lvl4pPr indent="-228600" lvl="3" marL="1828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4pPr>
            <a:lvl5pPr indent="-228600" lvl="4" marL="22860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5pPr>
            <a:lvl6pPr indent="-228600" lvl="5" marL="2743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6pPr>
            <a:lvl7pPr indent="-228600" lvl="6" marL="3200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7pPr>
            <a:lvl8pPr indent="-228600" lvl="7" marL="3657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8pPr>
            <a:lvl9pPr indent="-228600" lvl="8" marL="4114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685213"/>
            <a:ext cx="2971800" cy="458787"/>
          </a:xfrm>
          <a:prstGeom prst="rect">
            <a:avLst/>
          </a:prstGeom>
          <a:noFill/>
          <a:ln>
            <a:noFill/>
          </a:ln>
        </p:spPr>
        <p:txBody>
          <a:bodyPr anchorCtr="0" anchor="b"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12" name="Shape 312"/>
        <p:cNvGrpSpPr/>
        <p:nvPr/>
      </p:nvGrpSpPr>
      <p:grpSpPr>
        <a:xfrm>
          <a:off x="0" y="0"/>
          <a:ext cx="0" cy="0"/>
          <a:chOff x="0" y="0"/>
          <a:chExt cx="0" cy="0"/>
        </a:xfrm>
      </p:grpSpPr>
      <p:sp>
        <p:nvSpPr>
          <p:cNvPr id="313" name="Google Shape;313;p1: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14" name="Google Shape;314;p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74" name="Shape 374"/>
        <p:cNvGrpSpPr/>
        <p:nvPr/>
      </p:nvGrpSpPr>
      <p:grpSpPr>
        <a:xfrm>
          <a:off x="0" y="0"/>
          <a:ext cx="0" cy="0"/>
          <a:chOff x="0" y="0"/>
          <a:chExt cx="0" cy="0"/>
        </a:xfrm>
      </p:grpSpPr>
      <p:sp>
        <p:nvSpPr>
          <p:cNvPr id="375" name="Google Shape;375;p10: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76" name="Google Shape;376;p1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18" name="Shape 318"/>
        <p:cNvGrpSpPr/>
        <p:nvPr/>
      </p:nvGrpSpPr>
      <p:grpSpPr>
        <a:xfrm>
          <a:off x="0" y="0"/>
          <a:ext cx="0" cy="0"/>
          <a:chOff x="0" y="0"/>
          <a:chExt cx="0" cy="0"/>
        </a:xfrm>
      </p:grpSpPr>
      <p:sp>
        <p:nvSpPr>
          <p:cNvPr id="319" name="Google Shape;319;p2: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20" name="Google Shape;320;p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25" name="Shape 325"/>
        <p:cNvGrpSpPr/>
        <p:nvPr/>
      </p:nvGrpSpPr>
      <p:grpSpPr>
        <a:xfrm>
          <a:off x="0" y="0"/>
          <a:ext cx="0" cy="0"/>
          <a:chOff x="0" y="0"/>
          <a:chExt cx="0" cy="0"/>
        </a:xfrm>
      </p:grpSpPr>
      <p:sp>
        <p:nvSpPr>
          <p:cNvPr id="326" name="Google Shape;326;p3: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27" name="Google Shape;327;p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32" name="Shape 332"/>
        <p:cNvGrpSpPr/>
        <p:nvPr/>
      </p:nvGrpSpPr>
      <p:grpSpPr>
        <a:xfrm>
          <a:off x="0" y="0"/>
          <a:ext cx="0" cy="0"/>
          <a:chOff x="0" y="0"/>
          <a:chExt cx="0" cy="0"/>
        </a:xfrm>
      </p:grpSpPr>
      <p:sp>
        <p:nvSpPr>
          <p:cNvPr id="333" name="Google Shape;333;p4: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34" name="Google Shape;334;p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39" name="Shape 339"/>
        <p:cNvGrpSpPr/>
        <p:nvPr/>
      </p:nvGrpSpPr>
      <p:grpSpPr>
        <a:xfrm>
          <a:off x="0" y="0"/>
          <a:ext cx="0" cy="0"/>
          <a:chOff x="0" y="0"/>
          <a:chExt cx="0" cy="0"/>
        </a:xfrm>
      </p:grpSpPr>
      <p:sp>
        <p:nvSpPr>
          <p:cNvPr id="340" name="Google Shape;340;p5: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41" name="Google Shape;341;p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46" name="Shape 346"/>
        <p:cNvGrpSpPr/>
        <p:nvPr/>
      </p:nvGrpSpPr>
      <p:grpSpPr>
        <a:xfrm>
          <a:off x="0" y="0"/>
          <a:ext cx="0" cy="0"/>
          <a:chOff x="0" y="0"/>
          <a:chExt cx="0" cy="0"/>
        </a:xfrm>
      </p:grpSpPr>
      <p:sp>
        <p:nvSpPr>
          <p:cNvPr id="347" name="Google Shape;347;p6: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48" name="Google Shape;348;p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53" name="Shape 353"/>
        <p:cNvGrpSpPr/>
        <p:nvPr/>
      </p:nvGrpSpPr>
      <p:grpSpPr>
        <a:xfrm>
          <a:off x="0" y="0"/>
          <a:ext cx="0" cy="0"/>
          <a:chOff x="0" y="0"/>
          <a:chExt cx="0" cy="0"/>
        </a:xfrm>
      </p:grpSpPr>
      <p:sp>
        <p:nvSpPr>
          <p:cNvPr id="354" name="Google Shape;354;p7: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55" name="Google Shape;355;p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60" name="Shape 360"/>
        <p:cNvGrpSpPr/>
        <p:nvPr/>
      </p:nvGrpSpPr>
      <p:grpSpPr>
        <a:xfrm>
          <a:off x="0" y="0"/>
          <a:ext cx="0" cy="0"/>
          <a:chOff x="0" y="0"/>
          <a:chExt cx="0" cy="0"/>
        </a:xfrm>
      </p:grpSpPr>
      <p:sp>
        <p:nvSpPr>
          <p:cNvPr id="361" name="Google Shape;361;p8: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62" name="Google Shape;362;p8: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67" name="Shape 367"/>
        <p:cNvGrpSpPr/>
        <p:nvPr/>
      </p:nvGrpSpPr>
      <p:grpSpPr>
        <a:xfrm>
          <a:off x="0" y="0"/>
          <a:ext cx="0" cy="0"/>
          <a:chOff x="0" y="0"/>
          <a:chExt cx="0" cy="0"/>
        </a:xfrm>
      </p:grpSpPr>
      <p:sp>
        <p:nvSpPr>
          <p:cNvPr id="368" name="Google Shape;368;p9: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69" name="Google Shape;369;p9: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27" name="Shape 27"/>
        <p:cNvGrpSpPr/>
        <p:nvPr/>
      </p:nvGrpSpPr>
      <p:grpSpPr>
        <a:xfrm>
          <a:off x="0" y="0"/>
          <a:ext cx="0" cy="0"/>
          <a:chOff x="0" y="0"/>
          <a:chExt cx="0" cy="0"/>
        </a:xfrm>
      </p:grpSpPr>
      <p:sp>
        <p:nvSpPr>
          <p:cNvPr id="28" name="Google Shape;28;p12"/>
          <p:cNvSpPr/>
          <p:nvPr/>
        </p:nvSpPr>
        <p:spPr>
          <a:xfrm>
            <a:off x="0" y="0"/>
            <a:ext cx="12192000" cy="6858000"/>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grpSp>
        <p:nvGrpSpPr>
          <p:cNvPr id="29" name="Google Shape;29;p12"/>
          <p:cNvGrpSpPr/>
          <p:nvPr/>
        </p:nvGrpSpPr>
        <p:grpSpPr>
          <a:xfrm>
            <a:off x="-2269807" y="-751383"/>
            <a:ext cx="14461808" cy="7609383"/>
            <a:chOff x="-2269807" y="-751383"/>
            <a:chExt cx="14461808" cy="7609383"/>
          </a:xfrm>
        </p:grpSpPr>
        <p:grpSp>
          <p:nvGrpSpPr>
            <p:cNvPr id="30" name="Google Shape;30;p12"/>
            <p:cNvGrpSpPr/>
            <p:nvPr/>
          </p:nvGrpSpPr>
          <p:grpSpPr>
            <a:xfrm>
              <a:off x="-16298" y="0"/>
              <a:ext cx="12208299" cy="6858000"/>
              <a:chOff x="-16298" y="0"/>
              <a:chExt cx="12208299" cy="6858000"/>
            </a:xfrm>
          </p:grpSpPr>
          <p:sp>
            <p:nvSpPr>
              <p:cNvPr id="31" name="Google Shape;31;p12"/>
              <p:cNvSpPr/>
              <p:nvPr/>
            </p:nvSpPr>
            <p:spPr>
              <a:xfrm flipH="1">
                <a:off x="-16297" y="0"/>
                <a:ext cx="12208298" cy="6858000"/>
              </a:xfrm>
              <a:custGeom>
                <a:rect b="b" l="l" r="r" t="t"/>
                <a:pathLst>
                  <a:path extrusionOk="0" h="6858000" w="12208298">
                    <a:moveTo>
                      <a:pt x="8574289" y="0"/>
                    </a:moveTo>
                    <a:lnTo>
                      <a:pt x="0" y="0"/>
                    </a:lnTo>
                    <a:lnTo>
                      <a:pt x="0" y="6858000"/>
                    </a:lnTo>
                    <a:lnTo>
                      <a:pt x="532109" y="6858000"/>
                    </a:lnTo>
                    <a:lnTo>
                      <a:pt x="11495317" y="6858000"/>
                    </a:lnTo>
                    <a:lnTo>
                      <a:pt x="12208298" y="6858000"/>
                    </a:lnTo>
                    <a:lnTo>
                      <a:pt x="12208298" y="3146781"/>
                    </a:lnTo>
                    <a:lnTo>
                      <a:pt x="10353284" y="1291767"/>
                    </a:lnTo>
                    <a:lnTo>
                      <a:pt x="9866056" y="1291767"/>
                    </a:lnTo>
                    <a:close/>
                  </a:path>
                </a:pathLst>
              </a:custGeom>
              <a:solidFill>
                <a:schemeClr val="accent2">
                  <a:alpha val="73725"/>
                </a:scheme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32" name="Google Shape;32;p12"/>
              <p:cNvSpPr/>
              <p:nvPr/>
            </p:nvSpPr>
            <p:spPr>
              <a:xfrm rot="-5400000">
                <a:off x="2667000" y="-2667001"/>
                <a:ext cx="6858000" cy="12192002"/>
              </a:xfrm>
              <a:custGeom>
                <a:rect b="b" l="l" r="r" t="t"/>
                <a:pathLst>
                  <a:path extrusionOk="0" h="12192002" w="6858000">
                    <a:moveTo>
                      <a:pt x="6858000" y="3871658"/>
                    </a:moveTo>
                    <a:lnTo>
                      <a:pt x="6858000" y="12192002"/>
                    </a:lnTo>
                    <a:lnTo>
                      <a:pt x="5363029" y="12192002"/>
                    </a:lnTo>
                    <a:lnTo>
                      <a:pt x="5363029" y="12192000"/>
                    </a:lnTo>
                    <a:lnTo>
                      <a:pt x="0" y="12192000"/>
                    </a:lnTo>
                    <a:lnTo>
                      <a:pt x="0" y="0"/>
                    </a:lnTo>
                    <a:lnTo>
                      <a:pt x="3539398" y="0"/>
                    </a:lnTo>
                    <a:lnTo>
                      <a:pt x="5566229" y="2026831"/>
                    </a:lnTo>
                    <a:lnTo>
                      <a:pt x="5566229" y="2575538"/>
                    </a:lnTo>
                    <a:lnTo>
                      <a:pt x="6858000" y="3871657"/>
                    </a:lnTo>
                    <a:lnTo>
                      <a:pt x="5566229" y="3871657"/>
                    </a:lnTo>
                    <a:lnTo>
                      <a:pt x="5566229" y="3871658"/>
                    </a:lnTo>
                    <a:close/>
                  </a:path>
                </a:pathLst>
              </a:cu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33" name="Google Shape;33;p12"/>
              <p:cNvSpPr/>
              <p:nvPr/>
            </p:nvSpPr>
            <p:spPr>
              <a:xfrm rot="5400000">
                <a:off x="24625" y="-4746"/>
                <a:ext cx="2819399" cy="2828891"/>
              </a:xfrm>
              <a:prstGeom prst="rtTriangle">
                <a:avLst/>
              </a:prstGeom>
              <a:solidFill>
                <a:srgbClr val="00325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34" name="Google Shape;34;p12"/>
              <p:cNvSpPr/>
              <p:nvPr/>
            </p:nvSpPr>
            <p:spPr>
              <a:xfrm rot="5400000">
                <a:off x="4418" y="-4422"/>
                <a:ext cx="2627088" cy="2635933"/>
              </a:xfrm>
              <a:prstGeom prst="rtTriangle">
                <a:avLst/>
              </a:pr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35" name="Google Shape;35;p12"/>
              <p:cNvSpPr/>
              <p:nvPr/>
            </p:nvSpPr>
            <p:spPr>
              <a:xfrm rot="5400000">
                <a:off x="-12263" y="-4034"/>
                <a:ext cx="2397087" cy="2405158"/>
              </a:xfrm>
              <a:prstGeom prst="rtTriangle">
                <a:avLst/>
              </a:prstGeom>
              <a:solidFill>
                <a:schemeClr val="accent2">
                  <a:alpha val="47843"/>
                </a:scheme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36" name="Google Shape;36;p12"/>
              <p:cNvSpPr/>
              <p:nvPr/>
            </p:nvSpPr>
            <p:spPr>
              <a:xfrm rot="-5400000">
                <a:off x="2667000" y="-2667001"/>
                <a:ext cx="6858000" cy="12192002"/>
              </a:xfrm>
              <a:custGeom>
                <a:rect b="b" l="l" r="r" t="t"/>
                <a:pathLst>
                  <a:path extrusionOk="0" h="12192002" w="6858000">
                    <a:moveTo>
                      <a:pt x="6858000" y="3871658"/>
                    </a:moveTo>
                    <a:lnTo>
                      <a:pt x="6858000" y="12192002"/>
                    </a:lnTo>
                    <a:lnTo>
                      <a:pt x="5363029" y="12192002"/>
                    </a:lnTo>
                    <a:lnTo>
                      <a:pt x="5363029" y="12192000"/>
                    </a:lnTo>
                    <a:lnTo>
                      <a:pt x="0" y="12192000"/>
                    </a:lnTo>
                    <a:lnTo>
                      <a:pt x="0" y="0"/>
                    </a:lnTo>
                    <a:lnTo>
                      <a:pt x="3539398" y="0"/>
                    </a:lnTo>
                    <a:lnTo>
                      <a:pt x="5566229" y="2026831"/>
                    </a:lnTo>
                    <a:lnTo>
                      <a:pt x="5566229" y="2575538"/>
                    </a:lnTo>
                    <a:lnTo>
                      <a:pt x="6858000" y="3871657"/>
                    </a:lnTo>
                    <a:lnTo>
                      <a:pt x="5566229" y="3871657"/>
                    </a:lnTo>
                    <a:lnTo>
                      <a:pt x="5566229" y="3871658"/>
                    </a:lnTo>
                    <a:close/>
                  </a:path>
                </a:pathLst>
              </a:custGeom>
              <a:solidFill>
                <a:srgbClr val="003252">
                  <a:alpha val="89803"/>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grpSp>
        <p:sp>
          <p:nvSpPr>
            <p:cNvPr id="37" name="Google Shape;37;p12"/>
            <p:cNvSpPr/>
            <p:nvPr/>
          </p:nvSpPr>
          <p:spPr>
            <a:xfrm flipH="1" rot="-2700000">
              <a:off x="-1604709" y="1397837"/>
              <a:ext cx="3211378" cy="3211378"/>
            </a:xfrm>
            <a:custGeom>
              <a:rect b="b" l="l" r="r" t="t"/>
              <a:pathLst>
                <a:path extrusionOk="0" h="754341" w="754341">
                  <a:moveTo>
                    <a:pt x="754341" y="754341"/>
                  </a:moveTo>
                  <a:lnTo>
                    <a:pt x="0" y="754341"/>
                  </a:lnTo>
                  <a:lnTo>
                    <a:pt x="0" y="0"/>
                  </a:lnTo>
                  <a:close/>
                </a:path>
              </a:pathLst>
            </a:custGeom>
            <a:solidFill>
              <a:srgbClr val="00325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38" name="Google Shape;38;p12"/>
            <p:cNvSpPr/>
            <p:nvPr/>
          </p:nvSpPr>
          <p:spPr>
            <a:xfrm rot="-2700000">
              <a:off x="-861777" y="-3756"/>
              <a:ext cx="2676646" cy="1356876"/>
            </a:xfrm>
            <a:custGeom>
              <a:rect b="b" l="l" r="r" t="t"/>
              <a:pathLst>
                <a:path extrusionOk="0" h="1356876" w="2676646">
                  <a:moveTo>
                    <a:pt x="1319770" y="0"/>
                  </a:moveTo>
                  <a:lnTo>
                    <a:pt x="2676646" y="1356876"/>
                  </a:lnTo>
                  <a:lnTo>
                    <a:pt x="0" y="1356876"/>
                  </a:lnTo>
                  <a:lnTo>
                    <a:pt x="0" y="1319770"/>
                  </a:lnTo>
                  <a:close/>
                </a:path>
              </a:pathLst>
            </a:cu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39" name="Google Shape;39;p12"/>
            <p:cNvSpPr/>
            <p:nvPr/>
          </p:nvSpPr>
          <p:spPr>
            <a:xfrm rot="-8100000">
              <a:off x="-1226102" y="1737462"/>
              <a:ext cx="2416016" cy="2416016"/>
            </a:xfrm>
            <a:custGeom>
              <a:rect b="b" l="l" r="r" t="t"/>
              <a:pathLst>
                <a:path extrusionOk="0" h="754341" w="754341">
                  <a:moveTo>
                    <a:pt x="754341" y="754341"/>
                  </a:moveTo>
                  <a:lnTo>
                    <a:pt x="0" y="754341"/>
                  </a:lnTo>
                  <a:lnTo>
                    <a:pt x="0" y="0"/>
                  </a:lnTo>
                  <a:close/>
                </a:path>
              </a:pathLst>
            </a:custGeom>
            <a:solidFill>
              <a:srgbClr val="1B677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grpSp>
          <p:nvGrpSpPr>
            <p:cNvPr id="40" name="Google Shape;40;p12"/>
            <p:cNvGrpSpPr/>
            <p:nvPr/>
          </p:nvGrpSpPr>
          <p:grpSpPr>
            <a:xfrm>
              <a:off x="-1075376" y="4357967"/>
              <a:ext cx="2150753" cy="2150753"/>
              <a:chOff x="-2269807" y="2347782"/>
              <a:chExt cx="4541574" cy="4541574"/>
            </a:xfrm>
          </p:grpSpPr>
          <p:sp>
            <p:nvSpPr>
              <p:cNvPr id="41" name="Google Shape;41;p12"/>
              <p:cNvSpPr/>
              <p:nvPr/>
            </p:nvSpPr>
            <p:spPr>
              <a:xfrm flipH="1" rot="-2700000">
                <a:off x="-1604709" y="3012880"/>
                <a:ext cx="3211378" cy="3211378"/>
              </a:xfrm>
              <a:custGeom>
                <a:rect b="b" l="l" r="r" t="t"/>
                <a:pathLst>
                  <a:path extrusionOk="0" h="754341" w="754341">
                    <a:moveTo>
                      <a:pt x="754341" y="754341"/>
                    </a:moveTo>
                    <a:lnTo>
                      <a:pt x="0" y="754341"/>
                    </a:lnTo>
                    <a:lnTo>
                      <a:pt x="0" y="0"/>
                    </a:lnTo>
                    <a:close/>
                  </a:path>
                </a:pathLst>
              </a:custGeom>
              <a:solidFill>
                <a:srgbClr val="00325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42" name="Google Shape;42;p12"/>
              <p:cNvSpPr/>
              <p:nvPr/>
            </p:nvSpPr>
            <p:spPr>
              <a:xfrm rot="-8100000">
                <a:off x="-1226102" y="3352505"/>
                <a:ext cx="2416016" cy="2416016"/>
              </a:xfrm>
              <a:custGeom>
                <a:rect b="b" l="l" r="r" t="t"/>
                <a:pathLst>
                  <a:path extrusionOk="0" h="754341" w="754341">
                    <a:moveTo>
                      <a:pt x="754341" y="754341"/>
                    </a:moveTo>
                    <a:lnTo>
                      <a:pt x="0" y="754341"/>
                    </a:lnTo>
                    <a:lnTo>
                      <a:pt x="0" y="0"/>
                    </a:lnTo>
                    <a:close/>
                  </a:path>
                </a:pathLst>
              </a:custGeom>
              <a:solidFill>
                <a:srgbClr val="1B677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grpSp>
      </p:grpSp>
      <p:sp>
        <p:nvSpPr>
          <p:cNvPr id="43" name="Google Shape;43;p12"/>
          <p:cNvSpPr txBox="1"/>
          <p:nvPr>
            <p:ph type="ctrTitle"/>
          </p:nvPr>
        </p:nvSpPr>
        <p:spPr>
          <a:xfrm>
            <a:off x="2761488" y="2395728"/>
            <a:ext cx="7077456" cy="1243584"/>
          </a:xfrm>
          <a:prstGeom prst="rect">
            <a:avLst/>
          </a:prstGeom>
          <a:noFill/>
          <a:ln>
            <a:noFill/>
          </a:ln>
        </p:spPr>
        <p:txBody>
          <a:bodyPr anchorCtr="0" anchor="b" bIns="45700" lIns="91425" spcFirstLastPara="1" rIns="91425" wrap="square" tIns="45700">
            <a:noAutofit/>
          </a:bodyPr>
          <a:lstStyle>
            <a:lvl1pPr lvl="0" algn="l">
              <a:lnSpc>
                <a:spcPct val="90000"/>
              </a:lnSpc>
              <a:spcBef>
                <a:spcPts val="0"/>
              </a:spcBef>
              <a:spcAft>
                <a:spcPts val="0"/>
              </a:spcAft>
              <a:buClr>
                <a:schemeClr val="accent2"/>
              </a:buClr>
              <a:buSzPts val="6600"/>
              <a:buFont typeface="Trebuchet MS"/>
              <a:buNone/>
              <a:defRPr b="1" sz="6600">
                <a:solidFill>
                  <a:schemeClr val="accent2"/>
                </a:solidFill>
                <a:latin typeface="Trebuchet MS"/>
                <a:ea typeface="Trebuchet MS"/>
                <a:cs typeface="Trebuchet MS"/>
                <a:sym typeface="Trebuchet MS"/>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4" name="Google Shape;44;p12"/>
          <p:cNvSpPr txBox="1"/>
          <p:nvPr>
            <p:ph idx="1" type="subTitle"/>
          </p:nvPr>
        </p:nvSpPr>
        <p:spPr>
          <a:xfrm>
            <a:off x="2761488" y="3721608"/>
            <a:ext cx="7077456" cy="868680"/>
          </a:xfrm>
          <a:prstGeom prst="rect">
            <a:avLst/>
          </a:prstGeom>
          <a:noFill/>
          <a:ln>
            <a:noFill/>
          </a:ln>
        </p:spPr>
        <p:txBody>
          <a:bodyPr anchorCtr="0" anchor="t" bIns="45700" lIns="91425" spcFirstLastPara="1" rIns="91425" wrap="square" tIns="45700">
            <a:normAutofit/>
          </a:bodyPr>
          <a:lstStyle>
            <a:lvl1pPr lvl="0" algn="l">
              <a:lnSpc>
                <a:spcPct val="90000"/>
              </a:lnSpc>
              <a:spcBef>
                <a:spcPts val="1000"/>
              </a:spcBef>
              <a:spcAft>
                <a:spcPts val="0"/>
              </a:spcAft>
              <a:buSzPts val="1800"/>
              <a:buNone/>
              <a:defRPr sz="1800">
                <a:solidFill>
                  <a:schemeClr val="lt1"/>
                </a:solidFill>
                <a:latin typeface="Arial"/>
                <a:ea typeface="Arial"/>
                <a:cs typeface="Arial"/>
                <a:sym typeface="Arial"/>
              </a:defRPr>
            </a:lvl1pPr>
            <a:lvl2pPr lvl="1" algn="l">
              <a:lnSpc>
                <a:spcPct val="90000"/>
              </a:lnSpc>
              <a:spcBef>
                <a:spcPts val="500"/>
              </a:spcBef>
              <a:spcAft>
                <a:spcPts val="0"/>
              </a:spcAft>
              <a:buSzPts val="1800"/>
              <a:buChar char="•"/>
              <a:defRPr/>
            </a:lvl2pPr>
            <a:lvl3pPr lvl="2" algn="l">
              <a:lnSpc>
                <a:spcPct val="90000"/>
              </a:lnSpc>
              <a:spcBef>
                <a:spcPts val="500"/>
              </a:spcBef>
              <a:spcAft>
                <a:spcPts val="0"/>
              </a:spcAft>
              <a:buSzPts val="1800"/>
              <a:buChar char="•"/>
              <a:defRPr/>
            </a:lvl3pPr>
            <a:lvl4pPr lvl="3" algn="l">
              <a:lnSpc>
                <a:spcPct val="90000"/>
              </a:lnSpc>
              <a:spcBef>
                <a:spcPts val="500"/>
              </a:spcBef>
              <a:spcAft>
                <a:spcPts val="0"/>
              </a:spcAft>
              <a:buSzPts val="1800"/>
              <a:buChar char="•"/>
              <a:defRPr/>
            </a:lvl4pPr>
            <a:lvl5pPr lvl="4" algn="l">
              <a:lnSpc>
                <a:spcPct val="90000"/>
              </a:lnSpc>
              <a:spcBef>
                <a:spcPts val="500"/>
              </a:spcBef>
              <a:spcAft>
                <a:spcPts val="0"/>
              </a:spcAft>
              <a:buSzPts val="1800"/>
              <a:buChar char="•"/>
              <a:defRPr/>
            </a:lvl5pPr>
            <a:lvl6pPr lvl="5" algn="l">
              <a:lnSpc>
                <a:spcPct val="90000"/>
              </a:lnSpc>
              <a:spcBef>
                <a:spcPts val="500"/>
              </a:spcBef>
              <a:spcAft>
                <a:spcPts val="0"/>
              </a:spcAft>
              <a:buClr>
                <a:schemeClr val="dk1"/>
              </a:buClr>
              <a:buSzPts val="1800"/>
              <a:buChar char="•"/>
              <a:defRPr/>
            </a:lvl6pPr>
            <a:lvl7pPr lvl="6" algn="l">
              <a:lnSpc>
                <a:spcPct val="90000"/>
              </a:lnSpc>
              <a:spcBef>
                <a:spcPts val="500"/>
              </a:spcBef>
              <a:spcAft>
                <a:spcPts val="0"/>
              </a:spcAft>
              <a:buClr>
                <a:schemeClr val="dk1"/>
              </a:buClr>
              <a:buSzPts val="1800"/>
              <a:buChar char="•"/>
              <a:defRPr/>
            </a:lvl7pPr>
            <a:lvl8pPr lvl="7" algn="l">
              <a:lnSpc>
                <a:spcPct val="90000"/>
              </a:lnSpc>
              <a:spcBef>
                <a:spcPts val="500"/>
              </a:spcBef>
              <a:spcAft>
                <a:spcPts val="0"/>
              </a:spcAft>
              <a:buClr>
                <a:schemeClr val="dk1"/>
              </a:buClr>
              <a:buSzPts val="1800"/>
              <a:buChar char="•"/>
              <a:defRPr/>
            </a:lvl8pPr>
            <a:lvl9pPr lvl="8" algn="l">
              <a:lnSpc>
                <a:spcPct val="90000"/>
              </a:lnSpc>
              <a:spcBef>
                <a:spcPts val="500"/>
              </a:spcBef>
              <a:spcAft>
                <a:spcPts val="0"/>
              </a:spcAft>
              <a:buClr>
                <a:schemeClr val="dk1"/>
              </a:buClr>
              <a:buSzPts val="1800"/>
              <a:buChar char="•"/>
              <a:defRPr/>
            </a:lvl9pPr>
          </a:lstStyl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p:cSld name="Two Content">
    <p:bg>
      <p:bgPr>
        <a:solidFill>
          <a:schemeClr val="accent2"/>
        </a:solidFill>
      </p:bgPr>
    </p:bg>
    <p:spTree>
      <p:nvGrpSpPr>
        <p:cNvPr id="165" name="Shape 165"/>
        <p:cNvGrpSpPr/>
        <p:nvPr/>
      </p:nvGrpSpPr>
      <p:grpSpPr>
        <a:xfrm>
          <a:off x="0" y="0"/>
          <a:ext cx="0" cy="0"/>
          <a:chOff x="0" y="0"/>
          <a:chExt cx="0" cy="0"/>
        </a:xfrm>
      </p:grpSpPr>
      <p:sp>
        <p:nvSpPr>
          <p:cNvPr id="166" name="Google Shape;166;p21"/>
          <p:cNvSpPr/>
          <p:nvPr/>
        </p:nvSpPr>
        <p:spPr>
          <a:xfrm>
            <a:off x="0" y="0"/>
            <a:ext cx="12192000" cy="6884191"/>
          </a:xfrm>
          <a:prstGeom prst="rect">
            <a:avLst/>
          </a:prstGeom>
          <a:solidFill>
            <a:srgbClr val="289BA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167" name="Google Shape;167;p21"/>
          <p:cNvSpPr/>
          <p:nvPr/>
        </p:nvSpPr>
        <p:spPr>
          <a:xfrm>
            <a:off x="0" y="0"/>
            <a:ext cx="12192001" cy="6884191"/>
          </a:xfrm>
          <a:custGeom>
            <a:rect b="b" l="l" r="r" t="t"/>
            <a:pathLst>
              <a:path extrusionOk="0" h="6884191" w="12192001">
                <a:moveTo>
                  <a:pt x="0" y="0"/>
                </a:moveTo>
                <a:lnTo>
                  <a:pt x="7540222" y="0"/>
                </a:lnTo>
                <a:lnTo>
                  <a:pt x="10260629" y="2725573"/>
                </a:lnTo>
                <a:lnTo>
                  <a:pt x="11286710" y="2725573"/>
                </a:lnTo>
                <a:lnTo>
                  <a:pt x="12192000" y="3632581"/>
                </a:lnTo>
                <a:lnTo>
                  <a:pt x="12192001" y="6884191"/>
                </a:lnTo>
                <a:lnTo>
                  <a:pt x="0" y="6884191"/>
                </a:lnTo>
                <a:close/>
              </a:path>
            </a:pathLst>
          </a:custGeom>
          <a:solidFill>
            <a:schemeClr val="accent2">
              <a:alpha val="73725"/>
            </a:scheme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168" name="Google Shape;168;p21"/>
          <p:cNvSpPr/>
          <p:nvPr/>
        </p:nvSpPr>
        <p:spPr>
          <a:xfrm flipH="1" rot="5400000">
            <a:off x="2964809" y="-2364446"/>
            <a:ext cx="6862744" cy="11591639"/>
          </a:xfrm>
          <a:custGeom>
            <a:rect b="b" l="l" r="r" t="t"/>
            <a:pathLst>
              <a:path extrusionOk="0" h="11591639" w="6862744">
                <a:moveTo>
                  <a:pt x="6862744" y="11591639"/>
                </a:moveTo>
                <a:lnTo>
                  <a:pt x="6862744" y="5240223"/>
                </a:lnTo>
                <a:lnTo>
                  <a:pt x="4145656" y="5240223"/>
                </a:lnTo>
                <a:lnTo>
                  <a:pt x="4145656" y="5240222"/>
                </a:lnTo>
                <a:lnTo>
                  <a:pt x="6862744" y="5240222"/>
                </a:lnTo>
                <a:lnTo>
                  <a:pt x="4145656" y="2519152"/>
                </a:lnTo>
                <a:lnTo>
                  <a:pt x="4145656" y="1367198"/>
                </a:lnTo>
                <a:lnTo>
                  <a:pt x="2775863" y="0"/>
                </a:lnTo>
                <a:lnTo>
                  <a:pt x="0" y="0"/>
                </a:lnTo>
                <a:lnTo>
                  <a:pt x="0" y="11591639"/>
                </a:lnTo>
                <a:close/>
              </a:path>
            </a:pathLst>
          </a:custGeom>
          <a:solidFill>
            <a:srgbClr val="289BA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169" name="Google Shape;169;p21"/>
          <p:cNvSpPr/>
          <p:nvPr/>
        </p:nvSpPr>
        <p:spPr>
          <a:xfrm flipH="1" rot="5400000">
            <a:off x="2664629" y="-2664627"/>
            <a:ext cx="6862744" cy="12192000"/>
          </a:xfrm>
          <a:custGeom>
            <a:rect b="b" l="l" r="r" t="t"/>
            <a:pathLst>
              <a:path extrusionOk="0" h="12192000" w="6849744">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rgbClr val="1B677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170" name="Google Shape;170;p21"/>
          <p:cNvSpPr/>
          <p:nvPr/>
        </p:nvSpPr>
        <p:spPr>
          <a:xfrm flipH="1" rot="5400000">
            <a:off x="2664628" y="-2664627"/>
            <a:ext cx="6862744" cy="12192000"/>
          </a:xfrm>
          <a:custGeom>
            <a:rect b="b" l="l" r="r" t="t"/>
            <a:pathLst>
              <a:path extrusionOk="0" h="12192000" w="6849744">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rgbClr val="003252">
              <a:alpha val="89803"/>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171" name="Google Shape;171;p21"/>
          <p:cNvSpPr txBox="1"/>
          <p:nvPr>
            <p:ph type="title"/>
          </p:nvPr>
        </p:nvSpPr>
        <p:spPr>
          <a:xfrm>
            <a:off x="444500" y="542925"/>
            <a:ext cx="11214100" cy="535531"/>
          </a:xfrm>
          <a:prstGeom prst="rect">
            <a:avLst/>
          </a:prstGeom>
          <a:noFill/>
          <a:ln>
            <a:noFill/>
          </a:ln>
        </p:spPr>
        <p:txBody>
          <a:bodyPr anchorCtr="0" anchor="t" bIns="45700" lIns="91425" spcFirstLastPara="1" rIns="91425" wrap="square" tIns="45700">
            <a:spAutoFit/>
          </a:bodyPr>
          <a:lstStyle>
            <a:lvl1pPr lvl="0" algn="l">
              <a:lnSpc>
                <a:spcPct val="90000"/>
              </a:lnSpc>
              <a:spcBef>
                <a:spcPts val="0"/>
              </a:spcBef>
              <a:spcAft>
                <a:spcPts val="0"/>
              </a:spcAft>
              <a:buClr>
                <a:schemeClr val="lt1"/>
              </a:buClr>
              <a:buSzPts val="3200"/>
              <a:buFont typeface="Trebuchet MS"/>
              <a:buNone/>
              <a:defRPr b="1" sz="3200">
                <a:solidFill>
                  <a:schemeClr val="lt1"/>
                </a:solidFill>
                <a:latin typeface="Trebuchet MS"/>
                <a:ea typeface="Trebuchet MS"/>
                <a:cs typeface="Trebuchet MS"/>
                <a:sym typeface="Trebuchet MS"/>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grpSp>
        <p:nvGrpSpPr>
          <p:cNvPr id="172" name="Google Shape;172;p21"/>
          <p:cNvGrpSpPr/>
          <p:nvPr/>
        </p:nvGrpSpPr>
        <p:grpSpPr>
          <a:xfrm rot="-5400000">
            <a:off x="390304" y="-431739"/>
            <a:ext cx="757355" cy="863476"/>
            <a:chOff x="10431418" y="6819549"/>
            <a:chExt cx="3512798" cy="4005019"/>
          </a:xfrm>
        </p:grpSpPr>
        <p:sp>
          <p:nvSpPr>
            <p:cNvPr id="173" name="Google Shape;173;p21"/>
            <p:cNvSpPr/>
            <p:nvPr/>
          </p:nvSpPr>
          <p:spPr>
            <a:xfrm rot="2700000">
              <a:off x="10945855" y="7826207"/>
              <a:ext cx="2483923" cy="2483924"/>
            </a:xfrm>
            <a:custGeom>
              <a:rect b="b" l="l" r="r" t="t"/>
              <a:pathLst>
                <a:path extrusionOk="0" h="754341" w="754341">
                  <a:moveTo>
                    <a:pt x="754341" y="754341"/>
                  </a:moveTo>
                  <a:lnTo>
                    <a:pt x="0" y="754341"/>
                  </a:lnTo>
                  <a:lnTo>
                    <a:pt x="0" y="0"/>
                  </a:lnTo>
                  <a:close/>
                </a:path>
              </a:pathLst>
            </a:custGeom>
            <a:solidFill>
              <a:srgbClr val="00325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174" name="Google Shape;174;p21"/>
            <p:cNvSpPr/>
            <p:nvPr/>
          </p:nvSpPr>
          <p:spPr>
            <a:xfrm flipH="1" rot="8100000">
              <a:off x="10986797" y="7317026"/>
              <a:ext cx="2402031" cy="2402032"/>
            </a:xfrm>
            <a:custGeom>
              <a:rect b="b" l="l" r="r" t="t"/>
              <a:pathLst>
                <a:path extrusionOk="0" h="754341" w="754341">
                  <a:moveTo>
                    <a:pt x="754341" y="754341"/>
                  </a:moveTo>
                  <a:lnTo>
                    <a:pt x="0" y="754341"/>
                  </a:lnTo>
                  <a:lnTo>
                    <a:pt x="0" y="0"/>
                  </a:lnTo>
                  <a:close/>
                </a:path>
              </a:pathLst>
            </a:custGeom>
            <a:solidFill>
              <a:srgbClr val="1B677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grpSp>
      <p:grpSp>
        <p:nvGrpSpPr>
          <p:cNvPr id="175" name="Google Shape;175;p21"/>
          <p:cNvGrpSpPr/>
          <p:nvPr/>
        </p:nvGrpSpPr>
        <p:grpSpPr>
          <a:xfrm>
            <a:off x="-1" y="1357409"/>
            <a:ext cx="12192000" cy="4846320"/>
            <a:chOff x="-1" y="1357409"/>
            <a:chExt cx="12192000" cy="4917518"/>
          </a:xfrm>
        </p:grpSpPr>
        <p:sp>
          <p:nvSpPr>
            <p:cNvPr id="176" name="Google Shape;176;p21"/>
            <p:cNvSpPr/>
            <p:nvPr/>
          </p:nvSpPr>
          <p:spPr>
            <a:xfrm flipH="1" rot="10800000">
              <a:off x="-1" y="1357409"/>
              <a:ext cx="12192000" cy="4917518"/>
            </a:xfrm>
            <a:prstGeom prst="snip1Rect">
              <a:avLst>
                <a:gd fmla="val 0" name="adj"/>
              </a:avLst>
            </a:prstGeom>
            <a:solidFill>
              <a:srgbClr val="1B677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177" name="Google Shape;177;p21"/>
            <p:cNvSpPr/>
            <p:nvPr/>
          </p:nvSpPr>
          <p:spPr>
            <a:xfrm flipH="1" rot="10800000">
              <a:off x="-1" y="1357409"/>
              <a:ext cx="12192000" cy="4917518"/>
            </a:xfrm>
            <a:prstGeom prst="snip1Rect">
              <a:avLst>
                <a:gd fmla="val 19670" name="adj"/>
              </a:avLst>
            </a:prstGeom>
            <a:solidFill>
              <a:srgbClr val="00325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grpSp>
      <p:sp>
        <p:nvSpPr>
          <p:cNvPr id="178" name="Google Shape;178;p21"/>
          <p:cNvSpPr/>
          <p:nvPr/>
        </p:nvSpPr>
        <p:spPr>
          <a:xfrm flipH="1">
            <a:off x="10782300" y="5448297"/>
            <a:ext cx="1409700" cy="1409703"/>
          </a:xfrm>
          <a:custGeom>
            <a:rect b="b" l="l" r="r" t="t"/>
            <a:pathLst>
              <a:path extrusionOk="0" h="754341" w="754341">
                <a:moveTo>
                  <a:pt x="754341" y="754341"/>
                </a:moveTo>
                <a:lnTo>
                  <a:pt x="0" y="754341"/>
                </a:lnTo>
                <a:lnTo>
                  <a:pt x="0" y="0"/>
                </a:lnTo>
                <a:close/>
              </a:path>
            </a:pathLst>
          </a:cu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179" name="Google Shape;179;p21"/>
          <p:cNvSpPr txBox="1"/>
          <p:nvPr>
            <p:ph idx="12" type="sldNum"/>
          </p:nvPr>
        </p:nvSpPr>
        <p:spPr>
          <a:xfrm>
            <a:off x="11252200" y="6315075"/>
            <a:ext cx="4064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b="0" i="0" sz="1000" u="none" cap="none" strike="noStrike">
                <a:solidFill>
                  <a:schemeClr val="lt1"/>
                </a:solidFill>
                <a:latin typeface="Oswald"/>
                <a:ea typeface="Oswald"/>
                <a:cs typeface="Oswald"/>
                <a:sym typeface="Oswald"/>
              </a:defRPr>
            </a:lvl1pPr>
            <a:lvl2pPr indent="0" lvl="1" marL="0" algn="r">
              <a:spcBef>
                <a:spcPts val="0"/>
              </a:spcBef>
              <a:buNone/>
              <a:defRPr b="0" i="0" sz="1000" u="none" cap="none" strike="noStrike">
                <a:solidFill>
                  <a:schemeClr val="lt1"/>
                </a:solidFill>
                <a:latin typeface="Oswald"/>
                <a:ea typeface="Oswald"/>
                <a:cs typeface="Oswald"/>
                <a:sym typeface="Oswald"/>
              </a:defRPr>
            </a:lvl2pPr>
            <a:lvl3pPr indent="0" lvl="2" marL="0" algn="r">
              <a:spcBef>
                <a:spcPts val="0"/>
              </a:spcBef>
              <a:buNone/>
              <a:defRPr b="0" i="0" sz="1000" u="none" cap="none" strike="noStrike">
                <a:solidFill>
                  <a:schemeClr val="lt1"/>
                </a:solidFill>
                <a:latin typeface="Oswald"/>
                <a:ea typeface="Oswald"/>
                <a:cs typeface="Oswald"/>
                <a:sym typeface="Oswald"/>
              </a:defRPr>
            </a:lvl3pPr>
            <a:lvl4pPr indent="0" lvl="3" marL="0" algn="r">
              <a:spcBef>
                <a:spcPts val="0"/>
              </a:spcBef>
              <a:buNone/>
              <a:defRPr b="0" i="0" sz="1000" u="none" cap="none" strike="noStrike">
                <a:solidFill>
                  <a:schemeClr val="lt1"/>
                </a:solidFill>
                <a:latin typeface="Oswald"/>
                <a:ea typeface="Oswald"/>
                <a:cs typeface="Oswald"/>
                <a:sym typeface="Oswald"/>
              </a:defRPr>
            </a:lvl4pPr>
            <a:lvl5pPr indent="0" lvl="4" marL="0" algn="r">
              <a:spcBef>
                <a:spcPts val="0"/>
              </a:spcBef>
              <a:buNone/>
              <a:defRPr b="0" i="0" sz="1000" u="none" cap="none" strike="noStrike">
                <a:solidFill>
                  <a:schemeClr val="lt1"/>
                </a:solidFill>
                <a:latin typeface="Oswald"/>
                <a:ea typeface="Oswald"/>
                <a:cs typeface="Oswald"/>
                <a:sym typeface="Oswald"/>
              </a:defRPr>
            </a:lvl5pPr>
            <a:lvl6pPr indent="0" lvl="5" marL="0" algn="r">
              <a:spcBef>
                <a:spcPts val="0"/>
              </a:spcBef>
              <a:buNone/>
              <a:defRPr b="0" i="0" sz="1000" u="none" cap="none" strike="noStrike">
                <a:solidFill>
                  <a:schemeClr val="lt1"/>
                </a:solidFill>
                <a:latin typeface="Oswald"/>
                <a:ea typeface="Oswald"/>
                <a:cs typeface="Oswald"/>
                <a:sym typeface="Oswald"/>
              </a:defRPr>
            </a:lvl6pPr>
            <a:lvl7pPr indent="0" lvl="6" marL="0" algn="r">
              <a:spcBef>
                <a:spcPts val="0"/>
              </a:spcBef>
              <a:buNone/>
              <a:defRPr b="0" i="0" sz="1000" u="none" cap="none" strike="noStrike">
                <a:solidFill>
                  <a:schemeClr val="lt1"/>
                </a:solidFill>
                <a:latin typeface="Oswald"/>
                <a:ea typeface="Oswald"/>
                <a:cs typeface="Oswald"/>
                <a:sym typeface="Oswald"/>
              </a:defRPr>
            </a:lvl7pPr>
            <a:lvl8pPr indent="0" lvl="7" marL="0" algn="r">
              <a:spcBef>
                <a:spcPts val="0"/>
              </a:spcBef>
              <a:buNone/>
              <a:defRPr b="0" i="0" sz="1000" u="none" cap="none" strike="noStrike">
                <a:solidFill>
                  <a:schemeClr val="lt1"/>
                </a:solidFill>
                <a:latin typeface="Oswald"/>
                <a:ea typeface="Oswald"/>
                <a:cs typeface="Oswald"/>
                <a:sym typeface="Oswald"/>
              </a:defRPr>
            </a:lvl8pPr>
            <a:lvl9pPr indent="0" lvl="8" marL="0" algn="r">
              <a:spcBef>
                <a:spcPts val="0"/>
              </a:spcBef>
              <a:buNone/>
              <a:defRPr b="0" i="0" sz="1000" u="none" cap="none" strike="noStrike">
                <a:solidFill>
                  <a:schemeClr val="lt1"/>
                </a:solidFill>
                <a:latin typeface="Oswald"/>
                <a:ea typeface="Oswald"/>
                <a:cs typeface="Oswald"/>
                <a:sym typeface="Oswald"/>
              </a:defRPr>
            </a:lvl9pPr>
          </a:lstStyle>
          <a:p>
            <a:pPr indent="0" lvl="0" marL="0" rtl="0" algn="r">
              <a:spcBef>
                <a:spcPts val="0"/>
              </a:spcBef>
              <a:spcAft>
                <a:spcPts val="0"/>
              </a:spcAft>
              <a:buNone/>
            </a:pPr>
            <a:fld id="{00000000-1234-1234-1234-123412341234}" type="slidenum">
              <a:rPr lang="en-US"/>
              <a:t>‹#›</a:t>
            </a:fld>
            <a:endParaRPr/>
          </a:p>
        </p:txBody>
      </p:sp>
      <p:sp>
        <p:nvSpPr>
          <p:cNvPr id="180" name="Google Shape;180;p21"/>
          <p:cNvSpPr txBox="1"/>
          <p:nvPr>
            <p:ph idx="1" type="body"/>
          </p:nvPr>
        </p:nvSpPr>
        <p:spPr>
          <a:xfrm>
            <a:off x="443365" y="1517715"/>
            <a:ext cx="5184437" cy="4659248"/>
          </a:xfrm>
          <a:prstGeom prst="rect">
            <a:avLst/>
          </a:prstGeom>
          <a:noFill/>
          <a:ln>
            <a:noFill/>
          </a:ln>
        </p:spPr>
        <p:txBody>
          <a:bodyPr anchorCtr="0" anchor="t" bIns="45700" lIns="91425" spcFirstLastPara="1" rIns="91425" wrap="square" tIns="45700">
            <a:normAutofit/>
          </a:bodyPr>
          <a:lstStyle>
            <a:lvl1pPr indent="-355600" lvl="0" marL="457200" algn="l">
              <a:lnSpc>
                <a:spcPct val="90000"/>
              </a:lnSpc>
              <a:spcBef>
                <a:spcPts val="1000"/>
              </a:spcBef>
              <a:spcAft>
                <a:spcPts val="0"/>
              </a:spcAft>
              <a:buSzPts val="2000"/>
              <a:buFont typeface="Arial"/>
              <a:buChar char="•"/>
              <a:defRPr sz="2000">
                <a:solidFill>
                  <a:schemeClr val="lt1"/>
                </a:solidFill>
              </a:defRPr>
            </a:lvl1pPr>
            <a:lvl2pPr indent="-342900" lvl="1" marL="914400" algn="l">
              <a:lnSpc>
                <a:spcPct val="90000"/>
              </a:lnSpc>
              <a:spcBef>
                <a:spcPts val="500"/>
              </a:spcBef>
              <a:spcAft>
                <a:spcPts val="0"/>
              </a:spcAft>
              <a:buSzPts val="1800"/>
              <a:buFont typeface="Arial"/>
              <a:buChar char="•"/>
              <a:defRPr sz="1800">
                <a:solidFill>
                  <a:schemeClr val="lt1"/>
                </a:solidFill>
              </a:defRPr>
            </a:lvl2pPr>
            <a:lvl3pPr indent="-330200" lvl="2" marL="1371600" algn="l">
              <a:lnSpc>
                <a:spcPct val="90000"/>
              </a:lnSpc>
              <a:spcBef>
                <a:spcPts val="500"/>
              </a:spcBef>
              <a:spcAft>
                <a:spcPts val="0"/>
              </a:spcAft>
              <a:buSzPts val="1600"/>
              <a:buFont typeface="Arial"/>
              <a:buChar char="•"/>
              <a:defRPr sz="1600">
                <a:solidFill>
                  <a:schemeClr val="lt1"/>
                </a:solidFill>
              </a:defRPr>
            </a:lvl3pPr>
            <a:lvl4pPr indent="-317500" lvl="3" marL="1828800" algn="l">
              <a:lnSpc>
                <a:spcPct val="90000"/>
              </a:lnSpc>
              <a:spcBef>
                <a:spcPts val="500"/>
              </a:spcBef>
              <a:spcAft>
                <a:spcPts val="0"/>
              </a:spcAft>
              <a:buSzPts val="1400"/>
              <a:buFont typeface="Arial"/>
              <a:buChar char="•"/>
              <a:defRPr sz="1400">
                <a:solidFill>
                  <a:schemeClr val="lt1"/>
                </a:solidFill>
              </a:defRPr>
            </a:lvl4pPr>
            <a:lvl5pPr indent="-317500" lvl="4" marL="2286000" algn="l">
              <a:lnSpc>
                <a:spcPct val="90000"/>
              </a:lnSpc>
              <a:spcBef>
                <a:spcPts val="500"/>
              </a:spcBef>
              <a:spcAft>
                <a:spcPts val="0"/>
              </a:spcAft>
              <a:buSzPts val="1400"/>
              <a:buFont typeface="Arial"/>
              <a:buChar char="•"/>
              <a:defRPr sz="1400">
                <a:solidFill>
                  <a:schemeClr val="lt1"/>
                </a:solidFill>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81" name="Google Shape;181;p21"/>
          <p:cNvSpPr txBox="1"/>
          <p:nvPr>
            <p:ph idx="2" type="body"/>
          </p:nvPr>
        </p:nvSpPr>
        <p:spPr>
          <a:xfrm>
            <a:off x="6474163" y="1517715"/>
            <a:ext cx="5184437" cy="4659248"/>
          </a:xfrm>
          <a:prstGeom prst="rect">
            <a:avLst/>
          </a:prstGeom>
          <a:noFill/>
          <a:ln>
            <a:noFill/>
          </a:ln>
        </p:spPr>
        <p:txBody>
          <a:bodyPr anchorCtr="0" anchor="t" bIns="45700" lIns="91425" spcFirstLastPara="1" rIns="91425" wrap="square" tIns="45700">
            <a:normAutofit/>
          </a:bodyPr>
          <a:lstStyle>
            <a:lvl1pPr indent="-355600" lvl="0" marL="457200" algn="l">
              <a:lnSpc>
                <a:spcPct val="90000"/>
              </a:lnSpc>
              <a:spcBef>
                <a:spcPts val="1000"/>
              </a:spcBef>
              <a:spcAft>
                <a:spcPts val="0"/>
              </a:spcAft>
              <a:buSzPts val="2000"/>
              <a:buChar char="•"/>
              <a:defRPr sz="2000">
                <a:solidFill>
                  <a:schemeClr val="lt1"/>
                </a:solidFill>
              </a:defRPr>
            </a:lvl1pPr>
            <a:lvl2pPr indent="-342900" lvl="1" marL="914400" algn="l">
              <a:lnSpc>
                <a:spcPct val="90000"/>
              </a:lnSpc>
              <a:spcBef>
                <a:spcPts val="500"/>
              </a:spcBef>
              <a:spcAft>
                <a:spcPts val="0"/>
              </a:spcAft>
              <a:buSzPts val="1800"/>
              <a:buChar char="•"/>
              <a:defRPr sz="1800">
                <a:solidFill>
                  <a:schemeClr val="lt1"/>
                </a:solidFill>
              </a:defRPr>
            </a:lvl2pPr>
            <a:lvl3pPr indent="-330200" lvl="2" marL="1371600" algn="l">
              <a:lnSpc>
                <a:spcPct val="90000"/>
              </a:lnSpc>
              <a:spcBef>
                <a:spcPts val="500"/>
              </a:spcBef>
              <a:spcAft>
                <a:spcPts val="0"/>
              </a:spcAft>
              <a:buSzPts val="1600"/>
              <a:buChar char="•"/>
              <a:defRPr sz="1600">
                <a:solidFill>
                  <a:schemeClr val="lt1"/>
                </a:solidFill>
              </a:defRPr>
            </a:lvl3pPr>
            <a:lvl4pPr indent="-317500" lvl="3" marL="1828800" algn="l">
              <a:lnSpc>
                <a:spcPct val="90000"/>
              </a:lnSpc>
              <a:spcBef>
                <a:spcPts val="500"/>
              </a:spcBef>
              <a:spcAft>
                <a:spcPts val="0"/>
              </a:spcAft>
              <a:buSzPts val="1400"/>
              <a:buChar char="•"/>
              <a:defRPr sz="1400">
                <a:solidFill>
                  <a:schemeClr val="lt1"/>
                </a:solidFill>
              </a:defRPr>
            </a:lvl4pPr>
            <a:lvl5pPr indent="-317500" lvl="4" marL="2286000" algn="l">
              <a:lnSpc>
                <a:spcPct val="90000"/>
              </a:lnSpc>
              <a:spcBef>
                <a:spcPts val="500"/>
              </a:spcBef>
              <a:spcAft>
                <a:spcPts val="0"/>
              </a:spcAft>
              <a:buSzPts val="1400"/>
              <a:buChar char="•"/>
              <a:defRPr sz="1400">
                <a:solidFill>
                  <a:schemeClr val="lt1"/>
                </a:solidFill>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5 Category">
  <p:cSld name="5 Category">
    <p:bg>
      <p:bgPr>
        <a:solidFill>
          <a:schemeClr val="accent2"/>
        </a:solidFill>
      </p:bgPr>
    </p:bg>
    <p:spTree>
      <p:nvGrpSpPr>
        <p:cNvPr id="182" name="Shape 182"/>
        <p:cNvGrpSpPr/>
        <p:nvPr/>
      </p:nvGrpSpPr>
      <p:grpSpPr>
        <a:xfrm>
          <a:off x="0" y="0"/>
          <a:ext cx="0" cy="0"/>
          <a:chOff x="0" y="0"/>
          <a:chExt cx="0" cy="0"/>
        </a:xfrm>
      </p:grpSpPr>
      <p:sp>
        <p:nvSpPr>
          <p:cNvPr id="183" name="Google Shape;183;p22"/>
          <p:cNvSpPr/>
          <p:nvPr/>
        </p:nvSpPr>
        <p:spPr>
          <a:xfrm>
            <a:off x="0" y="0"/>
            <a:ext cx="12192000" cy="6884191"/>
          </a:xfrm>
          <a:prstGeom prst="rect">
            <a:avLst/>
          </a:prstGeom>
          <a:solidFill>
            <a:srgbClr val="289BA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184" name="Google Shape;184;p22"/>
          <p:cNvSpPr/>
          <p:nvPr/>
        </p:nvSpPr>
        <p:spPr>
          <a:xfrm>
            <a:off x="0" y="0"/>
            <a:ext cx="12192001" cy="6884191"/>
          </a:xfrm>
          <a:custGeom>
            <a:rect b="b" l="l" r="r" t="t"/>
            <a:pathLst>
              <a:path extrusionOk="0" h="6884191" w="12192001">
                <a:moveTo>
                  <a:pt x="0" y="0"/>
                </a:moveTo>
                <a:lnTo>
                  <a:pt x="7540222" y="0"/>
                </a:lnTo>
                <a:lnTo>
                  <a:pt x="10260629" y="2725573"/>
                </a:lnTo>
                <a:lnTo>
                  <a:pt x="11286710" y="2725573"/>
                </a:lnTo>
                <a:lnTo>
                  <a:pt x="12192000" y="3632581"/>
                </a:lnTo>
                <a:lnTo>
                  <a:pt x="12192001" y="6884191"/>
                </a:lnTo>
                <a:lnTo>
                  <a:pt x="0" y="6884191"/>
                </a:lnTo>
                <a:close/>
              </a:path>
            </a:pathLst>
          </a:custGeom>
          <a:solidFill>
            <a:schemeClr val="accent2">
              <a:alpha val="73725"/>
            </a:scheme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185" name="Google Shape;185;p22"/>
          <p:cNvSpPr/>
          <p:nvPr/>
        </p:nvSpPr>
        <p:spPr>
          <a:xfrm flipH="1" rot="5400000">
            <a:off x="2964809" y="-2364446"/>
            <a:ext cx="6862744" cy="11591639"/>
          </a:xfrm>
          <a:custGeom>
            <a:rect b="b" l="l" r="r" t="t"/>
            <a:pathLst>
              <a:path extrusionOk="0" h="11591639" w="6862744">
                <a:moveTo>
                  <a:pt x="6862744" y="11591639"/>
                </a:moveTo>
                <a:lnTo>
                  <a:pt x="6862744" y="5240223"/>
                </a:lnTo>
                <a:lnTo>
                  <a:pt x="4145656" y="5240223"/>
                </a:lnTo>
                <a:lnTo>
                  <a:pt x="4145656" y="5240222"/>
                </a:lnTo>
                <a:lnTo>
                  <a:pt x="6862744" y="5240222"/>
                </a:lnTo>
                <a:lnTo>
                  <a:pt x="4145656" y="2519152"/>
                </a:lnTo>
                <a:lnTo>
                  <a:pt x="4145656" y="1367198"/>
                </a:lnTo>
                <a:lnTo>
                  <a:pt x="2775863" y="0"/>
                </a:lnTo>
                <a:lnTo>
                  <a:pt x="0" y="0"/>
                </a:lnTo>
                <a:lnTo>
                  <a:pt x="0" y="11591639"/>
                </a:lnTo>
                <a:close/>
              </a:path>
            </a:pathLst>
          </a:custGeom>
          <a:solidFill>
            <a:srgbClr val="289BA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186" name="Google Shape;186;p22"/>
          <p:cNvSpPr/>
          <p:nvPr/>
        </p:nvSpPr>
        <p:spPr>
          <a:xfrm flipH="1" rot="5400000">
            <a:off x="2664629" y="-2664627"/>
            <a:ext cx="6862744" cy="12192000"/>
          </a:xfrm>
          <a:custGeom>
            <a:rect b="b" l="l" r="r" t="t"/>
            <a:pathLst>
              <a:path extrusionOk="0" h="12192000" w="6849744">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rgbClr val="1B677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187" name="Google Shape;187;p22"/>
          <p:cNvSpPr/>
          <p:nvPr/>
        </p:nvSpPr>
        <p:spPr>
          <a:xfrm flipH="1" rot="5400000">
            <a:off x="2664628" y="-2664627"/>
            <a:ext cx="6862744" cy="12192000"/>
          </a:xfrm>
          <a:custGeom>
            <a:rect b="b" l="l" r="r" t="t"/>
            <a:pathLst>
              <a:path extrusionOk="0" h="12192000" w="6849744">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rgbClr val="003252">
              <a:alpha val="89803"/>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188" name="Google Shape;188;p22"/>
          <p:cNvSpPr txBox="1"/>
          <p:nvPr>
            <p:ph type="title"/>
          </p:nvPr>
        </p:nvSpPr>
        <p:spPr>
          <a:xfrm>
            <a:off x="444500" y="542925"/>
            <a:ext cx="11214100" cy="535531"/>
          </a:xfrm>
          <a:prstGeom prst="rect">
            <a:avLst/>
          </a:prstGeom>
          <a:noFill/>
          <a:ln>
            <a:noFill/>
          </a:ln>
        </p:spPr>
        <p:txBody>
          <a:bodyPr anchorCtr="0" anchor="t" bIns="45700" lIns="91425" spcFirstLastPara="1" rIns="91425" wrap="square" tIns="45700">
            <a:spAutoFit/>
          </a:bodyPr>
          <a:lstStyle>
            <a:lvl1pPr lvl="0" algn="l">
              <a:lnSpc>
                <a:spcPct val="90000"/>
              </a:lnSpc>
              <a:spcBef>
                <a:spcPts val="0"/>
              </a:spcBef>
              <a:spcAft>
                <a:spcPts val="0"/>
              </a:spcAft>
              <a:buClr>
                <a:schemeClr val="lt1"/>
              </a:buClr>
              <a:buSzPts val="3200"/>
              <a:buFont typeface="Trebuchet MS"/>
              <a:buNone/>
              <a:defRPr b="1" sz="3200">
                <a:solidFill>
                  <a:schemeClr val="lt1"/>
                </a:solidFill>
                <a:latin typeface="Trebuchet MS"/>
                <a:ea typeface="Trebuchet MS"/>
                <a:cs typeface="Trebuchet MS"/>
                <a:sym typeface="Trebuchet MS"/>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grpSp>
        <p:nvGrpSpPr>
          <p:cNvPr id="189" name="Google Shape;189;p22"/>
          <p:cNvGrpSpPr/>
          <p:nvPr/>
        </p:nvGrpSpPr>
        <p:grpSpPr>
          <a:xfrm rot="-5400000">
            <a:off x="390304" y="-431739"/>
            <a:ext cx="757355" cy="863476"/>
            <a:chOff x="10431418" y="6819549"/>
            <a:chExt cx="3512798" cy="4005019"/>
          </a:xfrm>
        </p:grpSpPr>
        <p:sp>
          <p:nvSpPr>
            <p:cNvPr id="190" name="Google Shape;190;p22"/>
            <p:cNvSpPr/>
            <p:nvPr/>
          </p:nvSpPr>
          <p:spPr>
            <a:xfrm rot="2700000">
              <a:off x="10945855" y="7826207"/>
              <a:ext cx="2483923" cy="2483924"/>
            </a:xfrm>
            <a:custGeom>
              <a:rect b="b" l="l" r="r" t="t"/>
              <a:pathLst>
                <a:path extrusionOk="0" h="754341" w="754341">
                  <a:moveTo>
                    <a:pt x="754341" y="754341"/>
                  </a:moveTo>
                  <a:lnTo>
                    <a:pt x="0" y="754341"/>
                  </a:lnTo>
                  <a:lnTo>
                    <a:pt x="0" y="0"/>
                  </a:lnTo>
                  <a:close/>
                </a:path>
              </a:pathLst>
            </a:custGeom>
            <a:solidFill>
              <a:srgbClr val="00325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191" name="Google Shape;191;p22"/>
            <p:cNvSpPr/>
            <p:nvPr/>
          </p:nvSpPr>
          <p:spPr>
            <a:xfrm flipH="1" rot="8100000">
              <a:off x="10986797" y="7317026"/>
              <a:ext cx="2402031" cy="2402032"/>
            </a:xfrm>
            <a:custGeom>
              <a:rect b="b" l="l" r="r" t="t"/>
              <a:pathLst>
                <a:path extrusionOk="0" h="754341" w="754341">
                  <a:moveTo>
                    <a:pt x="754341" y="754341"/>
                  </a:moveTo>
                  <a:lnTo>
                    <a:pt x="0" y="754341"/>
                  </a:lnTo>
                  <a:lnTo>
                    <a:pt x="0" y="0"/>
                  </a:lnTo>
                  <a:close/>
                </a:path>
              </a:pathLst>
            </a:custGeom>
            <a:solidFill>
              <a:srgbClr val="1B677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grpSp>
      <p:grpSp>
        <p:nvGrpSpPr>
          <p:cNvPr id="192" name="Google Shape;192;p22"/>
          <p:cNvGrpSpPr/>
          <p:nvPr/>
        </p:nvGrpSpPr>
        <p:grpSpPr>
          <a:xfrm>
            <a:off x="-1" y="1357409"/>
            <a:ext cx="12192000" cy="4846320"/>
            <a:chOff x="-1" y="1357409"/>
            <a:chExt cx="12192000" cy="4917518"/>
          </a:xfrm>
        </p:grpSpPr>
        <p:sp>
          <p:nvSpPr>
            <p:cNvPr id="193" name="Google Shape;193;p22"/>
            <p:cNvSpPr/>
            <p:nvPr/>
          </p:nvSpPr>
          <p:spPr>
            <a:xfrm flipH="1" rot="10800000">
              <a:off x="-1" y="1357409"/>
              <a:ext cx="12192000" cy="4917518"/>
            </a:xfrm>
            <a:prstGeom prst="snip1Rect">
              <a:avLst>
                <a:gd fmla="val 0" name="adj"/>
              </a:avLst>
            </a:prstGeom>
            <a:solidFill>
              <a:srgbClr val="1B677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194" name="Google Shape;194;p22"/>
            <p:cNvSpPr/>
            <p:nvPr/>
          </p:nvSpPr>
          <p:spPr>
            <a:xfrm flipH="1" rot="10800000">
              <a:off x="-1" y="1357409"/>
              <a:ext cx="12192000" cy="4917518"/>
            </a:xfrm>
            <a:prstGeom prst="snip1Rect">
              <a:avLst>
                <a:gd fmla="val 19670" name="adj"/>
              </a:avLst>
            </a:prstGeom>
            <a:solidFill>
              <a:srgbClr val="00325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grpSp>
      <p:sp>
        <p:nvSpPr>
          <p:cNvPr id="195" name="Google Shape;195;p22"/>
          <p:cNvSpPr/>
          <p:nvPr>
            <p:ph idx="2" type="pic"/>
          </p:nvPr>
        </p:nvSpPr>
        <p:spPr>
          <a:xfrm>
            <a:off x="978212" y="2096716"/>
            <a:ext cx="1259505" cy="1259505"/>
          </a:xfrm>
          <a:prstGeom prst="ellipse">
            <a:avLst/>
          </a:prstGeom>
          <a:solidFill>
            <a:srgbClr val="003252"/>
          </a:solidFill>
          <a:ln cap="flat" cmpd="sng" w="38100">
            <a:solidFill>
              <a:schemeClr val="accent2"/>
            </a:solidFill>
            <a:prstDash val="solid"/>
            <a:round/>
            <a:headEnd len="sm" w="sm" type="none"/>
            <a:tailEnd len="sm" w="sm" type="none"/>
          </a:ln>
        </p:spPr>
        <p:txBody>
          <a:bodyPr anchorCtr="0" anchor="t" bIns="45700" lIns="91425" spcFirstLastPara="1" rIns="91425" wrap="square" tIns="45700">
            <a:normAutofit/>
          </a:bodyPr>
          <a:lstStyle>
            <a:lvl1pPr lvl="0" marR="0" rtl="0" algn="l">
              <a:lnSpc>
                <a:spcPct val="90000"/>
              </a:lnSpc>
              <a:spcBef>
                <a:spcPts val="1000"/>
              </a:spcBef>
              <a:spcAft>
                <a:spcPts val="0"/>
              </a:spcAft>
              <a:buClr>
                <a:schemeClr val="accent2"/>
              </a:buClr>
              <a:buSzPts val="2800"/>
              <a:buFont typeface="Arial"/>
              <a:buNone/>
              <a:defRPr b="0" i="0" sz="2800" u="none" cap="none" strike="noStrike">
                <a:solidFill>
                  <a:schemeClr val="dk1"/>
                </a:solidFill>
                <a:latin typeface="Arial"/>
                <a:ea typeface="Arial"/>
                <a:cs typeface="Arial"/>
                <a:sym typeface="Arial"/>
              </a:defRPr>
            </a:lvl1pPr>
            <a:lvl2pPr lvl="1" marR="0" rtl="0" algn="l">
              <a:lnSpc>
                <a:spcPct val="90000"/>
              </a:lnSpc>
              <a:spcBef>
                <a:spcPts val="500"/>
              </a:spcBef>
              <a:spcAft>
                <a:spcPts val="0"/>
              </a:spcAft>
              <a:buClr>
                <a:schemeClr val="accent2"/>
              </a:buClr>
              <a:buSzPts val="2400"/>
              <a:buFont typeface="Arial"/>
              <a:buChar char="•"/>
              <a:defRPr b="0" i="0" sz="2400" u="none" cap="none" strike="noStrike">
                <a:solidFill>
                  <a:schemeClr val="dk1"/>
                </a:solidFill>
                <a:latin typeface="Arial"/>
                <a:ea typeface="Arial"/>
                <a:cs typeface="Arial"/>
                <a:sym typeface="Arial"/>
              </a:defRPr>
            </a:lvl2pPr>
            <a:lvl3pPr lvl="2" marR="0" rtl="0" algn="l">
              <a:lnSpc>
                <a:spcPct val="90000"/>
              </a:lnSpc>
              <a:spcBef>
                <a:spcPts val="500"/>
              </a:spcBef>
              <a:spcAft>
                <a:spcPts val="0"/>
              </a:spcAft>
              <a:buClr>
                <a:schemeClr val="accent2"/>
              </a:buClr>
              <a:buSzPts val="2000"/>
              <a:buFont typeface="Arial"/>
              <a:buChar char="•"/>
              <a:defRPr b="0" i="0" sz="2000" u="none" cap="none" strike="noStrike">
                <a:solidFill>
                  <a:schemeClr val="dk1"/>
                </a:solidFill>
                <a:latin typeface="Arial"/>
                <a:ea typeface="Arial"/>
                <a:cs typeface="Arial"/>
                <a:sym typeface="Arial"/>
              </a:defRPr>
            </a:lvl3pPr>
            <a:lvl4pPr lvl="3" marR="0" rtl="0" algn="l">
              <a:lnSpc>
                <a:spcPct val="90000"/>
              </a:lnSpc>
              <a:spcBef>
                <a:spcPts val="500"/>
              </a:spcBef>
              <a:spcAft>
                <a:spcPts val="0"/>
              </a:spcAft>
              <a:buClr>
                <a:schemeClr val="accent2"/>
              </a:buClr>
              <a:buSzPts val="1800"/>
              <a:buFont typeface="Arial"/>
              <a:buChar char="•"/>
              <a:defRPr b="0" i="0" sz="1800" u="none" cap="none" strike="noStrike">
                <a:solidFill>
                  <a:schemeClr val="dk1"/>
                </a:solidFill>
                <a:latin typeface="Arial"/>
                <a:ea typeface="Arial"/>
                <a:cs typeface="Arial"/>
                <a:sym typeface="Arial"/>
              </a:defRPr>
            </a:lvl4pPr>
            <a:lvl5pPr lvl="4" marR="0" rtl="0" algn="l">
              <a:lnSpc>
                <a:spcPct val="90000"/>
              </a:lnSpc>
              <a:spcBef>
                <a:spcPts val="500"/>
              </a:spcBef>
              <a:spcAft>
                <a:spcPts val="0"/>
              </a:spcAft>
              <a:buClr>
                <a:schemeClr val="accent2"/>
              </a:buClr>
              <a:buSzPts val="1800"/>
              <a:buFont typeface="Arial"/>
              <a:buChar char="•"/>
              <a:defRPr b="0" i="0" sz="1800" u="none" cap="none" strike="noStrike">
                <a:solidFill>
                  <a:schemeClr val="dk1"/>
                </a:solidFill>
                <a:latin typeface="Arial"/>
                <a:ea typeface="Arial"/>
                <a:cs typeface="Arial"/>
                <a:sym typeface="Arial"/>
              </a:defRPr>
            </a:lvl5pPr>
            <a:lvl6pPr lvl="5"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6pPr>
            <a:lvl7pPr lvl="6"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7pPr>
            <a:lvl8pPr lvl="7"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8pPr>
            <a:lvl9pPr lvl="8"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9pPr>
          </a:lstStyle>
          <a:p/>
        </p:txBody>
      </p:sp>
      <p:sp>
        <p:nvSpPr>
          <p:cNvPr id="196" name="Google Shape;196;p22"/>
          <p:cNvSpPr/>
          <p:nvPr>
            <p:ph idx="3" type="pic"/>
          </p:nvPr>
        </p:nvSpPr>
        <p:spPr>
          <a:xfrm>
            <a:off x="3222230" y="2096716"/>
            <a:ext cx="1259505" cy="1259505"/>
          </a:xfrm>
          <a:prstGeom prst="ellipse">
            <a:avLst/>
          </a:prstGeom>
          <a:solidFill>
            <a:srgbClr val="003252"/>
          </a:solidFill>
          <a:ln cap="flat" cmpd="sng" w="38100">
            <a:solidFill>
              <a:schemeClr val="accent2"/>
            </a:solidFill>
            <a:prstDash val="solid"/>
            <a:round/>
            <a:headEnd len="sm" w="sm" type="none"/>
            <a:tailEnd len="sm" w="sm" type="none"/>
          </a:ln>
        </p:spPr>
        <p:txBody>
          <a:bodyPr anchorCtr="0" anchor="t" bIns="45700" lIns="91425" spcFirstLastPara="1" rIns="91425" wrap="square" tIns="45700">
            <a:normAutofit/>
          </a:bodyPr>
          <a:lstStyle>
            <a:lvl1pPr lvl="0" marR="0" rtl="0" algn="l">
              <a:lnSpc>
                <a:spcPct val="90000"/>
              </a:lnSpc>
              <a:spcBef>
                <a:spcPts val="1000"/>
              </a:spcBef>
              <a:spcAft>
                <a:spcPts val="0"/>
              </a:spcAft>
              <a:buClr>
                <a:schemeClr val="accent2"/>
              </a:buClr>
              <a:buSzPts val="2800"/>
              <a:buFont typeface="Arial"/>
              <a:buNone/>
              <a:defRPr b="0" i="0" sz="2800" u="none" cap="none" strike="noStrike">
                <a:solidFill>
                  <a:schemeClr val="dk1"/>
                </a:solidFill>
                <a:latin typeface="Arial"/>
                <a:ea typeface="Arial"/>
                <a:cs typeface="Arial"/>
                <a:sym typeface="Arial"/>
              </a:defRPr>
            </a:lvl1pPr>
            <a:lvl2pPr lvl="1" marR="0" rtl="0" algn="l">
              <a:lnSpc>
                <a:spcPct val="90000"/>
              </a:lnSpc>
              <a:spcBef>
                <a:spcPts val="500"/>
              </a:spcBef>
              <a:spcAft>
                <a:spcPts val="0"/>
              </a:spcAft>
              <a:buClr>
                <a:schemeClr val="accent2"/>
              </a:buClr>
              <a:buSzPts val="2400"/>
              <a:buFont typeface="Arial"/>
              <a:buChar char="•"/>
              <a:defRPr b="0" i="0" sz="2400" u="none" cap="none" strike="noStrike">
                <a:solidFill>
                  <a:schemeClr val="dk1"/>
                </a:solidFill>
                <a:latin typeface="Arial"/>
                <a:ea typeface="Arial"/>
                <a:cs typeface="Arial"/>
                <a:sym typeface="Arial"/>
              </a:defRPr>
            </a:lvl2pPr>
            <a:lvl3pPr lvl="2" marR="0" rtl="0" algn="l">
              <a:lnSpc>
                <a:spcPct val="90000"/>
              </a:lnSpc>
              <a:spcBef>
                <a:spcPts val="500"/>
              </a:spcBef>
              <a:spcAft>
                <a:spcPts val="0"/>
              </a:spcAft>
              <a:buClr>
                <a:schemeClr val="accent2"/>
              </a:buClr>
              <a:buSzPts val="2000"/>
              <a:buFont typeface="Arial"/>
              <a:buChar char="•"/>
              <a:defRPr b="0" i="0" sz="2000" u="none" cap="none" strike="noStrike">
                <a:solidFill>
                  <a:schemeClr val="dk1"/>
                </a:solidFill>
                <a:latin typeface="Arial"/>
                <a:ea typeface="Arial"/>
                <a:cs typeface="Arial"/>
                <a:sym typeface="Arial"/>
              </a:defRPr>
            </a:lvl3pPr>
            <a:lvl4pPr lvl="3" marR="0" rtl="0" algn="l">
              <a:lnSpc>
                <a:spcPct val="90000"/>
              </a:lnSpc>
              <a:spcBef>
                <a:spcPts val="500"/>
              </a:spcBef>
              <a:spcAft>
                <a:spcPts val="0"/>
              </a:spcAft>
              <a:buClr>
                <a:schemeClr val="accent2"/>
              </a:buClr>
              <a:buSzPts val="1800"/>
              <a:buFont typeface="Arial"/>
              <a:buChar char="•"/>
              <a:defRPr b="0" i="0" sz="1800" u="none" cap="none" strike="noStrike">
                <a:solidFill>
                  <a:schemeClr val="dk1"/>
                </a:solidFill>
                <a:latin typeface="Arial"/>
                <a:ea typeface="Arial"/>
                <a:cs typeface="Arial"/>
                <a:sym typeface="Arial"/>
              </a:defRPr>
            </a:lvl4pPr>
            <a:lvl5pPr lvl="4" marR="0" rtl="0" algn="l">
              <a:lnSpc>
                <a:spcPct val="90000"/>
              </a:lnSpc>
              <a:spcBef>
                <a:spcPts val="500"/>
              </a:spcBef>
              <a:spcAft>
                <a:spcPts val="0"/>
              </a:spcAft>
              <a:buClr>
                <a:schemeClr val="accent2"/>
              </a:buClr>
              <a:buSzPts val="1800"/>
              <a:buFont typeface="Arial"/>
              <a:buChar char="•"/>
              <a:defRPr b="0" i="0" sz="1800" u="none" cap="none" strike="noStrike">
                <a:solidFill>
                  <a:schemeClr val="dk1"/>
                </a:solidFill>
                <a:latin typeface="Arial"/>
                <a:ea typeface="Arial"/>
                <a:cs typeface="Arial"/>
                <a:sym typeface="Arial"/>
              </a:defRPr>
            </a:lvl5pPr>
            <a:lvl6pPr lvl="5"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6pPr>
            <a:lvl7pPr lvl="6"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7pPr>
            <a:lvl8pPr lvl="7"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8pPr>
            <a:lvl9pPr lvl="8"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9pPr>
          </a:lstStyle>
          <a:p/>
        </p:txBody>
      </p:sp>
      <p:sp>
        <p:nvSpPr>
          <p:cNvPr id="197" name="Google Shape;197;p22"/>
          <p:cNvSpPr/>
          <p:nvPr>
            <p:ph idx="4" type="pic"/>
          </p:nvPr>
        </p:nvSpPr>
        <p:spPr>
          <a:xfrm>
            <a:off x="5466248" y="2096716"/>
            <a:ext cx="1259505" cy="1259505"/>
          </a:xfrm>
          <a:prstGeom prst="ellipse">
            <a:avLst/>
          </a:prstGeom>
          <a:solidFill>
            <a:srgbClr val="003252"/>
          </a:solidFill>
          <a:ln cap="flat" cmpd="sng" w="38100">
            <a:solidFill>
              <a:schemeClr val="accent2"/>
            </a:solidFill>
            <a:prstDash val="solid"/>
            <a:round/>
            <a:headEnd len="sm" w="sm" type="none"/>
            <a:tailEnd len="sm" w="sm" type="none"/>
          </a:ln>
        </p:spPr>
        <p:txBody>
          <a:bodyPr anchorCtr="0" anchor="t" bIns="45700" lIns="91425" spcFirstLastPara="1" rIns="91425" wrap="square" tIns="45700">
            <a:normAutofit/>
          </a:bodyPr>
          <a:lstStyle>
            <a:lvl1pPr lvl="0" marR="0" rtl="0" algn="l">
              <a:lnSpc>
                <a:spcPct val="90000"/>
              </a:lnSpc>
              <a:spcBef>
                <a:spcPts val="1000"/>
              </a:spcBef>
              <a:spcAft>
                <a:spcPts val="0"/>
              </a:spcAft>
              <a:buClr>
                <a:schemeClr val="accent2"/>
              </a:buClr>
              <a:buSzPts val="2800"/>
              <a:buFont typeface="Arial"/>
              <a:buNone/>
              <a:defRPr b="0" i="0" sz="2800" u="none" cap="none" strike="noStrike">
                <a:solidFill>
                  <a:schemeClr val="dk1"/>
                </a:solidFill>
                <a:latin typeface="Arial"/>
                <a:ea typeface="Arial"/>
                <a:cs typeface="Arial"/>
                <a:sym typeface="Arial"/>
              </a:defRPr>
            </a:lvl1pPr>
            <a:lvl2pPr lvl="1" marR="0" rtl="0" algn="l">
              <a:lnSpc>
                <a:spcPct val="90000"/>
              </a:lnSpc>
              <a:spcBef>
                <a:spcPts val="500"/>
              </a:spcBef>
              <a:spcAft>
                <a:spcPts val="0"/>
              </a:spcAft>
              <a:buClr>
                <a:schemeClr val="accent2"/>
              </a:buClr>
              <a:buSzPts val="2400"/>
              <a:buFont typeface="Arial"/>
              <a:buChar char="•"/>
              <a:defRPr b="0" i="0" sz="2400" u="none" cap="none" strike="noStrike">
                <a:solidFill>
                  <a:schemeClr val="dk1"/>
                </a:solidFill>
                <a:latin typeface="Arial"/>
                <a:ea typeface="Arial"/>
                <a:cs typeface="Arial"/>
                <a:sym typeface="Arial"/>
              </a:defRPr>
            </a:lvl2pPr>
            <a:lvl3pPr lvl="2" marR="0" rtl="0" algn="l">
              <a:lnSpc>
                <a:spcPct val="90000"/>
              </a:lnSpc>
              <a:spcBef>
                <a:spcPts val="500"/>
              </a:spcBef>
              <a:spcAft>
                <a:spcPts val="0"/>
              </a:spcAft>
              <a:buClr>
                <a:schemeClr val="accent2"/>
              </a:buClr>
              <a:buSzPts val="2000"/>
              <a:buFont typeface="Arial"/>
              <a:buChar char="•"/>
              <a:defRPr b="0" i="0" sz="2000" u="none" cap="none" strike="noStrike">
                <a:solidFill>
                  <a:schemeClr val="dk1"/>
                </a:solidFill>
                <a:latin typeface="Arial"/>
                <a:ea typeface="Arial"/>
                <a:cs typeface="Arial"/>
                <a:sym typeface="Arial"/>
              </a:defRPr>
            </a:lvl3pPr>
            <a:lvl4pPr lvl="3" marR="0" rtl="0" algn="l">
              <a:lnSpc>
                <a:spcPct val="90000"/>
              </a:lnSpc>
              <a:spcBef>
                <a:spcPts val="500"/>
              </a:spcBef>
              <a:spcAft>
                <a:spcPts val="0"/>
              </a:spcAft>
              <a:buClr>
                <a:schemeClr val="accent2"/>
              </a:buClr>
              <a:buSzPts val="1800"/>
              <a:buFont typeface="Arial"/>
              <a:buChar char="•"/>
              <a:defRPr b="0" i="0" sz="1800" u="none" cap="none" strike="noStrike">
                <a:solidFill>
                  <a:schemeClr val="dk1"/>
                </a:solidFill>
                <a:latin typeface="Arial"/>
                <a:ea typeface="Arial"/>
                <a:cs typeface="Arial"/>
                <a:sym typeface="Arial"/>
              </a:defRPr>
            </a:lvl4pPr>
            <a:lvl5pPr lvl="4" marR="0" rtl="0" algn="l">
              <a:lnSpc>
                <a:spcPct val="90000"/>
              </a:lnSpc>
              <a:spcBef>
                <a:spcPts val="500"/>
              </a:spcBef>
              <a:spcAft>
                <a:spcPts val="0"/>
              </a:spcAft>
              <a:buClr>
                <a:schemeClr val="accent2"/>
              </a:buClr>
              <a:buSzPts val="1800"/>
              <a:buFont typeface="Arial"/>
              <a:buChar char="•"/>
              <a:defRPr b="0" i="0" sz="1800" u="none" cap="none" strike="noStrike">
                <a:solidFill>
                  <a:schemeClr val="dk1"/>
                </a:solidFill>
                <a:latin typeface="Arial"/>
                <a:ea typeface="Arial"/>
                <a:cs typeface="Arial"/>
                <a:sym typeface="Arial"/>
              </a:defRPr>
            </a:lvl5pPr>
            <a:lvl6pPr lvl="5"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6pPr>
            <a:lvl7pPr lvl="6"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7pPr>
            <a:lvl8pPr lvl="7"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8pPr>
            <a:lvl9pPr lvl="8"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9pPr>
          </a:lstStyle>
          <a:p/>
        </p:txBody>
      </p:sp>
      <p:sp>
        <p:nvSpPr>
          <p:cNvPr id="198" name="Google Shape;198;p22"/>
          <p:cNvSpPr/>
          <p:nvPr>
            <p:ph idx="5" type="pic"/>
          </p:nvPr>
        </p:nvSpPr>
        <p:spPr>
          <a:xfrm>
            <a:off x="7710266" y="2096716"/>
            <a:ext cx="1259505" cy="1259505"/>
          </a:xfrm>
          <a:prstGeom prst="ellipse">
            <a:avLst/>
          </a:prstGeom>
          <a:solidFill>
            <a:srgbClr val="003252"/>
          </a:solidFill>
          <a:ln cap="flat" cmpd="sng" w="38100">
            <a:solidFill>
              <a:schemeClr val="accent2"/>
            </a:solidFill>
            <a:prstDash val="solid"/>
            <a:round/>
            <a:headEnd len="sm" w="sm" type="none"/>
            <a:tailEnd len="sm" w="sm" type="none"/>
          </a:ln>
        </p:spPr>
        <p:txBody>
          <a:bodyPr anchorCtr="0" anchor="t" bIns="45700" lIns="91425" spcFirstLastPara="1" rIns="91425" wrap="square" tIns="45700">
            <a:normAutofit/>
          </a:bodyPr>
          <a:lstStyle>
            <a:lvl1pPr lvl="0" marR="0" rtl="0" algn="l">
              <a:lnSpc>
                <a:spcPct val="90000"/>
              </a:lnSpc>
              <a:spcBef>
                <a:spcPts val="1000"/>
              </a:spcBef>
              <a:spcAft>
                <a:spcPts val="0"/>
              </a:spcAft>
              <a:buClr>
                <a:schemeClr val="accent2"/>
              </a:buClr>
              <a:buSzPts val="2800"/>
              <a:buFont typeface="Arial"/>
              <a:buNone/>
              <a:defRPr b="0" i="0" sz="2800" u="none" cap="none" strike="noStrike">
                <a:solidFill>
                  <a:schemeClr val="dk1"/>
                </a:solidFill>
                <a:latin typeface="Arial"/>
                <a:ea typeface="Arial"/>
                <a:cs typeface="Arial"/>
                <a:sym typeface="Arial"/>
              </a:defRPr>
            </a:lvl1pPr>
            <a:lvl2pPr lvl="1" marR="0" rtl="0" algn="l">
              <a:lnSpc>
                <a:spcPct val="90000"/>
              </a:lnSpc>
              <a:spcBef>
                <a:spcPts val="500"/>
              </a:spcBef>
              <a:spcAft>
                <a:spcPts val="0"/>
              </a:spcAft>
              <a:buClr>
                <a:schemeClr val="accent2"/>
              </a:buClr>
              <a:buSzPts val="2400"/>
              <a:buFont typeface="Arial"/>
              <a:buChar char="•"/>
              <a:defRPr b="0" i="0" sz="2400" u="none" cap="none" strike="noStrike">
                <a:solidFill>
                  <a:schemeClr val="dk1"/>
                </a:solidFill>
                <a:latin typeface="Arial"/>
                <a:ea typeface="Arial"/>
                <a:cs typeface="Arial"/>
                <a:sym typeface="Arial"/>
              </a:defRPr>
            </a:lvl2pPr>
            <a:lvl3pPr lvl="2" marR="0" rtl="0" algn="l">
              <a:lnSpc>
                <a:spcPct val="90000"/>
              </a:lnSpc>
              <a:spcBef>
                <a:spcPts val="500"/>
              </a:spcBef>
              <a:spcAft>
                <a:spcPts val="0"/>
              </a:spcAft>
              <a:buClr>
                <a:schemeClr val="accent2"/>
              </a:buClr>
              <a:buSzPts val="2000"/>
              <a:buFont typeface="Arial"/>
              <a:buChar char="•"/>
              <a:defRPr b="0" i="0" sz="2000" u="none" cap="none" strike="noStrike">
                <a:solidFill>
                  <a:schemeClr val="dk1"/>
                </a:solidFill>
                <a:latin typeface="Arial"/>
                <a:ea typeface="Arial"/>
                <a:cs typeface="Arial"/>
                <a:sym typeface="Arial"/>
              </a:defRPr>
            </a:lvl3pPr>
            <a:lvl4pPr lvl="3" marR="0" rtl="0" algn="l">
              <a:lnSpc>
                <a:spcPct val="90000"/>
              </a:lnSpc>
              <a:spcBef>
                <a:spcPts val="500"/>
              </a:spcBef>
              <a:spcAft>
                <a:spcPts val="0"/>
              </a:spcAft>
              <a:buClr>
                <a:schemeClr val="accent2"/>
              </a:buClr>
              <a:buSzPts val="1800"/>
              <a:buFont typeface="Arial"/>
              <a:buChar char="•"/>
              <a:defRPr b="0" i="0" sz="1800" u="none" cap="none" strike="noStrike">
                <a:solidFill>
                  <a:schemeClr val="dk1"/>
                </a:solidFill>
                <a:latin typeface="Arial"/>
                <a:ea typeface="Arial"/>
                <a:cs typeface="Arial"/>
                <a:sym typeface="Arial"/>
              </a:defRPr>
            </a:lvl4pPr>
            <a:lvl5pPr lvl="4" marR="0" rtl="0" algn="l">
              <a:lnSpc>
                <a:spcPct val="90000"/>
              </a:lnSpc>
              <a:spcBef>
                <a:spcPts val="500"/>
              </a:spcBef>
              <a:spcAft>
                <a:spcPts val="0"/>
              </a:spcAft>
              <a:buClr>
                <a:schemeClr val="accent2"/>
              </a:buClr>
              <a:buSzPts val="1800"/>
              <a:buFont typeface="Arial"/>
              <a:buChar char="•"/>
              <a:defRPr b="0" i="0" sz="1800" u="none" cap="none" strike="noStrike">
                <a:solidFill>
                  <a:schemeClr val="dk1"/>
                </a:solidFill>
                <a:latin typeface="Arial"/>
                <a:ea typeface="Arial"/>
                <a:cs typeface="Arial"/>
                <a:sym typeface="Arial"/>
              </a:defRPr>
            </a:lvl5pPr>
            <a:lvl6pPr lvl="5"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6pPr>
            <a:lvl7pPr lvl="6"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7pPr>
            <a:lvl8pPr lvl="7"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8pPr>
            <a:lvl9pPr lvl="8"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9pPr>
          </a:lstStyle>
          <a:p/>
        </p:txBody>
      </p:sp>
      <p:sp>
        <p:nvSpPr>
          <p:cNvPr id="199" name="Google Shape;199;p22"/>
          <p:cNvSpPr/>
          <p:nvPr>
            <p:ph idx="6" type="pic"/>
          </p:nvPr>
        </p:nvSpPr>
        <p:spPr>
          <a:xfrm>
            <a:off x="9954283" y="2096716"/>
            <a:ext cx="1259505" cy="1259505"/>
          </a:xfrm>
          <a:prstGeom prst="ellipse">
            <a:avLst/>
          </a:prstGeom>
          <a:solidFill>
            <a:srgbClr val="003252"/>
          </a:solidFill>
          <a:ln cap="flat" cmpd="sng" w="38100">
            <a:solidFill>
              <a:schemeClr val="accent2"/>
            </a:solidFill>
            <a:prstDash val="solid"/>
            <a:round/>
            <a:headEnd len="sm" w="sm" type="none"/>
            <a:tailEnd len="sm" w="sm" type="none"/>
          </a:ln>
        </p:spPr>
        <p:txBody>
          <a:bodyPr anchorCtr="0" anchor="t" bIns="45700" lIns="91425" spcFirstLastPara="1" rIns="91425" wrap="square" tIns="45700">
            <a:normAutofit/>
          </a:bodyPr>
          <a:lstStyle>
            <a:lvl1pPr lvl="0" marR="0" rtl="0" algn="l">
              <a:lnSpc>
                <a:spcPct val="90000"/>
              </a:lnSpc>
              <a:spcBef>
                <a:spcPts val="1000"/>
              </a:spcBef>
              <a:spcAft>
                <a:spcPts val="0"/>
              </a:spcAft>
              <a:buClr>
                <a:schemeClr val="accent2"/>
              </a:buClr>
              <a:buSzPts val="2800"/>
              <a:buFont typeface="Arial"/>
              <a:buNone/>
              <a:defRPr b="0" i="0" sz="2800" u="none" cap="none" strike="noStrike">
                <a:solidFill>
                  <a:schemeClr val="dk1"/>
                </a:solidFill>
                <a:latin typeface="Arial"/>
                <a:ea typeface="Arial"/>
                <a:cs typeface="Arial"/>
                <a:sym typeface="Arial"/>
              </a:defRPr>
            </a:lvl1pPr>
            <a:lvl2pPr lvl="1" marR="0" rtl="0" algn="l">
              <a:lnSpc>
                <a:spcPct val="90000"/>
              </a:lnSpc>
              <a:spcBef>
                <a:spcPts val="500"/>
              </a:spcBef>
              <a:spcAft>
                <a:spcPts val="0"/>
              </a:spcAft>
              <a:buClr>
                <a:schemeClr val="accent2"/>
              </a:buClr>
              <a:buSzPts val="2400"/>
              <a:buFont typeface="Arial"/>
              <a:buChar char="•"/>
              <a:defRPr b="0" i="0" sz="2400" u="none" cap="none" strike="noStrike">
                <a:solidFill>
                  <a:schemeClr val="dk1"/>
                </a:solidFill>
                <a:latin typeface="Arial"/>
                <a:ea typeface="Arial"/>
                <a:cs typeface="Arial"/>
                <a:sym typeface="Arial"/>
              </a:defRPr>
            </a:lvl2pPr>
            <a:lvl3pPr lvl="2" marR="0" rtl="0" algn="l">
              <a:lnSpc>
                <a:spcPct val="90000"/>
              </a:lnSpc>
              <a:spcBef>
                <a:spcPts val="500"/>
              </a:spcBef>
              <a:spcAft>
                <a:spcPts val="0"/>
              </a:spcAft>
              <a:buClr>
                <a:schemeClr val="accent2"/>
              </a:buClr>
              <a:buSzPts val="2000"/>
              <a:buFont typeface="Arial"/>
              <a:buChar char="•"/>
              <a:defRPr b="0" i="0" sz="2000" u="none" cap="none" strike="noStrike">
                <a:solidFill>
                  <a:schemeClr val="dk1"/>
                </a:solidFill>
                <a:latin typeface="Arial"/>
                <a:ea typeface="Arial"/>
                <a:cs typeface="Arial"/>
                <a:sym typeface="Arial"/>
              </a:defRPr>
            </a:lvl3pPr>
            <a:lvl4pPr lvl="3" marR="0" rtl="0" algn="l">
              <a:lnSpc>
                <a:spcPct val="90000"/>
              </a:lnSpc>
              <a:spcBef>
                <a:spcPts val="500"/>
              </a:spcBef>
              <a:spcAft>
                <a:spcPts val="0"/>
              </a:spcAft>
              <a:buClr>
                <a:schemeClr val="accent2"/>
              </a:buClr>
              <a:buSzPts val="1800"/>
              <a:buFont typeface="Arial"/>
              <a:buChar char="•"/>
              <a:defRPr b="0" i="0" sz="1800" u="none" cap="none" strike="noStrike">
                <a:solidFill>
                  <a:schemeClr val="dk1"/>
                </a:solidFill>
                <a:latin typeface="Arial"/>
                <a:ea typeface="Arial"/>
                <a:cs typeface="Arial"/>
                <a:sym typeface="Arial"/>
              </a:defRPr>
            </a:lvl4pPr>
            <a:lvl5pPr lvl="4" marR="0" rtl="0" algn="l">
              <a:lnSpc>
                <a:spcPct val="90000"/>
              </a:lnSpc>
              <a:spcBef>
                <a:spcPts val="500"/>
              </a:spcBef>
              <a:spcAft>
                <a:spcPts val="0"/>
              </a:spcAft>
              <a:buClr>
                <a:schemeClr val="accent2"/>
              </a:buClr>
              <a:buSzPts val="1800"/>
              <a:buFont typeface="Arial"/>
              <a:buChar char="•"/>
              <a:defRPr b="0" i="0" sz="1800" u="none" cap="none" strike="noStrike">
                <a:solidFill>
                  <a:schemeClr val="dk1"/>
                </a:solidFill>
                <a:latin typeface="Arial"/>
                <a:ea typeface="Arial"/>
                <a:cs typeface="Arial"/>
                <a:sym typeface="Arial"/>
              </a:defRPr>
            </a:lvl5pPr>
            <a:lvl6pPr lvl="5"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6pPr>
            <a:lvl7pPr lvl="6"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7pPr>
            <a:lvl8pPr lvl="7"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8pPr>
            <a:lvl9pPr lvl="8"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9pPr>
          </a:lstStyle>
          <a:p/>
        </p:txBody>
      </p:sp>
      <p:sp>
        <p:nvSpPr>
          <p:cNvPr id="200" name="Google Shape;200;p22"/>
          <p:cNvSpPr txBox="1"/>
          <p:nvPr>
            <p:ph idx="1" type="body"/>
          </p:nvPr>
        </p:nvSpPr>
        <p:spPr>
          <a:xfrm>
            <a:off x="719894" y="4240093"/>
            <a:ext cx="1776140" cy="1463040"/>
          </a:xfrm>
          <a:prstGeom prst="rect">
            <a:avLst/>
          </a:prstGeom>
          <a:noFill/>
          <a:ln>
            <a:noFill/>
          </a:ln>
        </p:spPr>
        <p:txBody>
          <a:bodyPr anchorCtr="0" anchor="t" bIns="0" lIns="0" spcFirstLastPara="1" rIns="0" wrap="square" tIns="0">
            <a:noAutofit/>
          </a:bodyPr>
          <a:lstStyle>
            <a:lvl1pPr indent="-228600" lvl="0" marL="457200" algn="ctr">
              <a:lnSpc>
                <a:spcPct val="100000"/>
              </a:lnSpc>
              <a:spcBef>
                <a:spcPts val="600"/>
              </a:spcBef>
              <a:spcAft>
                <a:spcPts val="0"/>
              </a:spcAft>
              <a:buSzPts val="1400"/>
              <a:buNone/>
              <a:defRPr sz="1400">
                <a:solidFill>
                  <a:schemeClr val="lt1"/>
                </a:solidFill>
                <a:latin typeface="Arial"/>
                <a:ea typeface="Arial"/>
                <a:cs typeface="Arial"/>
                <a:sym typeface="Arial"/>
              </a:defRPr>
            </a:lvl1pPr>
            <a:lvl2pPr indent="-330200" lvl="1" marL="914400" algn="l">
              <a:lnSpc>
                <a:spcPct val="100000"/>
              </a:lnSpc>
              <a:spcBef>
                <a:spcPts val="600"/>
              </a:spcBef>
              <a:spcAft>
                <a:spcPts val="0"/>
              </a:spcAft>
              <a:buSzPts val="1600"/>
              <a:buChar char="•"/>
              <a:defRPr sz="1600">
                <a:solidFill>
                  <a:schemeClr val="lt1"/>
                </a:solidFill>
                <a:latin typeface="Arial"/>
                <a:ea typeface="Arial"/>
                <a:cs typeface="Arial"/>
                <a:sym typeface="Arial"/>
              </a:defRPr>
            </a:lvl2pPr>
            <a:lvl3pPr indent="-317500" lvl="2" marL="1371600" algn="l">
              <a:lnSpc>
                <a:spcPct val="100000"/>
              </a:lnSpc>
              <a:spcBef>
                <a:spcPts val="600"/>
              </a:spcBef>
              <a:spcAft>
                <a:spcPts val="0"/>
              </a:spcAft>
              <a:buSzPts val="1400"/>
              <a:buChar char="•"/>
              <a:defRPr sz="1400">
                <a:solidFill>
                  <a:schemeClr val="lt1"/>
                </a:solidFill>
                <a:latin typeface="Arial"/>
                <a:ea typeface="Arial"/>
                <a:cs typeface="Arial"/>
                <a:sym typeface="Arial"/>
              </a:defRPr>
            </a:lvl3pPr>
            <a:lvl4pPr indent="-317500" lvl="3" marL="1828800" algn="l">
              <a:lnSpc>
                <a:spcPct val="90000"/>
              </a:lnSpc>
              <a:spcBef>
                <a:spcPts val="500"/>
              </a:spcBef>
              <a:spcAft>
                <a:spcPts val="0"/>
              </a:spcAft>
              <a:buSzPts val="1400"/>
              <a:buChar char="•"/>
              <a:defRPr sz="1400">
                <a:solidFill>
                  <a:schemeClr val="lt1"/>
                </a:solidFill>
                <a:latin typeface="Arial"/>
                <a:ea typeface="Arial"/>
                <a:cs typeface="Arial"/>
                <a:sym typeface="Arial"/>
              </a:defRPr>
            </a:lvl4pPr>
            <a:lvl5pPr indent="-317500" lvl="4" marL="2286000" algn="l">
              <a:lnSpc>
                <a:spcPct val="90000"/>
              </a:lnSpc>
              <a:spcBef>
                <a:spcPts val="500"/>
              </a:spcBef>
              <a:spcAft>
                <a:spcPts val="0"/>
              </a:spcAft>
              <a:buSzPts val="1400"/>
              <a:buChar char="•"/>
              <a:defRPr sz="1400">
                <a:solidFill>
                  <a:schemeClr val="lt1"/>
                </a:solidFill>
                <a:latin typeface="Arial"/>
                <a:ea typeface="Arial"/>
                <a:cs typeface="Arial"/>
                <a:sym typeface="Arial"/>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201" name="Google Shape;201;p22"/>
          <p:cNvSpPr txBox="1"/>
          <p:nvPr>
            <p:ph idx="7" type="body"/>
          </p:nvPr>
        </p:nvSpPr>
        <p:spPr>
          <a:xfrm>
            <a:off x="2963912" y="4240093"/>
            <a:ext cx="1776140" cy="1463040"/>
          </a:xfrm>
          <a:prstGeom prst="rect">
            <a:avLst/>
          </a:prstGeom>
          <a:noFill/>
          <a:ln>
            <a:noFill/>
          </a:ln>
        </p:spPr>
        <p:txBody>
          <a:bodyPr anchorCtr="0" anchor="t" bIns="0" lIns="0" spcFirstLastPara="1" rIns="0" wrap="square" tIns="0">
            <a:noAutofit/>
          </a:bodyPr>
          <a:lstStyle>
            <a:lvl1pPr indent="-228600" lvl="0" marL="457200" algn="ctr">
              <a:lnSpc>
                <a:spcPct val="100000"/>
              </a:lnSpc>
              <a:spcBef>
                <a:spcPts val="600"/>
              </a:spcBef>
              <a:spcAft>
                <a:spcPts val="0"/>
              </a:spcAft>
              <a:buSzPts val="1400"/>
              <a:buNone/>
              <a:defRPr sz="1400">
                <a:solidFill>
                  <a:schemeClr val="lt1"/>
                </a:solidFill>
                <a:latin typeface="Arial"/>
                <a:ea typeface="Arial"/>
                <a:cs typeface="Arial"/>
                <a:sym typeface="Arial"/>
              </a:defRPr>
            </a:lvl1pPr>
            <a:lvl2pPr indent="-330200" lvl="1" marL="914400" algn="l">
              <a:lnSpc>
                <a:spcPct val="100000"/>
              </a:lnSpc>
              <a:spcBef>
                <a:spcPts val="600"/>
              </a:spcBef>
              <a:spcAft>
                <a:spcPts val="0"/>
              </a:spcAft>
              <a:buSzPts val="1600"/>
              <a:buChar char="•"/>
              <a:defRPr sz="1600">
                <a:solidFill>
                  <a:schemeClr val="lt1"/>
                </a:solidFill>
                <a:latin typeface="Arial"/>
                <a:ea typeface="Arial"/>
                <a:cs typeface="Arial"/>
                <a:sym typeface="Arial"/>
              </a:defRPr>
            </a:lvl2pPr>
            <a:lvl3pPr indent="-317500" lvl="2" marL="1371600" algn="l">
              <a:lnSpc>
                <a:spcPct val="100000"/>
              </a:lnSpc>
              <a:spcBef>
                <a:spcPts val="600"/>
              </a:spcBef>
              <a:spcAft>
                <a:spcPts val="0"/>
              </a:spcAft>
              <a:buSzPts val="1400"/>
              <a:buChar char="•"/>
              <a:defRPr sz="1400">
                <a:solidFill>
                  <a:schemeClr val="lt1"/>
                </a:solidFill>
                <a:latin typeface="Arial"/>
                <a:ea typeface="Arial"/>
                <a:cs typeface="Arial"/>
                <a:sym typeface="Arial"/>
              </a:defRPr>
            </a:lvl3pPr>
            <a:lvl4pPr indent="-317500" lvl="3" marL="1828800" algn="l">
              <a:lnSpc>
                <a:spcPct val="90000"/>
              </a:lnSpc>
              <a:spcBef>
                <a:spcPts val="500"/>
              </a:spcBef>
              <a:spcAft>
                <a:spcPts val="0"/>
              </a:spcAft>
              <a:buSzPts val="1400"/>
              <a:buChar char="•"/>
              <a:defRPr sz="1400">
                <a:solidFill>
                  <a:schemeClr val="lt1"/>
                </a:solidFill>
                <a:latin typeface="Arial"/>
                <a:ea typeface="Arial"/>
                <a:cs typeface="Arial"/>
                <a:sym typeface="Arial"/>
              </a:defRPr>
            </a:lvl4pPr>
            <a:lvl5pPr indent="-317500" lvl="4" marL="2286000" algn="l">
              <a:lnSpc>
                <a:spcPct val="90000"/>
              </a:lnSpc>
              <a:spcBef>
                <a:spcPts val="500"/>
              </a:spcBef>
              <a:spcAft>
                <a:spcPts val="0"/>
              </a:spcAft>
              <a:buSzPts val="1400"/>
              <a:buChar char="•"/>
              <a:defRPr sz="1400">
                <a:solidFill>
                  <a:schemeClr val="lt1"/>
                </a:solidFill>
                <a:latin typeface="Arial"/>
                <a:ea typeface="Arial"/>
                <a:cs typeface="Arial"/>
                <a:sym typeface="Arial"/>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202" name="Google Shape;202;p22"/>
          <p:cNvSpPr txBox="1"/>
          <p:nvPr>
            <p:ph idx="8" type="body"/>
          </p:nvPr>
        </p:nvSpPr>
        <p:spPr>
          <a:xfrm>
            <a:off x="5207930" y="4240093"/>
            <a:ext cx="1776140" cy="1463040"/>
          </a:xfrm>
          <a:prstGeom prst="rect">
            <a:avLst/>
          </a:prstGeom>
          <a:noFill/>
          <a:ln>
            <a:noFill/>
          </a:ln>
        </p:spPr>
        <p:txBody>
          <a:bodyPr anchorCtr="0" anchor="t" bIns="0" lIns="0" spcFirstLastPara="1" rIns="0" wrap="square" tIns="0">
            <a:noAutofit/>
          </a:bodyPr>
          <a:lstStyle>
            <a:lvl1pPr indent="-228600" lvl="0" marL="457200" algn="ctr">
              <a:lnSpc>
                <a:spcPct val="100000"/>
              </a:lnSpc>
              <a:spcBef>
                <a:spcPts val="600"/>
              </a:spcBef>
              <a:spcAft>
                <a:spcPts val="0"/>
              </a:spcAft>
              <a:buSzPts val="1400"/>
              <a:buNone/>
              <a:defRPr sz="1400">
                <a:solidFill>
                  <a:schemeClr val="lt1"/>
                </a:solidFill>
                <a:latin typeface="Arial"/>
                <a:ea typeface="Arial"/>
                <a:cs typeface="Arial"/>
                <a:sym typeface="Arial"/>
              </a:defRPr>
            </a:lvl1pPr>
            <a:lvl2pPr indent="-330200" lvl="1" marL="914400" algn="l">
              <a:lnSpc>
                <a:spcPct val="100000"/>
              </a:lnSpc>
              <a:spcBef>
                <a:spcPts val="600"/>
              </a:spcBef>
              <a:spcAft>
                <a:spcPts val="0"/>
              </a:spcAft>
              <a:buSzPts val="1600"/>
              <a:buChar char="•"/>
              <a:defRPr sz="1600">
                <a:solidFill>
                  <a:schemeClr val="lt1"/>
                </a:solidFill>
                <a:latin typeface="Arial"/>
                <a:ea typeface="Arial"/>
                <a:cs typeface="Arial"/>
                <a:sym typeface="Arial"/>
              </a:defRPr>
            </a:lvl2pPr>
            <a:lvl3pPr indent="-317500" lvl="2" marL="1371600" algn="l">
              <a:lnSpc>
                <a:spcPct val="100000"/>
              </a:lnSpc>
              <a:spcBef>
                <a:spcPts val="600"/>
              </a:spcBef>
              <a:spcAft>
                <a:spcPts val="0"/>
              </a:spcAft>
              <a:buSzPts val="1400"/>
              <a:buChar char="•"/>
              <a:defRPr sz="1400">
                <a:solidFill>
                  <a:schemeClr val="lt1"/>
                </a:solidFill>
                <a:latin typeface="Arial"/>
                <a:ea typeface="Arial"/>
                <a:cs typeface="Arial"/>
                <a:sym typeface="Arial"/>
              </a:defRPr>
            </a:lvl3pPr>
            <a:lvl4pPr indent="-317500" lvl="3" marL="1828800" algn="l">
              <a:lnSpc>
                <a:spcPct val="90000"/>
              </a:lnSpc>
              <a:spcBef>
                <a:spcPts val="500"/>
              </a:spcBef>
              <a:spcAft>
                <a:spcPts val="0"/>
              </a:spcAft>
              <a:buSzPts val="1400"/>
              <a:buChar char="•"/>
              <a:defRPr sz="1400">
                <a:solidFill>
                  <a:schemeClr val="lt1"/>
                </a:solidFill>
                <a:latin typeface="Arial"/>
                <a:ea typeface="Arial"/>
                <a:cs typeface="Arial"/>
                <a:sym typeface="Arial"/>
              </a:defRPr>
            </a:lvl4pPr>
            <a:lvl5pPr indent="-317500" lvl="4" marL="2286000" algn="l">
              <a:lnSpc>
                <a:spcPct val="90000"/>
              </a:lnSpc>
              <a:spcBef>
                <a:spcPts val="500"/>
              </a:spcBef>
              <a:spcAft>
                <a:spcPts val="0"/>
              </a:spcAft>
              <a:buSzPts val="1400"/>
              <a:buChar char="•"/>
              <a:defRPr sz="1400">
                <a:solidFill>
                  <a:schemeClr val="lt1"/>
                </a:solidFill>
                <a:latin typeface="Arial"/>
                <a:ea typeface="Arial"/>
                <a:cs typeface="Arial"/>
                <a:sym typeface="Arial"/>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203" name="Google Shape;203;p22"/>
          <p:cNvSpPr txBox="1"/>
          <p:nvPr>
            <p:ph idx="9" type="body"/>
          </p:nvPr>
        </p:nvSpPr>
        <p:spPr>
          <a:xfrm>
            <a:off x="7451948" y="4240093"/>
            <a:ext cx="1776140" cy="1463040"/>
          </a:xfrm>
          <a:prstGeom prst="rect">
            <a:avLst/>
          </a:prstGeom>
          <a:noFill/>
          <a:ln>
            <a:noFill/>
          </a:ln>
        </p:spPr>
        <p:txBody>
          <a:bodyPr anchorCtr="0" anchor="t" bIns="0" lIns="0" spcFirstLastPara="1" rIns="0" wrap="square" tIns="0">
            <a:noAutofit/>
          </a:bodyPr>
          <a:lstStyle>
            <a:lvl1pPr indent="-228600" lvl="0" marL="457200" algn="ctr">
              <a:lnSpc>
                <a:spcPct val="100000"/>
              </a:lnSpc>
              <a:spcBef>
                <a:spcPts val="600"/>
              </a:spcBef>
              <a:spcAft>
                <a:spcPts val="0"/>
              </a:spcAft>
              <a:buSzPts val="1400"/>
              <a:buNone/>
              <a:defRPr sz="1400">
                <a:solidFill>
                  <a:schemeClr val="lt1"/>
                </a:solidFill>
                <a:latin typeface="Arial"/>
                <a:ea typeface="Arial"/>
                <a:cs typeface="Arial"/>
                <a:sym typeface="Arial"/>
              </a:defRPr>
            </a:lvl1pPr>
            <a:lvl2pPr indent="-330200" lvl="1" marL="914400" algn="l">
              <a:lnSpc>
                <a:spcPct val="100000"/>
              </a:lnSpc>
              <a:spcBef>
                <a:spcPts val="600"/>
              </a:spcBef>
              <a:spcAft>
                <a:spcPts val="0"/>
              </a:spcAft>
              <a:buSzPts val="1600"/>
              <a:buChar char="•"/>
              <a:defRPr sz="1600">
                <a:solidFill>
                  <a:schemeClr val="lt1"/>
                </a:solidFill>
                <a:latin typeface="Arial"/>
                <a:ea typeface="Arial"/>
                <a:cs typeface="Arial"/>
                <a:sym typeface="Arial"/>
              </a:defRPr>
            </a:lvl2pPr>
            <a:lvl3pPr indent="-317500" lvl="2" marL="1371600" algn="l">
              <a:lnSpc>
                <a:spcPct val="100000"/>
              </a:lnSpc>
              <a:spcBef>
                <a:spcPts val="600"/>
              </a:spcBef>
              <a:spcAft>
                <a:spcPts val="0"/>
              </a:spcAft>
              <a:buSzPts val="1400"/>
              <a:buChar char="•"/>
              <a:defRPr sz="1400">
                <a:solidFill>
                  <a:schemeClr val="lt1"/>
                </a:solidFill>
                <a:latin typeface="Arial"/>
                <a:ea typeface="Arial"/>
                <a:cs typeface="Arial"/>
                <a:sym typeface="Arial"/>
              </a:defRPr>
            </a:lvl3pPr>
            <a:lvl4pPr indent="-317500" lvl="3" marL="1828800" algn="l">
              <a:lnSpc>
                <a:spcPct val="90000"/>
              </a:lnSpc>
              <a:spcBef>
                <a:spcPts val="500"/>
              </a:spcBef>
              <a:spcAft>
                <a:spcPts val="0"/>
              </a:spcAft>
              <a:buSzPts val="1400"/>
              <a:buChar char="•"/>
              <a:defRPr sz="1400">
                <a:solidFill>
                  <a:schemeClr val="lt1"/>
                </a:solidFill>
                <a:latin typeface="Arial"/>
                <a:ea typeface="Arial"/>
                <a:cs typeface="Arial"/>
                <a:sym typeface="Arial"/>
              </a:defRPr>
            </a:lvl4pPr>
            <a:lvl5pPr indent="-317500" lvl="4" marL="2286000" algn="l">
              <a:lnSpc>
                <a:spcPct val="90000"/>
              </a:lnSpc>
              <a:spcBef>
                <a:spcPts val="500"/>
              </a:spcBef>
              <a:spcAft>
                <a:spcPts val="0"/>
              </a:spcAft>
              <a:buSzPts val="1400"/>
              <a:buChar char="•"/>
              <a:defRPr sz="1400">
                <a:solidFill>
                  <a:schemeClr val="lt1"/>
                </a:solidFill>
                <a:latin typeface="Arial"/>
                <a:ea typeface="Arial"/>
                <a:cs typeface="Arial"/>
                <a:sym typeface="Arial"/>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204" name="Google Shape;204;p22"/>
          <p:cNvSpPr txBox="1"/>
          <p:nvPr>
            <p:ph idx="13" type="body"/>
          </p:nvPr>
        </p:nvSpPr>
        <p:spPr>
          <a:xfrm>
            <a:off x="9695965" y="4240093"/>
            <a:ext cx="1776140" cy="1463040"/>
          </a:xfrm>
          <a:prstGeom prst="rect">
            <a:avLst/>
          </a:prstGeom>
          <a:noFill/>
          <a:ln>
            <a:noFill/>
          </a:ln>
        </p:spPr>
        <p:txBody>
          <a:bodyPr anchorCtr="0" anchor="t" bIns="0" lIns="0" spcFirstLastPara="1" rIns="0" wrap="square" tIns="0">
            <a:noAutofit/>
          </a:bodyPr>
          <a:lstStyle>
            <a:lvl1pPr indent="-228600" lvl="0" marL="457200" algn="ctr">
              <a:lnSpc>
                <a:spcPct val="100000"/>
              </a:lnSpc>
              <a:spcBef>
                <a:spcPts val="600"/>
              </a:spcBef>
              <a:spcAft>
                <a:spcPts val="0"/>
              </a:spcAft>
              <a:buSzPts val="1400"/>
              <a:buNone/>
              <a:defRPr sz="1400">
                <a:solidFill>
                  <a:schemeClr val="lt1"/>
                </a:solidFill>
                <a:latin typeface="Arial"/>
                <a:ea typeface="Arial"/>
                <a:cs typeface="Arial"/>
                <a:sym typeface="Arial"/>
              </a:defRPr>
            </a:lvl1pPr>
            <a:lvl2pPr indent="-330200" lvl="1" marL="914400" algn="l">
              <a:lnSpc>
                <a:spcPct val="100000"/>
              </a:lnSpc>
              <a:spcBef>
                <a:spcPts val="600"/>
              </a:spcBef>
              <a:spcAft>
                <a:spcPts val="0"/>
              </a:spcAft>
              <a:buSzPts val="1600"/>
              <a:buChar char="•"/>
              <a:defRPr sz="1600">
                <a:solidFill>
                  <a:schemeClr val="lt1"/>
                </a:solidFill>
                <a:latin typeface="Arial"/>
                <a:ea typeface="Arial"/>
                <a:cs typeface="Arial"/>
                <a:sym typeface="Arial"/>
              </a:defRPr>
            </a:lvl2pPr>
            <a:lvl3pPr indent="-317500" lvl="2" marL="1371600" algn="l">
              <a:lnSpc>
                <a:spcPct val="100000"/>
              </a:lnSpc>
              <a:spcBef>
                <a:spcPts val="600"/>
              </a:spcBef>
              <a:spcAft>
                <a:spcPts val="0"/>
              </a:spcAft>
              <a:buSzPts val="1400"/>
              <a:buChar char="•"/>
              <a:defRPr sz="1400">
                <a:solidFill>
                  <a:schemeClr val="lt1"/>
                </a:solidFill>
                <a:latin typeface="Arial"/>
                <a:ea typeface="Arial"/>
                <a:cs typeface="Arial"/>
                <a:sym typeface="Arial"/>
              </a:defRPr>
            </a:lvl3pPr>
            <a:lvl4pPr indent="-317500" lvl="3" marL="1828800" algn="l">
              <a:lnSpc>
                <a:spcPct val="90000"/>
              </a:lnSpc>
              <a:spcBef>
                <a:spcPts val="500"/>
              </a:spcBef>
              <a:spcAft>
                <a:spcPts val="0"/>
              </a:spcAft>
              <a:buSzPts val="1400"/>
              <a:buChar char="•"/>
              <a:defRPr sz="1400">
                <a:solidFill>
                  <a:schemeClr val="lt1"/>
                </a:solidFill>
                <a:latin typeface="Arial"/>
                <a:ea typeface="Arial"/>
                <a:cs typeface="Arial"/>
                <a:sym typeface="Arial"/>
              </a:defRPr>
            </a:lvl4pPr>
            <a:lvl5pPr indent="-317500" lvl="4" marL="2286000" algn="l">
              <a:lnSpc>
                <a:spcPct val="90000"/>
              </a:lnSpc>
              <a:spcBef>
                <a:spcPts val="500"/>
              </a:spcBef>
              <a:spcAft>
                <a:spcPts val="0"/>
              </a:spcAft>
              <a:buSzPts val="1400"/>
              <a:buChar char="•"/>
              <a:defRPr sz="1400">
                <a:solidFill>
                  <a:schemeClr val="lt1"/>
                </a:solidFill>
                <a:latin typeface="Arial"/>
                <a:ea typeface="Arial"/>
                <a:cs typeface="Arial"/>
                <a:sym typeface="Arial"/>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cxnSp>
        <p:nvCxnSpPr>
          <p:cNvPr id="205" name="Google Shape;205;p22"/>
          <p:cNvCxnSpPr/>
          <p:nvPr/>
        </p:nvCxnSpPr>
        <p:spPr>
          <a:xfrm>
            <a:off x="1242354" y="3825022"/>
            <a:ext cx="731221" cy="0"/>
          </a:xfrm>
          <a:prstGeom prst="straightConnector1">
            <a:avLst/>
          </a:prstGeom>
          <a:noFill/>
          <a:ln cap="rnd" cmpd="sng" w="38100">
            <a:solidFill>
              <a:schemeClr val="accent2"/>
            </a:solidFill>
            <a:prstDash val="solid"/>
            <a:miter lim="800000"/>
            <a:headEnd len="sm" w="sm" type="none"/>
            <a:tailEnd len="sm" w="sm" type="none"/>
          </a:ln>
        </p:spPr>
      </p:cxnSp>
      <p:cxnSp>
        <p:nvCxnSpPr>
          <p:cNvPr id="206" name="Google Shape;206;p22"/>
          <p:cNvCxnSpPr/>
          <p:nvPr/>
        </p:nvCxnSpPr>
        <p:spPr>
          <a:xfrm>
            <a:off x="3486372" y="3825022"/>
            <a:ext cx="731221" cy="0"/>
          </a:xfrm>
          <a:prstGeom prst="straightConnector1">
            <a:avLst/>
          </a:prstGeom>
          <a:noFill/>
          <a:ln cap="rnd" cmpd="sng" w="38100">
            <a:solidFill>
              <a:schemeClr val="accent2"/>
            </a:solidFill>
            <a:prstDash val="solid"/>
            <a:miter lim="800000"/>
            <a:headEnd len="sm" w="sm" type="none"/>
            <a:tailEnd len="sm" w="sm" type="none"/>
          </a:ln>
        </p:spPr>
      </p:cxnSp>
      <p:cxnSp>
        <p:nvCxnSpPr>
          <p:cNvPr id="207" name="Google Shape;207;p22"/>
          <p:cNvCxnSpPr/>
          <p:nvPr/>
        </p:nvCxnSpPr>
        <p:spPr>
          <a:xfrm>
            <a:off x="5730390" y="3825022"/>
            <a:ext cx="731221" cy="0"/>
          </a:xfrm>
          <a:prstGeom prst="straightConnector1">
            <a:avLst/>
          </a:prstGeom>
          <a:noFill/>
          <a:ln cap="rnd" cmpd="sng" w="38100">
            <a:solidFill>
              <a:schemeClr val="accent2"/>
            </a:solidFill>
            <a:prstDash val="solid"/>
            <a:miter lim="800000"/>
            <a:headEnd len="sm" w="sm" type="none"/>
            <a:tailEnd len="sm" w="sm" type="none"/>
          </a:ln>
        </p:spPr>
      </p:cxnSp>
      <p:cxnSp>
        <p:nvCxnSpPr>
          <p:cNvPr id="208" name="Google Shape;208;p22"/>
          <p:cNvCxnSpPr/>
          <p:nvPr/>
        </p:nvCxnSpPr>
        <p:spPr>
          <a:xfrm>
            <a:off x="7974408" y="3825022"/>
            <a:ext cx="731221" cy="0"/>
          </a:xfrm>
          <a:prstGeom prst="straightConnector1">
            <a:avLst/>
          </a:prstGeom>
          <a:noFill/>
          <a:ln cap="rnd" cmpd="sng" w="38100">
            <a:solidFill>
              <a:schemeClr val="accent2"/>
            </a:solidFill>
            <a:prstDash val="solid"/>
            <a:miter lim="800000"/>
            <a:headEnd len="sm" w="sm" type="none"/>
            <a:tailEnd len="sm" w="sm" type="none"/>
          </a:ln>
        </p:spPr>
      </p:cxnSp>
      <p:cxnSp>
        <p:nvCxnSpPr>
          <p:cNvPr id="209" name="Google Shape;209;p22"/>
          <p:cNvCxnSpPr/>
          <p:nvPr/>
        </p:nvCxnSpPr>
        <p:spPr>
          <a:xfrm>
            <a:off x="10218425" y="3825022"/>
            <a:ext cx="731221" cy="0"/>
          </a:xfrm>
          <a:prstGeom prst="straightConnector1">
            <a:avLst/>
          </a:prstGeom>
          <a:noFill/>
          <a:ln cap="rnd" cmpd="sng" w="38100">
            <a:solidFill>
              <a:schemeClr val="accent2"/>
            </a:solidFill>
            <a:prstDash val="solid"/>
            <a:miter lim="800000"/>
            <a:headEnd len="sm" w="sm" type="none"/>
            <a:tailEnd len="sm" w="sm" type="none"/>
          </a:ln>
        </p:spPr>
      </p:cxnSp>
      <p:sp>
        <p:nvSpPr>
          <p:cNvPr id="210" name="Google Shape;210;p22"/>
          <p:cNvSpPr/>
          <p:nvPr/>
        </p:nvSpPr>
        <p:spPr>
          <a:xfrm flipH="1">
            <a:off x="10782300" y="5448297"/>
            <a:ext cx="1409700" cy="1409703"/>
          </a:xfrm>
          <a:custGeom>
            <a:rect b="b" l="l" r="r" t="t"/>
            <a:pathLst>
              <a:path extrusionOk="0" h="754341" w="754341">
                <a:moveTo>
                  <a:pt x="754341" y="754341"/>
                </a:moveTo>
                <a:lnTo>
                  <a:pt x="0" y="754341"/>
                </a:lnTo>
                <a:lnTo>
                  <a:pt x="0" y="0"/>
                </a:lnTo>
                <a:close/>
              </a:path>
            </a:pathLst>
          </a:cu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211" name="Google Shape;211;p22"/>
          <p:cNvSpPr txBox="1"/>
          <p:nvPr>
            <p:ph idx="12" type="sldNum"/>
          </p:nvPr>
        </p:nvSpPr>
        <p:spPr>
          <a:xfrm>
            <a:off x="11252200" y="6315075"/>
            <a:ext cx="4064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b="0" i="0" sz="1000" u="none" cap="none" strike="noStrike">
                <a:solidFill>
                  <a:schemeClr val="lt1"/>
                </a:solidFill>
                <a:latin typeface="Oswald"/>
                <a:ea typeface="Oswald"/>
                <a:cs typeface="Oswald"/>
                <a:sym typeface="Oswald"/>
              </a:defRPr>
            </a:lvl1pPr>
            <a:lvl2pPr indent="0" lvl="1" marL="0" algn="r">
              <a:spcBef>
                <a:spcPts val="0"/>
              </a:spcBef>
              <a:buNone/>
              <a:defRPr b="0" i="0" sz="1000" u="none" cap="none" strike="noStrike">
                <a:solidFill>
                  <a:schemeClr val="lt1"/>
                </a:solidFill>
                <a:latin typeface="Oswald"/>
                <a:ea typeface="Oswald"/>
                <a:cs typeface="Oswald"/>
                <a:sym typeface="Oswald"/>
              </a:defRPr>
            </a:lvl2pPr>
            <a:lvl3pPr indent="0" lvl="2" marL="0" algn="r">
              <a:spcBef>
                <a:spcPts val="0"/>
              </a:spcBef>
              <a:buNone/>
              <a:defRPr b="0" i="0" sz="1000" u="none" cap="none" strike="noStrike">
                <a:solidFill>
                  <a:schemeClr val="lt1"/>
                </a:solidFill>
                <a:latin typeface="Oswald"/>
                <a:ea typeface="Oswald"/>
                <a:cs typeface="Oswald"/>
                <a:sym typeface="Oswald"/>
              </a:defRPr>
            </a:lvl3pPr>
            <a:lvl4pPr indent="0" lvl="3" marL="0" algn="r">
              <a:spcBef>
                <a:spcPts val="0"/>
              </a:spcBef>
              <a:buNone/>
              <a:defRPr b="0" i="0" sz="1000" u="none" cap="none" strike="noStrike">
                <a:solidFill>
                  <a:schemeClr val="lt1"/>
                </a:solidFill>
                <a:latin typeface="Oswald"/>
                <a:ea typeface="Oswald"/>
                <a:cs typeface="Oswald"/>
                <a:sym typeface="Oswald"/>
              </a:defRPr>
            </a:lvl4pPr>
            <a:lvl5pPr indent="0" lvl="4" marL="0" algn="r">
              <a:spcBef>
                <a:spcPts val="0"/>
              </a:spcBef>
              <a:buNone/>
              <a:defRPr b="0" i="0" sz="1000" u="none" cap="none" strike="noStrike">
                <a:solidFill>
                  <a:schemeClr val="lt1"/>
                </a:solidFill>
                <a:latin typeface="Oswald"/>
                <a:ea typeface="Oswald"/>
                <a:cs typeface="Oswald"/>
                <a:sym typeface="Oswald"/>
              </a:defRPr>
            </a:lvl5pPr>
            <a:lvl6pPr indent="0" lvl="5" marL="0" algn="r">
              <a:spcBef>
                <a:spcPts val="0"/>
              </a:spcBef>
              <a:buNone/>
              <a:defRPr b="0" i="0" sz="1000" u="none" cap="none" strike="noStrike">
                <a:solidFill>
                  <a:schemeClr val="lt1"/>
                </a:solidFill>
                <a:latin typeface="Oswald"/>
                <a:ea typeface="Oswald"/>
                <a:cs typeface="Oswald"/>
                <a:sym typeface="Oswald"/>
              </a:defRPr>
            </a:lvl6pPr>
            <a:lvl7pPr indent="0" lvl="6" marL="0" algn="r">
              <a:spcBef>
                <a:spcPts val="0"/>
              </a:spcBef>
              <a:buNone/>
              <a:defRPr b="0" i="0" sz="1000" u="none" cap="none" strike="noStrike">
                <a:solidFill>
                  <a:schemeClr val="lt1"/>
                </a:solidFill>
                <a:latin typeface="Oswald"/>
                <a:ea typeface="Oswald"/>
                <a:cs typeface="Oswald"/>
                <a:sym typeface="Oswald"/>
              </a:defRPr>
            </a:lvl7pPr>
            <a:lvl8pPr indent="0" lvl="7" marL="0" algn="r">
              <a:spcBef>
                <a:spcPts val="0"/>
              </a:spcBef>
              <a:buNone/>
              <a:defRPr b="0" i="0" sz="1000" u="none" cap="none" strike="noStrike">
                <a:solidFill>
                  <a:schemeClr val="lt1"/>
                </a:solidFill>
                <a:latin typeface="Oswald"/>
                <a:ea typeface="Oswald"/>
                <a:cs typeface="Oswald"/>
                <a:sym typeface="Oswald"/>
              </a:defRPr>
            </a:lvl8pPr>
            <a:lvl9pPr indent="0" lvl="8" marL="0" algn="r">
              <a:spcBef>
                <a:spcPts val="0"/>
              </a:spcBef>
              <a:buNone/>
              <a:defRPr b="0" i="0" sz="1000" u="none" cap="none" strike="noStrike">
                <a:solidFill>
                  <a:schemeClr val="lt1"/>
                </a:solidFill>
                <a:latin typeface="Oswald"/>
                <a:ea typeface="Oswald"/>
                <a:cs typeface="Oswald"/>
                <a:sym typeface="Oswald"/>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hoto + 3 Section">
  <p:cSld name="Photo + 3 Section">
    <p:bg>
      <p:bgPr>
        <a:solidFill>
          <a:schemeClr val="accent2"/>
        </a:solidFill>
      </p:bgPr>
    </p:bg>
    <p:spTree>
      <p:nvGrpSpPr>
        <p:cNvPr id="212" name="Shape 212"/>
        <p:cNvGrpSpPr/>
        <p:nvPr/>
      </p:nvGrpSpPr>
      <p:grpSpPr>
        <a:xfrm>
          <a:off x="0" y="0"/>
          <a:ext cx="0" cy="0"/>
          <a:chOff x="0" y="0"/>
          <a:chExt cx="0" cy="0"/>
        </a:xfrm>
      </p:grpSpPr>
      <p:sp>
        <p:nvSpPr>
          <p:cNvPr id="213" name="Google Shape;213;p23"/>
          <p:cNvSpPr/>
          <p:nvPr/>
        </p:nvSpPr>
        <p:spPr>
          <a:xfrm>
            <a:off x="0" y="0"/>
            <a:ext cx="12192000" cy="6884191"/>
          </a:xfrm>
          <a:prstGeom prst="rect">
            <a:avLst/>
          </a:prstGeom>
          <a:solidFill>
            <a:srgbClr val="289BA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214" name="Google Shape;214;p23"/>
          <p:cNvSpPr/>
          <p:nvPr/>
        </p:nvSpPr>
        <p:spPr>
          <a:xfrm>
            <a:off x="0" y="0"/>
            <a:ext cx="12192001" cy="6884191"/>
          </a:xfrm>
          <a:custGeom>
            <a:rect b="b" l="l" r="r" t="t"/>
            <a:pathLst>
              <a:path extrusionOk="0" h="6884191" w="12192001">
                <a:moveTo>
                  <a:pt x="0" y="0"/>
                </a:moveTo>
                <a:lnTo>
                  <a:pt x="7540222" y="0"/>
                </a:lnTo>
                <a:lnTo>
                  <a:pt x="10260629" y="2725573"/>
                </a:lnTo>
                <a:lnTo>
                  <a:pt x="11286710" y="2725573"/>
                </a:lnTo>
                <a:lnTo>
                  <a:pt x="12192000" y="3632581"/>
                </a:lnTo>
                <a:lnTo>
                  <a:pt x="12192001" y="6884191"/>
                </a:lnTo>
                <a:lnTo>
                  <a:pt x="0" y="6884191"/>
                </a:lnTo>
                <a:close/>
              </a:path>
            </a:pathLst>
          </a:custGeom>
          <a:solidFill>
            <a:schemeClr val="accent2">
              <a:alpha val="73725"/>
            </a:scheme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215" name="Google Shape;215;p23"/>
          <p:cNvSpPr/>
          <p:nvPr/>
        </p:nvSpPr>
        <p:spPr>
          <a:xfrm flipH="1" rot="5400000">
            <a:off x="2964809" y="-2364446"/>
            <a:ext cx="6862744" cy="11591639"/>
          </a:xfrm>
          <a:custGeom>
            <a:rect b="b" l="l" r="r" t="t"/>
            <a:pathLst>
              <a:path extrusionOk="0" h="11591639" w="6862744">
                <a:moveTo>
                  <a:pt x="6862744" y="11591639"/>
                </a:moveTo>
                <a:lnTo>
                  <a:pt x="6862744" y="5240223"/>
                </a:lnTo>
                <a:lnTo>
                  <a:pt x="4145656" y="5240223"/>
                </a:lnTo>
                <a:lnTo>
                  <a:pt x="4145656" y="5240222"/>
                </a:lnTo>
                <a:lnTo>
                  <a:pt x="6862744" y="5240222"/>
                </a:lnTo>
                <a:lnTo>
                  <a:pt x="4145656" y="2519152"/>
                </a:lnTo>
                <a:lnTo>
                  <a:pt x="4145656" y="1367198"/>
                </a:lnTo>
                <a:lnTo>
                  <a:pt x="2775863" y="0"/>
                </a:lnTo>
                <a:lnTo>
                  <a:pt x="0" y="0"/>
                </a:lnTo>
                <a:lnTo>
                  <a:pt x="0" y="11591639"/>
                </a:lnTo>
                <a:close/>
              </a:path>
            </a:pathLst>
          </a:custGeom>
          <a:solidFill>
            <a:srgbClr val="289BA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216" name="Google Shape;216;p23"/>
          <p:cNvSpPr/>
          <p:nvPr/>
        </p:nvSpPr>
        <p:spPr>
          <a:xfrm flipH="1" rot="5400000">
            <a:off x="2664629" y="-2664627"/>
            <a:ext cx="6862744" cy="12192000"/>
          </a:xfrm>
          <a:custGeom>
            <a:rect b="b" l="l" r="r" t="t"/>
            <a:pathLst>
              <a:path extrusionOk="0" h="12192000" w="6849744">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rgbClr val="1B677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217" name="Google Shape;217;p23"/>
          <p:cNvSpPr/>
          <p:nvPr/>
        </p:nvSpPr>
        <p:spPr>
          <a:xfrm flipH="1" rot="5400000">
            <a:off x="2664628" y="-2664627"/>
            <a:ext cx="6862744" cy="12192000"/>
          </a:xfrm>
          <a:custGeom>
            <a:rect b="b" l="l" r="r" t="t"/>
            <a:pathLst>
              <a:path extrusionOk="0" h="12192000" w="6849744">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rgbClr val="003252">
              <a:alpha val="89803"/>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218" name="Google Shape;218;p23"/>
          <p:cNvSpPr txBox="1"/>
          <p:nvPr>
            <p:ph type="title"/>
          </p:nvPr>
        </p:nvSpPr>
        <p:spPr>
          <a:xfrm>
            <a:off x="444500" y="542925"/>
            <a:ext cx="11214100" cy="535531"/>
          </a:xfrm>
          <a:prstGeom prst="rect">
            <a:avLst/>
          </a:prstGeom>
          <a:noFill/>
          <a:ln>
            <a:noFill/>
          </a:ln>
        </p:spPr>
        <p:txBody>
          <a:bodyPr anchorCtr="0" anchor="t" bIns="45700" lIns="91425" spcFirstLastPara="1" rIns="91425" wrap="square" tIns="45700">
            <a:spAutoFit/>
          </a:bodyPr>
          <a:lstStyle>
            <a:lvl1pPr lvl="0" algn="l">
              <a:lnSpc>
                <a:spcPct val="90000"/>
              </a:lnSpc>
              <a:spcBef>
                <a:spcPts val="0"/>
              </a:spcBef>
              <a:spcAft>
                <a:spcPts val="0"/>
              </a:spcAft>
              <a:buClr>
                <a:schemeClr val="lt1"/>
              </a:buClr>
              <a:buSzPts val="3200"/>
              <a:buFont typeface="Trebuchet MS"/>
              <a:buNone/>
              <a:defRPr b="1" sz="3200">
                <a:solidFill>
                  <a:schemeClr val="lt1"/>
                </a:solidFill>
                <a:latin typeface="Trebuchet MS"/>
                <a:ea typeface="Trebuchet MS"/>
                <a:cs typeface="Trebuchet MS"/>
                <a:sym typeface="Trebuchet MS"/>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grpSp>
        <p:nvGrpSpPr>
          <p:cNvPr id="219" name="Google Shape;219;p23"/>
          <p:cNvGrpSpPr/>
          <p:nvPr/>
        </p:nvGrpSpPr>
        <p:grpSpPr>
          <a:xfrm rot="-5400000">
            <a:off x="390304" y="-431739"/>
            <a:ext cx="757355" cy="863476"/>
            <a:chOff x="10431418" y="6819549"/>
            <a:chExt cx="3512798" cy="4005019"/>
          </a:xfrm>
        </p:grpSpPr>
        <p:sp>
          <p:nvSpPr>
            <p:cNvPr id="220" name="Google Shape;220;p23"/>
            <p:cNvSpPr/>
            <p:nvPr/>
          </p:nvSpPr>
          <p:spPr>
            <a:xfrm rot="2700000">
              <a:off x="10945855" y="7826207"/>
              <a:ext cx="2483923" cy="2483924"/>
            </a:xfrm>
            <a:custGeom>
              <a:rect b="b" l="l" r="r" t="t"/>
              <a:pathLst>
                <a:path extrusionOk="0" h="754341" w="754341">
                  <a:moveTo>
                    <a:pt x="754341" y="754341"/>
                  </a:moveTo>
                  <a:lnTo>
                    <a:pt x="0" y="754341"/>
                  </a:lnTo>
                  <a:lnTo>
                    <a:pt x="0" y="0"/>
                  </a:lnTo>
                  <a:close/>
                </a:path>
              </a:pathLst>
            </a:custGeom>
            <a:solidFill>
              <a:srgbClr val="00325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221" name="Google Shape;221;p23"/>
            <p:cNvSpPr/>
            <p:nvPr/>
          </p:nvSpPr>
          <p:spPr>
            <a:xfrm flipH="1" rot="8100000">
              <a:off x="10986797" y="7317026"/>
              <a:ext cx="2402031" cy="2402032"/>
            </a:xfrm>
            <a:custGeom>
              <a:rect b="b" l="l" r="r" t="t"/>
              <a:pathLst>
                <a:path extrusionOk="0" h="754341" w="754341">
                  <a:moveTo>
                    <a:pt x="754341" y="754341"/>
                  </a:moveTo>
                  <a:lnTo>
                    <a:pt x="0" y="754341"/>
                  </a:lnTo>
                  <a:lnTo>
                    <a:pt x="0" y="0"/>
                  </a:lnTo>
                  <a:close/>
                </a:path>
              </a:pathLst>
            </a:custGeom>
            <a:solidFill>
              <a:srgbClr val="1B677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grpSp>
      <p:grpSp>
        <p:nvGrpSpPr>
          <p:cNvPr id="222" name="Google Shape;222;p23"/>
          <p:cNvGrpSpPr/>
          <p:nvPr/>
        </p:nvGrpSpPr>
        <p:grpSpPr>
          <a:xfrm>
            <a:off x="-1" y="1357409"/>
            <a:ext cx="12192000" cy="4846320"/>
            <a:chOff x="-1" y="1357409"/>
            <a:chExt cx="12192000" cy="4917518"/>
          </a:xfrm>
        </p:grpSpPr>
        <p:sp>
          <p:nvSpPr>
            <p:cNvPr id="223" name="Google Shape;223;p23"/>
            <p:cNvSpPr/>
            <p:nvPr/>
          </p:nvSpPr>
          <p:spPr>
            <a:xfrm flipH="1" rot="10800000">
              <a:off x="-1" y="1357409"/>
              <a:ext cx="12192000" cy="4917518"/>
            </a:xfrm>
            <a:prstGeom prst="snip1Rect">
              <a:avLst>
                <a:gd fmla="val 0" name="adj"/>
              </a:avLst>
            </a:prstGeom>
            <a:solidFill>
              <a:srgbClr val="1B677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224" name="Google Shape;224;p23"/>
            <p:cNvSpPr/>
            <p:nvPr/>
          </p:nvSpPr>
          <p:spPr>
            <a:xfrm flipH="1" rot="10800000">
              <a:off x="-1" y="1357409"/>
              <a:ext cx="12192000" cy="4917518"/>
            </a:xfrm>
            <a:prstGeom prst="snip1Rect">
              <a:avLst>
                <a:gd fmla="val 19670" name="adj"/>
              </a:avLst>
            </a:prstGeom>
            <a:solidFill>
              <a:srgbClr val="00325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grpSp>
      <p:sp>
        <p:nvSpPr>
          <p:cNvPr id="225" name="Google Shape;225;p23"/>
          <p:cNvSpPr txBox="1"/>
          <p:nvPr>
            <p:ph idx="1" type="body"/>
          </p:nvPr>
        </p:nvSpPr>
        <p:spPr>
          <a:xfrm>
            <a:off x="542094" y="4240093"/>
            <a:ext cx="3293306" cy="1463040"/>
          </a:xfrm>
          <a:prstGeom prst="rect">
            <a:avLst/>
          </a:prstGeom>
          <a:noFill/>
          <a:ln>
            <a:noFill/>
          </a:ln>
        </p:spPr>
        <p:txBody>
          <a:bodyPr anchorCtr="0" anchor="t" bIns="0" lIns="0" spcFirstLastPara="1" rIns="0" wrap="square" tIns="0">
            <a:noAutofit/>
          </a:bodyPr>
          <a:lstStyle>
            <a:lvl1pPr indent="-228600" lvl="0" marL="457200" algn="l">
              <a:lnSpc>
                <a:spcPct val="100000"/>
              </a:lnSpc>
              <a:spcBef>
                <a:spcPts val="600"/>
              </a:spcBef>
              <a:spcAft>
                <a:spcPts val="0"/>
              </a:spcAft>
              <a:buSzPts val="1400"/>
              <a:buNone/>
              <a:defRPr sz="1400">
                <a:solidFill>
                  <a:schemeClr val="lt1"/>
                </a:solidFill>
                <a:latin typeface="Arial"/>
                <a:ea typeface="Arial"/>
                <a:cs typeface="Arial"/>
                <a:sym typeface="Arial"/>
              </a:defRPr>
            </a:lvl1pPr>
            <a:lvl2pPr indent="-330200" lvl="1" marL="914400" algn="l">
              <a:lnSpc>
                <a:spcPct val="100000"/>
              </a:lnSpc>
              <a:spcBef>
                <a:spcPts val="600"/>
              </a:spcBef>
              <a:spcAft>
                <a:spcPts val="0"/>
              </a:spcAft>
              <a:buSzPts val="1600"/>
              <a:buChar char="•"/>
              <a:defRPr sz="1600">
                <a:solidFill>
                  <a:schemeClr val="lt1"/>
                </a:solidFill>
                <a:latin typeface="Arial"/>
                <a:ea typeface="Arial"/>
                <a:cs typeface="Arial"/>
                <a:sym typeface="Arial"/>
              </a:defRPr>
            </a:lvl2pPr>
            <a:lvl3pPr indent="-317500" lvl="2" marL="1371600" algn="l">
              <a:lnSpc>
                <a:spcPct val="100000"/>
              </a:lnSpc>
              <a:spcBef>
                <a:spcPts val="600"/>
              </a:spcBef>
              <a:spcAft>
                <a:spcPts val="0"/>
              </a:spcAft>
              <a:buSzPts val="1400"/>
              <a:buChar char="•"/>
              <a:defRPr sz="1400">
                <a:solidFill>
                  <a:schemeClr val="lt1"/>
                </a:solidFill>
                <a:latin typeface="Arial"/>
                <a:ea typeface="Arial"/>
                <a:cs typeface="Arial"/>
                <a:sym typeface="Arial"/>
              </a:defRPr>
            </a:lvl3pPr>
            <a:lvl4pPr indent="-317500" lvl="3" marL="1828800" algn="l">
              <a:lnSpc>
                <a:spcPct val="90000"/>
              </a:lnSpc>
              <a:spcBef>
                <a:spcPts val="500"/>
              </a:spcBef>
              <a:spcAft>
                <a:spcPts val="0"/>
              </a:spcAft>
              <a:buSzPts val="1400"/>
              <a:buChar char="•"/>
              <a:defRPr sz="1400">
                <a:solidFill>
                  <a:schemeClr val="lt1"/>
                </a:solidFill>
                <a:latin typeface="Arial"/>
                <a:ea typeface="Arial"/>
                <a:cs typeface="Arial"/>
                <a:sym typeface="Arial"/>
              </a:defRPr>
            </a:lvl4pPr>
            <a:lvl5pPr indent="-317500" lvl="4" marL="2286000" algn="l">
              <a:lnSpc>
                <a:spcPct val="90000"/>
              </a:lnSpc>
              <a:spcBef>
                <a:spcPts val="500"/>
              </a:spcBef>
              <a:spcAft>
                <a:spcPts val="0"/>
              </a:spcAft>
              <a:buSzPts val="1400"/>
              <a:buChar char="•"/>
              <a:defRPr sz="1400">
                <a:solidFill>
                  <a:schemeClr val="lt1"/>
                </a:solidFill>
                <a:latin typeface="Arial"/>
                <a:ea typeface="Arial"/>
                <a:cs typeface="Arial"/>
                <a:sym typeface="Arial"/>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226" name="Google Shape;226;p23"/>
          <p:cNvSpPr/>
          <p:nvPr/>
        </p:nvSpPr>
        <p:spPr>
          <a:xfrm flipH="1">
            <a:off x="10782300" y="5448297"/>
            <a:ext cx="1409700" cy="1409703"/>
          </a:xfrm>
          <a:custGeom>
            <a:rect b="b" l="l" r="r" t="t"/>
            <a:pathLst>
              <a:path extrusionOk="0" h="754341" w="754341">
                <a:moveTo>
                  <a:pt x="754341" y="754341"/>
                </a:moveTo>
                <a:lnTo>
                  <a:pt x="0" y="754341"/>
                </a:lnTo>
                <a:lnTo>
                  <a:pt x="0" y="0"/>
                </a:lnTo>
                <a:close/>
              </a:path>
            </a:pathLst>
          </a:cu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227" name="Google Shape;227;p23"/>
          <p:cNvSpPr txBox="1"/>
          <p:nvPr>
            <p:ph idx="12" type="sldNum"/>
          </p:nvPr>
        </p:nvSpPr>
        <p:spPr>
          <a:xfrm>
            <a:off x="11252200" y="6315075"/>
            <a:ext cx="4064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b="0" i="0" sz="1000" u="none" cap="none" strike="noStrike">
                <a:solidFill>
                  <a:schemeClr val="lt1"/>
                </a:solidFill>
                <a:latin typeface="Oswald"/>
                <a:ea typeface="Oswald"/>
                <a:cs typeface="Oswald"/>
                <a:sym typeface="Oswald"/>
              </a:defRPr>
            </a:lvl1pPr>
            <a:lvl2pPr indent="0" lvl="1" marL="0" algn="r">
              <a:spcBef>
                <a:spcPts val="0"/>
              </a:spcBef>
              <a:buNone/>
              <a:defRPr b="0" i="0" sz="1000" u="none" cap="none" strike="noStrike">
                <a:solidFill>
                  <a:schemeClr val="lt1"/>
                </a:solidFill>
                <a:latin typeface="Oswald"/>
                <a:ea typeface="Oswald"/>
                <a:cs typeface="Oswald"/>
                <a:sym typeface="Oswald"/>
              </a:defRPr>
            </a:lvl2pPr>
            <a:lvl3pPr indent="0" lvl="2" marL="0" algn="r">
              <a:spcBef>
                <a:spcPts val="0"/>
              </a:spcBef>
              <a:buNone/>
              <a:defRPr b="0" i="0" sz="1000" u="none" cap="none" strike="noStrike">
                <a:solidFill>
                  <a:schemeClr val="lt1"/>
                </a:solidFill>
                <a:latin typeface="Oswald"/>
                <a:ea typeface="Oswald"/>
                <a:cs typeface="Oswald"/>
                <a:sym typeface="Oswald"/>
              </a:defRPr>
            </a:lvl3pPr>
            <a:lvl4pPr indent="0" lvl="3" marL="0" algn="r">
              <a:spcBef>
                <a:spcPts val="0"/>
              </a:spcBef>
              <a:buNone/>
              <a:defRPr b="0" i="0" sz="1000" u="none" cap="none" strike="noStrike">
                <a:solidFill>
                  <a:schemeClr val="lt1"/>
                </a:solidFill>
                <a:latin typeface="Oswald"/>
                <a:ea typeface="Oswald"/>
                <a:cs typeface="Oswald"/>
                <a:sym typeface="Oswald"/>
              </a:defRPr>
            </a:lvl4pPr>
            <a:lvl5pPr indent="0" lvl="4" marL="0" algn="r">
              <a:spcBef>
                <a:spcPts val="0"/>
              </a:spcBef>
              <a:buNone/>
              <a:defRPr b="0" i="0" sz="1000" u="none" cap="none" strike="noStrike">
                <a:solidFill>
                  <a:schemeClr val="lt1"/>
                </a:solidFill>
                <a:latin typeface="Oswald"/>
                <a:ea typeface="Oswald"/>
                <a:cs typeface="Oswald"/>
                <a:sym typeface="Oswald"/>
              </a:defRPr>
            </a:lvl5pPr>
            <a:lvl6pPr indent="0" lvl="5" marL="0" algn="r">
              <a:spcBef>
                <a:spcPts val="0"/>
              </a:spcBef>
              <a:buNone/>
              <a:defRPr b="0" i="0" sz="1000" u="none" cap="none" strike="noStrike">
                <a:solidFill>
                  <a:schemeClr val="lt1"/>
                </a:solidFill>
                <a:latin typeface="Oswald"/>
                <a:ea typeface="Oswald"/>
                <a:cs typeface="Oswald"/>
                <a:sym typeface="Oswald"/>
              </a:defRPr>
            </a:lvl6pPr>
            <a:lvl7pPr indent="0" lvl="6" marL="0" algn="r">
              <a:spcBef>
                <a:spcPts val="0"/>
              </a:spcBef>
              <a:buNone/>
              <a:defRPr b="0" i="0" sz="1000" u="none" cap="none" strike="noStrike">
                <a:solidFill>
                  <a:schemeClr val="lt1"/>
                </a:solidFill>
                <a:latin typeface="Oswald"/>
                <a:ea typeface="Oswald"/>
                <a:cs typeface="Oswald"/>
                <a:sym typeface="Oswald"/>
              </a:defRPr>
            </a:lvl7pPr>
            <a:lvl8pPr indent="0" lvl="7" marL="0" algn="r">
              <a:spcBef>
                <a:spcPts val="0"/>
              </a:spcBef>
              <a:buNone/>
              <a:defRPr b="0" i="0" sz="1000" u="none" cap="none" strike="noStrike">
                <a:solidFill>
                  <a:schemeClr val="lt1"/>
                </a:solidFill>
                <a:latin typeface="Oswald"/>
                <a:ea typeface="Oswald"/>
                <a:cs typeface="Oswald"/>
                <a:sym typeface="Oswald"/>
              </a:defRPr>
            </a:lvl8pPr>
            <a:lvl9pPr indent="0" lvl="8" marL="0" algn="r">
              <a:spcBef>
                <a:spcPts val="0"/>
              </a:spcBef>
              <a:buNone/>
              <a:defRPr b="0" i="0" sz="1000" u="none" cap="none" strike="noStrike">
                <a:solidFill>
                  <a:schemeClr val="lt1"/>
                </a:solidFill>
                <a:latin typeface="Oswald"/>
                <a:ea typeface="Oswald"/>
                <a:cs typeface="Oswald"/>
                <a:sym typeface="Oswald"/>
              </a:defRPr>
            </a:lvl9pPr>
          </a:lstStyle>
          <a:p>
            <a:pPr indent="0" lvl="0" marL="0" rtl="0" algn="r">
              <a:spcBef>
                <a:spcPts val="0"/>
              </a:spcBef>
              <a:spcAft>
                <a:spcPts val="0"/>
              </a:spcAft>
              <a:buNone/>
            </a:pPr>
            <a:fld id="{00000000-1234-1234-1234-123412341234}" type="slidenum">
              <a:rPr lang="en-US"/>
              <a:t>‹#›</a:t>
            </a:fld>
            <a:endParaRPr/>
          </a:p>
        </p:txBody>
      </p:sp>
      <p:sp>
        <p:nvSpPr>
          <p:cNvPr id="228" name="Google Shape;228;p23"/>
          <p:cNvSpPr/>
          <p:nvPr>
            <p:ph idx="2" type="pic"/>
          </p:nvPr>
        </p:nvSpPr>
        <p:spPr>
          <a:xfrm>
            <a:off x="-2" y="1352575"/>
            <a:ext cx="12192002" cy="2289897"/>
          </a:xfrm>
          <a:prstGeom prst="rect">
            <a:avLst/>
          </a:prstGeom>
          <a:noFill/>
          <a:ln>
            <a:noFill/>
          </a:ln>
        </p:spPr>
        <p:txBody>
          <a:bodyPr anchorCtr="0" anchor="ctr" bIns="45700" lIns="91425" spcFirstLastPara="1" rIns="91425" wrap="square" tIns="45700">
            <a:normAutofit/>
          </a:bodyPr>
          <a:lstStyle>
            <a:lvl1pPr lvl="0" marR="0" rtl="0" algn="ctr">
              <a:lnSpc>
                <a:spcPct val="90000"/>
              </a:lnSpc>
              <a:spcBef>
                <a:spcPts val="1000"/>
              </a:spcBef>
              <a:spcAft>
                <a:spcPts val="0"/>
              </a:spcAft>
              <a:buClr>
                <a:schemeClr val="accent2"/>
              </a:buClr>
              <a:buSzPts val="1400"/>
              <a:buFont typeface="Arial"/>
              <a:buNone/>
              <a:defRPr b="0" i="0" sz="1400" u="none" cap="none" strike="noStrike">
                <a:solidFill>
                  <a:schemeClr val="accent2"/>
                </a:solidFill>
                <a:latin typeface="Oswald"/>
                <a:ea typeface="Oswald"/>
                <a:cs typeface="Oswald"/>
                <a:sym typeface="Oswald"/>
              </a:defRPr>
            </a:lvl1pPr>
            <a:lvl2pPr lvl="1" marR="0" rtl="0" algn="l">
              <a:lnSpc>
                <a:spcPct val="90000"/>
              </a:lnSpc>
              <a:spcBef>
                <a:spcPts val="500"/>
              </a:spcBef>
              <a:spcAft>
                <a:spcPts val="0"/>
              </a:spcAft>
              <a:buClr>
                <a:schemeClr val="accent2"/>
              </a:buClr>
              <a:buSzPts val="2400"/>
              <a:buFont typeface="Arial"/>
              <a:buChar char="•"/>
              <a:defRPr b="0" i="0" sz="2400" u="none" cap="none" strike="noStrike">
                <a:solidFill>
                  <a:schemeClr val="dk1"/>
                </a:solidFill>
                <a:latin typeface="Arial"/>
                <a:ea typeface="Arial"/>
                <a:cs typeface="Arial"/>
                <a:sym typeface="Arial"/>
              </a:defRPr>
            </a:lvl2pPr>
            <a:lvl3pPr lvl="2" marR="0" rtl="0" algn="l">
              <a:lnSpc>
                <a:spcPct val="90000"/>
              </a:lnSpc>
              <a:spcBef>
                <a:spcPts val="500"/>
              </a:spcBef>
              <a:spcAft>
                <a:spcPts val="0"/>
              </a:spcAft>
              <a:buClr>
                <a:schemeClr val="accent2"/>
              </a:buClr>
              <a:buSzPts val="2000"/>
              <a:buFont typeface="Arial"/>
              <a:buChar char="•"/>
              <a:defRPr b="0" i="0" sz="2000" u="none" cap="none" strike="noStrike">
                <a:solidFill>
                  <a:schemeClr val="dk1"/>
                </a:solidFill>
                <a:latin typeface="Arial"/>
                <a:ea typeface="Arial"/>
                <a:cs typeface="Arial"/>
                <a:sym typeface="Arial"/>
              </a:defRPr>
            </a:lvl3pPr>
            <a:lvl4pPr lvl="3" marR="0" rtl="0" algn="l">
              <a:lnSpc>
                <a:spcPct val="90000"/>
              </a:lnSpc>
              <a:spcBef>
                <a:spcPts val="500"/>
              </a:spcBef>
              <a:spcAft>
                <a:spcPts val="0"/>
              </a:spcAft>
              <a:buClr>
                <a:schemeClr val="accent2"/>
              </a:buClr>
              <a:buSzPts val="1800"/>
              <a:buFont typeface="Arial"/>
              <a:buChar char="•"/>
              <a:defRPr b="0" i="0" sz="1800" u="none" cap="none" strike="noStrike">
                <a:solidFill>
                  <a:schemeClr val="dk1"/>
                </a:solidFill>
                <a:latin typeface="Arial"/>
                <a:ea typeface="Arial"/>
                <a:cs typeface="Arial"/>
                <a:sym typeface="Arial"/>
              </a:defRPr>
            </a:lvl4pPr>
            <a:lvl5pPr lvl="4" marR="0" rtl="0" algn="l">
              <a:lnSpc>
                <a:spcPct val="90000"/>
              </a:lnSpc>
              <a:spcBef>
                <a:spcPts val="500"/>
              </a:spcBef>
              <a:spcAft>
                <a:spcPts val="0"/>
              </a:spcAft>
              <a:buClr>
                <a:schemeClr val="accent2"/>
              </a:buClr>
              <a:buSzPts val="1800"/>
              <a:buFont typeface="Arial"/>
              <a:buChar char="•"/>
              <a:defRPr b="0" i="0" sz="1800" u="none" cap="none" strike="noStrike">
                <a:solidFill>
                  <a:schemeClr val="dk1"/>
                </a:solidFill>
                <a:latin typeface="Arial"/>
                <a:ea typeface="Arial"/>
                <a:cs typeface="Arial"/>
                <a:sym typeface="Arial"/>
              </a:defRPr>
            </a:lvl5pPr>
            <a:lvl6pPr lvl="5"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6pPr>
            <a:lvl7pPr lvl="6"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7pPr>
            <a:lvl8pPr lvl="7"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8pPr>
            <a:lvl9pPr lvl="8"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9pPr>
          </a:lstStyle>
          <a:p/>
        </p:txBody>
      </p:sp>
      <p:sp>
        <p:nvSpPr>
          <p:cNvPr id="229" name="Google Shape;229;p23"/>
          <p:cNvSpPr txBox="1"/>
          <p:nvPr>
            <p:ph idx="3" type="body"/>
          </p:nvPr>
        </p:nvSpPr>
        <p:spPr>
          <a:xfrm>
            <a:off x="4444169" y="4240093"/>
            <a:ext cx="3293306" cy="1463040"/>
          </a:xfrm>
          <a:prstGeom prst="rect">
            <a:avLst/>
          </a:prstGeom>
          <a:noFill/>
          <a:ln>
            <a:noFill/>
          </a:ln>
        </p:spPr>
        <p:txBody>
          <a:bodyPr anchorCtr="0" anchor="t" bIns="0" lIns="0" spcFirstLastPara="1" rIns="0" wrap="square" tIns="0">
            <a:noAutofit/>
          </a:bodyPr>
          <a:lstStyle>
            <a:lvl1pPr indent="-228600" lvl="0" marL="457200" algn="l">
              <a:lnSpc>
                <a:spcPct val="100000"/>
              </a:lnSpc>
              <a:spcBef>
                <a:spcPts val="600"/>
              </a:spcBef>
              <a:spcAft>
                <a:spcPts val="0"/>
              </a:spcAft>
              <a:buSzPts val="1400"/>
              <a:buNone/>
              <a:defRPr sz="1400">
                <a:solidFill>
                  <a:schemeClr val="lt1"/>
                </a:solidFill>
                <a:latin typeface="Arial"/>
                <a:ea typeface="Arial"/>
                <a:cs typeface="Arial"/>
                <a:sym typeface="Arial"/>
              </a:defRPr>
            </a:lvl1pPr>
            <a:lvl2pPr indent="-330200" lvl="1" marL="914400" algn="l">
              <a:lnSpc>
                <a:spcPct val="100000"/>
              </a:lnSpc>
              <a:spcBef>
                <a:spcPts val="600"/>
              </a:spcBef>
              <a:spcAft>
                <a:spcPts val="0"/>
              </a:spcAft>
              <a:buSzPts val="1600"/>
              <a:buChar char="•"/>
              <a:defRPr sz="1600">
                <a:solidFill>
                  <a:schemeClr val="lt1"/>
                </a:solidFill>
                <a:latin typeface="Arial"/>
                <a:ea typeface="Arial"/>
                <a:cs typeface="Arial"/>
                <a:sym typeface="Arial"/>
              </a:defRPr>
            </a:lvl2pPr>
            <a:lvl3pPr indent="-317500" lvl="2" marL="1371600" algn="l">
              <a:lnSpc>
                <a:spcPct val="100000"/>
              </a:lnSpc>
              <a:spcBef>
                <a:spcPts val="600"/>
              </a:spcBef>
              <a:spcAft>
                <a:spcPts val="0"/>
              </a:spcAft>
              <a:buSzPts val="1400"/>
              <a:buChar char="•"/>
              <a:defRPr sz="1400">
                <a:solidFill>
                  <a:schemeClr val="lt1"/>
                </a:solidFill>
                <a:latin typeface="Arial"/>
                <a:ea typeface="Arial"/>
                <a:cs typeface="Arial"/>
                <a:sym typeface="Arial"/>
              </a:defRPr>
            </a:lvl3pPr>
            <a:lvl4pPr indent="-317500" lvl="3" marL="1828800" algn="l">
              <a:lnSpc>
                <a:spcPct val="90000"/>
              </a:lnSpc>
              <a:spcBef>
                <a:spcPts val="500"/>
              </a:spcBef>
              <a:spcAft>
                <a:spcPts val="0"/>
              </a:spcAft>
              <a:buSzPts val="1400"/>
              <a:buChar char="•"/>
              <a:defRPr sz="1400">
                <a:solidFill>
                  <a:schemeClr val="lt1"/>
                </a:solidFill>
                <a:latin typeface="Arial"/>
                <a:ea typeface="Arial"/>
                <a:cs typeface="Arial"/>
                <a:sym typeface="Arial"/>
              </a:defRPr>
            </a:lvl4pPr>
            <a:lvl5pPr indent="-317500" lvl="4" marL="2286000" algn="l">
              <a:lnSpc>
                <a:spcPct val="90000"/>
              </a:lnSpc>
              <a:spcBef>
                <a:spcPts val="500"/>
              </a:spcBef>
              <a:spcAft>
                <a:spcPts val="0"/>
              </a:spcAft>
              <a:buSzPts val="1400"/>
              <a:buChar char="•"/>
              <a:defRPr sz="1400">
                <a:solidFill>
                  <a:schemeClr val="lt1"/>
                </a:solidFill>
                <a:latin typeface="Arial"/>
                <a:ea typeface="Arial"/>
                <a:cs typeface="Arial"/>
                <a:sym typeface="Arial"/>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230" name="Google Shape;230;p23"/>
          <p:cNvSpPr txBox="1"/>
          <p:nvPr>
            <p:ph idx="4" type="body"/>
          </p:nvPr>
        </p:nvSpPr>
        <p:spPr>
          <a:xfrm>
            <a:off x="8346244" y="4240093"/>
            <a:ext cx="3293306" cy="1463040"/>
          </a:xfrm>
          <a:prstGeom prst="rect">
            <a:avLst/>
          </a:prstGeom>
          <a:noFill/>
          <a:ln>
            <a:noFill/>
          </a:ln>
        </p:spPr>
        <p:txBody>
          <a:bodyPr anchorCtr="0" anchor="t" bIns="0" lIns="0" spcFirstLastPara="1" rIns="0" wrap="square" tIns="0">
            <a:noAutofit/>
          </a:bodyPr>
          <a:lstStyle>
            <a:lvl1pPr indent="-228600" lvl="0" marL="457200" algn="l">
              <a:lnSpc>
                <a:spcPct val="100000"/>
              </a:lnSpc>
              <a:spcBef>
                <a:spcPts val="600"/>
              </a:spcBef>
              <a:spcAft>
                <a:spcPts val="0"/>
              </a:spcAft>
              <a:buSzPts val="1400"/>
              <a:buNone/>
              <a:defRPr sz="1400">
                <a:solidFill>
                  <a:schemeClr val="lt1"/>
                </a:solidFill>
                <a:latin typeface="Arial"/>
                <a:ea typeface="Arial"/>
                <a:cs typeface="Arial"/>
                <a:sym typeface="Arial"/>
              </a:defRPr>
            </a:lvl1pPr>
            <a:lvl2pPr indent="-330200" lvl="1" marL="914400" algn="l">
              <a:lnSpc>
                <a:spcPct val="100000"/>
              </a:lnSpc>
              <a:spcBef>
                <a:spcPts val="600"/>
              </a:spcBef>
              <a:spcAft>
                <a:spcPts val="0"/>
              </a:spcAft>
              <a:buSzPts val="1600"/>
              <a:buChar char="•"/>
              <a:defRPr sz="1600">
                <a:solidFill>
                  <a:schemeClr val="lt1"/>
                </a:solidFill>
                <a:latin typeface="Arial"/>
                <a:ea typeface="Arial"/>
                <a:cs typeface="Arial"/>
                <a:sym typeface="Arial"/>
              </a:defRPr>
            </a:lvl2pPr>
            <a:lvl3pPr indent="-317500" lvl="2" marL="1371600" algn="l">
              <a:lnSpc>
                <a:spcPct val="100000"/>
              </a:lnSpc>
              <a:spcBef>
                <a:spcPts val="600"/>
              </a:spcBef>
              <a:spcAft>
                <a:spcPts val="0"/>
              </a:spcAft>
              <a:buSzPts val="1400"/>
              <a:buChar char="•"/>
              <a:defRPr sz="1400">
                <a:solidFill>
                  <a:schemeClr val="lt1"/>
                </a:solidFill>
                <a:latin typeface="Arial"/>
                <a:ea typeface="Arial"/>
                <a:cs typeface="Arial"/>
                <a:sym typeface="Arial"/>
              </a:defRPr>
            </a:lvl3pPr>
            <a:lvl4pPr indent="-317500" lvl="3" marL="1828800" algn="l">
              <a:lnSpc>
                <a:spcPct val="90000"/>
              </a:lnSpc>
              <a:spcBef>
                <a:spcPts val="500"/>
              </a:spcBef>
              <a:spcAft>
                <a:spcPts val="0"/>
              </a:spcAft>
              <a:buSzPts val="1400"/>
              <a:buChar char="•"/>
              <a:defRPr sz="1400">
                <a:solidFill>
                  <a:schemeClr val="lt1"/>
                </a:solidFill>
                <a:latin typeface="Arial"/>
                <a:ea typeface="Arial"/>
                <a:cs typeface="Arial"/>
                <a:sym typeface="Arial"/>
              </a:defRPr>
            </a:lvl4pPr>
            <a:lvl5pPr indent="-317500" lvl="4" marL="2286000" algn="l">
              <a:lnSpc>
                <a:spcPct val="90000"/>
              </a:lnSpc>
              <a:spcBef>
                <a:spcPts val="500"/>
              </a:spcBef>
              <a:spcAft>
                <a:spcPts val="0"/>
              </a:spcAft>
              <a:buSzPts val="1400"/>
              <a:buChar char="•"/>
              <a:defRPr sz="1400">
                <a:solidFill>
                  <a:schemeClr val="lt1"/>
                </a:solidFill>
                <a:latin typeface="Arial"/>
                <a:ea typeface="Arial"/>
                <a:cs typeface="Arial"/>
                <a:sym typeface="Arial"/>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hoto + Text">
  <p:cSld name="Photo + Text">
    <p:bg>
      <p:bgPr>
        <a:solidFill>
          <a:schemeClr val="accent2"/>
        </a:solidFill>
      </p:bgPr>
    </p:bg>
    <p:spTree>
      <p:nvGrpSpPr>
        <p:cNvPr id="231" name="Shape 231"/>
        <p:cNvGrpSpPr/>
        <p:nvPr/>
      </p:nvGrpSpPr>
      <p:grpSpPr>
        <a:xfrm>
          <a:off x="0" y="0"/>
          <a:ext cx="0" cy="0"/>
          <a:chOff x="0" y="0"/>
          <a:chExt cx="0" cy="0"/>
        </a:xfrm>
      </p:grpSpPr>
      <p:sp>
        <p:nvSpPr>
          <p:cNvPr id="232" name="Google Shape;232;p24"/>
          <p:cNvSpPr/>
          <p:nvPr/>
        </p:nvSpPr>
        <p:spPr>
          <a:xfrm>
            <a:off x="0" y="0"/>
            <a:ext cx="12192000" cy="6884191"/>
          </a:xfrm>
          <a:prstGeom prst="rect">
            <a:avLst/>
          </a:prstGeom>
          <a:solidFill>
            <a:srgbClr val="289BA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233" name="Google Shape;233;p24"/>
          <p:cNvSpPr/>
          <p:nvPr/>
        </p:nvSpPr>
        <p:spPr>
          <a:xfrm>
            <a:off x="0" y="0"/>
            <a:ext cx="12192001" cy="6884191"/>
          </a:xfrm>
          <a:custGeom>
            <a:rect b="b" l="l" r="r" t="t"/>
            <a:pathLst>
              <a:path extrusionOk="0" h="6884191" w="12192001">
                <a:moveTo>
                  <a:pt x="0" y="0"/>
                </a:moveTo>
                <a:lnTo>
                  <a:pt x="7540222" y="0"/>
                </a:lnTo>
                <a:lnTo>
                  <a:pt x="10260629" y="2725573"/>
                </a:lnTo>
                <a:lnTo>
                  <a:pt x="11286710" y="2725573"/>
                </a:lnTo>
                <a:lnTo>
                  <a:pt x="12192000" y="3632581"/>
                </a:lnTo>
                <a:lnTo>
                  <a:pt x="12192001" y="6884191"/>
                </a:lnTo>
                <a:lnTo>
                  <a:pt x="0" y="6884191"/>
                </a:lnTo>
                <a:close/>
              </a:path>
            </a:pathLst>
          </a:custGeom>
          <a:solidFill>
            <a:schemeClr val="accent2">
              <a:alpha val="73725"/>
            </a:scheme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234" name="Google Shape;234;p24"/>
          <p:cNvSpPr/>
          <p:nvPr/>
        </p:nvSpPr>
        <p:spPr>
          <a:xfrm flipH="1" rot="5400000">
            <a:off x="2964809" y="-2364446"/>
            <a:ext cx="6862744" cy="11591639"/>
          </a:xfrm>
          <a:custGeom>
            <a:rect b="b" l="l" r="r" t="t"/>
            <a:pathLst>
              <a:path extrusionOk="0" h="11591639" w="6862744">
                <a:moveTo>
                  <a:pt x="6862744" y="11591639"/>
                </a:moveTo>
                <a:lnTo>
                  <a:pt x="6862744" y="5240223"/>
                </a:lnTo>
                <a:lnTo>
                  <a:pt x="4145656" y="5240223"/>
                </a:lnTo>
                <a:lnTo>
                  <a:pt x="4145656" y="5240222"/>
                </a:lnTo>
                <a:lnTo>
                  <a:pt x="6862744" y="5240222"/>
                </a:lnTo>
                <a:lnTo>
                  <a:pt x="4145656" y="2519152"/>
                </a:lnTo>
                <a:lnTo>
                  <a:pt x="4145656" y="1367198"/>
                </a:lnTo>
                <a:lnTo>
                  <a:pt x="2775863" y="0"/>
                </a:lnTo>
                <a:lnTo>
                  <a:pt x="0" y="0"/>
                </a:lnTo>
                <a:lnTo>
                  <a:pt x="0" y="11591639"/>
                </a:lnTo>
                <a:close/>
              </a:path>
            </a:pathLst>
          </a:custGeom>
          <a:solidFill>
            <a:srgbClr val="289BA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235" name="Google Shape;235;p24"/>
          <p:cNvSpPr/>
          <p:nvPr/>
        </p:nvSpPr>
        <p:spPr>
          <a:xfrm flipH="1" rot="5400000">
            <a:off x="2664629" y="-2664627"/>
            <a:ext cx="6862744" cy="12192000"/>
          </a:xfrm>
          <a:custGeom>
            <a:rect b="b" l="l" r="r" t="t"/>
            <a:pathLst>
              <a:path extrusionOk="0" h="12192000" w="6849744">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rgbClr val="1B677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236" name="Google Shape;236;p24"/>
          <p:cNvSpPr/>
          <p:nvPr/>
        </p:nvSpPr>
        <p:spPr>
          <a:xfrm flipH="1" rot="5400000">
            <a:off x="2664628" y="-2664627"/>
            <a:ext cx="6862744" cy="12192000"/>
          </a:xfrm>
          <a:custGeom>
            <a:rect b="b" l="l" r="r" t="t"/>
            <a:pathLst>
              <a:path extrusionOk="0" h="12192000" w="6849744">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rgbClr val="003252">
              <a:alpha val="89803"/>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237" name="Google Shape;237;p24"/>
          <p:cNvSpPr txBox="1"/>
          <p:nvPr>
            <p:ph type="title"/>
          </p:nvPr>
        </p:nvSpPr>
        <p:spPr>
          <a:xfrm>
            <a:off x="444500" y="542925"/>
            <a:ext cx="11214100" cy="535531"/>
          </a:xfrm>
          <a:prstGeom prst="rect">
            <a:avLst/>
          </a:prstGeom>
          <a:noFill/>
          <a:ln>
            <a:noFill/>
          </a:ln>
        </p:spPr>
        <p:txBody>
          <a:bodyPr anchorCtr="0" anchor="t" bIns="45700" lIns="91425" spcFirstLastPara="1" rIns="91425" wrap="square" tIns="45700">
            <a:spAutoFit/>
          </a:bodyPr>
          <a:lstStyle>
            <a:lvl1pPr lvl="0" algn="l">
              <a:lnSpc>
                <a:spcPct val="90000"/>
              </a:lnSpc>
              <a:spcBef>
                <a:spcPts val="0"/>
              </a:spcBef>
              <a:spcAft>
                <a:spcPts val="0"/>
              </a:spcAft>
              <a:buClr>
                <a:schemeClr val="lt1"/>
              </a:buClr>
              <a:buSzPts val="3200"/>
              <a:buFont typeface="Trebuchet MS"/>
              <a:buNone/>
              <a:defRPr b="1" sz="3200">
                <a:solidFill>
                  <a:schemeClr val="lt1"/>
                </a:solidFill>
                <a:latin typeface="Trebuchet MS"/>
                <a:ea typeface="Trebuchet MS"/>
                <a:cs typeface="Trebuchet MS"/>
                <a:sym typeface="Trebuchet MS"/>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grpSp>
        <p:nvGrpSpPr>
          <p:cNvPr id="238" name="Google Shape;238;p24"/>
          <p:cNvGrpSpPr/>
          <p:nvPr/>
        </p:nvGrpSpPr>
        <p:grpSpPr>
          <a:xfrm rot="-5400000">
            <a:off x="390304" y="-431739"/>
            <a:ext cx="757355" cy="863476"/>
            <a:chOff x="10431418" y="6819549"/>
            <a:chExt cx="3512798" cy="4005019"/>
          </a:xfrm>
        </p:grpSpPr>
        <p:sp>
          <p:nvSpPr>
            <p:cNvPr id="239" name="Google Shape;239;p24"/>
            <p:cNvSpPr/>
            <p:nvPr/>
          </p:nvSpPr>
          <p:spPr>
            <a:xfrm rot="2700000">
              <a:off x="10945855" y="7826207"/>
              <a:ext cx="2483923" cy="2483924"/>
            </a:xfrm>
            <a:custGeom>
              <a:rect b="b" l="l" r="r" t="t"/>
              <a:pathLst>
                <a:path extrusionOk="0" h="754341" w="754341">
                  <a:moveTo>
                    <a:pt x="754341" y="754341"/>
                  </a:moveTo>
                  <a:lnTo>
                    <a:pt x="0" y="754341"/>
                  </a:lnTo>
                  <a:lnTo>
                    <a:pt x="0" y="0"/>
                  </a:lnTo>
                  <a:close/>
                </a:path>
              </a:pathLst>
            </a:custGeom>
            <a:solidFill>
              <a:srgbClr val="00325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240" name="Google Shape;240;p24"/>
            <p:cNvSpPr/>
            <p:nvPr/>
          </p:nvSpPr>
          <p:spPr>
            <a:xfrm flipH="1" rot="8100000">
              <a:off x="10986797" y="7317026"/>
              <a:ext cx="2402031" cy="2402032"/>
            </a:xfrm>
            <a:custGeom>
              <a:rect b="b" l="l" r="r" t="t"/>
              <a:pathLst>
                <a:path extrusionOk="0" h="754341" w="754341">
                  <a:moveTo>
                    <a:pt x="754341" y="754341"/>
                  </a:moveTo>
                  <a:lnTo>
                    <a:pt x="0" y="754341"/>
                  </a:lnTo>
                  <a:lnTo>
                    <a:pt x="0" y="0"/>
                  </a:lnTo>
                  <a:close/>
                </a:path>
              </a:pathLst>
            </a:custGeom>
            <a:solidFill>
              <a:srgbClr val="1B677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grpSp>
      <p:grpSp>
        <p:nvGrpSpPr>
          <p:cNvPr id="241" name="Google Shape;241;p24"/>
          <p:cNvGrpSpPr/>
          <p:nvPr/>
        </p:nvGrpSpPr>
        <p:grpSpPr>
          <a:xfrm>
            <a:off x="-1" y="1357409"/>
            <a:ext cx="12192000" cy="4846320"/>
            <a:chOff x="-1" y="1357409"/>
            <a:chExt cx="12192000" cy="4917518"/>
          </a:xfrm>
        </p:grpSpPr>
        <p:sp>
          <p:nvSpPr>
            <p:cNvPr id="242" name="Google Shape;242;p24"/>
            <p:cNvSpPr/>
            <p:nvPr/>
          </p:nvSpPr>
          <p:spPr>
            <a:xfrm flipH="1" rot="10800000">
              <a:off x="-1" y="1357409"/>
              <a:ext cx="12192000" cy="4917518"/>
            </a:xfrm>
            <a:prstGeom prst="snip1Rect">
              <a:avLst>
                <a:gd fmla="val 0" name="adj"/>
              </a:avLst>
            </a:prstGeom>
            <a:solidFill>
              <a:srgbClr val="1B677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243" name="Google Shape;243;p24"/>
            <p:cNvSpPr/>
            <p:nvPr/>
          </p:nvSpPr>
          <p:spPr>
            <a:xfrm flipH="1" rot="10800000">
              <a:off x="-1" y="1357409"/>
              <a:ext cx="12192000" cy="4917518"/>
            </a:xfrm>
            <a:prstGeom prst="snip1Rect">
              <a:avLst>
                <a:gd fmla="val 19670" name="adj"/>
              </a:avLst>
            </a:prstGeom>
            <a:solidFill>
              <a:srgbClr val="00325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grpSp>
      <p:sp>
        <p:nvSpPr>
          <p:cNvPr id="244" name="Google Shape;244;p24"/>
          <p:cNvSpPr txBox="1"/>
          <p:nvPr>
            <p:ph idx="1" type="body"/>
          </p:nvPr>
        </p:nvSpPr>
        <p:spPr>
          <a:xfrm>
            <a:off x="542094" y="4240093"/>
            <a:ext cx="9402006" cy="1463040"/>
          </a:xfrm>
          <a:prstGeom prst="rect">
            <a:avLst/>
          </a:prstGeom>
          <a:noFill/>
          <a:ln>
            <a:noFill/>
          </a:ln>
        </p:spPr>
        <p:txBody>
          <a:bodyPr anchorCtr="0" anchor="t" bIns="0" lIns="0" spcFirstLastPara="1" rIns="0" wrap="square" tIns="0">
            <a:noAutofit/>
          </a:bodyPr>
          <a:lstStyle>
            <a:lvl1pPr indent="-228600" lvl="0" marL="457200" algn="l">
              <a:lnSpc>
                <a:spcPct val="100000"/>
              </a:lnSpc>
              <a:spcBef>
                <a:spcPts val="300"/>
              </a:spcBef>
              <a:spcAft>
                <a:spcPts val="0"/>
              </a:spcAft>
              <a:buSzPts val="1400"/>
              <a:buNone/>
              <a:defRPr sz="1400">
                <a:solidFill>
                  <a:schemeClr val="lt1"/>
                </a:solidFill>
                <a:latin typeface="Arial"/>
                <a:ea typeface="Arial"/>
                <a:cs typeface="Arial"/>
                <a:sym typeface="Arial"/>
              </a:defRPr>
            </a:lvl1pPr>
            <a:lvl2pPr indent="-330200" lvl="1" marL="914400" algn="l">
              <a:lnSpc>
                <a:spcPct val="100000"/>
              </a:lnSpc>
              <a:spcBef>
                <a:spcPts val="600"/>
              </a:spcBef>
              <a:spcAft>
                <a:spcPts val="0"/>
              </a:spcAft>
              <a:buSzPts val="1600"/>
              <a:buChar char="•"/>
              <a:defRPr sz="1600">
                <a:solidFill>
                  <a:schemeClr val="lt1"/>
                </a:solidFill>
                <a:latin typeface="Arial"/>
                <a:ea typeface="Arial"/>
                <a:cs typeface="Arial"/>
                <a:sym typeface="Arial"/>
              </a:defRPr>
            </a:lvl2pPr>
            <a:lvl3pPr indent="-317500" lvl="2" marL="1371600" algn="l">
              <a:lnSpc>
                <a:spcPct val="100000"/>
              </a:lnSpc>
              <a:spcBef>
                <a:spcPts val="600"/>
              </a:spcBef>
              <a:spcAft>
                <a:spcPts val="0"/>
              </a:spcAft>
              <a:buSzPts val="1400"/>
              <a:buChar char="•"/>
              <a:defRPr sz="1400">
                <a:solidFill>
                  <a:schemeClr val="lt1"/>
                </a:solidFill>
                <a:latin typeface="Arial"/>
                <a:ea typeface="Arial"/>
                <a:cs typeface="Arial"/>
                <a:sym typeface="Arial"/>
              </a:defRPr>
            </a:lvl3pPr>
            <a:lvl4pPr indent="-317500" lvl="3" marL="1828800" algn="l">
              <a:lnSpc>
                <a:spcPct val="90000"/>
              </a:lnSpc>
              <a:spcBef>
                <a:spcPts val="500"/>
              </a:spcBef>
              <a:spcAft>
                <a:spcPts val="0"/>
              </a:spcAft>
              <a:buSzPts val="1400"/>
              <a:buChar char="•"/>
              <a:defRPr sz="1400">
                <a:solidFill>
                  <a:schemeClr val="lt1"/>
                </a:solidFill>
                <a:latin typeface="Arial"/>
                <a:ea typeface="Arial"/>
                <a:cs typeface="Arial"/>
                <a:sym typeface="Arial"/>
              </a:defRPr>
            </a:lvl4pPr>
            <a:lvl5pPr indent="-317500" lvl="4" marL="2286000" algn="l">
              <a:lnSpc>
                <a:spcPct val="90000"/>
              </a:lnSpc>
              <a:spcBef>
                <a:spcPts val="500"/>
              </a:spcBef>
              <a:spcAft>
                <a:spcPts val="0"/>
              </a:spcAft>
              <a:buSzPts val="1400"/>
              <a:buChar char="•"/>
              <a:defRPr sz="1400">
                <a:solidFill>
                  <a:schemeClr val="lt1"/>
                </a:solidFill>
                <a:latin typeface="Arial"/>
                <a:ea typeface="Arial"/>
                <a:cs typeface="Arial"/>
                <a:sym typeface="Arial"/>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245" name="Google Shape;245;p24"/>
          <p:cNvSpPr/>
          <p:nvPr/>
        </p:nvSpPr>
        <p:spPr>
          <a:xfrm flipH="1">
            <a:off x="10782300" y="5448297"/>
            <a:ext cx="1409700" cy="1409703"/>
          </a:xfrm>
          <a:custGeom>
            <a:rect b="b" l="l" r="r" t="t"/>
            <a:pathLst>
              <a:path extrusionOk="0" h="754341" w="754341">
                <a:moveTo>
                  <a:pt x="754341" y="754341"/>
                </a:moveTo>
                <a:lnTo>
                  <a:pt x="0" y="754341"/>
                </a:lnTo>
                <a:lnTo>
                  <a:pt x="0" y="0"/>
                </a:lnTo>
                <a:close/>
              </a:path>
            </a:pathLst>
          </a:cu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246" name="Google Shape;246;p24"/>
          <p:cNvSpPr txBox="1"/>
          <p:nvPr>
            <p:ph idx="12" type="sldNum"/>
          </p:nvPr>
        </p:nvSpPr>
        <p:spPr>
          <a:xfrm>
            <a:off x="11252200" y="6315075"/>
            <a:ext cx="4064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b="0" i="0" sz="1000" u="none" cap="none" strike="noStrike">
                <a:solidFill>
                  <a:schemeClr val="lt1"/>
                </a:solidFill>
                <a:latin typeface="Oswald"/>
                <a:ea typeface="Oswald"/>
                <a:cs typeface="Oswald"/>
                <a:sym typeface="Oswald"/>
              </a:defRPr>
            </a:lvl1pPr>
            <a:lvl2pPr indent="0" lvl="1" marL="0" algn="r">
              <a:spcBef>
                <a:spcPts val="0"/>
              </a:spcBef>
              <a:buNone/>
              <a:defRPr b="0" i="0" sz="1000" u="none" cap="none" strike="noStrike">
                <a:solidFill>
                  <a:schemeClr val="lt1"/>
                </a:solidFill>
                <a:latin typeface="Oswald"/>
                <a:ea typeface="Oswald"/>
                <a:cs typeface="Oswald"/>
                <a:sym typeface="Oswald"/>
              </a:defRPr>
            </a:lvl2pPr>
            <a:lvl3pPr indent="0" lvl="2" marL="0" algn="r">
              <a:spcBef>
                <a:spcPts val="0"/>
              </a:spcBef>
              <a:buNone/>
              <a:defRPr b="0" i="0" sz="1000" u="none" cap="none" strike="noStrike">
                <a:solidFill>
                  <a:schemeClr val="lt1"/>
                </a:solidFill>
                <a:latin typeface="Oswald"/>
                <a:ea typeface="Oswald"/>
                <a:cs typeface="Oswald"/>
                <a:sym typeface="Oswald"/>
              </a:defRPr>
            </a:lvl3pPr>
            <a:lvl4pPr indent="0" lvl="3" marL="0" algn="r">
              <a:spcBef>
                <a:spcPts val="0"/>
              </a:spcBef>
              <a:buNone/>
              <a:defRPr b="0" i="0" sz="1000" u="none" cap="none" strike="noStrike">
                <a:solidFill>
                  <a:schemeClr val="lt1"/>
                </a:solidFill>
                <a:latin typeface="Oswald"/>
                <a:ea typeface="Oswald"/>
                <a:cs typeface="Oswald"/>
                <a:sym typeface="Oswald"/>
              </a:defRPr>
            </a:lvl4pPr>
            <a:lvl5pPr indent="0" lvl="4" marL="0" algn="r">
              <a:spcBef>
                <a:spcPts val="0"/>
              </a:spcBef>
              <a:buNone/>
              <a:defRPr b="0" i="0" sz="1000" u="none" cap="none" strike="noStrike">
                <a:solidFill>
                  <a:schemeClr val="lt1"/>
                </a:solidFill>
                <a:latin typeface="Oswald"/>
                <a:ea typeface="Oswald"/>
                <a:cs typeface="Oswald"/>
                <a:sym typeface="Oswald"/>
              </a:defRPr>
            </a:lvl5pPr>
            <a:lvl6pPr indent="0" lvl="5" marL="0" algn="r">
              <a:spcBef>
                <a:spcPts val="0"/>
              </a:spcBef>
              <a:buNone/>
              <a:defRPr b="0" i="0" sz="1000" u="none" cap="none" strike="noStrike">
                <a:solidFill>
                  <a:schemeClr val="lt1"/>
                </a:solidFill>
                <a:latin typeface="Oswald"/>
                <a:ea typeface="Oswald"/>
                <a:cs typeface="Oswald"/>
                <a:sym typeface="Oswald"/>
              </a:defRPr>
            </a:lvl6pPr>
            <a:lvl7pPr indent="0" lvl="6" marL="0" algn="r">
              <a:spcBef>
                <a:spcPts val="0"/>
              </a:spcBef>
              <a:buNone/>
              <a:defRPr b="0" i="0" sz="1000" u="none" cap="none" strike="noStrike">
                <a:solidFill>
                  <a:schemeClr val="lt1"/>
                </a:solidFill>
                <a:latin typeface="Oswald"/>
                <a:ea typeface="Oswald"/>
                <a:cs typeface="Oswald"/>
                <a:sym typeface="Oswald"/>
              </a:defRPr>
            </a:lvl7pPr>
            <a:lvl8pPr indent="0" lvl="7" marL="0" algn="r">
              <a:spcBef>
                <a:spcPts val="0"/>
              </a:spcBef>
              <a:buNone/>
              <a:defRPr b="0" i="0" sz="1000" u="none" cap="none" strike="noStrike">
                <a:solidFill>
                  <a:schemeClr val="lt1"/>
                </a:solidFill>
                <a:latin typeface="Oswald"/>
                <a:ea typeface="Oswald"/>
                <a:cs typeface="Oswald"/>
                <a:sym typeface="Oswald"/>
              </a:defRPr>
            </a:lvl8pPr>
            <a:lvl9pPr indent="0" lvl="8" marL="0" algn="r">
              <a:spcBef>
                <a:spcPts val="0"/>
              </a:spcBef>
              <a:buNone/>
              <a:defRPr b="0" i="0" sz="1000" u="none" cap="none" strike="noStrike">
                <a:solidFill>
                  <a:schemeClr val="lt1"/>
                </a:solidFill>
                <a:latin typeface="Oswald"/>
                <a:ea typeface="Oswald"/>
                <a:cs typeface="Oswald"/>
                <a:sym typeface="Oswald"/>
              </a:defRPr>
            </a:lvl9pPr>
          </a:lstStyle>
          <a:p>
            <a:pPr indent="0" lvl="0" marL="0" rtl="0" algn="r">
              <a:spcBef>
                <a:spcPts val="0"/>
              </a:spcBef>
              <a:spcAft>
                <a:spcPts val="0"/>
              </a:spcAft>
              <a:buNone/>
            </a:pPr>
            <a:fld id="{00000000-1234-1234-1234-123412341234}" type="slidenum">
              <a:rPr lang="en-US"/>
              <a:t>‹#›</a:t>
            </a:fld>
            <a:endParaRPr/>
          </a:p>
        </p:txBody>
      </p:sp>
      <p:sp>
        <p:nvSpPr>
          <p:cNvPr id="247" name="Google Shape;247;p24"/>
          <p:cNvSpPr/>
          <p:nvPr>
            <p:ph idx="2" type="pic"/>
          </p:nvPr>
        </p:nvSpPr>
        <p:spPr>
          <a:xfrm>
            <a:off x="-2" y="1352575"/>
            <a:ext cx="12192002" cy="2289897"/>
          </a:xfrm>
          <a:prstGeom prst="rect">
            <a:avLst/>
          </a:prstGeom>
          <a:noFill/>
          <a:ln>
            <a:noFill/>
          </a:ln>
        </p:spPr>
        <p:txBody>
          <a:bodyPr anchorCtr="0" anchor="ctr" bIns="45700" lIns="91425" spcFirstLastPara="1" rIns="91425" wrap="square" tIns="45700">
            <a:normAutofit/>
          </a:bodyPr>
          <a:lstStyle>
            <a:lvl1pPr lvl="0" marR="0" rtl="0" algn="ctr">
              <a:lnSpc>
                <a:spcPct val="90000"/>
              </a:lnSpc>
              <a:spcBef>
                <a:spcPts val="1000"/>
              </a:spcBef>
              <a:spcAft>
                <a:spcPts val="0"/>
              </a:spcAft>
              <a:buClr>
                <a:schemeClr val="accent2"/>
              </a:buClr>
              <a:buSzPts val="1400"/>
              <a:buFont typeface="Arial"/>
              <a:buNone/>
              <a:defRPr b="0" i="0" sz="1400" u="none" cap="none" strike="noStrike">
                <a:solidFill>
                  <a:schemeClr val="accent2"/>
                </a:solidFill>
                <a:latin typeface="Oswald"/>
                <a:ea typeface="Oswald"/>
                <a:cs typeface="Oswald"/>
                <a:sym typeface="Oswald"/>
              </a:defRPr>
            </a:lvl1pPr>
            <a:lvl2pPr lvl="1" marR="0" rtl="0" algn="l">
              <a:lnSpc>
                <a:spcPct val="90000"/>
              </a:lnSpc>
              <a:spcBef>
                <a:spcPts val="500"/>
              </a:spcBef>
              <a:spcAft>
                <a:spcPts val="0"/>
              </a:spcAft>
              <a:buClr>
                <a:schemeClr val="accent2"/>
              </a:buClr>
              <a:buSzPts val="2400"/>
              <a:buFont typeface="Arial"/>
              <a:buChar char="•"/>
              <a:defRPr b="0" i="0" sz="2400" u="none" cap="none" strike="noStrike">
                <a:solidFill>
                  <a:schemeClr val="dk1"/>
                </a:solidFill>
                <a:latin typeface="Arial"/>
                <a:ea typeface="Arial"/>
                <a:cs typeface="Arial"/>
                <a:sym typeface="Arial"/>
              </a:defRPr>
            </a:lvl2pPr>
            <a:lvl3pPr lvl="2" marR="0" rtl="0" algn="l">
              <a:lnSpc>
                <a:spcPct val="90000"/>
              </a:lnSpc>
              <a:spcBef>
                <a:spcPts val="500"/>
              </a:spcBef>
              <a:spcAft>
                <a:spcPts val="0"/>
              </a:spcAft>
              <a:buClr>
                <a:schemeClr val="accent2"/>
              </a:buClr>
              <a:buSzPts val="2000"/>
              <a:buFont typeface="Arial"/>
              <a:buChar char="•"/>
              <a:defRPr b="0" i="0" sz="2000" u="none" cap="none" strike="noStrike">
                <a:solidFill>
                  <a:schemeClr val="dk1"/>
                </a:solidFill>
                <a:latin typeface="Arial"/>
                <a:ea typeface="Arial"/>
                <a:cs typeface="Arial"/>
                <a:sym typeface="Arial"/>
              </a:defRPr>
            </a:lvl3pPr>
            <a:lvl4pPr lvl="3" marR="0" rtl="0" algn="l">
              <a:lnSpc>
                <a:spcPct val="90000"/>
              </a:lnSpc>
              <a:spcBef>
                <a:spcPts val="500"/>
              </a:spcBef>
              <a:spcAft>
                <a:spcPts val="0"/>
              </a:spcAft>
              <a:buClr>
                <a:schemeClr val="accent2"/>
              </a:buClr>
              <a:buSzPts val="1800"/>
              <a:buFont typeface="Arial"/>
              <a:buChar char="•"/>
              <a:defRPr b="0" i="0" sz="1800" u="none" cap="none" strike="noStrike">
                <a:solidFill>
                  <a:schemeClr val="dk1"/>
                </a:solidFill>
                <a:latin typeface="Arial"/>
                <a:ea typeface="Arial"/>
                <a:cs typeface="Arial"/>
                <a:sym typeface="Arial"/>
              </a:defRPr>
            </a:lvl4pPr>
            <a:lvl5pPr lvl="4" marR="0" rtl="0" algn="l">
              <a:lnSpc>
                <a:spcPct val="90000"/>
              </a:lnSpc>
              <a:spcBef>
                <a:spcPts val="500"/>
              </a:spcBef>
              <a:spcAft>
                <a:spcPts val="0"/>
              </a:spcAft>
              <a:buClr>
                <a:schemeClr val="accent2"/>
              </a:buClr>
              <a:buSzPts val="1800"/>
              <a:buFont typeface="Arial"/>
              <a:buChar char="•"/>
              <a:defRPr b="0" i="0" sz="1800" u="none" cap="none" strike="noStrike">
                <a:solidFill>
                  <a:schemeClr val="dk1"/>
                </a:solidFill>
                <a:latin typeface="Arial"/>
                <a:ea typeface="Arial"/>
                <a:cs typeface="Arial"/>
                <a:sym typeface="Arial"/>
              </a:defRPr>
            </a:lvl5pPr>
            <a:lvl6pPr lvl="5"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6pPr>
            <a:lvl7pPr lvl="6"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7pPr>
            <a:lvl8pPr lvl="7"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8pPr>
            <a:lvl9pPr lvl="8"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9pPr>
          </a:lstStyle>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p:cSld name="Picture with Caption">
    <p:bg>
      <p:bgPr>
        <a:solidFill>
          <a:schemeClr val="accent2"/>
        </a:solidFill>
      </p:bgPr>
    </p:bg>
    <p:spTree>
      <p:nvGrpSpPr>
        <p:cNvPr id="248" name="Shape 248"/>
        <p:cNvGrpSpPr/>
        <p:nvPr/>
      </p:nvGrpSpPr>
      <p:grpSpPr>
        <a:xfrm>
          <a:off x="0" y="0"/>
          <a:ext cx="0" cy="0"/>
          <a:chOff x="0" y="0"/>
          <a:chExt cx="0" cy="0"/>
        </a:xfrm>
      </p:grpSpPr>
      <p:sp>
        <p:nvSpPr>
          <p:cNvPr id="249" name="Google Shape;249;p25"/>
          <p:cNvSpPr/>
          <p:nvPr/>
        </p:nvSpPr>
        <p:spPr>
          <a:xfrm>
            <a:off x="0" y="0"/>
            <a:ext cx="12192000" cy="6884191"/>
          </a:xfrm>
          <a:prstGeom prst="rect">
            <a:avLst/>
          </a:prstGeom>
          <a:solidFill>
            <a:srgbClr val="289BA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250" name="Google Shape;250;p25"/>
          <p:cNvSpPr/>
          <p:nvPr/>
        </p:nvSpPr>
        <p:spPr>
          <a:xfrm>
            <a:off x="0" y="0"/>
            <a:ext cx="12192001" cy="6884191"/>
          </a:xfrm>
          <a:custGeom>
            <a:rect b="b" l="l" r="r" t="t"/>
            <a:pathLst>
              <a:path extrusionOk="0" h="6884191" w="12192001">
                <a:moveTo>
                  <a:pt x="0" y="0"/>
                </a:moveTo>
                <a:lnTo>
                  <a:pt x="7540222" y="0"/>
                </a:lnTo>
                <a:lnTo>
                  <a:pt x="10260629" y="2725573"/>
                </a:lnTo>
                <a:lnTo>
                  <a:pt x="11286710" y="2725573"/>
                </a:lnTo>
                <a:lnTo>
                  <a:pt x="12192000" y="3632581"/>
                </a:lnTo>
                <a:lnTo>
                  <a:pt x="12192001" y="6884191"/>
                </a:lnTo>
                <a:lnTo>
                  <a:pt x="0" y="6884191"/>
                </a:lnTo>
                <a:close/>
              </a:path>
            </a:pathLst>
          </a:custGeom>
          <a:solidFill>
            <a:schemeClr val="accent2">
              <a:alpha val="73725"/>
            </a:scheme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251" name="Google Shape;251;p25"/>
          <p:cNvSpPr/>
          <p:nvPr/>
        </p:nvSpPr>
        <p:spPr>
          <a:xfrm flipH="1" rot="5400000">
            <a:off x="2964809" y="-2364446"/>
            <a:ext cx="6862744" cy="11591639"/>
          </a:xfrm>
          <a:custGeom>
            <a:rect b="b" l="l" r="r" t="t"/>
            <a:pathLst>
              <a:path extrusionOk="0" h="11591639" w="6862744">
                <a:moveTo>
                  <a:pt x="6862744" y="11591639"/>
                </a:moveTo>
                <a:lnTo>
                  <a:pt x="6862744" y="5240223"/>
                </a:lnTo>
                <a:lnTo>
                  <a:pt x="4145656" y="5240223"/>
                </a:lnTo>
                <a:lnTo>
                  <a:pt x="4145656" y="5240222"/>
                </a:lnTo>
                <a:lnTo>
                  <a:pt x="6862744" y="5240222"/>
                </a:lnTo>
                <a:lnTo>
                  <a:pt x="4145656" y="2519152"/>
                </a:lnTo>
                <a:lnTo>
                  <a:pt x="4145656" y="1367198"/>
                </a:lnTo>
                <a:lnTo>
                  <a:pt x="2775863" y="0"/>
                </a:lnTo>
                <a:lnTo>
                  <a:pt x="0" y="0"/>
                </a:lnTo>
                <a:lnTo>
                  <a:pt x="0" y="11591639"/>
                </a:lnTo>
                <a:close/>
              </a:path>
            </a:pathLst>
          </a:custGeom>
          <a:solidFill>
            <a:srgbClr val="289BA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252" name="Google Shape;252;p25"/>
          <p:cNvSpPr/>
          <p:nvPr/>
        </p:nvSpPr>
        <p:spPr>
          <a:xfrm flipH="1" rot="5400000">
            <a:off x="2664629" y="-2664627"/>
            <a:ext cx="6862744" cy="12192000"/>
          </a:xfrm>
          <a:custGeom>
            <a:rect b="b" l="l" r="r" t="t"/>
            <a:pathLst>
              <a:path extrusionOk="0" h="12192000" w="6849744">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rgbClr val="1B677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253" name="Google Shape;253;p25"/>
          <p:cNvSpPr/>
          <p:nvPr/>
        </p:nvSpPr>
        <p:spPr>
          <a:xfrm flipH="1" rot="5400000">
            <a:off x="2664628" y="-2664627"/>
            <a:ext cx="6862744" cy="12192000"/>
          </a:xfrm>
          <a:custGeom>
            <a:rect b="b" l="l" r="r" t="t"/>
            <a:pathLst>
              <a:path extrusionOk="0" h="12192000" w="6849744">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rgbClr val="003252">
              <a:alpha val="89803"/>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254" name="Google Shape;254;p25"/>
          <p:cNvSpPr txBox="1"/>
          <p:nvPr>
            <p:ph type="title"/>
          </p:nvPr>
        </p:nvSpPr>
        <p:spPr>
          <a:xfrm>
            <a:off x="444500" y="542925"/>
            <a:ext cx="11214100" cy="535531"/>
          </a:xfrm>
          <a:prstGeom prst="rect">
            <a:avLst/>
          </a:prstGeom>
          <a:noFill/>
          <a:ln>
            <a:noFill/>
          </a:ln>
        </p:spPr>
        <p:txBody>
          <a:bodyPr anchorCtr="0" anchor="t" bIns="45700" lIns="91425" spcFirstLastPara="1" rIns="91425" wrap="square" tIns="45700">
            <a:spAutoFit/>
          </a:bodyPr>
          <a:lstStyle>
            <a:lvl1pPr lvl="0" algn="l">
              <a:lnSpc>
                <a:spcPct val="90000"/>
              </a:lnSpc>
              <a:spcBef>
                <a:spcPts val="0"/>
              </a:spcBef>
              <a:spcAft>
                <a:spcPts val="0"/>
              </a:spcAft>
              <a:buClr>
                <a:schemeClr val="lt1"/>
              </a:buClr>
              <a:buSzPts val="3200"/>
              <a:buFont typeface="Trebuchet MS"/>
              <a:buNone/>
              <a:defRPr b="1" sz="3200">
                <a:solidFill>
                  <a:schemeClr val="lt1"/>
                </a:solidFill>
                <a:latin typeface="Trebuchet MS"/>
                <a:ea typeface="Trebuchet MS"/>
                <a:cs typeface="Trebuchet MS"/>
                <a:sym typeface="Trebuchet MS"/>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grpSp>
        <p:nvGrpSpPr>
          <p:cNvPr id="255" name="Google Shape;255;p25"/>
          <p:cNvGrpSpPr/>
          <p:nvPr/>
        </p:nvGrpSpPr>
        <p:grpSpPr>
          <a:xfrm rot="-5400000">
            <a:off x="390304" y="-431739"/>
            <a:ext cx="757355" cy="863476"/>
            <a:chOff x="10431418" y="6819549"/>
            <a:chExt cx="3512798" cy="4005019"/>
          </a:xfrm>
        </p:grpSpPr>
        <p:sp>
          <p:nvSpPr>
            <p:cNvPr id="256" name="Google Shape;256;p25"/>
            <p:cNvSpPr/>
            <p:nvPr/>
          </p:nvSpPr>
          <p:spPr>
            <a:xfrm rot="2700000">
              <a:off x="10945855" y="7826207"/>
              <a:ext cx="2483923" cy="2483924"/>
            </a:xfrm>
            <a:custGeom>
              <a:rect b="b" l="l" r="r" t="t"/>
              <a:pathLst>
                <a:path extrusionOk="0" h="754341" w="754341">
                  <a:moveTo>
                    <a:pt x="754341" y="754341"/>
                  </a:moveTo>
                  <a:lnTo>
                    <a:pt x="0" y="754341"/>
                  </a:lnTo>
                  <a:lnTo>
                    <a:pt x="0" y="0"/>
                  </a:lnTo>
                  <a:close/>
                </a:path>
              </a:pathLst>
            </a:custGeom>
            <a:solidFill>
              <a:srgbClr val="00325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257" name="Google Shape;257;p25"/>
            <p:cNvSpPr/>
            <p:nvPr/>
          </p:nvSpPr>
          <p:spPr>
            <a:xfrm flipH="1" rot="8100000">
              <a:off x="10986797" y="7317026"/>
              <a:ext cx="2402031" cy="2402032"/>
            </a:xfrm>
            <a:custGeom>
              <a:rect b="b" l="l" r="r" t="t"/>
              <a:pathLst>
                <a:path extrusionOk="0" h="754341" w="754341">
                  <a:moveTo>
                    <a:pt x="754341" y="754341"/>
                  </a:moveTo>
                  <a:lnTo>
                    <a:pt x="0" y="754341"/>
                  </a:lnTo>
                  <a:lnTo>
                    <a:pt x="0" y="0"/>
                  </a:lnTo>
                  <a:close/>
                </a:path>
              </a:pathLst>
            </a:custGeom>
            <a:solidFill>
              <a:srgbClr val="1B677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grpSp>
      <p:grpSp>
        <p:nvGrpSpPr>
          <p:cNvPr id="258" name="Google Shape;258;p25"/>
          <p:cNvGrpSpPr/>
          <p:nvPr/>
        </p:nvGrpSpPr>
        <p:grpSpPr>
          <a:xfrm>
            <a:off x="-1" y="1357409"/>
            <a:ext cx="12192000" cy="4846320"/>
            <a:chOff x="-1" y="1357409"/>
            <a:chExt cx="12192000" cy="4917518"/>
          </a:xfrm>
        </p:grpSpPr>
        <p:sp>
          <p:nvSpPr>
            <p:cNvPr id="259" name="Google Shape;259;p25"/>
            <p:cNvSpPr/>
            <p:nvPr/>
          </p:nvSpPr>
          <p:spPr>
            <a:xfrm flipH="1" rot="10800000">
              <a:off x="-1" y="1357409"/>
              <a:ext cx="12192000" cy="4917518"/>
            </a:xfrm>
            <a:prstGeom prst="snip1Rect">
              <a:avLst>
                <a:gd fmla="val 0" name="adj"/>
              </a:avLst>
            </a:prstGeom>
            <a:solidFill>
              <a:srgbClr val="1B677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260" name="Google Shape;260;p25"/>
            <p:cNvSpPr/>
            <p:nvPr/>
          </p:nvSpPr>
          <p:spPr>
            <a:xfrm flipH="1" rot="10800000">
              <a:off x="-1" y="1357409"/>
              <a:ext cx="12192000" cy="4917518"/>
            </a:xfrm>
            <a:prstGeom prst="snip1Rect">
              <a:avLst>
                <a:gd fmla="val 19670" name="adj"/>
              </a:avLst>
            </a:prstGeom>
            <a:solidFill>
              <a:srgbClr val="00325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grpSp>
      <p:sp>
        <p:nvSpPr>
          <p:cNvPr id="261" name="Google Shape;261;p25"/>
          <p:cNvSpPr/>
          <p:nvPr/>
        </p:nvSpPr>
        <p:spPr>
          <a:xfrm flipH="1">
            <a:off x="10782300" y="5448297"/>
            <a:ext cx="1409700" cy="1409703"/>
          </a:xfrm>
          <a:custGeom>
            <a:rect b="b" l="l" r="r" t="t"/>
            <a:pathLst>
              <a:path extrusionOk="0" h="754341" w="754341">
                <a:moveTo>
                  <a:pt x="754341" y="754341"/>
                </a:moveTo>
                <a:lnTo>
                  <a:pt x="0" y="754341"/>
                </a:lnTo>
                <a:lnTo>
                  <a:pt x="0" y="0"/>
                </a:lnTo>
                <a:close/>
              </a:path>
            </a:pathLst>
          </a:cu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262" name="Google Shape;262;p25"/>
          <p:cNvSpPr txBox="1"/>
          <p:nvPr>
            <p:ph idx="12" type="sldNum"/>
          </p:nvPr>
        </p:nvSpPr>
        <p:spPr>
          <a:xfrm>
            <a:off x="11252200" y="6315075"/>
            <a:ext cx="4064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b="0" i="0" sz="1000" u="none" cap="none" strike="noStrike">
                <a:solidFill>
                  <a:schemeClr val="lt1"/>
                </a:solidFill>
                <a:latin typeface="Oswald"/>
                <a:ea typeface="Oswald"/>
                <a:cs typeface="Oswald"/>
                <a:sym typeface="Oswald"/>
              </a:defRPr>
            </a:lvl1pPr>
            <a:lvl2pPr indent="0" lvl="1" marL="0" algn="r">
              <a:spcBef>
                <a:spcPts val="0"/>
              </a:spcBef>
              <a:buNone/>
              <a:defRPr b="0" i="0" sz="1000" u="none" cap="none" strike="noStrike">
                <a:solidFill>
                  <a:schemeClr val="lt1"/>
                </a:solidFill>
                <a:latin typeface="Oswald"/>
                <a:ea typeface="Oswald"/>
                <a:cs typeface="Oswald"/>
                <a:sym typeface="Oswald"/>
              </a:defRPr>
            </a:lvl2pPr>
            <a:lvl3pPr indent="0" lvl="2" marL="0" algn="r">
              <a:spcBef>
                <a:spcPts val="0"/>
              </a:spcBef>
              <a:buNone/>
              <a:defRPr b="0" i="0" sz="1000" u="none" cap="none" strike="noStrike">
                <a:solidFill>
                  <a:schemeClr val="lt1"/>
                </a:solidFill>
                <a:latin typeface="Oswald"/>
                <a:ea typeface="Oswald"/>
                <a:cs typeface="Oswald"/>
                <a:sym typeface="Oswald"/>
              </a:defRPr>
            </a:lvl3pPr>
            <a:lvl4pPr indent="0" lvl="3" marL="0" algn="r">
              <a:spcBef>
                <a:spcPts val="0"/>
              </a:spcBef>
              <a:buNone/>
              <a:defRPr b="0" i="0" sz="1000" u="none" cap="none" strike="noStrike">
                <a:solidFill>
                  <a:schemeClr val="lt1"/>
                </a:solidFill>
                <a:latin typeface="Oswald"/>
                <a:ea typeface="Oswald"/>
                <a:cs typeface="Oswald"/>
                <a:sym typeface="Oswald"/>
              </a:defRPr>
            </a:lvl4pPr>
            <a:lvl5pPr indent="0" lvl="4" marL="0" algn="r">
              <a:spcBef>
                <a:spcPts val="0"/>
              </a:spcBef>
              <a:buNone/>
              <a:defRPr b="0" i="0" sz="1000" u="none" cap="none" strike="noStrike">
                <a:solidFill>
                  <a:schemeClr val="lt1"/>
                </a:solidFill>
                <a:latin typeface="Oswald"/>
                <a:ea typeface="Oswald"/>
                <a:cs typeface="Oswald"/>
                <a:sym typeface="Oswald"/>
              </a:defRPr>
            </a:lvl5pPr>
            <a:lvl6pPr indent="0" lvl="5" marL="0" algn="r">
              <a:spcBef>
                <a:spcPts val="0"/>
              </a:spcBef>
              <a:buNone/>
              <a:defRPr b="0" i="0" sz="1000" u="none" cap="none" strike="noStrike">
                <a:solidFill>
                  <a:schemeClr val="lt1"/>
                </a:solidFill>
                <a:latin typeface="Oswald"/>
                <a:ea typeface="Oswald"/>
                <a:cs typeface="Oswald"/>
                <a:sym typeface="Oswald"/>
              </a:defRPr>
            </a:lvl6pPr>
            <a:lvl7pPr indent="0" lvl="6" marL="0" algn="r">
              <a:spcBef>
                <a:spcPts val="0"/>
              </a:spcBef>
              <a:buNone/>
              <a:defRPr b="0" i="0" sz="1000" u="none" cap="none" strike="noStrike">
                <a:solidFill>
                  <a:schemeClr val="lt1"/>
                </a:solidFill>
                <a:latin typeface="Oswald"/>
                <a:ea typeface="Oswald"/>
                <a:cs typeface="Oswald"/>
                <a:sym typeface="Oswald"/>
              </a:defRPr>
            </a:lvl7pPr>
            <a:lvl8pPr indent="0" lvl="7" marL="0" algn="r">
              <a:spcBef>
                <a:spcPts val="0"/>
              </a:spcBef>
              <a:buNone/>
              <a:defRPr b="0" i="0" sz="1000" u="none" cap="none" strike="noStrike">
                <a:solidFill>
                  <a:schemeClr val="lt1"/>
                </a:solidFill>
                <a:latin typeface="Oswald"/>
                <a:ea typeface="Oswald"/>
                <a:cs typeface="Oswald"/>
                <a:sym typeface="Oswald"/>
              </a:defRPr>
            </a:lvl8pPr>
            <a:lvl9pPr indent="0" lvl="8" marL="0" algn="r">
              <a:spcBef>
                <a:spcPts val="0"/>
              </a:spcBef>
              <a:buNone/>
              <a:defRPr b="0" i="0" sz="1000" u="none" cap="none" strike="noStrike">
                <a:solidFill>
                  <a:schemeClr val="lt1"/>
                </a:solidFill>
                <a:latin typeface="Oswald"/>
                <a:ea typeface="Oswald"/>
                <a:cs typeface="Oswald"/>
                <a:sym typeface="Oswald"/>
              </a:defRPr>
            </a:lvl9pPr>
          </a:lstStyle>
          <a:p>
            <a:pPr indent="0" lvl="0" marL="0" rtl="0" algn="r">
              <a:spcBef>
                <a:spcPts val="0"/>
              </a:spcBef>
              <a:spcAft>
                <a:spcPts val="0"/>
              </a:spcAft>
              <a:buNone/>
            </a:pPr>
            <a:fld id="{00000000-1234-1234-1234-123412341234}" type="slidenum">
              <a:rPr lang="en-US"/>
              <a:t>‹#›</a:t>
            </a:fld>
            <a:endParaRPr/>
          </a:p>
        </p:txBody>
      </p:sp>
      <p:sp>
        <p:nvSpPr>
          <p:cNvPr id="263" name="Google Shape;263;p25"/>
          <p:cNvSpPr/>
          <p:nvPr>
            <p:ph idx="2" type="pic"/>
          </p:nvPr>
        </p:nvSpPr>
        <p:spPr>
          <a:xfrm>
            <a:off x="4110087" y="1444649"/>
            <a:ext cx="7548513" cy="4579079"/>
          </a:xfrm>
          <a:prstGeom prst="rect">
            <a:avLst/>
          </a:prstGeom>
          <a:noFill/>
          <a:ln>
            <a:noFill/>
          </a:ln>
        </p:spPr>
        <p:txBody>
          <a:bodyPr anchorCtr="0" anchor="t" bIns="45700" lIns="91425" spcFirstLastPara="1" rIns="91425" wrap="square" tIns="45700">
            <a:normAutofit/>
          </a:bodyPr>
          <a:lstStyle>
            <a:lvl1pPr lvl="0" marR="0" rtl="0" algn="l">
              <a:lnSpc>
                <a:spcPct val="90000"/>
              </a:lnSpc>
              <a:spcBef>
                <a:spcPts val="1000"/>
              </a:spcBef>
              <a:spcAft>
                <a:spcPts val="0"/>
              </a:spcAft>
              <a:buClr>
                <a:schemeClr val="accent2"/>
              </a:buClr>
              <a:buSzPts val="2400"/>
              <a:buFont typeface="Arial"/>
              <a:buNone/>
              <a:defRPr b="0" i="0" sz="2400" u="none" cap="none" strike="noStrike">
                <a:solidFill>
                  <a:schemeClr val="lt1"/>
                </a:solidFill>
                <a:latin typeface="Arial"/>
                <a:ea typeface="Arial"/>
                <a:cs typeface="Arial"/>
                <a:sym typeface="Arial"/>
              </a:defRPr>
            </a:lvl1pPr>
            <a:lvl2pPr lvl="1" marR="0" rtl="0" algn="l">
              <a:lnSpc>
                <a:spcPct val="90000"/>
              </a:lnSpc>
              <a:spcBef>
                <a:spcPts val="500"/>
              </a:spcBef>
              <a:spcAft>
                <a:spcPts val="0"/>
              </a:spcAft>
              <a:buClr>
                <a:schemeClr val="accent2"/>
              </a:buClr>
              <a:buSzPts val="2800"/>
              <a:buFont typeface="Arial"/>
              <a:buNone/>
              <a:defRPr b="0" i="0" sz="2800" u="none" cap="none" strike="noStrike">
                <a:solidFill>
                  <a:schemeClr val="dk1"/>
                </a:solidFill>
                <a:latin typeface="Arial"/>
                <a:ea typeface="Arial"/>
                <a:cs typeface="Arial"/>
                <a:sym typeface="Arial"/>
              </a:defRPr>
            </a:lvl2pPr>
            <a:lvl3pPr lvl="2" marR="0" rtl="0" algn="l">
              <a:lnSpc>
                <a:spcPct val="90000"/>
              </a:lnSpc>
              <a:spcBef>
                <a:spcPts val="500"/>
              </a:spcBef>
              <a:spcAft>
                <a:spcPts val="0"/>
              </a:spcAft>
              <a:buClr>
                <a:schemeClr val="accent2"/>
              </a:buClr>
              <a:buSzPts val="2400"/>
              <a:buFont typeface="Arial"/>
              <a:buNone/>
              <a:defRPr b="0" i="0" sz="2400" u="none" cap="none" strike="noStrike">
                <a:solidFill>
                  <a:schemeClr val="dk1"/>
                </a:solidFill>
                <a:latin typeface="Arial"/>
                <a:ea typeface="Arial"/>
                <a:cs typeface="Arial"/>
                <a:sym typeface="Arial"/>
              </a:defRPr>
            </a:lvl3pPr>
            <a:lvl4pPr lvl="3" marR="0" rtl="0" algn="l">
              <a:lnSpc>
                <a:spcPct val="90000"/>
              </a:lnSpc>
              <a:spcBef>
                <a:spcPts val="500"/>
              </a:spcBef>
              <a:spcAft>
                <a:spcPts val="0"/>
              </a:spcAft>
              <a:buClr>
                <a:schemeClr val="accent2"/>
              </a:buClr>
              <a:buSzPts val="2000"/>
              <a:buFont typeface="Arial"/>
              <a:buNone/>
              <a:defRPr b="0" i="0" sz="2000" u="none" cap="none" strike="noStrike">
                <a:solidFill>
                  <a:schemeClr val="dk1"/>
                </a:solidFill>
                <a:latin typeface="Arial"/>
                <a:ea typeface="Arial"/>
                <a:cs typeface="Arial"/>
                <a:sym typeface="Arial"/>
              </a:defRPr>
            </a:lvl4pPr>
            <a:lvl5pPr lvl="4" marR="0" rtl="0" algn="l">
              <a:lnSpc>
                <a:spcPct val="90000"/>
              </a:lnSpc>
              <a:spcBef>
                <a:spcPts val="500"/>
              </a:spcBef>
              <a:spcAft>
                <a:spcPts val="0"/>
              </a:spcAft>
              <a:buClr>
                <a:schemeClr val="accent2"/>
              </a:buClr>
              <a:buSzPts val="2000"/>
              <a:buFont typeface="Arial"/>
              <a:buNone/>
              <a:defRPr b="0" i="0" sz="2000" u="none" cap="none" strike="noStrike">
                <a:solidFill>
                  <a:schemeClr val="dk1"/>
                </a:solidFill>
                <a:latin typeface="Arial"/>
                <a:ea typeface="Arial"/>
                <a:cs typeface="Arial"/>
                <a:sym typeface="Arial"/>
              </a:defRPr>
            </a:lvl5pPr>
            <a:lvl6pPr lvl="5"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Arial"/>
                <a:ea typeface="Arial"/>
                <a:cs typeface="Arial"/>
                <a:sym typeface="Arial"/>
              </a:defRPr>
            </a:lvl6pPr>
            <a:lvl7pPr lvl="6"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Arial"/>
                <a:ea typeface="Arial"/>
                <a:cs typeface="Arial"/>
                <a:sym typeface="Arial"/>
              </a:defRPr>
            </a:lvl7pPr>
            <a:lvl8pPr lvl="7"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Arial"/>
                <a:ea typeface="Arial"/>
                <a:cs typeface="Arial"/>
                <a:sym typeface="Arial"/>
              </a:defRPr>
            </a:lvl8pPr>
            <a:lvl9pPr lvl="8"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Arial"/>
                <a:ea typeface="Arial"/>
                <a:cs typeface="Arial"/>
                <a:sym typeface="Arial"/>
              </a:defRPr>
            </a:lvl9pPr>
          </a:lstStyle>
          <a:p/>
        </p:txBody>
      </p:sp>
      <p:sp>
        <p:nvSpPr>
          <p:cNvPr id="264" name="Google Shape;264;p25"/>
          <p:cNvSpPr txBox="1"/>
          <p:nvPr>
            <p:ph idx="1" type="body"/>
          </p:nvPr>
        </p:nvSpPr>
        <p:spPr>
          <a:xfrm>
            <a:off x="443366" y="1444649"/>
            <a:ext cx="3365063" cy="4579079"/>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SzPts val="1600"/>
              <a:buFont typeface="Arial"/>
              <a:buNone/>
              <a:defRPr sz="1600">
                <a:solidFill>
                  <a:schemeClr val="lt1"/>
                </a:solidFill>
              </a:defRPr>
            </a:lvl1pPr>
            <a:lvl2pPr indent="-228600" lvl="1" marL="914400" algn="l">
              <a:lnSpc>
                <a:spcPct val="90000"/>
              </a:lnSpc>
              <a:spcBef>
                <a:spcPts val="500"/>
              </a:spcBef>
              <a:spcAft>
                <a:spcPts val="0"/>
              </a:spcAft>
              <a:buSzPts val="1400"/>
              <a:buNone/>
              <a:defRPr sz="1400"/>
            </a:lvl2pPr>
            <a:lvl3pPr indent="-228600" lvl="2" marL="1371600" algn="l">
              <a:lnSpc>
                <a:spcPct val="90000"/>
              </a:lnSpc>
              <a:spcBef>
                <a:spcPts val="500"/>
              </a:spcBef>
              <a:spcAft>
                <a:spcPts val="0"/>
              </a:spcAft>
              <a:buSzPts val="1200"/>
              <a:buNone/>
              <a:defRPr sz="1200"/>
            </a:lvl3pPr>
            <a:lvl4pPr indent="-228600" lvl="3" marL="1828800" algn="l">
              <a:lnSpc>
                <a:spcPct val="90000"/>
              </a:lnSpc>
              <a:spcBef>
                <a:spcPts val="500"/>
              </a:spcBef>
              <a:spcAft>
                <a:spcPts val="0"/>
              </a:spcAft>
              <a:buSzPts val="1000"/>
              <a:buNone/>
              <a:defRPr sz="1000"/>
            </a:lvl4pPr>
            <a:lvl5pPr indent="-228600" lvl="4" marL="2286000" algn="l">
              <a:lnSpc>
                <a:spcPct val="90000"/>
              </a:lnSpc>
              <a:spcBef>
                <a:spcPts val="500"/>
              </a:spcBef>
              <a:spcAft>
                <a:spcPts val="0"/>
              </a:spcAft>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p:cSld name="Content with Caption">
    <p:bg>
      <p:bgPr>
        <a:solidFill>
          <a:schemeClr val="accent2"/>
        </a:solidFill>
      </p:bgPr>
    </p:bg>
    <p:spTree>
      <p:nvGrpSpPr>
        <p:cNvPr id="265" name="Shape 265"/>
        <p:cNvGrpSpPr/>
        <p:nvPr/>
      </p:nvGrpSpPr>
      <p:grpSpPr>
        <a:xfrm>
          <a:off x="0" y="0"/>
          <a:ext cx="0" cy="0"/>
          <a:chOff x="0" y="0"/>
          <a:chExt cx="0" cy="0"/>
        </a:xfrm>
      </p:grpSpPr>
      <p:sp>
        <p:nvSpPr>
          <p:cNvPr id="266" name="Google Shape;266;p26"/>
          <p:cNvSpPr/>
          <p:nvPr/>
        </p:nvSpPr>
        <p:spPr>
          <a:xfrm>
            <a:off x="0" y="0"/>
            <a:ext cx="12192000" cy="6884191"/>
          </a:xfrm>
          <a:prstGeom prst="rect">
            <a:avLst/>
          </a:prstGeom>
          <a:solidFill>
            <a:srgbClr val="289BA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267" name="Google Shape;267;p26"/>
          <p:cNvSpPr/>
          <p:nvPr/>
        </p:nvSpPr>
        <p:spPr>
          <a:xfrm>
            <a:off x="0" y="0"/>
            <a:ext cx="12192001" cy="6884191"/>
          </a:xfrm>
          <a:custGeom>
            <a:rect b="b" l="l" r="r" t="t"/>
            <a:pathLst>
              <a:path extrusionOk="0" h="6884191" w="12192001">
                <a:moveTo>
                  <a:pt x="0" y="0"/>
                </a:moveTo>
                <a:lnTo>
                  <a:pt x="7540222" y="0"/>
                </a:lnTo>
                <a:lnTo>
                  <a:pt x="10260629" y="2725573"/>
                </a:lnTo>
                <a:lnTo>
                  <a:pt x="11286710" y="2725573"/>
                </a:lnTo>
                <a:lnTo>
                  <a:pt x="12192000" y="3632581"/>
                </a:lnTo>
                <a:lnTo>
                  <a:pt x="12192001" y="6884191"/>
                </a:lnTo>
                <a:lnTo>
                  <a:pt x="0" y="6884191"/>
                </a:lnTo>
                <a:close/>
              </a:path>
            </a:pathLst>
          </a:custGeom>
          <a:solidFill>
            <a:schemeClr val="accent2">
              <a:alpha val="73725"/>
            </a:scheme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268" name="Google Shape;268;p26"/>
          <p:cNvSpPr/>
          <p:nvPr/>
        </p:nvSpPr>
        <p:spPr>
          <a:xfrm flipH="1" rot="5400000">
            <a:off x="2964809" y="-2364446"/>
            <a:ext cx="6862744" cy="11591639"/>
          </a:xfrm>
          <a:custGeom>
            <a:rect b="b" l="l" r="r" t="t"/>
            <a:pathLst>
              <a:path extrusionOk="0" h="11591639" w="6862744">
                <a:moveTo>
                  <a:pt x="6862744" y="11591639"/>
                </a:moveTo>
                <a:lnTo>
                  <a:pt x="6862744" y="5240223"/>
                </a:lnTo>
                <a:lnTo>
                  <a:pt x="4145656" y="5240223"/>
                </a:lnTo>
                <a:lnTo>
                  <a:pt x="4145656" y="5240222"/>
                </a:lnTo>
                <a:lnTo>
                  <a:pt x="6862744" y="5240222"/>
                </a:lnTo>
                <a:lnTo>
                  <a:pt x="4145656" y="2519152"/>
                </a:lnTo>
                <a:lnTo>
                  <a:pt x="4145656" y="1367198"/>
                </a:lnTo>
                <a:lnTo>
                  <a:pt x="2775863" y="0"/>
                </a:lnTo>
                <a:lnTo>
                  <a:pt x="0" y="0"/>
                </a:lnTo>
                <a:lnTo>
                  <a:pt x="0" y="11591639"/>
                </a:lnTo>
                <a:close/>
              </a:path>
            </a:pathLst>
          </a:custGeom>
          <a:solidFill>
            <a:srgbClr val="289BA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269" name="Google Shape;269;p26"/>
          <p:cNvSpPr/>
          <p:nvPr/>
        </p:nvSpPr>
        <p:spPr>
          <a:xfrm flipH="1" rot="5400000">
            <a:off x="2664629" y="-2664627"/>
            <a:ext cx="6862744" cy="12192000"/>
          </a:xfrm>
          <a:custGeom>
            <a:rect b="b" l="l" r="r" t="t"/>
            <a:pathLst>
              <a:path extrusionOk="0" h="12192000" w="6849744">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rgbClr val="1B677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270" name="Google Shape;270;p26"/>
          <p:cNvSpPr/>
          <p:nvPr/>
        </p:nvSpPr>
        <p:spPr>
          <a:xfrm flipH="1" rot="5400000">
            <a:off x="2664628" y="-2664627"/>
            <a:ext cx="6862744" cy="12192000"/>
          </a:xfrm>
          <a:custGeom>
            <a:rect b="b" l="l" r="r" t="t"/>
            <a:pathLst>
              <a:path extrusionOk="0" h="12192000" w="6849744">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rgbClr val="003252">
              <a:alpha val="89803"/>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271" name="Google Shape;271;p26"/>
          <p:cNvSpPr txBox="1"/>
          <p:nvPr>
            <p:ph type="title"/>
          </p:nvPr>
        </p:nvSpPr>
        <p:spPr>
          <a:xfrm>
            <a:off x="444500" y="542925"/>
            <a:ext cx="11214100" cy="535531"/>
          </a:xfrm>
          <a:prstGeom prst="rect">
            <a:avLst/>
          </a:prstGeom>
          <a:noFill/>
          <a:ln>
            <a:noFill/>
          </a:ln>
        </p:spPr>
        <p:txBody>
          <a:bodyPr anchorCtr="0" anchor="t" bIns="45700" lIns="91425" spcFirstLastPara="1" rIns="91425" wrap="square" tIns="45700">
            <a:spAutoFit/>
          </a:bodyPr>
          <a:lstStyle>
            <a:lvl1pPr lvl="0" algn="l">
              <a:lnSpc>
                <a:spcPct val="90000"/>
              </a:lnSpc>
              <a:spcBef>
                <a:spcPts val="0"/>
              </a:spcBef>
              <a:spcAft>
                <a:spcPts val="0"/>
              </a:spcAft>
              <a:buClr>
                <a:schemeClr val="lt1"/>
              </a:buClr>
              <a:buSzPts val="3200"/>
              <a:buFont typeface="Trebuchet MS"/>
              <a:buNone/>
              <a:defRPr b="1" sz="3200">
                <a:solidFill>
                  <a:schemeClr val="lt1"/>
                </a:solidFill>
                <a:latin typeface="Trebuchet MS"/>
                <a:ea typeface="Trebuchet MS"/>
                <a:cs typeface="Trebuchet MS"/>
                <a:sym typeface="Trebuchet MS"/>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grpSp>
        <p:nvGrpSpPr>
          <p:cNvPr id="272" name="Google Shape;272;p26"/>
          <p:cNvGrpSpPr/>
          <p:nvPr/>
        </p:nvGrpSpPr>
        <p:grpSpPr>
          <a:xfrm rot="-5400000">
            <a:off x="390304" y="-431739"/>
            <a:ext cx="757355" cy="863476"/>
            <a:chOff x="10431418" y="6819549"/>
            <a:chExt cx="3512798" cy="4005019"/>
          </a:xfrm>
        </p:grpSpPr>
        <p:sp>
          <p:nvSpPr>
            <p:cNvPr id="273" name="Google Shape;273;p26"/>
            <p:cNvSpPr/>
            <p:nvPr/>
          </p:nvSpPr>
          <p:spPr>
            <a:xfrm rot="2700000">
              <a:off x="10945855" y="7826207"/>
              <a:ext cx="2483923" cy="2483924"/>
            </a:xfrm>
            <a:custGeom>
              <a:rect b="b" l="l" r="r" t="t"/>
              <a:pathLst>
                <a:path extrusionOk="0" h="754341" w="754341">
                  <a:moveTo>
                    <a:pt x="754341" y="754341"/>
                  </a:moveTo>
                  <a:lnTo>
                    <a:pt x="0" y="754341"/>
                  </a:lnTo>
                  <a:lnTo>
                    <a:pt x="0" y="0"/>
                  </a:lnTo>
                  <a:close/>
                </a:path>
              </a:pathLst>
            </a:custGeom>
            <a:solidFill>
              <a:srgbClr val="00325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274" name="Google Shape;274;p26"/>
            <p:cNvSpPr/>
            <p:nvPr/>
          </p:nvSpPr>
          <p:spPr>
            <a:xfrm flipH="1" rot="8100000">
              <a:off x="10986797" y="7317026"/>
              <a:ext cx="2402031" cy="2402032"/>
            </a:xfrm>
            <a:custGeom>
              <a:rect b="b" l="l" r="r" t="t"/>
              <a:pathLst>
                <a:path extrusionOk="0" h="754341" w="754341">
                  <a:moveTo>
                    <a:pt x="754341" y="754341"/>
                  </a:moveTo>
                  <a:lnTo>
                    <a:pt x="0" y="754341"/>
                  </a:lnTo>
                  <a:lnTo>
                    <a:pt x="0" y="0"/>
                  </a:lnTo>
                  <a:close/>
                </a:path>
              </a:pathLst>
            </a:custGeom>
            <a:solidFill>
              <a:srgbClr val="1B677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grpSp>
      <p:grpSp>
        <p:nvGrpSpPr>
          <p:cNvPr id="275" name="Google Shape;275;p26"/>
          <p:cNvGrpSpPr/>
          <p:nvPr/>
        </p:nvGrpSpPr>
        <p:grpSpPr>
          <a:xfrm>
            <a:off x="-1" y="1357409"/>
            <a:ext cx="12192000" cy="4846320"/>
            <a:chOff x="-1" y="1357409"/>
            <a:chExt cx="12192000" cy="4917518"/>
          </a:xfrm>
        </p:grpSpPr>
        <p:sp>
          <p:nvSpPr>
            <p:cNvPr id="276" name="Google Shape;276;p26"/>
            <p:cNvSpPr/>
            <p:nvPr/>
          </p:nvSpPr>
          <p:spPr>
            <a:xfrm flipH="1" rot="10800000">
              <a:off x="-1" y="1357409"/>
              <a:ext cx="12192000" cy="4917518"/>
            </a:xfrm>
            <a:prstGeom prst="snip1Rect">
              <a:avLst>
                <a:gd fmla="val 0" name="adj"/>
              </a:avLst>
            </a:prstGeom>
            <a:solidFill>
              <a:srgbClr val="1B677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277" name="Google Shape;277;p26"/>
            <p:cNvSpPr/>
            <p:nvPr/>
          </p:nvSpPr>
          <p:spPr>
            <a:xfrm flipH="1" rot="10800000">
              <a:off x="-1" y="1357409"/>
              <a:ext cx="12192000" cy="4917518"/>
            </a:xfrm>
            <a:prstGeom prst="snip1Rect">
              <a:avLst>
                <a:gd fmla="val 19670" name="adj"/>
              </a:avLst>
            </a:prstGeom>
            <a:solidFill>
              <a:srgbClr val="00325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grpSp>
      <p:sp>
        <p:nvSpPr>
          <p:cNvPr id="278" name="Google Shape;278;p26"/>
          <p:cNvSpPr/>
          <p:nvPr/>
        </p:nvSpPr>
        <p:spPr>
          <a:xfrm flipH="1">
            <a:off x="10782300" y="5448297"/>
            <a:ext cx="1409700" cy="1409703"/>
          </a:xfrm>
          <a:custGeom>
            <a:rect b="b" l="l" r="r" t="t"/>
            <a:pathLst>
              <a:path extrusionOk="0" h="754341" w="754341">
                <a:moveTo>
                  <a:pt x="754341" y="754341"/>
                </a:moveTo>
                <a:lnTo>
                  <a:pt x="0" y="754341"/>
                </a:lnTo>
                <a:lnTo>
                  <a:pt x="0" y="0"/>
                </a:lnTo>
                <a:close/>
              </a:path>
            </a:pathLst>
          </a:cu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279" name="Google Shape;279;p26"/>
          <p:cNvSpPr txBox="1"/>
          <p:nvPr>
            <p:ph idx="12" type="sldNum"/>
          </p:nvPr>
        </p:nvSpPr>
        <p:spPr>
          <a:xfrm>
            <a:off x="11252200" y="6315075"/>
            <a:ext cx="4064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b="0" i="0" sz="1000" u="none" cap="none" strike="noStrike">
                <a:solidFill>
                  <a:schemeClr val="lt1"/>
                </a:solidFill>
                <a:latin typeface="Oswald"/>
                <a:ea typeface="Oswald"/>
                <a:cs typeface="Oswald"/>
                <a:sym typeface="Oswald"/>
              </a:defRPr>
            </a:lvl1pPr>
            <a:lvl2pPr indent="0" lvl="1" marL="0" algn="r">
              <a:spcBef>
                <a:spcPts val="0"/>
              </a:spcBef>
              <a:buNone/>
              <a:defRPr b="0" i="0" sz="1000" u="none" cap="none" strike="noStrike">
                <a:solidFill>
                  <a:schemeClr val="lt1"/>
                </a:solidFill>
                <a:latin typeface="Oswald"/>
                <a:ea typeface="Oswald"/>
                <a:cs typeface="Oswald"/>
                <a:sym typeface="Oswald"/>
              </a:defRPr>
            </a:lvl2pPr>
            <a:lvl3pPr indent="0" lvl="2" marL="0" algn="r">
              <a:spcBef>
                <a:spcPts val="0"/>
              </a:spcBef>
              <a:buNone/>
              <a:defRPr b="0" i="0" sz="1000" u="none" cap="none" strike="noStrike">
                <a:solidFill>
                  <a:schemeClr val="lt1"/>
                </a:solidFill>
                <a:latin typeface="Oswald"/>
                <a:ea typeface="Oswald"/>
                <a:cs typeface="Oswald"/>
                <a:sym typeface="Oswald"/>
              </a:defRPr>
            </a:lvl3pPr>
            <a:lvl4pPr indent="0" lvl="3" marL="0" algn="r">
              <a:spcBef>
                <a:spcPts val="0"/>
              </a:spcBef>
              <a:buNone/>
              <a:defRPr b="0" i="0" sz="1000" u="none" cap="none" strike="noStrike">
                <a:solidFill>
                  <a:schemeClr val="lt1"/>
                </a:solidFill>
                <a:latin typeface="Oswald"/>
                <a:ea typeface="Oswald"/>
                <a:cs typeface="Oswald"/>
                <a:sym typeface="Oswald"/>
              </a:defRPr>
            </a:lvl4pPr>
            <a:lvl5pPr indent="0" lvl="4" marL="0" algn="r">
              <a:spcBef>
                <a:spcPts val="0"/>
              </a:spcBef>
              <a:buNone/>
              <a:defRPr b="0" i="0" sz="1000" u="none" cap="none" strike="noStrike">
                <a:solidFill>
                  <a:schemeClr val="lt1"/>
                </a:solidFill>
                <a:latin typeface="Oswald"/>
                <a:ea typeface="Oswald"/>
                <a:cs typeface="Oswald"/>
                <a:sym typeface="Oswald"/>
              </a:defRPr>
            </a:lvl5pPr>
            <a:lvl6pPr indent="0" lvl="5" marL="0" algn="r">
              <a:spcBef>
                <a:spcPts val="0"/>
              </a:spcBef>
              <a:buNone/>
              <a:defRPr b="0" i="0" sz="1000" u="none" cap="none" strike="noStrike">
                <a:solidFill>
                  <a:schemeClr val="lt1"/>
                </a:solidFill>
                <a:latin typeface="Oswald"/>
                <a:ea typeface="Oswald"/>
                <a:cs typeface="Oswald"/>
                <a:sym typeface="Oswald"/>
              </a:defRPr>
            </a:lvl6pPr>
            <a:lvl7pPr indent="0" lvl="6" marL="0" algn="r">
              <a:spcBef>
                <a:spcPts val="0"/>
              </a:spcBef>
              <a:buNone/>
              <a:defRPr b="0" i="0" sz="1000" u="none" cap="none" strike="noStrike">
                <a:solidFill>
                  <a:schemeClr val="lt1"/>
                </a:solidFill>
                <a:latin typeface="Oswald"/>
                <a:ea typeface="Oswald"/>
                <a:cs typeface="Oswald"/>
                <a:sym typeface="Oswald"/>
              </a:defRPr>
            </a:lvl7pPr>
            <a:lvl8pPr indent="0" lvl="7" marL="0" algn="r">
              <a:spcBef>
                <a:spcPts val="0"/>
              </a:spcBef>
              <a:buNone/>
              <a:defRPr b="0" i="0" sz="1000" u="none" cap="none" strike="noStrike">
                <a:solidFill>
                  <a:schemeClr val="lt1"/>
                </a:solidFill>
                <a:latin typeface="Oswald"/>
                <a:ea typeface="Oswald"/>
                <a:cs typeface="Oswald"/>
                <a:sym typeface="Oswald"/>
              </a:defRPr>
            </a:lvl8pPr>
            <a:lvl9pPr indent="0" lvl="8" marL="0" algn="r">
              <a:spcBef>
                <a:spcPts val="0"/>
              </a:spcBef>
              <a:buNone/>
              <a:defRPr b="0" i="0" sz="1000" u="none" cap="none" strike="noStrike">
                <a:solidFill>
                  <a:schemeClr val="lt1"/>
                </a:solidFill>
                <a:latin typeface="Oswald"/>
                <a:ea typeface="Oswald"/>
                <a:cs typeface="Oswald"/>
                <a:sym typeface="Oswald"/>
              </a:defRPr>
            </a:lvl9pPr>
          </a:lstStyle>
          <a:p>
            <a:pPr indent="0" lvl="0" marL="0" rtl="0" algn="r">
              <a:spcBef>
                <a:spcPts val="0"/>
              </a:spcBef>
              <a:spcAft>
                <a:spcPts val="0"/>
              </a:spcAft>
              <a:buNone/>
            </a:pPr>
            <a:fld id="{00000000-1234-1234-1234-123412341234}" type="slidenum">
              <a:rPr lang="en-US"/>
              <a:t>‹#›</a:t>
            </a:fld>
            <a:endParaRPr/>
          </a:p>
        </p:txBody>
      </p:sp>
      <p:sp>
        <p:nvSpPr>
          <p:cNvPr id="280" name="Google Shape;280;p26"/>
          <p:cNvSpPr txBox="1"/>
          <p:nvPr>
            <p:ph idx="1" type="body"/>
          </p:nvPr>
        </p:nvSpPr>
        <p:spPr>
          <a:xfrm>
            <a:off x="443366" y="1444649"/>
            <a:ext cx="3365063" cy="4579079"/>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SzPts val="1600"/>
              <a:buFont typeface="Arial"/>
              <a:buNone/>
              <a:defRPr sz="1600">
                <a:solidFill>
                  <a:schemeClr val="lt1"/>
                </a:solidFill>
              </a:defRPr>
            </a:lvl1pPr>
            <a:lvl2pPr indent="-228600" lvl="1" marL="914400" algn="l">
              <a:lnSpc>
                <a:spcPct val="90000"/>
              </a:lnSpc>
              <a:spcBef>
                <a:spcPts val="500"/>
              </a:spcBef>
              <a:spcAft>
                <a:spcPts val="0"/>
              </a:spcAft>
              <a:buSzPts val="1400"/>
              <a:buNone/>
              <a:defRPr sz="1400"/>
            </a:lvl2pPr>
            <a:lvl3pPr indent="-228600" lvl="2" marL="1371600" algn="l">
              <a:lnSpc>
                <a:spcPct val="90000"/>
              </a:lnSpc>
              <a:spcBef>
                <a:spcPts val="500"/>
              </a:spcBef>
              <a:spcAft>
                <a:spcPts val="0"/>
              </a:spcAft>
              <a:buSzPts val="1200"/>
              <a:buNone/>
              <a:defRPr sz="1200"/>
            </a:lvl3pPr>
            <a:lvl4pPr indent="-228600" lvl="3" marL="1828800" algn="l">
              <a:lnSpc>
                <a:spcPct val="90000"/>
              </a:lnSpc>
              <a:spcBef>
                <a:spcPts val="500"/>
              </a:spcBef>
              <a:spcAft>
                <a:spcPts val="0"/>
              </a:spcAft>
              <a:buSzPts val="1000"/>
              <a:buNone/>
              <a:defRPr sz="1000"/>
            </a:lvl4pPr>
            <a:lvl5pPr indent="-228600" lvl="4" marL="2286000" algn="l">
              <a:lnSpc>
                <a:spcPct val="90000"/>
              </a:lnSpc>
              <a:spcBef>
                <a:spcPts val="500"/>
              </a:spcBef>
              <a:spcAft>
                <a:spcPts val="0"/>
              </a:spcAft>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281" name="Google Shape;281;p26"/>
          <p:cNvSpPr txBox="1"/>
          <p:nvPr>
            <p:ph idx="2" type="body"/>
          </p:nvPr>
        </p:nvSpPr>
        <p:spPr>
          <a:xfrm>
            <a:off x="3964290" y="1444649"/>
            <a:ext cx="7694310" cy="4579079"/>
          </a:xfrm>
          <a:prstGeom prst="rect">
            <a:avLst/>
          </a:prstGeom>
          <a:noFill/>
          <a:ln>
            <a:noFill/>
          </a:ln>
        </p:spPr>
        <p:txBody>
          <a:bodyPr anchorCtr="0" anchor="t" bIns="45700" lIns="91425" spcFirstLastPara="1" rIns="91425" wrap="square" tIns="45700">
            <a:normAutofit/>
          </a:bodyPr>
          <a:lstStyle>
            <a:lvl1pPr indent="-381000" lvl="0" marL="457200" algn="l">
              <a:lnSpc>
                <a:spcPct val="90000"/>
              </a:lnSpc>
              <a:spcBef>
                <a:spcPts val="1000"/>
              </a:spcBef>
              <a:spcAft>
                <a:spcPts val="0"/>
              </a:spcAft>
              <a:buSzPts val="2400"/>
              <a:buChar char="•"/>
              <a:defRPr sz="2400">
                <a:solidFill>
                  <a:schemeClr val="lt1"/>
                </a:solidFill>
              </a:defRPr>
            </a:lvl1pPr>
            <a:lvl2pPr indent="-355600" lvl="1" marL="914400" algn="l">
              <a:lnSpc>
                <a:spcPct val="90000"/>
              </a:lnSpc>
              <a:spcBef>
                <a:spcPts val="500"/>
              </a:spcBef>
              <a:spcAft>
                <a:spcPts val="0"/>
              </a:spcAft>
              <a:buSzPts val="2000"/>
              <a:buChar char="•"/>
              <a:defRPr sz="2000">
                <a:solidFill>
                  <a:schemeClr val="lt1"/>
                </a:solidFill>
              </a:defRPr>
            </a:lvl2pPr>
            <a:lvl3pPr indent="-342900" lvl="2" marL="1371600" algn="l">
              <a:lnSpc>
                <a:spcPct val="90000"/>
              </a:lnSpc>
              <a:spcBef>
                <a:spcPts val="500"/>
              </a:spcBef>
              <a:spcAft>
                <a:spcPts val="0"/>
              </a:spcAft>
              <a:buSzPts val="1800"/>
              <a:buChar char="•"/>
              <a:defRPr sz="1800">
                <a:solidFill>
                  <a:schemeClr val="lt1"/>
                </a:solidFill>
              </a:defRPr>
            </a:lvl3pPr>
            <a:lvl4pPr indent="-330200" lvl="3" marL="1828800" algn="l">
              <a:lnSpc>
                <a:spcPct val="90000"/>
              </a:lnSpc>
              <a:spcBef>
                <a:spcPts val="500"/>
              </a:spcBef>
              <a:spcAft>
                <a:spcPts val="0"/>
              </a:spcAft>
              <a:buSzPts val="1600"/>
              <a:buChar char="•"/>
              <a:defRPr sz="1600">
                <a:solidFill>
                  <a:schemeClr val="lt1"/>
                </a:solidFill>
              </a:defRPr>
            </a:lvl4pPr>
            <a:lvl5pPr indent="-330200" lvl="4" marL="2286000" algn="l">
              <a:lnSpc>
                <a:spcPct val="90000"/>
              </a:lnSpc>
              <a:spcBef>
                <a:spcPts val="500"/>
              </a:spcBef>
              <a:spcAft>
                <a:spcPts val="0"/>
              </a:spcAft>
              <a:buSzPts val="1600"/>
              <a:buChar char="•"/>
              <a:defRPr sz="1600">
                <a:solidFill>
                  <a:schemeClr val="lt1"/>
                </a:solidFill>
              </a:defRPr>
            </a:lvl5pPr>
            <a:lvl6pPr indent="-355600" lvl="5" marL="2743200" algn="l">
              <a:lnSpc>
                <a:spcPct val="90000"/>
              </a:lnSpc>
              <a:spcBef>
                <a:spcPts val="500"/>
              </a:spcBef>
              <a:spcAft>
                <a:spcPts val="0"/>
              </a:spcAft>
              <a:buClr>
                <a:schemeClr val="dk1"/>
              </a:buClr>
              <a:buSzPts val="2000"/>
              <a:buChar char="•"/>
              <a:defRPr sz="2000"/>
            </a:lvl6pPr>
            <a:lvl7pPr indent="-355600" lvl="6" marL="3200400" algn="l">
              <a:lnSpc>
                <a:spcPct val="90000"/>
              </a:lnSpc>
              <a:spcBef>
                <a:spcPts val="500"/>
              </a:spcBef>
              <a:spcAft>
                <a:spcPts val="0"/>
              </a:spcAft>
              <a:buClr>
                <a:schemeClr val="dk1"/>
              </a:buClr>
              <a:buSzPts val="2000"/>
              <a:buChar char="•"/>
              <a:defRPr sz="2000"/>
            </a:lvl7pPr>
            <a:lvl8pPr indent="-355600" lvl="7" marL="3657600" algn="l">
              <a:lnSpc>
                <a:spcPct val="90000"/>
              </a:lnSpc>
              <a:spcBef>
                <a:spcPts val="500"/>
              </a:spcBef>
              <a:spcAft>
                <a:spcPts val="0"/>
              </a:spcAft>
              <a:buClr>
                <a:schemeClr val="dk1"/>
              </a:buClr>
              <a:buSzPts val="2000"/>
              <a:buChar char="•"/>
              <a:defRPr sz="2000"/>
            </a:lvl8pPr>
            <a:lvl9pPr indent="-355600" lvl="8" marL="4114800" algn="l">
              <a:lnSpc>
                <a:spcPct val="90000"/>
              </a:lnSpc>
              <a:spcBef>
                <a:spcPts val="500"/>
              </a:spcBef>
              <a:spcAft>
                <a:spcPts val="0"/>
              </a:spcAft>
              <a:buClr>
                <a:schemeClr val="dk1"/>
              </a:buClr>
              <a:buSzPts val="2000"/>
              <a:buChar char="•"/>
              <a:defRPr sz="2000"/>
            </a:lvl9pPr>
          </a:lstStyle>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p:cSld name="Blank">
    <p:spTree>
      <p:nvGrpSpPr>
        <p:cNvPr id="282" name="Shape 282"/>
        <p:cNvGrpSpPr/>
        <p:nvPr/>
      </p:nvGrpSpPr>
      <p:grpSpPr>
        <a:xfrm>
          <a:off x="0" y="0"/>
          <a:ext cx="0" cy="0"/>
          <a:chOff x="0" y="0"/>
          <a:chExt cx="0" cy="0"/>
        </a:xfrm>
      </p:grpSpPr>
      <p:sp>
        <p:nvSpPr>
          <p:cNvPr id="283" name="Google Shape;283;p27"/>
          <p:cNvSpPr/>
          <p:nvPr/>
        </p:nvSpPr>
        <p:spPr>
          <a:xfrm>
            <a:off x="0" y="0"/>
            <a:ext cx="12192000" cy="6884191"/>
          </a:xfrm>
          <a:prstGeom prst="rect">
            <a:avLst/>
          </a:prstGeom>
          <a:solidFill>
            <a:srgbClr val="289BA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284" name="Google Shape;284;p27"/>
          <p:cNvSpPr/>
          <p:nvPr/>
        </p:nvSpPr>
        <p:spPr>
          <a:xfrm>
            <a:off x="0" y="0"/>
            <a:ext cx="12192001" cy="6884191"/>
          </a:xfrm>
          <a:custGeom>
            <a:rect b="b" l="l" r="r" t="t"/>
            <a:pathLst>
              <a:path extrusionOk="0" h="6884191" w="12192001">
                <a:moveTo>
                  <a:pt x="0" y="0"/>
                </a:moveTo>
                <a:lnTo>
                  <a:pt x="7540222" y="0"/>
                </a:lnTo>
                <a:lnTo>
                  <a:pt x="10260629" y="2725573"/>
                </a:lnTo>
                <a:lnTo>
                  <a:pt x="11286710" y="2725573"/>
                </a:lnTo>
                <a:lnTo>
                  <a:pt x="12192000" y="3632581"/>
                </a:lnTo>
                <a:lnTo>
                  <a:pt x="12192001" y="6884191"/>
                </a:lnTo>
                <a:lnTo>
                  <a:pt x="0" y="6884191"/>
                </a:lnTo>
                <a:close/>
              </a:path>
            </a:pathLst>
          </a:custGeom>
          <a:solidFill>
            <a:schemeClr val="accent2">
              <a:alpha val="73725"/>
            </a:scheme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285" name="Google Shape;285;p27"/>
          <p:cNvSpPr/>
          <p:nvPr/>
        </p:nvSpPr>
        <p:spPr>
          <a:xfrm flipH="1" rot="5400000">
            <a:off x="2964809" y="-2364446"/>
            <a:ext cx="6862744" cy="11591639"/>
          </a:xfrm>
          <a:custGeom>
            <a:rect b="b" l="l" r="r" t="t"/>
            <a:pathLst>
              <a:path extrusionOk="0" h="11591639" w="6862744">
                <a:moveTo>
                  <a:pt x="6862744" y="11591639"/>
                </a:moveTo>
                <a:lnTo>
                  <a:pt x="6862744" y="5240223"/>
                </a:lnTo>
                <a:lnTo>
                  <a:pt x="4145656" y="5240223"/>
                </a:lnTo>
                <a:lnTo>
                  <a:pt x="4145656" y="5240222"/>
                </a:lnTo>
                <a:lnTo>
                  <a:pt x="6862744" y="5240222"/>
                </a:lnTo>
                <a:lnTo>
                  <a:pt x="4145656" y="2519152"/>
                </a:lnTo>
                <a:lnTo>
                  <a:pt x="4145656" y="1367198"/>
                </a:lnTo>
                <a:lnTo>
                  <a:pt x="2775863" y="0"/>
                </a:lnTo>
                <a:lnTo>
                  <a:pt x="0" y="0"/>
                </a:lnTo>
                <a:lnTo>
                  <a:pt x="0" y="11591639"/>
                </a:lnTo>
                <a:close/>
              </a:path>
            </a:pathLst>
          </a:custGeom>
          <a:solidFill>
            <a:srgbClr val="289BA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286" name="Google Shape;286;p27"/>
          <p:cNvSpPr/>
          <p:nvPr/>
        </p:nvSpPr>
        <p:spPr>
          <a:xfrm flipH="1" rot="5400000">
            <a:off x="2664629" y="-2664627"/>
            <a:ext cx="6862744" cy="12192000"/>
          </a:xfrm>
          <a:custGeom>
            <a:rect b="b" l="l" r="r" t="t"/>
            <a:pathLst>
              <a:path extrusionOk="0" h="12192000" w="6849744">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rgbClr val="1B677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287" name="Google Shape;287;p27"/>
          <p:cNvSpPr/>
          <p:nvPr/>
        </p:nvSpPr>
        <p:spPr>
          <a:xfrm flipH="1" rot="5400000">
            <a:off x="2664628" y="-2664627"/>
            <a:ext cx="6862744" cy="12192000"/>
          </a:xfrm>
          <a:custGeom>
            <a:rect b="b" l="l" r="r" t="t"/>
            <a:pathLst>
              <a:path extrusionOk="0" h="12192000" w="6849744">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rgbClr val="003252">
              <a:alpha val="89803"/>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grpSp>
        <p:nvGrpSpPr>
          <p:cNvPr id="288" name="Google Shape;288;p27"/>
          <p:cNvGrpSpPr/>
          <p:nvPr/>
        </p:nvGrpSpPr>
        <p:grpSpPr>
          <a:xfrm rot="-5400000">
            <a:off x="390304" y="-431739"/>
            <a:ext cx="757355" cy="863476"/>
            <a:chOff x="10431418" y="6819549"/>
            <a:chExt cx="3512798" cy="4005019"/>
          </a:xfrm>
        </p:grpSpPr>
        <p:sp>
          <p:nvSpPr>
            <p:cNvPr id="289" name="Google Shape;289;p27"/>
            <p:cNvSpPr/>
            <p:nvPr/>
          </p:nvSpPr>
          <p:spPr>
            <a:xfrm rot="2700000">
              <a:off x="10945855" y="7826207"/>
              <a:ext cx="2483923" cy="2483924"/>
            </a:xfrm>
            <a:custGeom>
              <a:rect b="b" l="l" r="r" t="t"/>
              <a:pathLst>
                <a:path extrusionOk="0" h="754341" w="754341">
                  <a:moveTo>
                    <a:pt x="754341" y="754341"/>
                  </a:moveTo>
                  <a:lnTo>
                    <a:pt x="0" y="754341"/>
                  </a:lnTo>
                  <a:lnTo>
                    <a:pt x="0" y="0"/>
                  </a:lnTo>
                  <a:close/>
                </a:path>
              </a:pathLst>
            </a:custGeom>
            <a:solidFill>
              <a:srgbClr val="00325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290" name="Google Shape;290;p27"/>
            <p:cNvSpPr/>
            <p:nvPr/>
          </p:nvSpPr>
          <p:spPr>
            <a:xfrm flipH="1" rot="8100000">
              <a:off x="10986797" y="7317026"/>
              <a:ext cx="2402031" cy="2402032"/>
            </a:xfrm>
            <a:custGeom>
              <a:rect b="b" l="l" r="r" t="t"/>
              <a:pathLst>
                <a:path extrusionOk="0" h="754341" w="754341">
                  <a:moveTo>
                    <a:pt x="754341" y="754341"/>
                  </a:moveTo>
                  <a:lnTo>
                    <a:pt x="0" y="754341"/>
                  </a:lnTo>
                  <a:lnTo>
                    <a:pt x="0" y="0"/>
                  </a:lnTo>
                  <a:close/>
                </a:path>
              </a:pathLst>
            </a:custGeom>
            <a:solidFill>
              <a:srgbClr val="1B677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grpSp>
      <p:sp>
        <p:nvSpPr>
          <p:cNvPr id="291" name="Google Shape;291;p27"/>
          <p:cNvSpPr/>
          <p:nvPr/>
        </p:nvSpPr>
        <p:spPr>
          <a:xfrm flipH="1">
            <a:off x="10782300" y="5448297"/>
            <a:ext cx="1409700" cy="1409703"/>
          </a:xfrm>
          <a:custGeom>
            <a:rect b="b" l="l" r="r" t="t"/>
            <a:pathLst>
              <a:path extrusionOk="0" h="754341" w="754341">
                <a:moveTo>
                  <a:pt x="754341" y="754341"/>
                </a:moveTo>
                <a:lnTo>
                  <a:pt x="0" y="754341"/>
                </a:lnTo>
                <a:lnTo>
                  <a:pt x="0" y="0"/>
                </a:lnTo>
                <a:close/>
              </a:path>
            </a:pathLst>
          </a:cu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292" name="Google Shape;292;p27"/>
          <p:cNvSpPr txBox="1"/>
          <p:nvPr>
            <p:ph idx="12" type="sldNum"/>
          </p:nvPr>
        </p:nvSpPr>
        <p:spPr>
          <a:xfrm>
            <a:off x="11252200" y="6315075"/>
            <a:ext cx="4064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b="0" i="0" sz="1000" u="none" cap="none" strike="noStrike">
                <a:solidFill>
                  <a:schemeClr val="lt1"/>
                </a:solidFill>
                <a:latin typeface="Oswald"/>
                <a:ea typeface="Oswald"/>
                <a:cs typeface="Oswald"/>
                <a:sym typeface="Oswald"/>
              </a:defRPr>
            </a:lvl1pPr>
            <a:lvl2pPr indent="0" lvl="1" marL="0" algn="r">
              <a:spcBef>
                <a:spcPts val="0"/>
              </a:spcBef>
              <a:buNone/>
              <a:defRPr b="0" i="0" sz="1000" u="none" cap="none" strike="noStrike">
                <a:solidFill>
                  <a:schemeClr val="lt1"/>
                </a:solidFill>
                <a:latin typeface="Oswald"/>
                <a:ea typeface="Oswald"/>
                <a:cs typeface="Oswald"/>
                <a:sym typeface="Oswald"/>
              </a:defRPr>
            </a:lvl2pPr>
            <a:lvl3pPr indent="0" lvl="2" marL="0" algn="r">
              <a:spcBef>
                <a:spcPts val="0"/>
              </a:spcBef>
              <a:buNone/>
              <a:defRPr b="0" i="0" sz="1000" u="none" cap="none" strike="noStrike">
                <a:solidFill>
                  <a:schemeClr val="lt1"/>
                </a:solidFill>
                <a:latin typeface="Oswald"/>
                <a:ea typeface="Oswald"/>
                <a:cs typeface="Oswald"/>
                <a:sym typeface="Oswald"/>
              </a:defRPr>
            </a:lvl3pPr>
            <a:lvl4pPr indent="0" lvl="3" marL="0" algn="r">
              <a:spcBef>
                <a:spcPts val="0"/>
              </a:spcBef>
              <a:buNone/>
              <a:defRPr b="0" i="0" sz="1000" u="none" cap="none" strike="noStrike">
                <a:solidFill>
                  <a:schemeClr val="lt1"/>
                </a:solidFill>
                <a:latin typeface="Oswald"/>
                <a:ea typeface="Oswald"/>
                <a:cs typeface="Oswald"/>
                <a:sym typeface="Oswald"/>
              </a:defRPr>
            </a:lvl4pPr>
            <a:lvl5pPr indent="0" lvl="4" marL="0" algn="r">
              <a:spcBef>
                <a:spcPts val="0"/>
              </a:spcBef>
              <a:buNone/>
              <a:defRPr b="0" i="0" sz="1000" u="none" cap="none" strike="noStrike">
                <a:solidFill>
                  <a:schemeClr val="lt1"/>
                </a:solidFill>
                <a:latin typeface="Oswald"/>
                <a:ea typeface="Oswald"/>
                <a:cs typeface="Oswald"/>
                <a:sym typeface="Oswald"/>
              </a:defRPr>
            </a:lvl5pPr>
            <a:lvl6pPr indent="0" lvl="5" marL="0" algn="r">
              <a:spcBef>
                <a:spcPts val="0"/>
              </a:spcBef>
              <a:buNone/>
              <a:defRPr b="0" i="0" sz="1000" u="none" cap="none" strike="noStrike">
                <a:solidFill>
                  <a:schemeClr val="lt1"/>
                </a:solidFill>
                <a:latin typeface="Oswald"/>
                <a:ea typeface="Oswald"/>
                <a:cs typeface="Oswald"/>
                <a:sym typeface="Oswald"/>
              </a:defRPr>
            </a:lvl6pPr>
            <a:lvl7pPr indent="0" lvl="6" marL="0" algn="r">
              <a:spcBef>
                <a:spcPts val="0"/>
              </a:spcBef>
              <a:buNone/>
              <a:defRPr b="0" i="0" sz="1000" u="none" cap="none" strike="noStrike">
                <a:solidFill>
                  <a:schemeClr val="lt1"/>
                </a:solidFill>
                <a:latin typeface="Oswald"/>
                <a:ea typeface="Oswald"/>
                <a:cs typeface="Oswald"/>
                <a:sym typeface="Oswald"/>
              </a:defRPr>
            </a:lvl7pPr>
            <a:lvl8pPr indent="0" lvl="7" marL="0" algn="r">
              <a:spcBef>
                <a:spcPts val="0"/>
              </a:spcBef>
              <a:buNone/>
              <a:defRPr b="0" i="0" sz="1000" u="none" cap="none" strike="noStrike">
                <a:solidFill>
                  <a:schemeClr val="lt1"/>
                </a:solidFill>
                <a:latin typeface="Oswald"/>
                <a:ea typeface="Oswald"/>
                <a:cs typeface="Oswald"/>
                <a:sym typeface="Oswald"/>
              </a:defRPr>
            </a:lvl8pPr>
            <a:lvl9pPr indent="0" lvl="8" marL="0" algn="r">
              <a:spcBef>
                <a:spcPts val="0"/>
              </a:spcBef>
              <a:buNone/>
              <a:defRPr b="0" i="0" sz="1000" u="none" cap="none" strike="noStrike">
                <a:solidFill>
                  <a:schemeClr val="lt1"/>
                </a:solidFill>
                <a:latin typeface="Oswald"/>
                <a:ea typeface="Oswald"/>
                <a:cs typeface="Oswald"/>
                <a:sym typeface="Oswald"/>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hank You 1">
  <p:cSld name="Thank You 1">
    <p:spTree>
      <p:nvGrpSpPr>
        <p:cNvPr id="293" name="Shape 293"/>
        <p:cNvGrpSpPr/>
        <p:nvPr/>
      </p:nvGrpSpPr>
      <p:grpSpPr>
        <a:xfrm>
          <a:off x="0" y="0"/>
          <a:ext cx="0" cy="0"/>
          <a:chOff x="0" y="0"/>
          <a:chExt cx="0" cy="0"/>
        </a:xfrm>
      </p:grpSpPr>
      <p:sp>
        <p:nvSpPr>
          <p:cNvPr id="294" name="Google Shape;294;p28"/>
          <p:cNvSpPr/>
          <p:nvPr/>
        </p:nvSpPr>
        <p:spPr>
          <a:xfrm>
            <a:off x="0" y="0"/>
            <a:ext cx="12192000" cy="6858000"/>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295" name="Google Shape;295;p28"/>
          <p:cNvSpPr/>
          <p:nvPr/>
        </p:nvSpPr>
        <p:spPr>
          <a:xfrm flipH="1">
            <a:off x="-16297" y="0"/>
            <a:ext cx="12208298" cy="6858000"/>
          </a:xfrm>
          <a:custGeom>
            <a:rect b="b" l="l" r="r" t="t"/>
            <a:pathLst>
              <a:path extrusionOk="0" h="6858000" w="12208298">
                <a:moveTo>
                  <a:pt x="8574289" y="0"/>
                </a:moveTo>
                <a:lnTo>
                  <a:pt x="0" y="0"/>
                </a:lnTo>
                <a:lnTo>
                  <a:pt x="0" y="6858000"/>
                </a:lnTo>
                <a:lnTo>
                  <a:pt x="532109" y="6858000"/>
                </a:lnTo>
                <a:lnTo>
                  <a:pt x="11495317" y="6858000"/>
                </a:lnTo>
                <a:lnTo>
                  <a:pt x="12208298" y="6858000"/>
                </a:lnTo>
                <a:lnTo>
                  <a:pt x="12208298" y="3146781"/>
                </a:lnTo>
                <a:lnTo>
                  <a:pt x="10353284" y="1291767"/>
                </a:lnTo>
                <a:lnTo>
                  <a:pt x="9866056" y="1291767"/>
                </a:lnTo>
                <a:close/>
              </a:path>
            </a:pathLst>
          </a:custGeom>
          <a:solidFill>
            <a:schemeClr val="accent2">
              <a:alpha val="73725"/>
            </a:scheme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296" name="Google Shape;296;p28"/>
          <p:cNvSpPr/>
          <p:nvPr/>
        </p:nvSpPr>
        <p:spPr>
          <a:xfrm rot="-5400000">
            <a:off x="2667000" y="-2667001"/>
            <a:ext cx="6858000" cy="12192002"/>
          </a:xfrm>
          <a:custGeom>
            <a:rect b="b" l="l" r="r" t="t"/>
            <a:pathLst>
              <a:path extrusionOk="0" h="12192002" w="6858000">
                <a:moveTo>
                  <a:pt x="6858000" y="3871658"/>
                </a:moveTo>
                <a:lnTo>
                  <a:pt x="6858000" y="12192002"/>
                </a:lnTo>
                <a:lnTo>
                  <a:pt x="5363029" y="12192002"/>
                </a:lnTo>
                <a:lnTo>
                  <a:pt x="5363029" y="12192000"/>
                </a:lnTo>
                <a:lnTo>
                  <a:pt x="0" y="12192000"/>
                </a:lnTo>
                <a:lnTo>
                  <a:pt x="0" y="0"/>
                </a:lnTo>
                <a:lnTo>
                  <a:pt x="3539398" y="0"/>
                </a:lnTo>
                <a:lnTo>
                  <a:pt x="5566229" y="2026831"/>
                </a:lnTo>
                <a:lnTo>
                  <a:pt x="5566229" y="2575538"/>
                </a:lnTo>
                <a:lnTo>
                  <a:pt x="6858000" y="3871657"/>
                </a:lnTo>
                <a:lnTo>
                  <a:pt x="5566229" y="3871657"/>
                </a:lnTo>
                <a:lnTo>
                  <a:pt x="5566229" y="3871658"/>
                </a:lnTo>
                <a:close/>
              </a:path>
            </a:pathLst>
          </a:cu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297" name="Google Shape;297;p28"/>
          <p:cNvSpPr/>
          <p:nvPr/>
        </p:nvSpPr>
        <p:spPr>
          <a:xfrm rot="-5400000">
            <a:off x="2667000" y="-2667001"/>
            <a:ext cx="6858000" cy="12192002"/>
          </a:xfrm>
          <a:custGeom>
            <a:rect b="b" l="l" r="r" t="t"/>
            <a:pathLst>
              <a:path extrusionOk="0" h="12192002" w="6858000">
                <a:moveTo>
                  <a:pt x="6858000" y="3871658"/>
                </a:moveTo>
                <a:lnTo>
                  <a:pt x="6858000" y="12192002"/>
                </a:lnTo>
                <a:lnTo>
                  <a:pt x="5363029" y="12192002"/>
                </a:lnTo>
                <a:lnTo>
                  <a:pt x="5363029" y="12192000"/>
                </a:lnTo>
                <a:lnTo>
                  <a:pt x="0" y="12192000"/>
                </a:lnTo>
                <a:lnTo>
                  <a:pt x="0" y="0"/>
                </a:lnTo>
                <a:lnTo>
                  <a:pt x="3539398" y="0"/>
                </a:lnTo>
                <a:lnTo>
                  <a:pt x="5566229" y="2026831"/>
                </a:lnTo>
                <a:lnTo>
                  <a:pt x="5566229" y="2575538"/>
                </a:lnTo>
                <a:lnTo>
                  <a:pt x="6858000" y="3871657"/>
                </a:lnTo>
                <a:lnTo>
                  <a:pt x="5566229" y="3871657"/>
                </a:lnTo>
                <a:lnTo>
                  <a:pt x="5566229" y="3871658"/>
                </a:lnTo>
                <a:close/>
              </a:path>
            </a:pathLst>
          </a:custGeom>
          <a:solidFill>
            <a:srgbClr val="003252">
              <a:alpha val="89803"/>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grpSp>
        <p:nvGrpSpPr>
          <p:cNvPr id="298" name="Google Shape;298;p28"/>
          <p:cNvGrpSpPr/>
          <p:nvPr/>
        </p:nvGrpSpPr>
        <p:grpSpPr>
          <a:xfrm>
            <a:off x="0" y="0"/>
            <a:ext cx="6881966" cy="6858876"/>
            <a:chOff x="-5321" y="1096"/>
            <a:chExt cx="5924073" cy="5904197"/>
          </a:xfrm>
        </p:grpSpPr>
        <p:sp>
          <p:nvSpPr>
            <p:cNvPr id="299" name="Google Shape;299;p28"/>
            <p:cNvSpPr/>
            <p:nvPr/>
          </p:nvSpPr>
          <p:spPr>
            <a:xfrm rot="5400000">
              <a:off x="4618" y="-8842"/>
              <a:ext cx="5904196" cy="5924073"/>
            </a:xfrm>
            <a:prstGeom prst="rtTriangle">
              <a:avLst/>
            </a:prstGeom>
            <a:solidFill>
              <a:srgbClr val="00325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300" name="Google Shape;300;p28"/>
            <p:cNvSpPr/>
            <p:nvPr/>
          </p:nvSpPr>
          <p:spPr>
            <a:xfrm rot="5400000">
              <a:off x="3941" y="-8164"/>
              <a:ext cx="5501471" cy="5519993"/>
            </a:xfrm>
            <a:prstGeom prst="rtTriangle">
              <a:avLst/>
            </a:pr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301" name="Google Shape;301;p28"/>
            <p:cNvSpPr/>
            <p:nvPr/>
          </p:nvSpPr>
          <p:spPr>
            <a:xfrm rot="5400000">
              <a:off x="3131" y="-7355"/>
              <a:ext cx="5019818" cy="5036720"/>
            </a:xfrm>
            <a:prstGeom prst="rtTriangle">
              <a:avLst/>
            </a:prstGeom>
            <a:solidFill>
              <a:schemeClr val="accent2">
                <a:alpha val="80000"/>
              </a:scheme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grpSp>
      <p:sp>
        <p:nvSpPr>
          <p:cNvPr id="302" name="Google Shape;302;p28"/>
          <p:cNvSpPr txBox="1"/>
          <p:nvPr>
            <p:ph type="ctrTitle"/>
          </p:nvPr>
        </p:nvSpPr>
        <p:spPr>
          <a:xfrm>
            <a:off x="5217242" y="2807208"/>
            <a:ext cx="4945598" cy="1243584"/>
          </a:xfrm>
          <a:prstGeom prst="rect">
            <a:avLst/>
          </a:prstGeom>
          <a:noFill/>
          <a:ln>
            <a:noFill/>
          </a:ln>
        </p:spPr>
        <p:txBody>
          <a:bodyPr anchorCtr="0" anchor="ctr" bIns="45700" lIns="91425" spcFirstLastPara="1" rIns="91425" wrap="square" tIns="45700">
            <a:noAutofit/>
          </a:bodyPr>
          <a:lstStyle>
            <a:lvl1pPr lvl="0" algn="l">
              <a:lnSpc>
                <a:spcPct val="90000"/>
              </a:lnSpc>
              <a:spcBef>
                <a:spcPts val="0"/>
              </a:spcBef>
              <a:spcAft>
                <a:spcPts val="0"/>
              </a:spcAft>
              <a:buClr>
                <a:schemeClr val="lt1"/>
              </a:buClr>
              <a:buSzPts val="5400"/>
              <a:buFont typeface="Trebuchet MS"/>
              <a:buNone/>
              <a:defRPr b="1" sz="5400">
                <a:solidFill>
                  <a:schemeClr val="lt1"/>
                </a:solidFill>
                <a:latin typeface="Trebuchet MS"/>
                <a:ea typeface="Trebuchet MS"/>
                <a:cs typeface="Trebuchet MS"/>
                <a:sym typeface="Trebuchet MS"/>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hank You 2">
  <p:cSld name="Thank You 2">
    <p:spTree>
      <p:nvGrpSpPr>
        <p:cNvPr id="303" name="Shape 303"/>
        <p:cNvGrpSpPr/>
        <p:nvPr/>
      </p:nvGrpSpPr>
      <p:grpSpPr>
        <a:xfrm>
          <a:off x="0" y="0"/>
          <a:ext cx="0" cy="0"/>
          <a:chOff x="0" y="0"/>
          <a:chExt cx="0" cy="0"/>
        </a:xfrm>
      </p:grpSpPr>
      <p:sp>
        <p:nvSpPr>
          <p:cNvPr id="304" name="Google Shape;304;p29"/>
          <p:cNvSpPr/>
          <p:nvPr/>
        </p:nvSpPr>
        <p:spPr>
          <a:xfrm>
            <a:off x="0" y="0"/>
            <a:ext cx="12192000" cy="6858000"/>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305" name="Google Shape;305;p29"/>
          <p:cNvSpPr/>
          <p:nvPr/>
        </p:nvSpPr>
        <p:spPr>
          <a:xfrm flipH="1">
            <a:off x="-16297" y="0"/>
            <a:ext cx="12208298" cy="6858000"/>
          </a:xfrm>
          <a:custGeom>
            <a:rect b="b" l="l" r="r" t="t"/>
            <a:pathLst>
              <a:path extrusionOk="0" h="6858000" w="12208298">
                <a:moveTo>
                  <a:pt x="8574289" y="0"/>
                </a:moveTo>
                <a:lnTo>
                  <a:pt x="0" y="0"/>
                </a:lnTo>
                <a:lnTo>
                  <a:pt x="0" y="6858000"/>
                </a:lnTo>
                <a:lnTo>
                  <a:pt x="532109" y="6858000"/>
                </a:lnTo>
                <a:lnTo>
                  <a:pt x="11495317" y="6858000"/>
                </a:lnTo>
                <a:lnTo>
                  <a:pt x="12208298" y="6858000"/>
                </a:lnTo>
                <a:lnTo>
                  <a:pt x="12208298" y="3146781"/>
                </a:lnTo>
                <a:lnTo>
                  <a:pt x="10353284" y="1291767"/>
                </a:lnTo>
                <a:lnTo>
                  <a:pt x="9866056" y="1291767"/>
                </a:lnTo>
                <a:close/>
              </a:path>
            </a:pathLst>
          </a:custGeom>
          <a:solidFill>
            <a:schemeClr val="accent2">
              <a:alpha val="73725"/>
            </a:scheme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306" name="Google Shape;306;p29"/>
          <p:cNvSpPr/>
          <p:nvPr/>
        </p:nvSpPr>
        <p:spPr>
          <a:xfrm rot="-5400000">
            <a:off x="2667000" y="-2667001"/>
            <a:ext cx="6858000" cy="12192002"/>
          </a:xfrm>
          <a:custGeom>
            <a:rect b="b" l="l" r="r" t="t"/>
            <a:pathLst>
              <a:path extrusionOk="0" h="12192002" w="6858000">
                <a:moveTo>
                  <a:pt x="6858000" y="3871658"/>
                </a:moveTo>
                <a:lnTo>
                  <a:pt x="6858000" y="12192002"/>
                </a:lnTo>
                <a:lnTo>
                  <a:pt x="5363029" y="12192002"/>
                </a:lnTo>
                <a:lnTo>
                  <a:pt x="5363029" y="12192000"/>
                </a:lnTo>
                <a:lnTo>
                  <a:pt x="0" y="12192000"/>
                </a:lnTo>
                <a:lnTo>
                  <a:pt x="0" y="0"/>
                </a:lnTo>
                <a:lnTo>
                  <a:pt x="3539398" y="0"/>
                </a:lnTo>
                <a:lnTo>
                  <a:pt x="5566229" y="2026831"/>
                </a:lnTo>
                <a:lnTo>
                  <a:pt x="5566229" y="2575538"/>
                </a:lnTo>
                <a:lnTo>
                  <a:pt x="6858000" y="3871657"/>
                </a:lnTo>
                <a:lnTo>
                  <a:pt x="5566229" y="3871657"/>
                </a:lnTo>
                <a:lnTo>
                  <a:pt x="5566229" y="3871658"/>
                </a:lnTo>
                <a:close/>
              </a:path>
            </a:pathLst>
          </a:cu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307" name="Google Shape;307;p29"/>
          <p:cNvSpPr/>
          <p:nvPr/>
        </p:nvSpPr>
        <p:spPr>
          <a:xfrm rot="-5400000">
            <a:off x="2667000" y="-2667001"/>
            <a:ext cx="6858000" cy="12192002"/>
          </a:xfrm>
          <a:custGeom>
            <a:rect b="b" l="l" r="r" t="t"/>
            <a:pathLst>
              <a:path extrusionOk="0" h="12192002" w="6858000">
                <a:moveTo>
                  <a:pt x="6858000" y="3871658"/>
                </a:moveTo>
                <a:lnTo>
                  <a:pt x="6858000" y="12192002"/>
                </a:lnTo>
                <a:lnTo>
                  <a:pt x="5363029" y="12192002"/>
                </a:lnTo>
                <a:lnTo>
                  <a:pt x="5363029" y="12192000"/>
                </a:lnTo>
                <a:lnTo>
                  <a:pt x="0" y="12192000"/>
                </a:lnTo>
                <a:lnTo>
                  <a:pt x="0" y="0"/>
                </a:lnTo>
                <a:lnTo>
                  <a:pt x="3539398" y="0"/>
                </a:lnTo>
                <a:lnTo>
                  <a:pt x="5566229" y="2026831"/>
                </a:lnTo>
                <a:lnTo>
                  <a:pt x="5566229" y="2575538"/>
                </a:lnTo>
                <a:lnTo>
                  <a:pt x="6858000" y="3871657"/>
                </a:lnTo>
                <a:lnTo>
                  <a:pt x="5566229" y="3871657"/>
                </a:lnTo>
                <a:lnTo>
                  <a:pt x="5566229" y="3871658"/>
                </a:lnTo>
                <a:close/>
              </a:path>
            </a:pathLst>
          </a:custGeom>
          <a:solidFill>
            <a:srgbClr val="003252">
              <a:alpha val="89803"/>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308" name="Google Shape;308;p29"/>
          <p:cNvSpPr txBox="1"/>
          <p:nvPr>
            <p:ph type="ctrTitle"/>
          </p:nvPr>
        </p:nvSpPr>
        <p:spPr>
          <a:xfrm>
            <a:off x="6360242" y="3429000"/>
            <a:ext cx="4945598" cy="1243584"/>
          </a:xfrm>
          <a:prstGeom prst="rect">
            <a:avLst/>
          </a:prstGeom>
          <a:noFill/>
          <a:ln>
            <a:noFill/>
          </a:ln>
        </p:spPr>
        <p:txBody>
          <a:bodyPr anchorCtr="0" anchor="ctr" bIns="45700" lIns="91425" spcFirstLastPara="1" rIns="91425" wrap="square" tIns="45700">
            <a:noAutofit/>
          </a:bodyPr>
          <a:lstStyle>
            <a:lvl1pPr lvl="0" algn="l">
              <a:lnSpc>
                <a:spcPct val="90000"/>
              </a:lnSpc>
              <a:spcBef>
                <a:spcPts val="0"/>
              </a:spcBef>
              <a:spcAft>
                <a:spcPts val="0"/>
              </a:spcAft>
              <a:buClr>
                <a:schemeClr val="lt1"/>
              </a:buClr>
              <a:buSzPts val="5400"/>
              <a:buFont typeface="Trebuchet MS"/>
              <a:buNone/>
              <a:defRPr b="1" sz="5400">
                <a:solidFill>
                  <a:schemeClr val="lt1"/>
                </a:solidFill>
                <a:latin typeface="Trebuchet MS"/>
                <a:ea typeface="Trebuchet MS"/>
                <a:cs typeface="Trebuchet MS"/>
                <a:sym typeface="Trebuchet MS"/>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09" name="Google Shape;309;p29"/>
          <p:cNvSpPr/>
          <p:nvPr/>
        </p:nvSpPr>
        <p:spPr>
          <a:xfrm rot="-8100000">
            <a:off x="-729899" y="-1215855"/>
            <a:ext cx="6043521" cy="8427077"/>
          </a:xfrm>
          <a:custGeom>
            <a:rect b="b" l="l" r="r" t="t"/>
            <a:pathLst>
              <a:path extrusionOk="0" h="8427077" w="6043521">
                <a:moveTo>
                  <a:pt x="6043521" y="4267535"/>
                </a:moveTo>
                <a:lnTo>
                  <a:pt x="1883979" y="8427077"/>
                </a:lnTo>
                <a:lnTo>
                  <a:pt x="0" y="8427077"/>
                </a:lnTo>
                <a:lnTo>
                  <a:pt x="0" y="1775986"/>
                </a:lnTo>
                <a:lnTo>
                  <a:pt x="1775985" y="0"/>
                </a:lnTo>
                <a:close/>
              </a:path>
            </a:pathLst>
          </a:custGeom>
          <a:solidFill>
            <a:srgbClr val="00325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310" name="Google Shape;310;p29"/>
          <p:cNvSpPr/>
          <p:nvPr/>
        </p:nvSpPr>
        <p:spPr>
          <a:xfrm rot="-8100000">
            <a:off x="-1145231" y="-2123853"/>
            <a:ext cx="6043521" cy="9008880"/>
          </a:xfrm>
          <a:custGeom>
            <a:rect b="b" l="l" r="r" t="t"/>
            <a:pathLst>
              <a:path extrusionOk="0" h="9008880" w="6043521">
                <a:moveTo>
                  <a:pt x="6043521" y="4849338"/>
                </a:moveTo>
                <a:lnTo>
                  <a:pt x="1883979" y="9008880"/>
                </a:lnTo>
                <a:lnTo>
                  <a:pt x="0" y="9008880"/>
                </a:lnTo>
                <a:lnTo>
                  <a:pt x="0" y="1194182"/>
                </a:lnTo>
                <a:lnTo>
                  <a:pt x="1194182" y="0"/>
                </a:lnTo>
                <a:close/>
              </a:path>
            </a:pathLst>
          </a:custGeom>
          <a:solidFill>
            <a:srgbClr val="1B677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311" name="Google Shape;311;p29"/>
          <p:cNvSpPr/>
          <p:nvPr/>
        </p:nvSpPr>
        <p:spPr>
          <a:xfrm flipH="1" rot="-2700000">
            <a:off x="-2681153" y="-465959"/>
            <a:ext cx="8639119" cy="5739762"/>
          </a:xfrm>
          <a:custGeom>
            <a:rect b="b" l="l" r="r" t="t"/>
            <a:pathLst>
              <a:path extrusionOk="0" h="5739762" w="8639119">
                <a:moveTo>
                  <a:pt x="3789781" y="0"/>
                </a:moveTo>
                <a:lnTo>
                  <a:pt x="0" y="3789782"/>
                </a:lnTo>
                <a:lnTo>
                  <a:pt x="0" y="5739761"/>
                </a:lnTo>
                <a:lnTo>
                  <a:pt x="7748695" y="5739762"/>
                </a:lnTo>
                <a:lnTo>
                  <a:pt x="8639119" y="4849338"/>
                </a:lnTo>
                <a:close/>
              </a:path>
            </a:pathLst>
          </a:custGeom>
          <a:solidFill>
            <a:srgbClr val="003252">
              <a:alpha val="5098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 Text">
  <p:cSld name="Title + Text">
    <p:bg>
      <p:bgPr>
        <a:solidFill>
          <a:schemeClr val="accent2"/>
        </a:solidFill>
      </p:bgPr>
    </p:bg>
    <p:spTree>
      <p:nvGrpSpPr>
        <p:cNvPr id="45" name="Shape 45"/>
        <p:cNvGrpSpPr/>
        <p:nvPr/>
      </p:nvGrpSpPr>
      <p:grpSpPr>
        <a:xfrm>
          <a:off x="0" y="0"/>
          <a:ext cx="0" cy="0"/>
          <a:chOff x="0" y="0"/>
          <a:chExt cx="0" cy="0"/>
        </a:xfrm>
      </p:grpSpPr>
      <p:sp>
        <p:nvSpPr>
          <p:cNvPr id="46" name="Google Shape;46;p13"/>
          <p:cNvSpPr/>
          <p:nvPr/>
        </p:nvSpPr>
        <p:spPr>
          <a:xfrm>
            <a:off x="0" y="0"/>
            <a:ext cx="12192000" cy="6884191"/>
          </a:xfrm>
          <a:prstGeom prst="rect">
            <a:avLst/>
          </a:prstGeom>
          <a:solidFill>
            <a:srgbClr val="289BA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47" name="Google Shape;47;p13"/>
          <p:cNvSpPr/>
          <p:nvPr/>
        </p:nvSpPr>
        <p:spPr>
          <a:xfrm>
            <a:off x="0" y="0"/>
            <a:ext cx="12192001" cy="6884191"/>
          </a:xfrm>
          <a:custGeom>
            <a:rect b="b" l="l" r="r" t="t"/>
            <a:pathLst>
              <a:path extrusionOk="0" h="6884191" w="12192001">
                <a:moveTo>
                  <a:pt x="0" y="0"/>
                </a:moveTo>
                <a:lnTo>
                  <a:pt x="7540222" y="0"/>
                </a:lnTo>
                <a:lnTo>
                  <a:pt x="10260629" y="2725573"/>
                </a:lnTo>
                <a:lnTo>
                  <a:pt x="11286710" y="2725573"/>
                </a:lnTo>
                <a:lnTo>
                  <a:pt x="12192000" y="3632581"/>
                </a:lnTo>
                <a:lnTo>
                  <a:pt x="12192001" y="6884191"/>
                </a:lnTo>
                <a:lnTo>
                  <a:pt x="0" y="6884191"/>
                </a:lnTo>
                <a:close/>
              </a:path>
            </a:pathLst>
          </a:custGeom>
          <a:solidFill>
            <a:schemeClr val="accent2">
              <a:alpha val="73725"/>
            </a:scheme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48" name="Google Shape;48;p13"/>
          <p:cNvSpPr/>
          <p:nvPr/>
        </p:nvSpPr>
        <p:spPr>
          <a:xfrm flipH="1" rot="5400000">
            <a:off x="2664628" y="-2664627"/>
            <a:ext cx="6862744" cy="12192000"/>
          </a:xfrm>
          <a:custGeom>
            <a:rect b="b" l="l" r="r" t="t"/>
            <a:pathLst>
              <a:path extrusionOk="0" h="12192000" w="6849744">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rgbClr val="003252">
              <a:alpha val="89803"/>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49" name="Google Shape;49;p13"/>
          <p:cNvSpPr txBox="1"/>
          <p:nvPr>
            <p:ph type="title"/>
          </p:nvPr>
        </p:nvSpPr>
        <p:spPr>
          <a:xfrm>
            <a:off x="444500" y="542925"/>
            <a:ext cx="11214100" cy="535531"/>
          </a:xfrm>
          <a:prstGeom prst="rect">
            <a:avLst/>
          </a:prstGeom>
          <a:noFill/>
          <a:ln>
            <a:noFill/>
          </a:ln>
        </p:spPr>
        <p:txBody>
          <a:bodyPr anchorCtr="0" anchor="t" bIns="45700" lIns="91425" spcFirstLastPara="1" rIns="91425" wrap="square" tIns="45700">
            <a:spAutoFit/>
          </a:bodyPr>
          <a:lstStyle>
            <a:lvl1pPr lvl="0" algn="l">
              <a:lnSpc>
                <a:spcPct val="90000"/>
              </a:lnSpc>
              <a:spcBef>
                <a:spcPts val="0"/>
              </a:spcBef>
              <a:spcAft>
                <a:spcPts val="0"/>
              </a:spcAft>
              <a:buClr>
                <a:schemeClr val="lt1"/>
              </a:buClr>
              <a:buSzPts val="3200"/>
              <a:buFont typeface="Trebuchet MS"/>
              <a:buNone/>
              <a:defRPr b="1" sz="3200">
                <a:solidFill>
                  <a:schemeClr val="lt1"/>
                </a:solidFill>
                <a:latin typeface="Trebuchet MS"/>
                <a:ea typeface="Trebuchet MS"/>
                <a:cs typeface="Trebuchet MS"/>
                <a:sym typeface="Trebuchet MS"/>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0" name="Google Shape;50;p13"/>
          <p:cNvSpPr txBox="1"/>
          <p:nvPr>
            <p:ph idx="12" type="sldNum"/>
          </p:nvPr>
        </p:nvSpPr>
        <p:spPr>
          <a:xfrm>
            <a:off x="11252200" y="6315075"/>
            <a:ext cx="4064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b="0" i="0" sz="1000" u="none" cap="none" strike="noStrike">
                <a:solidFill>
                  <a:schemeClr val="lt1"/>
                </a:solidFill>
                <a:latin typeface="Oswald"/>
                <a:ea typeface="Oswald"/>
                <a:cs typeface="Oswald"/>
                <a:sym typeface="Oswald"/>
              </a:defRPr>
            </a:lvl1pPr>
            <a:lvl2pPr indent="0" lvl="1" marL="0" algn="r">
              <a:spcBef>
                <a:spcPts val="0"/>
              </a:spcBef>
              <a:buNone/>
              <a:defRPr b="0" i="0" sz="1000" u="none" cap="none" strike="noStrike">
                <a:solidFill>
                  <a:schemeClr val="lt1"/>
                </a:solidFill>
                <a:latin typeface="Oswald"/>
                <a:ea typeface="Oswald"/>
                <a:cs typeface="Oswald"/>
                <a:sym typeface="Oswald"/>
              </a:defRPr>
            </a:lvl2pPr>
            <a:lvl3pPr indent="0" lvl="2" marL="0" algn="r">
              <a:spcBef>
                <a:spcPts val="0"/>
              </a:spcBef>
              <a:buNone/>
              <a:defRPr b="0" i="0" sz="1000" u="none" cap="none" strike="noStrike">
                <a:solidFill>
                  <a:schemeClr val="lt1"/>
                </a:solidFill>
                <a:latin typeface="Oswald"/>
                <a:ea typeface="Oswald"/>
                <a:cs typeface="Oswald"/>
                <a:sym typeface="Oswald"/>
              </a:defRPr>
            </a:lvl3pPr>
            <a:lvl4pPr indent="0" lvl="3" marL="0" algn="r">
              <a:spcBef>
                <a:spcPts val="0"/>
              </a:spcBef>
              <a:buNone/>
              <a:defRPr b="0" i="0" sz="1000" u="none" cap="none" strike="noStrike">
                <a:solidFill>
                  <a:schemeClr val="lt1"/>
                </a:solidFill>
                <a:latin typeface="Oswald"/>
                <a:ea typeface="Oswald"/>
                <a:cs typeface="Oswald"/>
                <a:sym typeface="Oswald"/>
              </a:defRPr>
            </a:lvl4pPr>
            <a:lvl5pPr indent="0" lvl="4" marL="0" algn="r">
              <a:spcBef>
                <a:spcPts val="0"/>
              </a:spcBef>
              <a:buNone/>
              <a:defRPr b="0" i="0" sz="1000" u="none" cap="none" strike="noStrike">
                <a:solidFill>
                  <a:schemeClr val="lt1"/>
                </a:solidFill>
                <a:latin typeface="Oswald"/>
                <a:ea typeface="Oswald"/>
                <a:cs typeface="Oswald"/>
                <a:sym typeface="Oswald"/>
              </a:defRPr>
            </a:lvl5pPr>
            <a:lvl6pPr indent="0" lvl="5" marL="0" algn="r">
              <a:spcBef>
                <a:spcPts val="0"/>
              </a:spcBef>
              <a:buNone/>
              <a:defRPr b="0" i="0" sz="1000" u="none" cap="none" strike="noStrike">
                <a:solidFill>
                  <a:schemeClr val="lt1"/>
                </a:solidFill>
                <a:latin typeface="Oswald"/>
                <a:ea typeface="Oswald"/>
                <a:cs typeface="Oswald"/>
                <a:sym typeface="Oswald"/>
              </a:defRPr>
            </a:lvl6pPr>
            <a:lvl7pPr indent="0" lvl="6" marL="0" algn="r">
              <a:spcBef>
                <a:spcPts val="0"/>
              </a:spcBef>
              <a:buNone/>
              <a:defRPr b="0" i="0" sz="1000" u="none" cap="none" strike="noStrike">
                <a:solidFill>
                  <a:schemeClr val="lt1"/>
                </a:solidFill>
                <a:latin typeface="Oswald"/>
                <a:ea typeface="Oswald"/>
                <a:cs typeface="Oswald"/>
                <a:sym typeface="Oswald"/>
              </a:defRPr>
            </a:lvl7pPr>
            <a:lvl8pPr indent="0" lvl="7" marL="0" algn="r">
              <a:spcBef>
                <a:spcPts val="0"/>
              </a:spcBef>
              <a:buNone/>
              <a:defRPr b="0" i="0" sz="1000" u="none" cap="none" strike="noStrike">
                <a:solidFill>
                  <a:schemeClr val="lt1"/>
                </a:solidFill>
                <a:latin typeface="Oswald"/>
                <a:ea typeface="Oswald"/>
                <a:cs typeface="Oswald"/>
                <a:sym typeface="Oswald"/>
              </a:defRPr>
            </a:lvl8pPr>
            <a:lvl9pPr indent="0" lvl="8" marL="0" algn="r">
              <a:spcBef>
                <a:spcPts val="0"/>
              </a:spcBef>
              <a:buNone/>
              <a:defRPr b="0" i="0" sz="1000" u="none" cap="none" strike="noStrike">
                <a:solidFill>
                  <a:schemeClr val="lt1"/>
                </a:solidFill>
                <a:latin typeface="Oswald"/>
                <a:ea typeface="Oswald"/>
                <a:cs typeface="Oswald"/>
                <a:sym typeface="Oswald"/>
              </a:defRPr>
            </a:lvl9pPr>
          </a:lstStyle>
          <a:p>
            <a:pPr indent="0" lvl="0" marL="0" rtl="0" algn="r">
              <a:spcBef>
                <a:spcPts val="0"/>
              </a:spcBef>
              <a:spcAft>
                <a:spcPts val="0"/>
              </a:spcAft>
              <a:buNone/>
            </a:pPr>
            <a:fld id="{00000000-1234-1234-1234-123412341234}" type="slidenum">
              <a:rPr lang="en-US"/>
              <a:t>‹#›</a:t>
            </a:fld>
            <a:endParaRPr/>
          </a:p>
        </p:txBody>
      </p:sp>
      <p:grpSp>
        <p:nvGrpSpPr>
          <p:cNvPr id="51" name="Google Shape;51;p13"/>
          <p:cNvGrpSpPr/>
          <p:nvPr/>
        </p:nvGrpSpPr>
        <p:grpSpPr>
          <a:xfrm rot="-5400000">
            <a:off x="390304" y="-431739"/>
            <a:ext cx="757355" cy="863476"/>
            <a:chOff x="10431418" y="6819549"/>
            <a:chExt cx="3512798" cy="4005019"/>
          </a:xfrm>
        </p:grpSpPr>
        <p:sp>
          <p:nvSpPr>
            <p:cNvPr id="52" name="Google Shape;52;p13"/>
            <p:cNvSpPr/>
            <p:nvPr/>
          </p:nvSpPr>
          <p:spPr>
            <a:xfrm rot="2700000">
              <a:off x="10945855" y="7826207"/>
              <a:ext cx="2483923" cy="2483924"/>
            </a:xfrm>
            <a:custGeom>
              <a:rect b="b" l="l" r="r" t="t"/>
              <a:pathLst>
                <a:path extrusionOk="0" h="754341" w="754341">
                  <a:moveTo>
                    <a:pt x="754341" y="754341"/>
                  </a:moveTo>
                  <a:lnTo>
                    <a:pt x="0" y="754341"/>
                  </a:lnTo>
                  <a:lnTo>
                    <a:pt x="0" y="0"/>
                  </a:lnTo>
                  <a:close/>
                </a:path>
              </a:pathLst>
            </a:custGeom>
            <a:solidFill>
              <a:srgbClr val="00325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53" name="Google Shape;53;p13"/>
            <p:cNvSpPr/>
            <p:nvPr/>
          </p:nvSpPr>
          <p:spPr>
            <a:xfrm flipH="1" rot="8100000">
              <a:off x="10986797" y="7317026"/>
              <a:ext cx="2402031" cy="2402032"/>
            </a:xfrm>
            <a:custGeom>
              <a:rect b="b" l="l" r="r" t="t"/>
              <a:pathLst>
                <a:path extrusionOk="0" h="754341" w="754341">
                  <a:moveTo>
                    <a:pt x="754341" y="754341"/>
                  </a:moveTo>
                  <a:lnTo>
                    <a:pt x="0" y="754341"/>
                  </a:lnTo>
                  <a:lnTo>
                    <a:pt x="0" y="0"/>
                  </a:lnTo>
                  <a:close/>
                </a:path>
              </a:pathLst>
            </a:custGeom>
            <a:solidFill>
              <a:srgbClr val="1B677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grpSp>
      <p:sp>
        <p:nvSpPr>
          <p:cNvPr id="54" name="Google Shape;54;p13"/>
          <p:cNvSpPr txBox="1"/>
          <p:nvPr>
            <p:ph idx="1" type="body"/>
          </p:nvPr>
        </p:nvSpPr>
        <p:spPr>
          <a:xfrm>
            <a:off x="444500" y="1625385"/>
            <a:ext cx="6718300" cy="4093243"/>
          </a:xfrm>
          <a:prstGeom prst="rect">
            <a:avLst/>
          </a:prstGeom>
          <a:noFill/>
          <a:ln>
            <a:noFill/>
          </a:ln>
        </p:spPr>
        <p:txBody>
          <a:bodyPr anchorCtr="0" anchor="t" bIns="45700" lIns="91425" spcFirstLastPara="1" rIns="91425" wrap="square" tIns="45700">
            <a:noAutofit/>
          </a:bodyPr>
          <a:lstStyle>
            <a:lvl1pPr indent="-330200" lvl="0" marL="457200" algn="l">
              <a:lnSpc>
                <a:spcPct val="100000"/>
              </a:lnSpc>
              <a:spcBef>
                <a:spcPts val="600"/>
              </a:spcBef>
              <a:spcAft>
                <a:spcPts val="0"/>
              </a:spcAft>
              <a:buSzPts val="1600"/>
              <a:buChar char="•"/>
              <a:defRPr sz="1600">
                <a:solidFill>
                  <a:schemeClr val="lt1"/>
                </a:solidFill>
                <a:latin typeface="Arial"/>
                <a:ea typeface="Arial"/>
                <a:cs typeface="Arial"/>
                <a:sym typeface="Arial"/>
              </a:defRPr>
            </a:lvl1pPr>
            <a:lvl2pPr indent="-317500" lvl="1" marL="914400" algn="l">
              <a:lnSpc>
                <a:spcPct val="100000"/>
              </a:lnSpc>
              <a:spcBef>
                <a:spcPts val="600"/>
              </a:spcBef>
              <a:spcAft>
                <a:spcPts val="0"/>
              </a:spcAft>
              <a:buSzPts val="1400"/>
              <a:buChar char="•"/>
              <a:defRPr sz="1400">
                <a:solidFill>
                  <a:schemeClr val="lt1"/>
                </a:solidFill>
                <a:latin typeface="Arial"/>
                <a:ea typeface="Arial"/>
                <a:cs typeface="Arial"/>
                <a:sym typeface="Arial"/>
              </a:defRPr>
            </a:lvl2pPr>
            <a:lvl3pPr indent="-304800" lvl="2" marL="1371600" algn="l">
              <a:lnSpc>
                <a:spcPct val="100000"/>
              </a:lnSpc>
              <a:spcBef>
                <a:spcPts val="600"/>
              </a:spcBef>
              <a:spcAft>
                <a:spcPts val="0"/>
              </a:spcAft>
              <a:buSzPts val="1200"/>
              <a:buChar char="•"/>
              <a:defRPr sz="1200">
                <a:solidFill>
                  <a:schemeClr val="lt1"/>
                </a:solidFill>
                <a:latin typeface="Arial"/>
                <a:ea typeface="Arial"/>
                <a:cs typeface="Arial"/>
                <a:sym typeface="Arial"/>
              </a:defRPr>
            </a:lvl3pPr>
            <a:lvl4pPr indent="-317500" lvl="3" marL="1828800" algn="l">
              <a:lnSpc>
                <a:spcPct val="90000"/>
              </a:lnSpc>
              <a:spcBef>
                <a:spcPts val="500"/>
              </a:spcBef>
              <a:spcAft>
                <a:spcPts val="0"/>
              </a:spcAft>
              <a:buSzPts val="1400"/>
              <a:buChar char="•"/>
              <a:defRPr sz="1400">
                <a:solidFill>
                  <a:schemeClr val="lt1"/>
                </a:solidFill>
                <a:latin typeface="Arial"/>
                <a:ea typeface="Arial"/>
                <a:cs typeface="Arial"/>
                <a:sym typeface="Arial"/>
              </a:defRPr>
            </a:lvl4pPr>
            <a:lvl5pPr indent="-317500" lvl="4" marL="2286000" algn="l">
              <a:lnSpc>
                <a:spcPct val="90000"/>
              </a:lnSpc>
              <a:spcBef>
                <a:spcPts val="500"/>
              </a:spcBef>
              <a:spcAft>
                <a:spcPts val="0"/>
              </a:spcAft>
              <a:buSzPts val="1400"/>
              <a:buChar char="•"/>
              <a:defRPr sz="1400">
                <a:solidFill>
                  <a:schemeClr val="lt1"/>
                </a:solidFill>
                <a:latin typeface="Arial"/>
                <a:ea typeface="Arial"/>
                <a:cs typeface="Arial"/>
                <a:sym typeface="Arial"/>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p:cSld name="Section Header">
    <p:spTree>
      <p:nvGrpSpPr>
        <p:cNvPr id="55" name="Shape 55"/>
        <p:cNvGrpSpPr/>
        <p:nvPr/>
      </p:nvGrpSpPr>
      <p:grpSpPr>
        <a:xfrm>
          <a:off x="0" y="0"/>
          <a:ext cx="0" cy="0"/>
          <a:chOff x="0" y="0"/>
          <a:chExt cx="0" cy="0"/>
        </a:xfrm>
      </p:grpSpPr>
      <p:sp>
        <p:nvSpPr>
          <p:cNvPr id="56" name="Google Shape;56;p14"/>
          <p:cNvSpPr/>
          <p:nvPr/>
        </p:nvSpPr>
        <p:spPr>
          <a:xfrm>
            <a:off x="0" y="0"/>
            <a:ext cx="12192000" cy="6858000"/>
          </a:xfrm>
          <a:prstGeom prst="rect">
            <a:avLst/>
          </a:prstGeom>
          <a:solidFill>
            <a:srgbClr val="0C436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57" name="Google Shape;57;p14"/>
          <p:cNvSpPr/>
          <p:nvPr/>
        </p:nvSpPr>
        <p:spPr>
          <a:xfrm>
            <a:off x="0" y="0"/>
            <a:ext cx="12192000" cy="6862745"/>
          </a:xfrm>
          <a:custGeom>
            <a:rect b="b" l="l" r="r" t="t"/>
            <a:pathLst>
              <a:path extrusionOk="0" h="6849743" w="12192000">
                <a:moveTo>
                  <a:pt x="0" y="0"/>
                </a:moveTo>
                <a:lnTo>
                  <a:pt x="7554712" y="0"/>
                </a:lnTo>
                <a:lnTo>
                  <a:pt x="10266645" y="2711934"/>
                </a:lnTo>
                <a:lnTo>
                  <a:pt x="11289529" y="2711934"/>
                </a:lnTo>
                <a:lnTo>
                  <a:pt x="12191999" y="3614404"/>
                </a:lnTo>
                <a:lnTo>
                  <a:pt x="12192000" y="6849743"/>
                </a:lnTo>
                <a:lnTo>
                  <a:pt x="0" y="6849743"/>
                </a:lnTo>
                <a:close/>
              </a:path>
            </a:pathLst>
          </a:custGeom>
          <a:solidFill>
            <a:schemeClr val="accent2">
              <a:alpha val="73725"/>
            </a:scheme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58" name="Google Shape;58;p14"/>
          <p:cNvSpPr/>
          <p:nvPr/>
        </p:nvSpPr>
        <p:spPr>
          <a:xfrm flipH="1" rot="5400000">
            <a:off x="2626805" y="-2626805"/>
            <a:ext cx="6862743" cy="12116353"/>
          </a:xfrm>
          <a:custGeom>
            <a:rect b="b" l="l" r="r" t="t"/>
            <a:pathLst>
              <a:path extrusionOk="0" h="12116353" w="6853871">
                <a:moveTo>
                  <a:pt x="6853871" y="12116353"/>
                </a:moveTo>
                <a:lnTo>
                  <a:pt x="6853871" y="8014954"/>
                </a:lnTo>
                <a:lnTo>
                  <a:pt x="4141930" y="8014954"/>
                </a:lnTo>
                <a:lnTo>
                  <a:pt x="4141930" y="8014952"/>
                </a:lnTo>
                <a:lnTo>
                  <a:pt x="6853871" y="8014952"/>
                </a:lnTo>
                <a:lnTo>
                  <a:pt x="4141930" y="5293882"/>
                </a:lnTo>
                <a:lnTo>
                  <a:pt x="4141930" y="4141928"/>
                </a:lnTo>
                <a:lnTo>
                  <a:pt x="0" y="0"/>
                </a:lnTo>
                <a:lnTo>
                  <a:pt x="0" y="12116353"/>
                </a:lnTo>
                <a:close/>
              </a:path>
            </a:pathLst>
          </a:cu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59" name="Google Shape;59;p14"/>
          <p:cNvSpPr/>
          <p:nvPr/>
        </p:nvSpPr>
        <p:spPr>
          <a:xfrm flipH="1" rot="-5400000">
            <a:off x="5851010" y="-10649"/>
            <a:ext cx="6326154" cy="6347453"/>
          </a:xfrm>
          <a:prstGeom prst="rtTriangle">
            <a:avLst/>
          </a:prstGeom>
          <a:solidFill>
            <a:srgbClr val="00325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60" name="Google Shape;60;p14"/>
          <p:cNvSpPr/>
          <p:nvPr/>
        </p:nvSpPr>
        <p:spPr>
          <a:xfrm flipH="1" rot="5400000">
            <a:off x="2664628" y="-2664627"/>
            <a:ext cx="6862744" cy="12192000"/>
          </a:xfrm>
          <a:custGeom>
            <a:rect b="b" l="l" r="r" t="t"/>
            <a:pathLst>
              <a:path extrusionOk="0" h="12192000" w="6849744">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rgbClr val="003252">
              <a:alpha val="89803"/>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61" name="Google Shape;61;p14"/>
          <p:cNvSpPr/>
          <p:nvPr/>
        </p:nvSpPr>
        <p:spPr>
          <a:xfrm rot="2700000">
            <a:off x="9668984" y="1404392"/>
            <a:ext cx="4406148" cy="5299239"/>
          </a:xfrm>
          <a:custGeom>
            <a:rect b="b" l="l" r="r" t="t"/>
            <a:pathLst>
              <a:path extrusionOk="0" h="5299239" w="4406148">
                <a:moveTo>
                  <a:pt x="0" y="0"/>
                </a:moveTo>
                <a:lnTo>
                  <a:pt x="4406148" y="4406147"/>
                </a:lnTo>
                <a:lnTo>
                  <a:pt x="3513056" y="5299239"/>
                </a:lnTo>
                <a:lnTo>
                  <a:pt x="1" y="5299239"/>
                </a:lnTo>
                <a:close/>
              </a:path>
            </a:pathLst>
          </a:custGeom>
          <a:solidFill>
            <a:srgbClr val="00325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62" name="Google Shape;62;p14"/>
          <p:cNvSpPr/>
          <p:nvPr/>
        </p:nvSpPr>
        <p:spPr>
          <a:xfrm flipH="1" rot="8100000">
            <a:off x="9583575" y="1088097"/>
            <a:ext cx="5072180" cy="4843502"/>
          </a:xfrm>
          <a:custGeom>
            <a:rect b="b" l="l" r="r" t="t"/>
            <a:pathLst>
              <a:path extrusionOk="0" h="4843502" w="5072180">
                <a:moveTo>
                  <a:pt x="5072180" y="4843501"/>
                </a:moveTo>
                <a:lnTo>
                  <a:pt x="228679" y="0"/>
                </a:lnTo>
                <a:lnTo>
                  <a:pt x="1" y="228678"/>
                </a:lnTo>
                <a:lnTo>
                  <a:pt x="0" y="4843502"/>
                </a:lnTo>
                <a:close/>
              </a:path>
            </a:pathLst>
          </a:custGeom>
          <a:solidFill>
            <a:srgbClr val="1B677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63" name="Google Shape;63;p14"/>
          <p:cNvSpPr/>
          <p:nvPr/>
        </p:nvSpPr>
        <p:spPr>
          <a:xfrm rot="2700000">
            <a:off x="11438585" y="5665752"/>
            <a:ext cx="877778" cy="1755556"/>
          </a:xfrm>
          <a:custGeom>
            <a:rect b="b" l="l" r="r" t="t"/>
            <a:pathLst>
              <a:path extrusionOk="0" h="1755556" w="877778">
                <a:moveTo>
                  <a:pt x="0" y="0"/>
                </a:moveTo>
                <a:lnTo>
                  <a:pt x="877778" y="877778"/>
                </a:lnTo>
                <a:lnTo>
                  <a:pt x="0" y="1755556"/>
                </a:lnTo>
                <a:close/>
              </a:path>
            </a:pathLst>
          </a:custGeom>
          <a:solidFill>
            <a:srgbClr val="00325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64" name="Google Shape;64;p14"/>
          <p:cNvSpPr/>
          <p:nvPr/>
        </p:nvSpPr>
        <p:spPr>
          <a:xfrm flipH="1" rot="8100000">
            <a:off x="10582265" y="5841410"/>
            <a:ext cx="2372348" cy="1186174"/>
          </a:xfrm>
          <a:custGeom>
            <a:rect b="b" l="l" r="r" t="t"/>
            <a:pathLst>
              <a:path extrusionOk="0" h="1186174" w="2372348">
                <a:moveTo>
                  <a:pt x="2372348" y="1186174"/>
                </a:moveTo>
                <a:lnTo>
                  <a:pt x="1186174" y="0"/>
                </a:lnTo>
                <a:lnTo>
                  <a:pt x="0" y="1186174"/>
                </a:lnTo>
                <a:close/>
              </a:path>
            </a:pathLst>
          </a:custGeom>
          <a:solidFill>
            <a:srgbClr val="1B677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grpSp>
        <p:nvGrpSpPr>
          <p:cNvPr id="65" name="Google Shape;65;p14"/>
          <p:cNvGrpSpPr/>
          <p:nvPr/>
        </p:nvGrpSpPr>
        <p:grpSpPr>
          <a:xfrm rot="-5400000">
            <a:off x="115697" y="-1233313"/>
            <a:ext cx="2166577" cy="2458370"/>
            <a:chOff x="10225382" y="6572118"/>
            <a:chExt cx="3924857" cy="4453454"/>
          </a:xfrm>
        </p:grpSpPr>
        <p:sp>
          <p:nvSpPr>
            <p:cNvPr id="66" name="Google Shape;66;p14"/>
            <p:cNvSpPr/>
            <p:nvPr/>
          </p:nvSpPr>
          <p:spPr>
            <a:xfrm rot="2700000">
              <a:off x="10800164" y="7675497"/>
              <a:ext cx="2775293" cy="2775293"/>
            </a:xfrm>
            <a:custGeom>
              <a:rect b="b" l="l" r="r" t="t"/>
              <a:pathLst>
                <a:path extrusionOk="0" h="754341" w="754341">
                  <a:moveTo>
                    <a:pt x="754341" y="754341"/>
                  </a:moveTo>
                  <a:lnTo>
                    <a:pt x="0" y="754341"/>
                  </a:lnTo>
                  <a:lnTo>
                    <a:pt x="0" y="0"/>
                  </a:lnTo>
                  <a:close/>
                </a:path>
              </a:pathLst>
            </a:custGeom>
            <a:solidFill>
              <a:srgbClr val="00325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67" name="Google Shape;67;p14"/>
            <p:cNvSpPr/>
            <p:nvPr/>
          </p:nvSpPr>
          <p:spPr>
            <a:xfrm flipH="1" rot="8100000">
              <a:off x="10811837" y="7142066"/>
              <a:ext cx="2751954" cy="2751955"/>
            </a:xfrm>
            <a:custGeom>
              <a:rect b="b" l="l" r="r" t="t"/>
              <a:pathLst>
                <a:path extrusionOk="0" h="754341" w="754341">
                  <a:moveTo>
                    <a:pt x="754341" y="754341"/>
                  </a:moveTo>
                  <a:lnTo>
                    <a:pt x="0" y="754341"/>
                  </a:lnTo>
                  <a:lnTo>
                    <a:pt x="0" y="0"/>
                  </a:lnTo>
                  <a:close/>
                </a:path>
              </a:pathLst>
            </a:custGeom>
            <a:solidFill>
              <a:srgbClr val="1B677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grpSp>
      <p:grpSp>
        <p:nvGrpSpPr>
          <p:cNvPr id="68" name="Google Shape;68;p14"/>
          <p:cNvGrpSpPr/>
          <p:nvPr/>
        </p:nvGrpSpPr>
        <p:grpSpPr>
          <a:xfrm rot="-5400000">
            <a:off x="1826157" y="-663912"/>
            <a:ext cx="1157389" cy="1319566"/>
            <a:chOff x="10431418" y="6819549"/>
            <a:chExt cx="3512798" cy="4005019"/>
          </a:xfrm>
        </p:grpSpPr>
        <p:sp>
          <p:nvSpPr>
            <p:cNvPr id="69" name="Google Shape;69;p14"/>
            <p:cNvSpPr/>
            <p:nvPr/>
          </p:nvSpPr>
          <p:spPr>
            <a:xfrm rot="2700000">
              <a:off x="10945855" y="7826207"/>
              <a:ext cx="2483923" cy="2483924"/>
            </a:xfrm>
            <a:custGeom>
              <a:rect b="b" l="l" r="r" t="t"/>
              <a:pathLst>
                <a:path extrusionOk="0" h="754341" w="754341">
                  <a:moveTo>
                    <a:pt x="754341" y="754341"/>
                  </a:moveTo>
                  <a:lnTo>
                    <a:pt x="0" y="754341"/>
                  </a:lnTo>
                  <a:lnTo>
                    <a:pt x="0" y="0"/>
                  </a:lnTo>
                  <a:close/>
                </a:path>
              </a:pathLst>
            </a:custGeom>
            <a:solidFill>
              <a:srgbClr val="00325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70" name="Google Shape;70;p14"/>
            <p:cNvSpPr/>
            <p:nvPr/>
          </p:nvSpPr>
          <p:spPr>
            <a:xfrm flipH="1" rot="8100000">
              <a:off x="10986797" y="7317026"/>
              <a:ext cx="2402031" cy="2402032"/>
            </a:xfrm>
            <a:custGeom>
              <a:rect b="b" l="l" r="r" t="t"/>
              <a:pathLst>
                <a:path extrusionOk="0" h="754341" w="754341">
                  <a:moveTo>
                    <a:pt x="754341" y="754341"/>
                  </a:moveTo>
                  <a:lnTo>
                    <a:pt x="0" y="754341"/>
                  </a:lnTo>
                  <a:lnTo>
                    <a:pt x="0" y="0"/>
                  </a:lnTo>
                  <a:close/>
                </a:path>
              </a:pathLst>
            </a:custGeom>
            <a:solidFill>
              <a:srgbClr val="1B677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grpSp>
      <p:sp>
        <p:nvSpPr>
          <p:cNvPr id="71" name="Google Shape;71;p14"/>
          <p:cNvSpPr txBox="1"/>
          <p:nvPr>
            <p:ph idx="1" type="body"/>
          </p:nvPr>
        </p:nvSpPr>
        <p:spPr>
          <a:xfrm>
            <a:off x="831850" y="4754880"/>
            <a:ext cx="6803136" cy="365760"/>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SzPts val="1600"/>
              <a:buNone/>
              <a:defRPr sz="1600">
                <a:solidFill>
                  <a:srgbClr val="B9E4FE"/>
                </a:solidFill>
                <a:latin typeface="Arial"/>
                <a:ea typeface="Arial"/>
                <a:cs typeface="Arial"/>
                <a:sym typeface="Arial"/>
              </a:defRPr>
            </a:lvl1pPr>
            <a:lvl2pPr indent="-342900" lvl="1" marL="914400" algn="l">
              <a:lnSpc>
                <a:spcPct val="90000"/>
              </a:lnSpc>
              <a:spcBef>
                <a:spcPts val="500"/>
              </a:spcBef>
              <a:spcAft>
                <a:spcPts val="0"/>
              </a:spcAft>
              <a:buSzPts val="1800"/>
              <a:buChar char="•"/>
              <a:defRPr/>
            </a:lvl2pPr>
            <a:lvl3pPr indent="-342900" lvl="2" marL="1371600" algn="l">
              <a:lnSpc>
                <a:spcPct val="90000"/>
              </a:lnSpc>
              <a:spcBef>
                <a:spcPts val="500"/>
              </a:spcBef>
              <a:spcAft>
                <a:spcPts val="0"/>
              </a:spcAft>
              <a:buSzPts val="1800"/>
              <a:buChar char="•"/>
              <a:defRPr/>
            </a:lvl3pPr>
            <a:lvl4pPr indent="-342900" lvl="3" marL="1828800" algn="l">
              <a:lnSpc>
                <a:spcPct val="90000"/>
              </a:lnSpc>
              <a:spcBef>
                <a:spcPts val="500"/>
              </a:spcBef>
              <a:spcAft>
                <a:spcPts val="0"/>
              </a:spcAft>
              <a:buSzPts val="1800"/>
              <a:buChar char="•"/>
              <a:defRPr/>
            </a:lvl4pPr>
            <a:lvl5pPr indent="-342900" lvl="4" marL="2286000" algn="l">
              <a:lnSpc>
                <a:spcPct val="90000"/>
              </a:lnSpc>
              <a:spcBef>
                <a:spcPts val="500"/>
              </a:spcBef>
              <a:spcAft>
                <a:spcPts val="0"/>
              </a:spcAft>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2" name="Google Shape;72;p14"/>
          <p:cNvSpPr txBox="1"/>
          <p:nvPr>
            <p:ph idx="12" type="sldNum"/>
          </p:nvPr>
        </p:nvSpPr>
        <p:spPr>
          <a:xfrm>
            <a:off x="11252200" y="6315075"/>
            <a:ext cx="4064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b="0" i="0" sz="1000" u="none" cap="none" strike="noStrike">
                <a:solidFill>
                  <a:schemeClr val="lt1"/>
                </a:solidFill>
                <a:latin typeface="Oswald"/>
                <a:ea typeface="Oswald"/>
                <a:cs typeface="Oswald"/>
                <a:sym typeface="Oswald"/>
              </a:defRPr>
            </a:lvl1pPr>
            <a:lvl2pPr indent="0" lvl="1" marL="0" algn="r">
              <a:spcBef>
                <a:spcPts val="0"/>
              </a:spcBef>
              <a:buNone/>
              <a:defRPr b="0" i="0" sz="1000" u="none" cap="none" strike="noStrike">
                <a:solidFill>
                  <a:schemeClr val="lt1"/>
                </a:solidFill>
                <a:latin typeface="Oswald"/>
                <a:ea typeface="Oswald"/>
                <a:cs typeface="Oswald"/>
                <a:sym typeface="Oswald"/>
              </a:defRPr>
            </a:lvl2pPr>
            <a:lvl3pPr indent="0" lvl="2" marL="0" algn="r">
              <a:spcBef>
                <a:spcPts val="0"/>
              </a:spcBef>
              <a:buNone/>
              <a:defRPr b="0" i="0" sz="1000" u="none" cap="none" strike="noStrike">
                <a:solidFill>
                  <a:schemeClr val="lt1"/>
                </a:solidFill>
                <a:latin typeface="Oswald"/>
                <a:ea typeface="Oswald"/>
                <a:cs typeface="Oswald"/>
                <a:sym typeface="Oswald"/>
              </a:defRPr>
            </a:lvl3pPr>
            <a:lvl4pPr indent="0" lvl="3" marL="0" algn="r">
              <a:spcBef>
                <a:spcPts val="0"/>
              </a:spcBef>
              <a:buNone/>
              <a:defRPr b="0" i="0" sz="1000" u="none" cap="none" strike="noStrike">
                <a:solidFill>
                  <a:schemeClr val="lt1"/>
                </a:solidFill>
                <a:latin typeface="Oswald"/>
                <a:ea typeface="Oswald"/>
                <a:cs typeface="Oswald"/>
                <a:sym typeface="Oswald"/>
              </a:defRPr>
            </a:lvl4pPr>
            <a:lvl5pPr indent="0" lvl="4" marL="0" algn="r">
              <a:spcBef>
                <a:spcPts val="0"/>
              </a:spcBef>
              <a:buNone/>
              <a:defRPr b="0" i="0" sz="1000" u="none" cap="none" strike="noStrike">
                <a:solidFill>
                  <a:schemeClr val="lt1"/>
                </a:solidFill>
                <a:latin typeface="Oswald"/>
                <a:ea typeface="Oswald"/>
                <a:cs typeface="Oswald"/>
                <a:sym typeface="Oswald"/>
              </a:defRPr>
            </a:lvl5pPr>
            <a:lvl6pPr indent="0" lvl="5" marL="0" algn="r">
              <a:spcBef>
                <a:spcPts val="0"/>
              </a:spcBef>
              <a:buNone/>
              <a:defRPr b="0" i="0" sz="1000" u="none" cap="none" strike="noStrike">
                <a:solidFill>
                  <a:schemeClr val="lt1"/>
                </a:solidFill>
                <a:latin typeface="Oswald"/>
                <a:ea typeface="Oswald"/>
                <a:cs typeface="Oswald"/>
                <a:sym typeface="Oswald"/>
              </a:defRPr>
            </a:lvl6pPr>
            <a:lvl7pPr indent="0" lvl="6" marL="0" algn="r">
              <a:spcBef>
                <a:spcPts val="0"/>
              </a:spcBef>
              <a:buNone/>
              <a:defRPr b="0" i="0" sz="1000" u="none" cap="none" strike="noStrike">
                <a:solidFill>
                  <a:schemeClr val="lt1"/>
                </a:solidFill>
                <a:latin typeface="Oswald"/>
                <a:ea typeface="Oswald"/>
                <a:cs typeface="Oswald"/>
                <a:sym typeface="Oswald"/>
              </a:defRPr>
            </a:lvl7pPr>
            <a:lvl8pPr indent="0" lvl="7" marL="0" algn="r">
              <a:spcBef>
                <a:spcPts val="0"/>
              </a:spcBef>
              <a:buNone/>
              <a:defRPr b="0" i="0" sz="1000" u="none" cap="none" strike="noStrike">
                <a:solidFill>
                  <a:schemeClr val="lt1"/>
                </a:solidFill>
                <a:latin typeface="Oswald"/>
                <a:ea typeface="Oswald"/>
                <a:cs typeface="Oswald"/>
                <a:sym typeface="Oswald"/>
              </a:defRPr>
            </a:lvl8pPr>
            <a:lvl9pPr indent="0" lvl="8" marL="0" algn="r">
              <a:spcBef>
                <a:spcPts val="0"/>
              </a:spcBef>
              <a:buNone/>
              <a:defRPr b="0" i="0" sz="1000" u="none" cap="none" strike="noStrike">
                <a:solidFill>
                  <a:schemeClr val="lt1"/>
                </a:solidFill>
                <a:latin typeface="Oswald"/>
                <a:ea typeface="Oswald"/>
                <a:cs typeface="Oswald"/>
                <a:sym typeface="Oswald"/>
              </a:defRPr>
            </a:lvl9pPr>
          </a:lstStyle>
          <a:p>
            <a:pPr indent="0" lvl="0" marL="0" rtl="0" algn="r">
              <a:spcBef>
                <a:spcPts val="0"/>
              </a:spcBef>
              <a:spcAft>
                <a:spcPts val="0"/>
              </a:spcAft>
              <a:buNone/>
            </a:pPr>
            <a:fld id="{00000000-1234-1234-1234-123412341234}" type="slidenum">
              <a:rPr lang="en-US"/>
              <a:t>‹#›</a:t>
            </a:fld>
            <a:endParaRPr/>
          </a:p>
        </p:txBody>
      </p:sp>
      <p:sp>
        <p:nvSpPr>
          <p:cNvPr id="73" name="Google Shape;73;p14"/>
          <p:cNvSpPr txBox="1"/>
          <p:nvPr>
            <p:ph type="title"/>
          </p:nvPr>
        </p:nvSpPr>
        <p:spPr>
          <a:xfrm>
            <a:off x="832104" y="3886200"/>
            <a:ext cx="7781544" cy="859055"/>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lt1"/>
              </a:buClr>
              <a:buSzPts val="5400"/>
              <a:buFont typeface="Trebuchet MS"/>
              <a:buNone/>
              <a:defRPr b="1" sz="5400">
                <a:solidFill>
                  <a:schemeClr val="lt1"/>
                </a:solidFill>
                <a:latin typeface="Trebuchet MS"/>
                <a:ea typeface="Trebuchet MS"/>
                <a:cs typeface="Trebuchet MS"/>
                <a:sym typeface="Trebuchet MS"/>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Alt Section Header" type="secHead">
  <p:cSld name="SECTION_HEADER">
    <p:spTree>
      <p:nvGrpSpPr>
        <p:cNvPr id="74" name="Shape 74"/>
        <p:cNvGrpSpPr/>
        <p:nvPr/>
      </p:nvGrpSpPr>
      <p:grpSpPr>
        <a:xfrm>
          <a:off x="0" y="0"/>
          <a:ext cx="0" cy="0"/>
          <a:chOff x="0" y="0"/>
          <a:chExt cx="0" cy="0"/>
        </a:xfrm>
      </p:grpSpPr>
      <p:sp>
        <p:nvSpPr>
          <p:cNvPr id="75" name="Google Shape;75;p15"/>
          <p:cNvSpPr/>
          <p:nvPr/>
        </p:nvSpPr>
        <p:spPr>
          <a:xfrm>
            <a:off x="0" y="0"/>
            <a:ext cx="12192000" cy="6858000"/>
          </a:xfrm>
          <a:prstGeom prst="rect">
            <a:avLst/>
          </a:prstGeom>
          <a:solidFill>
            <a:srgbClr val="00325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76" name="Google Shape;76;p15"/>
          <p:cNvSpPr/>
          <p:nvPr/>
        </p:nvSpPr>
        <p:spPr>
          <a:xfrm flipH="1" rot="5400000">
            <a:off x="2855762" y="-2473495"/>
            <a:ext cx="6862743" cy="11809733"/>
          </a:xfrm>
          <a:custGeom>
            <a:rect b="b" l="l" r="r" t="t"/>
            <a:pathLst>
              <a:path extrusionOk="0" h="11809733" w="6862743">
                <a:moveTo>
                  <a:pt x="6862743" y="11809733"/>
                </a:moveTo>
                <a:lnTo>
                  <a:pt x="6862743" y="7708334"/>
                </a:lnTo>
                <a:lnTo>
                  <a:pt x="4147292" y="7708334"/>
                </a:lnTo>
                <a:lnTo>
                  <a:pt x="4147292" y="7708332"/>
                </a:lnTo>
                <a:lnTo>
                  <a:pt x="6862743" y="7708332"/>
                </a:lnTo>
                <a:lnTo>
                  <a:pt x="4147291" y="4987262"/>
                </a:lnTo>
                <a:lnTo>
                  <a:pt x="4147291" y="3835308"/>
                </a:lnTo>
                <a:lnTo>
                  <a:pt x="307017" y="0"/>
                </a:lnTo>
                <a:lnTo>
                  <a:pt x="0" y="0"/>
                </a:lnTo>
                <a:lnTo>
                  <a:pt x="0" y="11809733"/>
                </a:ln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77" name="Google Shape;77;p15"/>
          <p:cNvSpPr/>
          <p:nvPr/>
        </p:nvSpPr>
        <p:spPr>
          <a:xfrm flipH="1" rot="5400000">
            <a:off x="2626806" y="-2626805"/>
            <a:ext cx="6862743" cy="12116353"/>
          </a:xfrm>
          <a:custGeom>
            <a:rect b="b" l="l" r="r" t="t"/>
            <a:pathLst>
              <a:path extrusionOk="0" h="12116353" w="6853871">
                <a:moveTo>
                  <a:pt x="6853871" y="12116353"/>
                </a:moveTo>
                <a:lnTo>
                  <a:pt x="6853871" y="8014954"/>
                </a:lnTo>
                <a:lnTo>
                  <a:pt x="4141930" y="8014954"/>
                </a:lnTo>
                <a:lnTo>
                  <a:pt x="4141930" y="8014952"/>
                </a:lnTo>
                <a:lnTo>
                  <a:pt x="6853871" y="8014952"/>
                </a:lnTo>
                <a:lnTo>
                  <a:pt x="4141930" y="5293882"/>
                </a:lnTo>
                <a:lnTo>
                  <a:pt x="4141930" y="4141928"/>
                </a:lnTo>
                <a:lnTo>
                  <a:pt x="0" y="0"/>
                </a:lnTo>
                <a:lnTo>
                  <a:pt x="0" y="12116353"/>
                </a:lnTo>
                <a:close/>
              </a:path>
            </a:pathLst>
          </a:cu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78" name="Google Shape;78;p15"/>
          <p:cNvSpPr/>
          <p:nvPr/>
        </p:nvSpPr>
        <p:spPr>
          <a:xfrm flipH="1" rot="5400000">
            <a:off x="2664629" y="-2664627"/>
            <a:ext cx="6862744" cy="12192000"/>
          </a:xfrm>
          <a:custGeom>
            <a:rect b="b" l="l" r="r" t="t"/>
            <a:pathLst>
              <a:path extrusionOk="0" h="12192000" w="6849744">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rgbClr val="003252">
              <a:alpha val="84705"/>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grpSp>
        <p:nvGrpSpPr>
          <p:cNvPr id="79" name="Google Shape;79;p15"/>
          <p:cNvGrpSpPr/>
          <p:nvPr/>
        </p:nvGrpSpPr>
        <p:grpSpPr>
          <a:xfrm>
            <a:off x="9141047" y="1176876"/>
            <a:ext cx="5836233" cy="5812371"/>
            <a:chOff x="8440685" y="4125"/>
            <a:chExt cx="7184703" cy="7155326"/>
          </a:xfrm>
        </p:grpSpPr>
        <p:sp>
          <p:nvSpPr>
            <p:cNvPr id="80" name="Google Shape;80;p15"/>
            <p:cNvSpPr/>
            <p:nvPr/>
          </p:nvSpPr>
          <p:spPr>
            <a:xfrm rot="2700000">
              <a:off x="9668983" y="1078460"/>
              <a:ext cx="4406148" cy="5299239"/>
            </a:xfrm>
            <a:custGeom>
              <a:rect b="b" l="l" r="r" t="t"/>
              <a:pathLst>
                <a:path extrusionOk="0" h="5299239" w="4406148">
                  <a:moveTo>
                    <a:pt x="0" y="0"/>
                  </a:moveTo>
                  <a:lnTo>
                    <a:pt x="4406148" y="4406147"/>
                  </a:lnTo>
                  <a:lnTo>
                    <a:pt x="3513056" y="5299239"/>
                  </a:lnTo>
                  <a:lnTo>
                    <a:pt x="1" y="5299239"/>
                  </a:lnTo>
                  <a:close/>
                </a:path>
              </a:pathLst>
            </a:custGeom>
            <a:solidFill>
              <a:srgbClr val="00325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81" name="Google Shape;81;p15"/>
            <p:cNvSpPr/>
            <p:nvPr/>
          </p:nvSpPr>
          <p:spPr>
            <a:xfrm flipH="1" rot="8100000">
              <a:off x="9583575" y="1088097"/>
              <a:ext cx="5072180" cy="4843502"/>
            </a:xfrm>
            <a:custGeom>
              <a:rect b="b" l="l" r="r" t="t"/>
              <a:pathLst>
                <a:path extrusionOk="0" h="4843502" w="5072180">
                  <a:moveTo>
                    <a:pt x="5072180" y="4843501"/>
                  </a:moveTo>
                  <a:lnTo>
                    <a:pt x="228679" y="0"/>
                  </a:lnTo>
                  <a:lnTo>
                    <a:pt x="1" y="228678"/>
                  </a:lnTo>
                  <a:lnTo>
                    <a:pt x="0" y="4843502"/>
                  </a:lnTo>
                  <a:close/>
                </a:path>
              </a:pathLst>
            </a:custGeom>
            <a:solidFill>
              <a:srgbClr val="1B677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grpSp>
      <p:sp>
        <p:nvSpPr>
          <p:cNvPr id="82" name="Google Shape;82;p15"/>
          <p:cNvSpPr/>
          <p:nvPr/>
        </p:nvSpPr>
        <p:spPr>
          <a:xfrm rot="2700000">
            <a:off x="11438585" y="5665752"/>
            <a:ext cx="877778" cy="1755556"/>
          </a:xfrm>
          <a:custGeom>
            <a:rect b="b" l="l" r="r" t="t"/>
            <a:pathLst>
              <a:path extrusionOk="0" h="1755556" w="877778">
                <a:moveTo>
                  <a:pt x="0" y="0"/>
                </a:moveTo>
                <a:lnTo>
                  <a:pt x="877778" y="877778"/>
                </a:lnTo>
                <a:lnTo>
                  <a:pt x="0" y="1755556"/>
                </a:lnTo>
                <a:close/>
              </a:path>
            </a:pathLst>
          </a:custGeom>
          <a:solidFill>
            <a:srgbClr val="00325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83" name="Google Shape;83;p15"/>
          <p:cNvSpPr/>
          <p:nvPr/>
        </p:nvSpPr>
        <p:spPr>
          <a:xfrm flipH="1" rot="8100000">
            <a:off x="10582265" y="5841410"/>
            <a:ext cx="2372348" cy="1186174"/>
          </a:xfrm>
          <a:custGeom>
            <a:rect b="b" l="l" r="r" t="t"/>
            <a:pathLst>
              <a:path extrusionOk="0" h="1186174" w="2372348">
                <a:moveTo>
                  <a:pt x="2372348" y="1186174"/>
                </a:moveTo>
                <a:lnTo>
                  <a:pt x="1186174" y="0"/>
                </a:lnTo>
                <a:lnTo>
                  <a:pt x="0" y="1186174"/>
                </a:lnTo>
                <a:close/>
              </a:path>
            </a:pathLst>
          </a:custGeom>
          <a:solidFill>
            <a:srgbClr val="1B677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grpSp>
        <p:nvGrpSpPr>
          <p:cNvPr id="84" name="Google Shape;84;p15"/>
          <p:cNvGrpSpPr/>
          <p:nvPr/>
        </p:nvGrpSpPr>
        <p:grpSpPr>
          <a:xfrm flipH="1" rot="-5400000">
            <a:off x="9696648" y="6040937"/>
            <a:ext cx="1488421" cy="1643560"/>
            <a:chOff x="10225384" y="6572118"/>
            <a:chExt cx="3924856" cy="4333944"/>
          </a:xfrm>
        </p:grpSpPr>
        <p:sp>
          <p:nvSpPr>
            <p:cNvPr id="85" name="Google Shape;85;p15"/>
            <p:cNvSpPr/>
            <p:nvPr/>
          </p:nvSpPr>
          <p:spPr>
            <a:xfrm rot="2700000">
              <a:off x="10800166" y="7555988"/>
              <a:ext cx="2775292" cy="2775293"/>
            </a:xfrm>
            <a:custGeom>
              <a:rect b="b" l="l" r="r" t="t"/>
              <a:pathLst>
                <a:path extrusionOk="0" h="754341" w="754341">
                  <a:moveTo>
                    <a:pt x="754341" y="754341"/>
                  </a:moveTo>
                  <a:lnTo>
                    <a:pt x="0" y="754341"/>
                  </a:lnTo>
                  <a:lnTo>
                    <a:pt x="0" y="0"/>
                  </a:lnTo>
                  <a:close/>
                </a:path>
              </a:pathLst>
            </a:custGeom>
            <a:solidFill>
              <a:srgbClr val="00325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86" name="Google Shape;86;p15"/>
            <p:cNvSpPr/>
            <p:nvPr/>
          </p:nvSpPr>
          <p:spPr>
            <a:xfrm flipH="1" rot="8100000">
              <a:off x="10811837" y="7142066"/>
              <a:ext cx="2751954" cy="2751955"/>
            </a:xfrm>
            <a:custGeom>
              <a:rect b="b" l="l" r="r" t="t"/>
              <a:pathLst>
                <a:path extrusionOk="0" h="754341" w="754341">
                  <a:moveTo>
                    <a:pt x="754341" y="754341"/>
                  </a:moveTo>
                  <a:lnTo>
                    <a:pt x="0" y="754341"/>
                  </a:lnTo>
                  <a:lnTo>
                    <a:pt x="0" y="0"/>
                  </a:lnTo>
                  <a:close/>
                </a:path>
              </a:pathLst>
            </a:custGeom>
            <a:solidFill>
              <a:srgbClr val="1B677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grpSp>
      <p:sp>
        <p:nvSpPr>
          <p:cNvPr id="87" name="Google Shape;87;p15"/>
          <p:cNvSpPr txBox="1"/>
          <p:nvPr>
            <p:ph type="title"/>
          </p:nvPr>
        </p:nvSpPr>
        <p:spPr>
          <a:xfrm>
            <a:off x="832104" y="3886200"/>
            <a:ext cx="7781544" cy="859055"/>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lt1"/>
              </a:buClr>
              <a:buSzPts val="5400"/>
              <a:buFont typeface="Trebuchet MS"/>
              <a:buNone/>
              <a:defRPr b="1" sz="5400">
                <a:solidFill>
                  <a:schemeClr val="lt1"/>
                </a:solidFill>
                <a:latin typeface="Trebuchet MS"/>
                <a:ea typeface="Trebuchet MS"/>
                <a:cs typeface="Trebuchet MS"/>
                <a:sym typeface="Trebuchet MS"/>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88" name="Google Shape;88;p15"/>
          <p:cNvSpPr txBox="1"/>
          <p:nvPr>
            <p:ph idx="1" type="body"/>
          </p:nvPr>
        </p:nvSpPr>
        <p:spPr>
          <a:xfrm>
            <a:off x="831850" y="4754880"/>
            <a:ext cx="6803136" cy="365760"/>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SzPts val="1600"/>
              <a:buNone/>
              <a:defRPr sz="1600">
                <a:solidFill>
                  <a:srgbClr val="B9E4FE"/>
                </a:solidFill>
                <a:latin typeface="Arial"/>
                <a:ea typeface="Arial"/>
                <a:cs typeface="Arial"/>
                <a:sym typeface="Arial"/>
              </a:defRPr>
            </a:lvl1pPr>
            <a:lvl2pPr indent="-342900" lvl="1" marL="914400" algn="l">
              <a:lnSpc>
                <a:spcPct val="90000"/>
              </a:lnSpc>
              <a:spcBef>
                <a:spcPts val="500"/>
              </a:spcBef>
              <a:spcAft>
                <a:spcPts val="0"/>
              </a:spcAft>
              <a:buSzPts val="1800"/>
              <a:buChar char="•"/>
              <a:defRPr/>
            </a:lvl2pPr>
            <a:lvl3pPr indent="-342900" lvl="2" marL="1371600" algn="l">
              <a:lnSpc>
                <a:spcPct val="90000"/>
              </a:lnSpc>
              <a:spcBef>
                <a:spcPts val="500"/>
              </a:spcBef>
              <a:spcAft>
                <a:spcPts val="0"/>
              </a:spcAft>
              <a:buSzPts val="1800"/>
              <a:buChar char="•"/>
              <a:defRPr/>
            </a:lvl3pPr>
            <a:lvl4pPr indent="-342900" lvl="3" marL="1828800" algn="l">
              <a:lnSpc>
                <a:spcPct val="90000"/>
              </a:lnSpc>
              <a:spcBef>
                <a:spcPts val="500"/>
              </a:spcBef>
              <a:spcAft>
                <a:spcPts val="0"/>
              </a:spcAft>
              <a:buSzPts val="1800"/>
              <a:buChar char="•"/>
              <a:defRPr/>
            </a:lvl4pPr>
            <a:lvl5pPr indent="-342900" lvl="4" marL="2286000" algn="l">
              <a:lnSpc>
                <a:spcPct val="90000"/>
              </a:lnSpc>
              <a:spcBef>
                <a:spcPts val="500"/>
              </a:spcBef>
              <a:spcAft>
                <a:spcPts val="0"/>
              </a:spcAft>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89" name="Google Shape;89;p15"/>
          <p:cNvSpPr txBox="1"/>
          <p:nvPr>
            <p:ph idx="12" type="sldNum"/>
          </p:nvPr>
        </p:nvSpPr>
        <p:spPr>
          <a:xfrm>
            <a:off x="11252200" y="6315075"/>
            <a:ext cx="4064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b="0" i="0" sz="1000" u="none" cap="none" strike="noStrike">
                <a:solidFill>
                  <a:schemeClr val="lt1"/>
                </a:solidFill>
                <a:latin typeface="Oswald"/>
                <a:ea typeface="Oswald"/>
                <a:cs typeface="Oswald"/>
                <a:sym typeface="Oswald"/>
              </a:defRPr>
            </a:lvl1pPr>
            <a:lvl2pPr indent="0" lvl="1" marL="0" algn="r">
              <a:spcBef>
                <a:spcPts val="0"/>
              </a:spcBef>
              <a:buNone/>
              <a:defRPr b="0" i="0" sz="1000" u="none" cap="none" strike="noStrike">
                <a:solidFill>
                  <a:schemeClr val="lt1"/>
                </a:solidFill>
                <a:latin typeface="Oswald"/>
                <a:ea typeface="Oswald"/>
                <a:cs typeface="Oswald"/>
                <a:sym typeface="Oswald"/>
              </a:defRPr>
            </a:lvl2pPr>
            <a:lvl3pPr indent="0" lvl="2" marL="0" algn="r">
              <a:spcBef>
                <a:spcPts val="0"/>
              </a:spcBef>
              <a:buNone/>
              <a:defRPr b="0" i="0" sz="1000" u="none" cap="none" strike="noStrike">
                <a:solidFill>
                  <a:schemeClr val="lt1"/>
                </a:solidFill>
                <a:latin typeface="Oswald"/>
                <a:ea typeface="Oswald"/>
                <a:cs typeface="Oswald"/>
                <a:sym typeface="Oswald"/>
              </a:defRPr>
            </a:lvl3pPr>
            <a:lvl4pPr indent="0" lvl="3" marL="0" algn="r">
              <a:spcBef>
                <a:spcPts val="0"/>
              </a:spcBef>
              <a:buNone/>
              <a:defRPr b="0" i="0" sz="1000" u="none" cap="none" strike="noStrike">
                <a:solidFill>
                  <a:schemeClr val="lt1"/>
                </a:solidFill>
                <a:latin typeface="Oswald"/>
                <a:ea typeface="Oswald"/>
                <a:cs typeface="Oswald"/>
                <a:sym typeface="Oswald"/>
              </a:defRPr>
            </a:lvl4pPr>
            <a:lvl5pPr indent="0" lvl="4" marL="0" algn="r">
              <a:spcBef>
                <a:spcPts val="0"/>
              </a:spcBef>
              <a:buNone/>
              <a:defRPr b="0" i="0" sz="1000" u="none" cap="none" strike="noStrike">
                <a:solidFill>
                  <a:schemeClr val="lt1"/>
                </a:solidFill>
                <a:latin typeface="Oswald"/>
                <a:ea typeface="Oswald"/>
                <a:cs typeface="Oswald"/>
                <a:sym typeface="Oswald"/>
              </a:defRPr>
            </a:lvl5pPr>
            <a:lvl6pPr indent="0" lvl="5" marL="0" algn="r">
              <a:spcBef>
                <a:spcPts val="0"/>
              </a:spcBef>
              <a:buNone/>
              <a:defRPr b="0" i="0" sz="1000" u="none" cap="none" strike="noStrike">
                <a:solidFill>
                  <a:schemeClr val="lt1"/>
                </a:solidFill>
                <a:latin typeface="Oswald"/>
                <a:ea typeface="Oswald"/>
                <a:cs typeface="Oswald"/>
                <a:sym typeface="Oswald"/>
              </a:defRPr>
            </a:lvl6pPr>
            <a:lvl7pPr indent="0" lvl="6" marL="0" algn="r">
              <a:spcBef>
                <a:spcPts val="0"/>
              </a:spcBef>
              <a:buNone/>
              <a:defRPr b="0" i="0" sz="1000" u="none" cap="none" strike="noStrike">
                <a:solidFill>
                  <a:schemeClr val="lt1"/>
                </a:solidFill>
                <a:latin typeface="Oswald"/>
                <a:ea typeface="Oswald"/>
                <a:cs typeface="Oswald"/>
                <a:sym typeface="Oswald"/>
              </a:defRPr>
            </a:lvl7pPr>
            <a:lvl8pPr indent="0" lvl="7" marL="0" algn="r">
              <a:spcBef>
                <a:spcPts val="0"/>
              </a:spcBef>
              <a:buNone/>
              <a:defRPr b="0" i="0" sz="1000" u="none" cap="none" strike="noStrike">
                <a:solidFill>
                  <a:schemeClr val="lt1"/>
                </a:solidFill>
                <a:latin typeface="Oswald"/>
                <a:ea typeface="Oswald"/>
                <a:cs typeface="Oswald"/>
                <a:sym typeface="Oswald"/>
              </a:defRPr>
            </a:lvl8pPr>
            <a:lvl9pPr indent="0" lvl="8" marL="0" algn="r">
              <a:spcBef>
                <a:spcPts val="0"/>
              </a:spcBef>
              <a:buNone/>
              <a:defRPr b="0" i="0" sz="1000" u="none" cap="none" strike="noStrike">
                <a:solidFill>
                  <a:schemeClr val="lt1"/>
                </a:solidFill>
                <a:latin typeface="Oswald"/>
                <a:ea typeface="Oswald"/>
                <a:cs typeface="Oswald"/>
                <a:sym typeface="Oswald"/>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Quote Slide">
  <p:cSld name="Quote Slide">
    <p:spTree>
      <p:nvGrpSpPr>
        <p:cNvPr id="90" name="Shape 90"/>
        <p:cNvGrpSpPr/>
        <p:nvPr/>
      </p:nvGrpSpPr>
      <p:grpSpPr>
        <a:xfrm>
          <a:off x="0" y="0"/>
          <a:ext cx="0" cy="0"/>
          <a:chOff x="0" y="0"/>
          <a:chExt cx="0" cy="0"/>
        </a:xfrm>
      </p:grpSpPr>
      <p:sp>
        <p:nvSpPr>
          <p:cNvPr id="91" name="Google Shape;91;p16"/>
          <p:cNvSpPr/>
          <p:nvPr/>
        </p:nvSpPr>
        <p:spPr>
          <a:xfrm>
            <a:off x="0" y="0"/>
            <a:ext cx="12192000" cy="6858000"/>
          </a:xfrm>
          <a:prstGeom prst="rect">
            <a:avLst/>
          </a:prstGeom>
          <a:solidFill>
            <a:srgbClr val="00325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92" name="Google Shape;92;p16"/>
          <p:cNvSpPr/>
          <p:nvPr/>
        </p:nvSpPr>
        <p:spPr>
          <a:xfrm flipH="1" rot="5400000">
            <a:off x="2855762" y="-2473495"/>
            <a:ext cx="6862743" cy="11809733"/>
          </a:xfrm>
          <a:custGeom>
            <a:rect b="b" l="l" r="r" t="t"/>
            <a:pathLst>
              <a:path extrusionOk="0" h="11809733" w="6862743">
                <a:moveTo>
                  <a:pt x="6862743" y="11809733"/>
                </a:moveTo>
                <a:lnTo>
                  <a:pt x="6862743" y="7708334"/>
                </a:lnTo>
                <a:lnTo>
                  <a:pt x="4147292" y="7708334"/>
                </a:lnTo>
                <a:lnTo>
                  <a:pt x="4147292" y="7708332"/>
                </a:lnTo>
                <a:lnTo>
                  <a:pt x="6862743" y="7708332"/>
                </a:lnTo>
                <a:lnTo>
                  <a:pt x="4147291" y="4987262"/>
                </a:lnTo>
                <a:lnTo>
                  <a:pt x="4147291" y="3835308"/>
                </a:lnTo>
                <a:lnTo>
                  <a:pt x="307017" y="0"/>
                </a:lnTo>
                <a:lnTo>
                  <a:pt x="0" y="0"/>
                </a:lnTo>
                <a:lnTo>
                  <a:pt x="0" y="11809733"/>
                </a:ln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93" name="Google Shape;93;p16"/>
          <p:cNvSpPr/>
          <p:nvPr/>
        </p:nvSpPr>
        <p:spPr>
          <a:xfrm flipH="1" rot="5400000">
            <a:off x="2626806" y="-2626805"/>
            <a:ext cx="6862743" cy="12116353"/>
          </a:xfrm>
          <a:custGeom>
            <a:rect b="b" l="l" r="r" t="t"/>
            <a:pathLst>
              <a:path extrusionOk="0" h="12116353" w="6853871">
                <a:moveTo>
                  <a:pt x="6853871" y="12116353"/>
                </a:moveTo>
                <a:lnTo>
                  <a:pt x="6853871" y="8014954"/>
                </a:lnTo>
                <a:lnTo>
                  <a:pt x="4141930" y="8014954"/>
                </a:lnTo>
                <a:lnTo>
                  <a:pt x="4141930" y="8014952"/>
                </a:lnTo>
                <a:lnTo>
                  <a:pt x="6853871" y="8014952"/>
                </a:lnTo>
                <a:lnTo>
                  <a:pt x="4141930" y="5293882"/>
                </a:lnTo>
                <a:lnTo>
                  <a:pt x="4141930" y="4141928"/>
                </a:lnTo>
                <a:lnTo>
                  <a:pt x="0" y="0"/>
                </a:lnTo>
                <a:lnTo>
                  <a:pt x="0" y="12116353"/>
                </a:lnTo>
                <a:close/>
              </a:path>
            </a:pathLst>
          </a:cu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94" name="Google Shape;94;p16"/>
          <p:cNvSpPr/>
          <p:nvPr/>
        </p:nvSpPr>
        <p:spPr>
          <a:xfrm flipH="1" rot="5400000">
            <a:off x="2664629" y="-2664627"/>
            <a:ext cx="6862744" cy="12192000"/>
          </a:xfrm>
          <a:custGeom>
            <a:rect b="b" l="l" r="r" t="t"/>
            <a:pathLst>
              <a:path extrusionOk="0" h="12192000" w="6849744">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rgbClr val="003252">
              <a:alpha val="84705"/>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95" name="Google Shape;95;p16"/>
          <p:cNvSpPr/>
          <p:nvPr/>
        </p:nvSpPr>
        <p:spPr>
          <a:xfrm>
            <a:off x="533399" y="914400"/>
            <a:ext cx="1944914" cy="1944914"/>
          </a:xfrm>
          <a:prstGeom prst="ellipse">
            <a:avLst/>
          </a:prstGeom>
          <a:solidFill>
            <a:srgbClr val="003252"/>
          </a:solidFill>
          <a:ln cap="flat" cmpd="sng" w="76200">
            <a:solidFill>
              <a:schemeClr val="accent1">
                <a:alpha val="54901"/>
              </a:schemeClr>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96" name="Google Shape;96;p16"/>
          <p:cNvSpPr txBox="1"/>
          <p:nvPr/>
        </p:nvSpPr>
        <p:spPr>
          <a:xfrm>
            <a:off x="956993" y="923305"/>
            <a:ext cx="1005115" cy="2859313"/>
          </a:xfrm>
          <a:prstGeom prst="rect">
            <a:avLst/>
          </a:prstGeom>
          <a:no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rgbClr val="2FAEFF"/>
              </a:buClr>
              <a:buSzPts val="18400"/>
              <a:buFont typeface="Trebuchet MS"/>
              <a:buNone/>
            </a:pPr>
            <a:r>
              <a:rPr b="0" i="0" lang="en-US" sz="18400" u="none" cap="none" strike="noStrike">
                <a:solidFill>
                  <a:srgbClr val="2FAEFF"/>
                </a:solidFill>
                <a:latin typeface="Trebuchet MS"/>
                <a:ea typeface="Trebuchet MS"/>
                <a:cs typeface="Trebuchet MS"/>
                <a:sym typeface="Trebuchet MS"/>
              </a:rPr>
              <a:t>“</a:t>
            </a:r>
            <a:endParaRPr/>
          </a:p>
        </p:txBody>
      </p:sp>
      <p:sp>
        <p:nvSpPr>
          <p:cNvPr id="97" name="Google Shape;97;p16"/>
          <p:cNvSpPr txBox="1"/>
          <p:nvPr>
            <p:ph type="title"/>
          </p:nvPr>
        </p:nvSpPr>
        <p:spPr>
          <a:xfrm>
            <a:off x="533399" y="3200400"/>
            <a:ext cx="7551057" cy="2859313"/>
          </a:xfrm>
          <a:prstGeom prst="rect">
            <a:avLst/>
          </a:prstGeom>
          <a:noFill/>
          <a:ln>
            <a:noFill/>
          </a:ln>
        </p:spPr>
        <p:txBody>
          <a:bodyPr anchorCtr="0" anchor="t" bIns="45700" lIns="91425" spcFirstLastPara="1" rIns="91425" wrap="square" tIns="45700">
            <a:normAutofit/>
          </a:bodyPr>
          <a:lstStyle>
            <a:lvl1pPr lvl="0" algn="l">
              <a:lnSpc>
                <a:spcPct val="100000"/>
              </a:lnSpc>
              <a:spcBef>
                <a:spcPts val="0"/>
              </a:spcBef>
              <a:spcAft>
                <a:spcPts val="0"/>
              </a:spcAft>
              <a:buClr>
                <a:schemeClr val="lt1"/>
              </a:buClr>
              <a:buSzPts val="3200"/>
              <a:buFont typeface="Trebuchet MS"/>
              <a:buNone/>
              <a:defRPr b="0" i="0" sz="3200">
                <a:solidFill>
                  <a:schemeClr val="lt1"/>
                </a:solidFill>
                <a:latin typeface="Trebuchet MS"/>
                <a:ea typeface="Trebuchet MS"/>
                <a:cs typeface="Trebuchet MS"/>
                <a:sym typeface="Trebuchet MS"/>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98" name="Google Shape;98;p16"/>
          <p:cNvSpPr txBox="1"/>
          <p:nvPr>
            <p:ph idx="12" type="sldNum"/>
          </p:nvPr>
        </p:nvSpPr>
        <p:spPr>
          <a:xfrm>
            <a:off x="11252200" y="6315075"/>
            <a:ext cx="4064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b="0" i="0" sz="1000" u="none" cap="none" strike="noStrike">
                <a:solidFill>
                  <a:schemeClr val="lt1"/>
                </a:solidFill>
                <a:latin typeface="Oswald"/>
                <a:ea typeface="Oswald"/>
                <a:cs typeface="Oswald"/>
                <a:sym typeface="Oswald"/>
              </a:defRPr>
            </a:lvl1pPr>
            <a:lvl2pPr indent="0" lvl="1" marL="0" algn="r">
              <a:spcBef>
                <a:spcPts val="0"/>
              </a:spcBef>
              <a:buNone/>
              <a:defRPr b="0" i="0" sz="1000" u="none" cap="none" strike="noStrike">
                <a:solidFill>
                  <a:schemeClr val="lt1"/>
                </a:solidFill>
                <a:latin typeface="Oswald"/>
                <a:ea typeface="Oswald"/>
                <a:cs typeface="Oswald"/>
                <a:sym typeface="Oswald"/>
              </a:defRPr>
            </a:lvl2pPr>
            <a:lvl3pPr indent="0" lvl="2" marL="0" algn="r">
              <a:spcBef>
                <a:spcPts val="0"/>
              </a:spcBef>
              <a:buNone/>
              <a:defRPr b="0" i="0" sz="1000" u="none" cap="none" strike="noStrike">
                <a:solidFill>
                  <a:schemeClr val="lt1"/>
                </a:solidFill>
                <a:latin typeface="Oswald"/>
                <a:ea typeface="Oswald"/>
                <a:cs typeface="Oswald"/>
                <a:sym typeface="Oswald"/>
              </a:defRPr>
            </a:lvl3pPr>
            <a:lvl4pPr indent="0" lvl="3" marL="0" algn="r">
              <a:spcBef>
                <a:spcPts val="0"/>
              </a:spcBef>
              <a:buNone/>
              <a:defRPr b="0" i="0" sz="1000" u="none" cap="none" strike="noStrike">
                <a:solidFill>
                  <a:schemeClr val="lt1"/>
                </a:solidFill>
                <a:latin typeface="Oswald"/>
                <a:ea typeface="Oswald"/>
                <a:cs typeface="Oswald"/>
                <a:sym typeface="Oswald"/>
              </a:defRPr>
            </a:lvl4pPr>
            <a:lvl5pPr indent="0" lvl="4" marL="0" algn="r">
              <a:spcBef>
                <a:spcPts val="0"/>
              </a:spcBef>
              <a:buNone/>
              <a:defRPr b="0" i="0" sz="1000" u="none" cap="none" strike="noStrike">
                <a:solidFill>
                  <a:schemeClr val="lt1"/>
                </a:solidFill>
                <a:latin typeface="Oswald"/>
                <a:ea typeface="Oswald"/>
                <a:cs typeface="Oswald"/>
                <a:sym typeface="Oswald"/>
              </a:defRPr>
            </a:lvl5pPr>
            <a:lvl6pPr indent="0" lvl="5" marL="0" algn="r">
              <a:spcBef>
                <a:spcPts val="0"/>
              </a:spcBef>
              <a:buNone/>
              <a:defRPr b="0" i="0" sz="1000" u="none" cap="none" strike="noStrike">
                <a:solidFill>
                  <a:schemeClr val="lt1"/>
                </a:solidFill>
                <a:latin typeface="Oswald"/>
                <a:ea typeface="Oswald"/>
                <a:cs typeface="Oswald"/>
                <a:sym typeface="Oswald"/>
              </a:defRPr>
            </a:lvl6pPr>
            <a:lvl7pPr indent="0" lvl="6" marL="0" algn="r">
              <a:spcBef>
                <a:spcPts val="0"/>
              </a:spcBef>
              <a:buNone/>
              <a:defRPr b="0" i="0" sz="1000" u="none" cap="none" strike="noStrike">
                <a:solidFill>
                  <a:schemeClr val="lt1"/>
                </a:solidFill>
                <a:latin typeface="Oswald"/>
                <a:ea typeface="Oswald"/>
                <a:cs typeface="Oswald"/>
                <a:sym typeface="Oswald"/>
              </a:defRPr>
            </a:lvl7pPr>
            <a:lvl8pPr indent="0" lvl="7" marL="0" algn="r">
              <a:spcBef>
                <a:spcPts val="0"/>
              </a:spcBef>
              <a:buNone/>
              <a:defRPr b="0" i="0" sz="1000" u="none" cap="none" strike="noStrike">
                <a:solidFill>
                  <a:schemeClr val="lt1"/>
                </a:solidFill>
                <a:latin typeface="Oswald"/>
                <a:ea typeface="Oswald"/>
                <a:cs typeface="Oswald"/>
                <a:sym typeface="Oswald"/>
              </a:defRPr>
            </a:lvl8pPr>
            <a:lvl9pPr indent="0" lvl="8" marL="0" algn="r">
              <a:spcBef>
                <a:spcPts val="0"/>
              </a:spcBef>
              <a:buNone/>
              <a:defRPr b="0" i="0" sz="1000" u="none" cap="none" strike="noStrike">
                <a:solidFill>
                  <a:schemeClr val="lt1"/>
                </a:solidFill>
                <a:latin typeface="Oswald"/>
                <a:ea typeface="Oswald"/>
                <a:cs typeface="Oswald"/>
                <a:sym typeface="Oswald"/>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p:cSld name="Title Only">
    <p:bg>
      <p:bgPr>
        <a:solidFill>
          <a:schemeClr val="accent2"/>
        </a:solidFill>
      </p:bgPr>
    </p:bg>
    <p:spTree>
      <p:nvGrpSpPr>
        <p:cNvPr id="99" name="Shape 99"/>
        <p:cNvGrpSpPr/>
        <p:nvPr/>
      </p:nvGrpSpPr>
      <p:grpSpPr>
        <a:xfrm>
          <a:off x="0" y="0"/>
          <a:ext cx="0" cy="0"/>
          <a:chOff x="0" y="0"/>
          <a:chExt cx="0" cy="0"/>
        </a:xfrm>
      </p:grpSpPr>
      <p:sp>
        <p:nvSpPr>
          <p:cNvPr id="100" name="Google Shape;100;p17"/>
          <p:cNvSpPr/>
          <p:nvPr/>
        </p:nvSpPr>
        <p:spPr>
          <a:xfrm>
            <a:off x="0" y="0"/>
            <a:ext cx="12192000" cy="6884191"/>
          </a:xfrm>
          <a:prstGeom prst="rect">
            <a:avLst/>
          </a:prstGeom>
          <a:solidFill>
            <a:srgbClr val="289BA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101" name="Google Shape;101;p17"/>
          <p:cNvSpPr/>
          <p:nvPr/>
        </p:nvSpPr>
        <p:spPr>
          <a:xfrm>
            <a:off x="0" y="0"/>
            <a:ext cx="12192001" cy="6884191"/>
          </a:xfrm>
          <a:custGeom>
            <a:rect b="b" l="l" r="r" t="t"/>
            <a:pathLst>
              <a:path extrusionOk="0" h="6884191" w="12192001">
                <a:moveTo>
                  <a:pt x="0" y="0"/>
                </a:moveTo>
                <a:lnTo>
                  <a:pt x="7540222" y="0"/>
                </a:lnTo>
                <a:lnTo>
                  <a:pt x="10260629" y="2725573"/>
                </a:lnTo>
                <a:lnTo>
                  <a:pt x="11286710" y="2725573"/>
                </a:lnTo>
                <a:lnTo>
                  <a:pt x="12192000" y="3632581"/>
                </a:lnTo>
                <a:lnTo>
                  <a:pt x="12192001" y="6884191"/>
                </a:lnTo>
                <a:lnTo>
                  <a:pt x="0" y="6884191"/>
                </a:lnTo>
                <a:close/>
              </a:path>
            </a:pathLst>
          </a:custGeom>
          <a:solidFill>
            <a:schemeClr val="accent2">
              <a:alpha val="73725"/>
            </a:scheme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102" name="Google Shape;102;p17"/>
          <p:cNvSpPr/>
          <p:nvPr/>
        </p:nvSpPr>
        <p:spPr>
          <a:xfrm flipH="1" rot="5400000">
            <a:off x="2964809" y="-2364446"/>
            <a:ext cx="6862744" cy="11591639"/>
          </a:xfrm>
          <a:custGeom>
            <a:rect b="b" l="l" r="r" t="t"/>
            <a:pathLst>
              <a:path extrusionOk="0" h="11591639" w="6862744">
                <a:moveTo>
                  <a:pt x="6862744" y="11591639"/>
                </a:moveTo>
                <a:lnTo>
                  <a:pt x="6862744" y="5240223"/>
                </a:lnTo>
                <a:lnTo>
                  <a:pt x="4145656" y="5240223"/>
                </a:lnTo>
                <a:lnTo>
                  <a:pt x="4145656" y="5240222"/>
                </a:lnTo>
                <a:lnTo>
                  <a:pt x="6862744" y="5240222"/>
                </a:lnTo>
                <a:lnTo>
                  <a:pt x="4145656" y="2519152"/>
                </a:lnTo>
                <a:lnTo>
                  <a:pt x="4145656" y="1367198"/>
                </a:lnTo>
                <a:lnTo>
                  <a:pt x="2775863" y="0"/>
                </a:lnTo>
                <a:lnTo>
                  <a:pt x="0" y="0"/>
                </a:lnTo>
                <a:lnTo>
                  <a:pt x="0" y="11591639"/>
                </a:lnTo>
                <a:close/>
              </a:path>
            </a:pathLst>
          </a:custGeom>
          <a:solidFill>
            <a:srgbClr val="289BA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103" name="Google Shape;103;p17"/>
          <p:cNvSpPr/>
          <p:nvPr/>
        </p:nvSpPr>
        <p:spPr>
          <a:xfrm flipH="1" rot="5400000">
            <a:off x="2664629" y="-2664627"/>
            <a:ext cx="6862744" cy="12192000"/>
          </a:xfrm>
          <a:custGeom>
            <a:rect b="b" l="l" r="r" t="t"/>
            <a:pathLst>
              <a:path extrusionOk="0" h="12192000" w="6849744">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rgbClr val="1B677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104" name="Google Shape;104;p17"/>
          <p:cNvSpPr/>
          <p:nvPr/>
        </p:nvSpPr>
        <p:spPr>
          <a:xfrm flipH="1" rot="5400000">
            <a:off x="2664628" y="-2664627"/>
            <a:ext cx="6862744" cy="12192000"/>
          </a:xfrm>
          <a:custGeom>
            <a:rect b="b" l="l" r="r" t="t"/>
            <a:pathLst>
              <a:path extrusionOk="0" h="12192000" w="6849744">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rgbClr val="003252">
              <a:alpha val="89803"/>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105" name="Google Shape;105;p17"/>
          <p:cNvSpPr txBox="1"/>
          <p:nvPr>
            <p:ph type="title"/>
          </p:nvPr>
        </p:nvSpPr>
        <p:spPr>
          <a:xfrm>
            <a:off x="444500" y="542925"/>
            <a:ext cx="11214100" cy="535531"/>
          </a:xfrm>
          <a:prstGeom prst="rect">
            <a:avLst/>
          </a:prstGeom>
          <a:noFill/>
          <a:ln>
            <a:noFill/>
          </a:ln>
        </p:spPr>
        <p:txBody>
          <a:bodyPr anchorCtr="0" anchor="t" bIns="45700" lIns="91425" spcFirstLastPara="1" rIns="91425" wrap="square" tIns="45700">
            <a:spAutoFit/>
          </a:bodyPr>
          <a:lstStyle>
            <a:lvl1pPr lvl="0" algn="l">
              <a:lnSpc>
                <a:spcPct val="90000"/>
              </a:lnSpc>
              <a:spcBef>
                <a:spcPts val="0"/>
              </a:spcBef>
              <a:spcAft>
                <a:spcPts val="0"/>
              </a:spcAft>
              <a:buClr>
                <a:schemeClr val="lt1"/>
              </a:buClr>
              <a:buSzPts val="3200"/>
              <a:buFont typeface="Trebuchet MS"/>
              <a:buNone/>
              <a:defRPr b="1" sz="3200">
                <a:solidFill>
                  <a:schemeClr val="lt1"/>
                </a:solidFill>
                <a:latin typeface="Trebuchet MS"/>
                <a:ea typeface="Trebuchet MS"/>
                <a:cs typeface="Trebuchet MS"/>
                <a:sym typeface="Trebuchet MS"/>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grpSp>
        <p:nvGrpSpPr>
          <p:cNvPr id="106" name="Google Shape;106;p17"/>
          <p:cNvGrpSpPr/>
          <p:nvPr/>
        </p:nvGrpSpPr>
        <p:grpSpPr>
          <a:xfrm rot="-5400000">
            <a:off x="390304" y="-431739"/>
            <a:ext cx="757355" cy="863476"/>
            <a:chOff x="10431418" y="6819549"/>
            <a:chExt cx="3512798" cy="4005019"/>
          </a:xfrm>
        </p:grpSpPr>
        <p:sp>
          <p:nvSpPr>
            <p:cNvPr id="107" name="Google Shape;107;p17"/>
            <p:cNvSpPr/>
            <p:nvPr/>
          </p:nvSpPr>
          <p:spPr>
            <a:xfrm rot="2700000">
              <a:off x="10945855" y="7826207"/>
              <a:ext cx="2483923" cy="2483924"/>
            </a:xfrm>
            <a:custGeom>
              <a:rect b="b" l="l" r="r" t="t"/>
              <a:pathLst>
                <a:path extrusionOk="0" h="754341" w="754341">
                  <a:moveTo>
                    <a:pt x="754341" y="754341"/>
                  </a:moveTo>
                  <a:lnTo>
                    <a:pt x="0" y="754341"/>
                  </a:lnTo>
                  <a:lnTo>
                    <a:pt x="0" y="0"/>
                  </a:lnTo>
                  <a:close/>
                </a:path>
              </a:pathLst>
            </a:custGeom>
            <a:solidFill>
              <a:srgbClr val="00325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108" name="Google Shape;108;p17"/>
            <p:cNvSpPr/>
            <p:nvPr/>
          </p:nvSpPr>
          <p:spPr>
            <a:xfrm flipH="1" rot="8100000">
              <a:off x="10986797" y="7317026"/>
              <a:ext cx="2402031" cy="2402032"/>
            </a:xfrm>
            <a:custGeom>
              <a:rect b="b" l="l" r="r" t="t"/>
              <a:pathLst>
                <a:path extrusionOk="0" h="754341" w="754341">
                  <a:moveTo>
                    <a:pt x="754341" y="754341"/>
                  </a:moveTo>
                  <a:lnTo>
                    <a:pt x="0" y="754341"/>
                  </a:lnTo>
                  <a:lnTo>
                    <a:pt x="0" y="0"/>
                  </a:lnTo>
                  <a:close/>
                </a:path>
              </a:pathLst>
            </a:custGeom>
            <a:solidFill>
              <a:srgbClr val="1B677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grpSp>
      <p:grpSp>
        <p:nvGrpSpPr>
          <p:cNvPr id="109" name="Google Shape;109;p17"/>
          <p:cNvGrpSpPr/>
          <p:nvPr/>
        </p:nvGrpSpPr>
        <p:grpSpPr>
          <a:xfrm>
            <a:off x="-1" y="1357409"/>
            <a:ext cx="12192000" cy="4846320"/>
            <a:chOff x="-1" y="1357409"/>
            <a:chExt cx="12192000" cy="4917518"/>
          </a:xfrm>
        </p:grpSpPr>
        <p:sp>
          <p:nvSpPr>
            <p:cNvPr id="110" name="Google Shape;110;p17"/>
            <p:cNvSpPr/>
            <p:nvPr/>
          </p:nvSpPr>
          <p:spPr>
            <a:xfrm flipH="1" rot="10800000">
              <a:off x="-1" y="1357409"/>
              <a:ext cx="12192000" cy="4917518"/>
            </a:xfrm>
            <a:prstGeom prst="snip1Rect">
              <a:avLst>
                <a:gd fmla="val 0" name="adj"/>
              </a:avLst>
            </a:prstGeom>
            <a:solidFill>
              <a:srgbClr val="1B677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111" name="Google Shape;111;p17"/>
            <p:cNvSpPr/>
            <p:nvPr/>
          </p:nvSpPr>
          <p:spPr>
            <a:xfrm flipH="1" rot="10800000">
              <a:off x="-1" y="1357409"/>
              <a:ext cx="12192000" cy="4917518"/>
            </a:xfrm>
            <a:prstGeom prst="snip1Rect">
              <a:avLst>
                <a:gd fmla="val 19670" name="adj"/>
              </a:avLst>
            </a:prstGeom>
            <a:solidFill>
              <a:srgbClr val="00325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grpSp>
      <p:sp>
        <p:nvSpPr>
          <p:cNvPr id="112" name="Google Shape;112;p17"/>
          <p:cNvSpPr/>
          <p:nvPr/>
        </p:nvSpPr>
        <p:spPr>
          <a:xfrm flipH="1">
            <a:off x="10782300" y="5448297"/>
            <a:ext cx="1409700" cy="1409703"/>
          </a:xfrm>
          <a:custGeom>
            <a:rect b="b" l="l" r="r" t="t"/>
            <a:pathLst>
              <a:path extrusionOk="0" h="754341" w="754341">
                <a:moveTo>
                  <a:pt x="754341" y="754341"/>
                </a:moveTo>
                <a:lnTo>
                  <a:pt x="0" y="754341"/>
                </a:lnTo>
                <a:lnTo>
                  <a:pt x="0" y="0"/>
                </a:lnTo>
                <a:close/>
              </a:path>
            </a:pathLst>
          </a:cu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113" name="Google Shape;113;p17"/>
          <p:cNvSpPr txBox="1"/>
          <p:nvPr>
            <p:ph idx="12" type="sldNum"/>
          </p:nvPr>
        </p:nvSpPr>
        <p:spPr>
          <a:xfrm>
            <a:off x="11252200" y="6315075"/>
            <a:ext cx="4064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b="0" i="0" sz="1000" u="none" cap="none" strike="noStrike">
                <a:solidFill>
                  <a:schemeClr val="lt1"/>
                </a:solidFill>
                <a:latin typeface="Oswald"/>
                <a:ea typeface="Oswald"/>
                <a:cs typeface="Oswald"/>
                <a:sym typeface="Oswald"/>
              </a:defRPr>
            </a:lvl1pPr>
            <a:lvl2pPr indent="0" lvl="1" marL="0" algn="r">
              <a:spcBef>
                <a:spcPts val="0"/>
              </a:spcBef>
              <a:buNone/>
              <a:defRPr b="0" i="0" sz="1000" u="none" cap="none" strike="noStrike">
                <a:solidFill>
                  <a:schemeClr val="lt1"/>
                </a:solidFill>
                <a:latin typeface="Oswald"/>
                <a:ea typeface="Oswald"/>
                <a:cs typeface="Oswald"/>
                <a:sym typeface="Oswald"/>
              </a:defRPr>
            </a:lvl2pPr>
            <a:lvl3pPr indent="0" lvl="2" marL="0" algn="r">
              <a:spcBef>
                <a:spcPts val="0"/>
              </a:spcBef>
              <a:buNone/>
              <a:defRPr b="0" i="0" sz="1000" u="none" cap="none" strike="noStrike">
                <a:solidFill>
                  <a:schemeClr val="lt1"/>
                </a:solidFill>
                <a:latin typeface="Oswald"/>
                <a:ea typeface="Oswald"/>
                <a:cs typeface="Oswald"/>
                <a:sym typeface="Oswald"/>
              </a:defRPr>
            </a:lvl3pPr>
            <a:lvl4pPr indent="0" lvl="3" marL="0" algn="r">
              <a:spcBef>
                <a:spcPts val="0"/>
              </a:spcBef>
              <a:buNone/>
              <a:defRPr b="0" i="0" sz="1000" u="none" cap="none" strike="noStrike">
                <a:solidFill>
                  <a:schemeClr val="lt1"/>
                </a:solidFill>
                <a:latin typeface="Oswald"/>
                <a:ea typeface="Oswald"/>
                <a:cs typeface="Oswald"/>
                <a:sym typeface="Oswald"/>
              </a:defRPr>
            </a:lvl4pPr>
            <a:lvl5pPr indent="0" lvl="4" marL="0" algn="r">
              <a:spcBef>
                <a:spcPts val="0"/>
              </a:spcBef>
              <a:buNone/>
              <a:defRPr b="0" i="0" sz="1000" u="none" cap="none" strike="noStrike">
                <a:solidFill>
                  <a:schemeClr val="lt1"/>
                </a:solidFill>
                <a:latin typeface="Oswald"/>
                <a:ea typeface="Oswald"/>
                <a:cs typeface="Oswald"/>
                <a:sym typeface="Oswald"/>
              </a:defRPr>
            </a:lvl5pPr>
            <a:lvl6pPr indent="0" lvl="5" marL="0" algn="r">
              <a:spcBef>
                <a:spcPts val="0"/>
              </a:spcBef>
              <a:buNone/>
              <a:defRPr b="0" i="0" sz="1000" u="none" cap="none" strike="noStrike">
                <a:solidFill>
                  <a:schemeClr val="lt1"/>
                </a:solidFill>
                <a:latin typeface="Oswald"/>
                <a:ea typeface="Oswald"/>
                <a:cs typeface="Oswald"/>
                <a:sym typeface="Oswald"/>
              </a:defRPr>
            </a:lvl6pPr>
            <a:lvl7pPr indent="0" lvl="6" marL="0" algn="r">
              <a:spcBef>
                <a:spcPts val="0"/>
              </a:spcBef>
              <a:buNone/>
              <a:defRPr b="0" i="0" sz="1000" u="none" cap="none" strike="noStrike">
                <a:solidFill>
                  <a:schemeClr val="lt1"/>
                </a:solidFill>
                <a:latin typeface="Oswald"/>
                <a:ea typeface="Oswald"/>
                <a:cs typeface="Oswald"/>
                <a:sym typeface="Oswald"/>
              </a:defRPr>
            </a:lvl7pPr>
            <a:lvl8pPr indent="0" lvl="7" marL="0" algn="r">
              <a:spcBef>
                <a:spcPts val="0"/>
              </a:spcBef>
              <a:buNone/>
              <a:defRPr b="0" i="0" sz="1000" u="none" cap="none" strike="noStrike">
                <a:solidFill>
                  <a:schemeClr val="lt1"/>
                </a:solidFill>
                <a:latin typeface="Oswald"/>
                <a:ea typeface="Oswald"/>
                <a:cs typeface="Oswald"/>
                <a:sym typeface="Oswald"/>
              </a:defRPr>
            </a:lvl8pPr>
            <a:lvl9pPr indent="0" lvl="8" marL="0" algn="r">
              <a:spcBef>
                <a:spcPts val="0"/>
              </a:spcBef>
              <a:buNone/>
              <a:defRPr b="0" i="0" sz="1000" u="none" cap="none" strike="noStrike">
                <a:solidFill>
                  <a:schemeClr val="lt1"/>
                </a:solidFill>
                <a:latin typeface="Oswald"/>
                <a:ea typeface="Oswald"/>
                <a:cs typeface="Oswald"/>
                <a:sym typeface="Oswald"/>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_Title Only">
  <p:cSld name="1_Title Only">
    <p:bg>
      <p:bgPr>
        <a:solidFill>
          <a:schemeClr val="accent2"/>
        </a:solidFill>
      </p:bgPr>
    </p:bg>
    <p:spTree>
      <p:nvGrpSpPr>
        <p:cNvPr id="114" name="Shape 114"/>
        <p:cNvGrpSpPr/>
        <p:nvPr/>
      </p:nvGrpSpPr>
      <p:grpSpPr>
        <a:xfrm>
          <a:off x="0" y="0"/>
          <a:ext cx="0" cy="0"/>
          <a:chOff x="0" y="0"/>
          <a:chExt cx="0" cy="0"/>
        </a:xfrm>
      </p:grpSpPr>
      <p:sp>
        <p:nvSpPr>
          <p:cNvPr id="115" name="Google Shape;115;p18"/>
          <p:cNvSpPr/>
          <p:nvPr/>
        </p:nvSpPr>
        <p:spPr>
          <a:xfrm>
            <a:off x="0" y="0"/>
            <a:ext cx="12192000" cy="6884191"/>
          </a:xfrm>
          <a:prstGeom prst="rect">
            <a:avLst/>
          </a:prstGeom>
          <a:solidFill>
            <a:srgbClr val="289BA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116" name="Google Shape;116;p18"/>
          <p:cNvSpPr/>
          <p:nvPr/>
        </p:nvSpPr>
        <p:spPr>
          <a:xfrm>
            <a:off x="0" y="0"/>
            <a:ext cx="12192001" cy="6884191"/>
          </a:xfrm>
          <a:custGeom>
            <a:rect b="b" l="l" r="r" t="t"/>
            <a:pathLst>
              <a:path extrusionOk="0" h="6884191" w="12192001">
                <a:moveTo>
                  <a:pt x="0" y="0"/>
                </a:moveTo>
                <a:lnTo>
                  <a:pt x="7540222" y="0"/>
                </a:lnTo>
                <a:lnTo>
                  <a:pt x="10260629" y="2725573"/>
                </a:lnTo>
                <a:lnTo>
                  <a:pt x="11286710" y="2725573"/>
                </a:lnTo>
                <a:lnTo>
                  <a:pt x="12192000" y="3632581"/>
                </a:lnTo>
                <a:lnTo>
                  <a:pt x="12192001" y="6884191"/>
                </a:lnTo>
                <a:lnTo>
                  <a:pt x="0" y="6884191"/>
                </a:lnTo>
                <a:close/>
              </a:path>
            </a:pathLst>
          </a:custGeom>
          <a:solidFill>
            <a:schemeClr val="accent2">
              <a:alpha val="73725"/>
            </a:scheme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117" name="Google Shape;117;p18"/>
          <p:cNvSpPr/>
          <p:nvPr/>
        </p:nvSpPr>
        <p:spPr>
          <a:xfrm flipH="1" rot="5400000">
            <a:off x="2964809" y="-2364446"/>
            <a:ext cx="6862744" cy="11591639"/>
          </a:xfrm>
          <a:custGeom>
            <a:rect b="b" l="l" r="r" t="t"/>
            <a:pathLst>
              <a:path extrusionOk="0" h="11591639" w="6862744">
                <a:moveTo>
                  <a:pt x="6862744" y="11591639"/>
                </a:moveTo>
                <a:lnTo>
                  <a:pt x="6862744" y="5240223"/>
                </a:lnTo>
                <a:lnTo>
                  <a:pt x="4145656" y="5240223"/>
                </a:lnTo>
                <a:lnTo>
                  <a:pt x="4145656" y="5240222"/>
                </a:lnTo>
                <a:lnTo>
                  <a:pt x="6862744" y="5240222"/>
                </a:lnTo>
                <a:lnTo>
                  <a:pt x="4145656" y="2519152"/>
                </a:lnTo>
                <a:lnTo>
                  <a:pt x="4145656" y="1367198"/>
                </a:lnTo>
                <a:lnTo>
                  <a:pt x="2775863" y="0"/>
                </a:lnTo>
                <a:lnTo>
                  <a:pt x="0" y="0"/>
                </a:lnTo>
                <a:lnTo>
                  <a:pt x="0" y="11591639"/>
                </a:lnTo>
                <a:close/>
              </a:path>
            </a:pathLst>
          </a:custGeom>
          <a:solidFill>
            <a:srgbClr val="289BA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118" name="Google Shape;118;p18"/>
          <p:cNvSpPr/>
          <p:nvPr/>
        </p:nvSpPr>
        <p:spPr>
          <a:xfrm flipH="1" rot="5400000">
            <a:off x="2664629" y="-2664627"/>
            <a:ext cx="6862744" cy="12192000"/>
          </a:xfrm>
          <a:custGeom>
            <a:rect b="b" l="l" r="r" t="t"/>
            <a:pathLst>
              <a:path extrusionOk="0" h="12192000" w="6849744">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rgbClr val="1B677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119" name="Google Shape;119;p18"/>
          <p:cNvSpPr/>
          <p:nvPr/>
        </p:nvSpPr>
        <p:spPr>
          <a:xfrm flipH="1" rot="5400000">
            <a:off x="2664628" y="-2664627"/>
            <a:ext cx="6862744" cy="12192000"/>
          </a:xfrm>
          <a:custGeom>
            <a:rect b="b" l="l" r="r" t="t"/>
            <a:pathLst>
              <a:path extrusionOk="0" h="12192000" w="6849744">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rgbClr val="003252">
              <a:alpha val="89803"/>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120" name="Google Shape;120;p18"/>
          <p:cNvSpPr txBox="1"/>
          <p:nvPr>
            <p:ph type="title"/>
          </p:nvPr>
        </p:nvSpPr>
        <p:spPr>
          <a:xfrm>
            <a:off x="444500" y="542925"/>
            <a:ext cx="11214100" cy="535531"/>
          </a:xfrm>
          <a:prstGeom prst="rect">
            <a:avLst/>
          </a:prstGeom>
          <a:noFill/>
          <a:ln>
            <a:noFill/>
          </a:ln>
        </p:spPr>
        <p:txBody>
          <a:bodyPr anchorCtr="0" anchor="t" bIns="45700" lIns="91425" spcFirstLastPara="1" rIns="91425" wrap="square" tIns="45700">
            <a:spAutoFit/>
          </a:bodyPr>
          <a:lstStyle>
            <a:lvl1pPr lvl="0" algn="l">
              <a:lnSpc>
                <a:spcPct val="90000"/>
              </a:lnSpc>
              <a:spcBef>
                <a:spcPts val="0"/>
              </a:spcBef>
              <a:spcAft>
                <a:spcPts val="0"/>
              </a:spcAft>
              <a:buClr>
                <a:schemeClr val="lt1"/>
              </a:buClr>
              <a:buSzPts val="3200"/>
              <a:buFont typeface="Trebuchet MS"/>
              <a:buNone/>
              <a:defRPr b="1" sz="3200">
                <a:solidFill>
                  <a:schemeClr val="lt1"/>
                </a:solidFill>
                <a:latin typeface="Trebuchet MS"/>
                <a:ea typeface="Trebuchet MS"/>
                <a:cs typeface="Trebuchet MS"/>
                <a:sym typeface="Trebuchet MS"/>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grpSp>
        <p:nvGrpSpPr>
          <p:cNvPr id="121" name="Google Shape;121;p18"/>
          <p:cNvGrpSpPr/>
          <p:nvPr/>
        </p:nvGrpSpPr>
        <p:grpSpPr>
          <a:xfrm rot="-5400000">
            <a:off x="390304" y="-431739"/>
            <a:ext cx="757355" cy="863476"/>
            <a:chOff x="10431418" y="6819549"/>
            <a:chExt cx="3512798" cy="4005019"/>
          </a:xfrm>
        </p:grpSpPr>
        <p:sp>
          <p:nvSpPr>
            <p:cNvPr id="122" name="Google Shape;122;p18"/>
            <p:cNvSpPr/>
            <p:nvPr/>
          </p:nvSpPr>
          <p:spPr>
            <a:xfrm rot="2700000">
              <a:off x="10945855" y="7826207"/>
              <a:ext cx="2483923" cy="2483924"/>
            </a:xfrm>
            <a:custGeom>
              <a:rect b="b" l="l" r="r" t="t"/>
              <a:pathLst>
                <a:path extrusionOk="0" h="754341" w="754341">
                  <a:moveTo>
                    <a:pt x="754341" y="754341"/>
                  </a:moveTo>
                  <a:lnTo>
                    <a:pt x="0" y="754341"/>
                  </a:lnTo>
                  <a:lnTo>
                    <a:pt x="0" y="0"/>
                  </a:lnTo>
                  <a:close/>
                </a:path>
              </a:pathLst>
            </a:custGeom>
            <a:solidFill>
              <a:srgbClr val="00325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123" name="Google Shape;123;p18"/>
            <p:cNvSpPr/>
            <p:nvPr/>
          </p:nvSpPr>
          <p:spPr>
            <a:xfrm flipH="1" rot="8100000">
              <a:off x="10986797" y="7317026"/>
              <a:ext cx="2402031" cy="2402032"/>
            </a:xfrm>
            <a:custGeom>
              <a:rect b="b" l="l" r="r" t="t"/>
              <a:pathLst>
                <a:path extrusionOk="0" h="754341" w="754341">
                  <a:moveTo>
                    <a:pt x="754341" y="754341"/>
                  </a:moveTo>
                  <a:lnTo>
                    <a:pt x="0" y="754341"/>
                  </a:lnTo>
                  <a:lnTo>
                    <a:pt x="0" y="0"/>
                  </a:lnTo>
                  <a:close/>
                </a:path>
              </a:pathLst>
            </a:custGeom>
            <a:solidFill>
              <a:srgbClr val="1B677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grpSp>
      <p:grpSp>
        <p:nvGrpSpPr>
          <p:cNvPr id="124" name="Google Shape;124;p18"/>
          <p:cNvGrpSpPr/>
          <p:nvPr/>
        </p:nvGrpSpPr>
        <p:grpSpPr>
          <a:xfrm>
            <a:off x="-1" y="1357409"/>
            <a:ext cx="12192000" cy="4846320"/>
            <a:chOff x="-1" y="1357409"/>
            <a:chExt cx="12192000" cy="4917518"/>
          </a:xfrm>
        </p:grpSpPr>
        <p:sp>
          <p:nvSpPr>
            <p:cNvPr id="125" name="Google Shape;125;p18"/>
            <p:cNvSpPr/>
            <p:nvPr/>
          </p:nvSpPr>
          <p:spPr>
            <a:xfrm flipH="1" rot="10800000">
              <a:off x="-1" y="1357409"/>
              <a:ext cx="12192000" cy="4917518"/>
            </a:xfrm>
            <a:prstGeom prst="snip1Rect">
              <a:avLst>
                <a:gd fmla="val 0" name="adj"/>
              </a:avLst>
            </a:prstGeom>
            <a:solidFill>
              <a:srgbClr val="1B677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126" name="Google Shape;126;p18"/>
            <p:cNvSpPr/>
            <p:nvPr/>
          </p:nvSpPr>
          <p:spPr>
            <a:xfrm flipH="1" rot="10800000">
              <a:off x="-1" y="1357409"/>
              <a:ext cx="12192000" cy="4917518"/>
            </a:xfrm>
            <a:prstGeom prst="snip1Rect">
              <a:avLst>
                <a:gd fmla="val 19670" name="adj"/>
              </a:avLst>
            </a:prstGeom>
            <a:solidFill>
              <a:srgbClr val="00325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grpSp>
      <p:sp>
        <p:nvSpPr>
          <p:cNvPr id="127" name="Google Shape;127;p18"/>
          <p:cNvSpPr/>
          <p:nvPr/>
        </p:nvSpPr>
        <p:spPr>
          <a:xfrm flipH="1">
            <a:off x="10782300" y="5448297"/>
            <a:ext cx="1409700" cy="1409703"/>
          </a:xfrm>
          <a:custGeom>
            <a:rect b="b" l="l" r="r" t="t"/>
            <a:pathLst>
              <a:path extrusionOk="0" h="754341" w="754341">
                <a:moveTo>
                  <a:pt x="754341" y="754341"/>
                </a:moveTo>
                <a:lnTo>
                  <a:pt x="0" y="754341"/>
                </a:lnTo>
                <a:lnTo>
                  <a:pt x="0" y="0"/>
                </a:lnTo>
                <a:close/>
              </a:path>
            </a:pathLst>
          </a:cu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128" name="Google Shape;128;p18"/>
          <p:cNvSpPr txBox="1"/>
          <p:nvPr>
            <p:ph idx="12" type="sldNum"/>
          </p:nvPr>
        </p:nvSpPr>
        <p:spPr>
          <a:xfrm>
            <a:off x="11252200" y="6315075"/>
            <a:ext cx="4064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b="0" i="0" sz="1000" u="none" cap="none" strike="noStrike">
                <a:solidFill>
                  <a:schemeClr val="lt1"/>
                </a:solidFill>
                <a:latin typeface="Oswald"/>
                <a:ea typeface="Oswald"/>
                <a:cs typeface="Oswald"/>
                <a:sym typeface="Oswald"/>
              </a:defRPr>
            </a:lvl1pPr>
            <a:lvl2pPr indent="0" lvl="1" marL="0" algn="r">
              <a:spcBef>
                <a:spcPts val="0"/>
              </a:spcBef>
              <a:buNone/>
              <a:defRPr b="0" i="0" sz="1000" u="none" cap="none" strike="noStrike">
                <a:solidFill>
                  <a:schemeClr val="lt1"/>
                </a:solidFill>
                <a:latin typeface="Oswald"/>
                <a:ea typeface="Oswald"/>
                <a:cs typeface="Oswald"/>
                <a:sym typeface="Oswald"/>
              </a:defRPr>
            </a:lvl2pPr>
            <a:lvl3pPr indent="0" lvl="2" marL="0" algn="r">
              <a:spcBef>
                <a:spcPts val="0"/>
              </a:spcBef>
              <a:buNone/>
              <a:defRPr b="0" i="0" sz="1000" u="none" cap="none" strike="noStrike">
                <a:solidFill>
                  <a:schemeClr val="lt1"/>
                </a:solidFill>
                <a:latin typeface="Oswald"/>
                <a:ea typeface="Oswald"/>
                <a:cs typeface="Oswald"/>
                <a:sym typeface="Oswald"/>
              </a:defRPr>
            </a:lvl3pPr>
            <a:lvl4pPr indent="0" lvl="3" marL="0" algn="r">
              <a:spcBef>
                <a:spcPts val="0"/>
              </a:spcBef>
              <a:buNone/>
              <a:defRPr b="0" i="0" sz="1000" u="none" cap="none" strike="noStrike">
                <a:solidFill>
                  <a:schemeClr val="lt1"/>
                </a:solidFill>
                <a:latin typeface="Oswald"/>
                <a:ea typeface="Oswald"/>
                <a:cs typeface="Oswald"/>
                <a:sym typeface="Oswald"/>
              </a:defRPr>
            </a:lvl4pPr>
            <a:lvl5pPr indent="0" lvl="4" marL="0" algn="r">
              <a:spcBef>
                <a:spcPts val="0"/>
              </a:spcBef>
              <a:buNone/>
              <a:defRPr b="0" i="0" sz="1000" u="none" cap="none" strike="noStrike">
                <a:solidFill>
                  <a:schemeClr val="lt1"/>
                </a:solidFill>
                <a:latin typeface="Oswald"/>
                <a:ea typeface="Oswald"/>
                <a:cs typeface="Oswald"/>
                <a:sym typeface="Oswald"/>
              </a:defRPr>
            </a:lvl5pPr>
            <a:lvl6pPr indent="0" lvl="5" marL="0" algn="r">
              <a:spcBef>
                <a:spcPts val="0"/>
              </a:spcBef>
              <a:buNone/>
              <a:defRPr b="0" i="0" sz="1000" u="none" cap="none" strike="noStrike">
                <a:solidFill>
                  <a:schemeClr val="lt1"/>
                </a:solidFill>
                <a:latin typeface="Oswald"/>
                <a:ea typeface="Oswald"/>
                <a:cs typeface="Oswald"/>
                <a:sym typeface="Oswald"/>
              </a:defRPr>
            </a:lvl6pPr>
            <a:lvl7pPr indent="0" lvl="6" marL="0" algn="r">
              <a:spcBef>
                <a:spcPts val="0"/>
              </a:spcBef>
              <a:buNone/>
              <a:defRPr b="0" i="0" sz="1000" u="none" cap="none" strike="noStrike">
                <a:solidFill>
                  <a:schemeClr val="lt1"/>
                </a:solidFill>
                <a:latin typeface="Oswald"/>
                <a:ea typeface="Oswald"/>
                <a:cs typeface="Oswald"/>
                <a:sym typeface="Oswald"/>
              </a:defRPr>
            </a:lvl7pPr>
            <a:lvl8pPr indent="0" lvl="7" marL="0" algn="r">
              <a:spcBef>
                <a:spcPts val="0"/>
              </a:spcBef>
              <a:buNone/>
              <a:defRPr b="0" i="0" sz="1000" u="none" cap="none" strike="noStrike">
                <a:solidFill>
                  <a:schemeClr val="lt1"/>
                </a:solidFill>
                <a:latin typeface="Oswald"/>
                <a:ea typeface="Oswald"/>
                <a:cs typeface="Oswald"/>
                <a:sym typeface="Oswald"/>
              </a:defRPr>
            </a:lvl8pPr>
            <a:lvl9pPr indent="0" lvl="8" marL="0" algn="r">
              <a:spcBef>
                <a:spcPts val="0"/>
              </a:spcBef>
              <a:buNone/>
              <a:defRPr b="0" i="0" sz="1000" u="none" cap="none" strike="noStrike">
                <a:solidFill>
                  <a:schemeClr val="lt1"/>
                </a:solidFill>
                <a:latin typeface="Oswald"/>
                <a:ea typeface="Oswald"/>
                <a:cs typeface="Oswald"/>
                <a:sym typeface="Oswald"/>
              </a:defRPr>
            </a:lvl9pPr>
          </a:lstStyle>
          <a:p>
            <a:pPr indent="0" lvl="0" marL="0" rtl="0" algn="r">
              <a:spcBef>
                <a:spcPts val="0"/>
              </a:spcBef>
              <a:spcAft>
                <a:spcPts val="0"/>
              </a:spcAft>
              <a:buNone/>
            </a:pPr>
            <a:fld id="{00000000-1234-1234-1234-123412341234}" type="slidenum">
              <a:rPr lang="en-US"/>
              <a:t>‹#›</a:t>
            </a:fld>
            <a:endParaRPr/>
          </a:p>
        </p:txBody>
      </p:sp>
      <p:sp>
        <p:nvSpPr>
          <p:cNvPr id="129" name="Google Shape;129;p18"/>
          <p:cNvSpPr txBox="1"/>
          <p:nvPr>
            <p:ph idx="1" type="body"/>
          </p:nvPr>
        </p:nvSpPr>
        <p:spPr>
          <a:xfrm>
            <a:off x="1409700" y="1749570"/>
            <a:ext cx="9372600" cy="3358860"/>
          </a:xfrm>
          <a:prstGeom prst="rect">
            <a:avLst/>
          </a:prstGeom>
          <a:noFill/>
          <a:ln>
            <a:noFill/>
          </a:ln>
        </p:spPr>
        <p:txBody>
          <a:bodyPr anchorCtr="0" anchor="ctr" bIns="45700" lIns="91425" spcFirstLastPara="1" rIns="91425" wrap="square" tIns="45700">
            <a:normAutofit/>
          </a:bodyPr>
          <a:lstStyle>
            <a:lvl1pPr indent="-228600" lvl="0" marL="457200" algn="ctr">
              <a:lnSpc>
                <a:spcPct val="90000"/>
              </a:lnSpc>
              <a:spcBef>
                <a:spcPts val="1000"/>
              </a:spcBef>
              <a:spcAft>
                <a:spcPts val="0"/>
              </a:spcAft>
              <a:buSzPts val="6000"/>
              <a:buNone/>
              <a:defRPr sz="6000">
                <a:solidFill>
                  <a:schemeClr val="lt1"/>
                </a:solidFill>
              </a:defRPr>
            </a:lvl1pPr>
            <a:lvl2pPr indent="-342900" lvl="1" marL="914400" algn="l">
              <a:lnSpc>
                <a:spcPct val="90000"/>
              </a:lnSpc>
              <a:spcBef>
                <a:spcPts val="500"/>
              </a:spcBef>
              <a:spcAft>
                <a:spcPts val="0"/>
              </a:spcAft>
              <a:buSzPts val="1800"/>
              <a:buChar char="•"/>
              <a:defRPr/>
            </a:lvl2pPr>
            <a:lvl3pPr indent="-342900" lvl="2" marL="1371600" algn="l">
              <a:lnSpc>
                <a:spcPct val="90000"/>
              </a:lnSpc>
              <a:spcBef>
                <a:spcPts val="500"/>
              </a:spcBef>
              <a:spcAft>
                <a:spcPts val="0"/>
              </a:spcAft>
              <a:buSzPts val="1800"/>
              <a:buChar char="•"/>
              <a:defRPr/>
            </a:lvl3pPr>
            <a:lvl4pPr indent="-342900" lvl="3" marL="1828800" algn="l">
              <a:lnSpc>
                <a:spcPct val="90000"/>
              </a:lnSpc>
              <a:spcBef>
                <a:spcPts val="500"/>
              </a:spcBef>
              <a:spcAft>
                <a:spcPts val="0"/>
              </a:spcAft>
              <a:buSzPts val="1800"/>
              <a:buChar char="•"/>
              <a:defRPr/>
            </a:lvl4pPr>
            <a:lvl5pPr indent="-342900" lvl="4" marL="2286000" algn="l">
              <a:lnSpc>
                <a:spcPct val="90000"/>
              </a:lnSpc>
              <a:spcBef>
                <a:spcPts val="500"/>
              </a:spcBef>
              <a:spcAft>
                <a:spcPts val="0"/>
              </a:spcAft>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p:cSld name="Title and Content">
    <p:bg>
      <p:bgPr>
        <a:solidFill>
          <a:schemeClr val="accent2"/>
        </a:solidFill>
      </p:bgPr>
    </p:bg>
    <p:spTree>
      <p:nvGrpSpPr>
        <p:cNvPr id="130" name="Shape 130"/>
        <p:cNvGrpSpPr/>
        <p:nvPr/>
      </p:nvGrpSpPr>
      <p:grpSpPr>
        <a:xfrm>
          <a:off x="0" y="0"/>
          <a:ext cx="0" cy="0"/>
          <a:chOff x="0" y="0"/>
          <a:chExt cx="0" cy="0"/>
        </a:xfrm>
      </p:grpSpPr>
      <p:sp>
        <p:nvSpPr>
          <p:cNvPr id="131" name="Google Shape;131;p19"/>
          <p:cNvSpPr/>
          <p:nvPr/>
        </p:nvSpPr>
        <p:spPr>
          <a:xfrm>
            <a:off x="0" y="0"/>
            <a:ext cx="12192000" cy="6884191"/>
          </a:xfrm>
          <a:prstGeom prst="rect">
            <a:avLst/>
          </a:prstGeom>
          <a:solidFill>
            <a:srgbClr val="289BA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132" name="Google Shape;132;p19"/>
          <p:cNvSpPr/>
          <p:nvPr/>
        </p:nvSpPr>
        <p:spPr>
          <a:xfrm>
            <a:off x="0" y="0"/>
            <a:ext cx="12192001" cy="6884191"/>
          </a:xfrm>
          <a:custGeom>
            <a:rect b="b" l="l" r="r" t="t"/>
            <a:pathLst>
              <a:path extrusionOk="0" h="6884191" w="12192001">
                <a:moveTo>
                  <a:pt x="0" y="0"/>
                </a:moveTo>
                <a:lnTo>
                  <a:pt x="7540222" y="0"/>
                </a:lnTo>
                <a:lnTo>
                  <a:pt x="10260629" y="2725573"/>
                </a:lnTo>
                <a:lnTo>
                  <a:pt x="11286710" y="2725573"/>
                </a:lnTo>
                <a:lnTo>
                  <a:pt x="12192000" y="3632581"/>
                </a:lnTo>
                <a:lnTo>
                  <a:pt x="12192001" y="6884191"/>
                </a:lnTo>
                <a:lnTo>
                  <a:pt x="0" y="6884191"/>
                </a:lnTo>
                <a:close/>
              </a:path>
            </a:pathLst>
          </a:custGeom>
          <a:solidFill>
            <a:schemeClr val="accent2">
              <a:alpha val="73725"/>
            </a:scheme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133" name="Google Shape;133;p19"/>
          <p:cNvSpPr/>
          <p:nvPr/>
        </p:nvSpPr>
        <p:spPr>
          <a:xfrm flipH="1" rot="5400000">
            <a:off x="2964809" y="-2364446"/>
            <a:ext cx="6862744" cy="11591639"/>
          </a:xfrm>
          <a:custGeom>
            <a:rect b="b" l="l" r="r" t="t"/>
            <a:pathLst>
              <a:path extrusionOk="0" h="11591639" w="6862744">
                <a:moveTo>
                  <a:pt x="6862744" y="11591639"/>
                </a:moveTo>
                <a:lnTo>
                  <a:pt x="6862744" y="5240223"/>
                </a:lnTo>
                <a:lnTo>
                  <a:pt x="4145656" y="5240223"/>
                </a:lnTo>
                <a:lnTo>
                  <a:pt x="4145656" y="5240222"/>
                </a:lnTo>
                <a:lnTo>
                  <a:pt x="6862744" y="5240222"/>
                </a:lnTo>
                <a:lnTo>
                  <a:pt x="4145656" y="2519152"/>
                </a:lnTo>
                <a:lnTo>
                  <a:pt x="4145656" y="1367198"/>
                </a:lnTo>
                <a:lnTo>
                  <a:pt x="2775863" y="0"/>
                </a:lnTo>
                <a:lnTo>
                  <a:pt x="0" y="0"/>
                </a:lnTo>
                <a:lnTo>
                  <a:pt x="0" y="11591639"/>
                </a:lnTo>
                <a:close/>
              </a:path>
            </a:pathLst>
          </a:custGeom>
          <a:solidFill>
            <a:srgbClr val="289BA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134" name="Google Shape;134;p19"/>
          <p:cNvSpPr/>
          <p:nvPr/>
        </p:nvSpPr>
        <p:spPr>
          <a:xfrm flipH="1" rot="5400000">
            <a:off x="2664629" y="-2664627"/>
            <a:ext cx="6862744" cy="12192000"/>
          </a:xfrm>
          <a:custGeom>
            <a:rect b="b" l="l" r="r" t="t"/>
            <a:pathLst>
              <a:path extrusionOk="0" h="12192000" w="6849744">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rgbClr val="1B677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135" name="Google Shape;135;p19"/>
          <p:cNvSpPr/>
          <p:nvPr/>
        </p:nvSpPr>
        <p:spPr>
          <a:xfrm flipH="1" rot="5400000">
            <a:off x="2664628" y="-2664627"/>
            <a:ext cx="6862744" cy="12192000"/>
          </a:xfrm>
          <a:custGeom>
            <a:rect b="b" l="l" r="r" t="t"/>
            <a:pathLst>
              <a:path extrusionOk="0" h="12192000" w="6849744">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rgbClr val="003252">
              <a:alpha val="89803"/>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136" name="Google Shape;136;p19"/>
          <p:cNvSpPr txBox="1"/>
          <p:nvPr>
            <p:ph type="title"/>
          </p:nvPr>
        </p:nvSpPr>
        <p:spPr>
          <a:xfrm>
            <a:off x="444500" y="542925"/>
            <a:ext cx="11214100" cy="535531"/>
          </a:xfrm>
          <a:prstGeom prst="rect">
            <a:avLst/>
          </a:prstGeom>
          <a:noFill/>
          <a:ln>
            <a:noFill/>
          </a:ln>
        </p:spPr>
        <p:txBody>
          <a:bodyPr anchorCtr="0" anchor="t" bIns="45700" lIns="91425" spcFirstLastPara="1" rIns="91425" wrap="square" tIns="45700">
            <a:spAutoFit/>
          </a:bodyPr>
          <a:lstStyle>
            <a:lvl1pPr lvl="0" algn="l">
              <a:lnSpc>
                <a:spcPct val="90000"/>
              </a:lnSpc>
              <a:spcBef>
                <a:spcPts val="0"/>
              </a:spcBef>
              <a:spcAft>
                <a:spcPts val="0"/>
              </a:spcAft>
              <a:buClr>
                <a:schemeClr val="lt1"/>
              </a:buClr>
              <a:buSzPts val="3200"/>
              <a:buFont typeface="Trebuchet MS"/>
              <a:buNone/>
              <a:defRPr b="1" sz="3200">
                <a:solidFill>
                  <a:schemeClr val="lt1"/>
                </a:solidFill>
                <a:latin typeface="Trebuchet MS"/>
                <a:ea typeface="Trebuchet MS"/>
                <a:cs typeface="Trebuchet MS"/>
                <a:sym typeface="Trebuchet MS"/>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grpSp>
        <p:nvGrpSpPr>
          <p:cNvPr id="137" name="Google Shape;137;p19"/>
          <p:cNvGrpSpPr/>
          <p:nvPr/>
        </p:nvGrpSpPr>
        <p:grpSpPr>
          <a:xfrm rot="-5400000">
            <a:off x="390304" y="-431739"/>
            <a:ext cx="757355" cy="863476"/>
            <a:chOff x="10431418" y="6819549"/>
            <a:chExt cx="3512798" cy="4005019"/>
          </a:xfrm>
        </p:grpSpPr>
        <p:sp>
          <p:nvSpPr>
            <p:cNvPr id="138" name="Google Shape;138;p19"/>
            <p:cNvSpPr/>
            <p:nvPr/>
          </p:nvSpPr>
          <p:spPr>
            <a:xfrm rot="2700000">
              <a:off x="10945855" y="7826207"/>
              <a:ext cx="2483923" cy="2483924"/>
            </a:xfrm>
            <a:custGeom>
              <a:rect b="b" l="l" r="r" t="t"/>
              <a:pathLst>
                <a:path extrusionOk="0" h="754341" w="754341">
                  <a:moveTo>
                    <a:pt x="754341" y="754341"/>
                  </a:moveTo>
                  <a:lnTo>
                    <a:pt x="0" y="754341"/>
                  </a:lnTo>
                  <a:lnTo>
                    <a:pt x="0" y="0"/>
                  </a:lnTo>
                  <a:close/>
                </a:path>
              </a:pathLst>
            </a:custGeom>
            <a:solidFill>
              <a:srgbClr val="00325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139" name="Google Shape;139;p19"/>
            <p:cNvSpPr/>
            <p:nvPr/>
          </p:nvSpPr>
          <p:spPr>
            <a:xfrm flipH="1" rot="8100000">
              <a:off x="10986797" y="7317026"/>
              <a:ext cx="2402031" cy="2402032"/>
            </a:xfrm>
            <a:custGeom>
              <a:rect b="b" l="l" r="r" t="t"/>
              <a:pathLst>
                <a:path extrusionOk="0" h="754341" w="754341">
                  <a:moveTo>
                    <a:pt x="754341" y="754341"/>
                  </a:moveTo>
                  <a:lnTo>
                    <a:pt x="0" y="754341"/>
                  </a:lnTo>
                  <a:lnTo>
                    <a:pt x="0" y="0"/>
                  </a:lnTo>
                  <a:close/>
                </a:path>
              </a:pathLst>
            </a:custGeom>
            <a:solidFill>
              <a:srgbClr val="1B677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grpSp>
      <p:grpSp>
        <p:nvGrpSpPr>
          <p:cNvPr id="140" name="Google Shape;140;p19"/>
          <p:cNvGrpSpPr/>
          <p:nvPr/>
        </p:nvGrpSpPr>
        <p:grpSpPr>
          <a:xfrm>
            <a:off x="-1" y="1357409"/>
            <a:ext cx="12192000" cy="4846320"/>
            <a:chOff x="-1" y="1357409"/>
            <a:chExt cx="12192000" cy="4917518"/>
          </a:xfrm>
        </p:grpSpPr>
        <p:sp>
          <p:nvSpPr>
            <p:cNvPr id="141" name="Google Shape;141;p19"/>
            <p:cNvSpPr/>
            <p:nvPr/>
          </p:nvSpPr>
          <p:spPr>
            <a:xfrm flipH="1" rot="10800000">
              <a:off x="-1" y="1357409"/>
              <a:ext cx="12192000" cy="4917518"/>
            </a:xfrm>
            <a:prstGeom prst="snip1Rect">
              <a:avLst>
                <a:gd fmla="val 0" name="adj"/>
              </a:avLst>
            </a:prstGeom>
            <a:solidFill>
              <a:srgbClr val="1B677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142" name="Google Shape;142;p19"/>
            <p:cNvSpPr/>
            <p:nvPr/>
          </p:nvSpPr>
          <p:spPr>
            <a:xfrm flipH="1" rot="10800000">
              <a:off x="-1" y="1357409"/>
              <a:ext cx="12192000" cy="4917518"/>
            </a:xfrm>
            <a:prstGeom prst="snip1Rect">
              <a:avLst>
                <a:gd fmla="val 19670" name="adj"/>
              </a:avLst>
            </a:prstGeom>
            <a:solidFill>
              <a:srgbClr val="00325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grpSp>
      <p:sp>
        <p:nvSpPr>
          <p:cNvPr id="143" name="Google Shape;143;p19"/>
          <p:cNvSpPr/>
          <p:nvPr/>
        </p:nvSpPr>
        <p:spPr>
          <a:xfrm flipH="1">
            <a:off x="10782300" y="5448297"/>
            <a:ext cx="1409700" cy="1409703"/>
          </a:xfrm>
          <a:custGeom>
            <a:rect b="b" l="l" r="r" t="t"/>
            <a:pathLst>
              <a:path extrusionOk="0" h="754341" w="754341">
                <a:moveTo>
                  <a:pt x="754341" y="754341"/>
                </a:moveTo>
                <a:lnTo>
                  <a:pt x="0" y="754341"/>
                </a:lnTo>
                <a:lnTo>
                  <a:pt x="0" y="0"/>
                </a:lnTo>
                <a:close/>
              </a:path>
            </a:pathLst>
          </a:cu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144" name="Google Shape;144;p19"/>
          <p:cNvSpPr txBox="1"/>
          <p:nvPr>
            <p:ph idx="12" type="sldNum"/>
          </p:nvPr>
        </p:nvSpPr>
        <p:spPr>
          <a:xfrm>
            <a:off x="11252200" y="6315075"/>
            <a:ext cx="4064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b="0" i="0" sz="1000" u="none" cap="none" strike="noStrike">
                <a:solidFill>
                  <a:schemeClr val="lt1"/>
                </a:solidFill>
                <a:latin typeface="Oswald"/>
                <a:ea typeface="Oswald"/>
                <a:cs typeface="Oswald"/>
                <a:sym typeface="Oswald"/>
              </a:defRPr>
            </a:lvl1pPr>
            <a:lvl2pPr indent="0" lvl="1" marL="0" algn="r">
              <a:spcBef>
                <a:spcPts val="0"/>
              </a:spcBef>
              <a:buNone/>
              <a:defRPr b="0" i="0" sz="1000" u="none" cap="none" strike="noStrike">
                <a:solidFill>
                  <a:schemeClr val="lt1"/>
                </a:solidFill>
                <a:latin typeface="Oswald"/>
                <a:ea typeface="Oswald"/>
                <a:cs typeface="Oswald"/>
                <a:sym typeface="Oswald"/>
              </a:defRPr>
            </a:lvl2pPr>
            <a:lvl3pPr indent="0" lvl="2" marL="0" algn="r">
              <a:spcBef>
                <a:spcPts val="0"/>
              </a:spcBef>
              <a:buNone/>
              <a:defRPr b="0" i="0" sz="1000" u="none" cap="none" strike="noStrike">
                <a:solidFill>
                  <a:schemeClr val="lt1"/>
                </a:solidFill>
                <a:latin typeface="Oswald"/>
                <a:ea typeface="Oswald"/>
                <a:cs typeface="Oswald"/>
                <a:sym typeface="Oswald"/>
              </a:defRPr>
            </a:lvl3pPr>
            <a:lvl4pPr indent="0" lvl="3" marL="0" algn="r">
              <a:spcBef>
                <a:spcPts val="0"/>
              </a:spcBef>
              <a:buNone/>
              <a:defRPr b="0" i="0" sz="1000" u="none" cap="none" strike="noStrike">
                <a:solidFill>
                  <a:schemeClr val="lt1"/>
                </a:solidFill>
                <a:latin typeface="Oswald"/>
                <a:ea typeface="Oswald"/>
                <a:cs typeface="Oswald"/>
                <a:sym typeface="Oswald"/>
              </a:defRPr>
            </a:lvl4pPr>
            <a:lvl5pPr indent="0" lvl="4" marL="0" algn="r">
              <a:spcBef>
                <a:spcPts val="0"/>
              </a:spcBef>
              <a:buNone/>
              <a:defRPr b="0" i="0" sz="1000" u="none" cap="none" strike="noStrike">
                <a:solidFill>
                  <a:schemeClr val="lt1"/>
                </a:solidFill>
                <a:latin typeface="Oswald"/>
                <a:ea typeface="Oswald"/>
                <a:cs typeface="Oswald"/>
                <a:sym typeface="Oswald"/>
              </a:defRPr>
            </a:lvl5pPr>
            <a:lvl6pPr indent="0" lvl="5" marL="0" algn="r">
              <a:spcBef>
                <a:spcPts val="0"/>
              </a:spcBef>
              <a:buNone/>
              <a:defRPr b="0" i="0" sz="1000" u="none" cap="none" strike="noStrike">
                <a:solidFill>
                  <a:schemeClr val="lt1"/>
                </a:solidFill>
                <a:latin typeface="Oswald"/>
                <a:ea typeface="Oswald"/>
                <a:cs typeface="Oswald"/>
                <a:sym typeface="Oswald"/>
              </a:defRPr>
            </a:lvl6pPr>
            <a:lvl7pPr indent="0" lvl="6" marL="0" algn="r">
              <a:spcBef>
                <a:spcPts val="0"/>
              </a:spcBef>
              <a:buNone/>
              <a:defRPr b="0" i="0" sz="1000" u="none" cap="none" strike="noStrike">
                <a:solidFill>
                  <a:schemeClr val="lt1"/>
                </a:solidFill>
                <a:latin typeface="Oswald"/>
                <a:ea typeface="Oswald"/>
                <a:cs typeface="Oswald"/>
                <a:sym typeface="Oswald"/>
              </a:defRPr>
            </a:lvl7pPr>
            <a:lvl8pPr indent="0" lvl="7" marL="0" algn="r">
              <a:spcBef>
                <a:spcPts val="0"/>
              </a:spcBef>
              <a:buNone/>
              <a:defRPr b="0" i="0" sz="1000" u="none" cap="none" strike="noStrike">
                <a:solidFill>
                  <a:schemeClr val="lt1"/>
                </a:solidFill>
                <a:latin typeface="Oswald"/>
                <a:ea typeface="Oswald"/>
                <a:cs typeface="Oswald"/>
                <a:sym typeface="Oswald"/>
              </a:defRPr>
            </a:lvl8pPr>
            <a:lvl9pPr indent="0" lvl="8" marL="0" algn="r">
              <a:spcBef>
                <a:spcPts val="0"/>
              </a:spcBef>
              <a:buNone/>
              <a:defRPr b="0" i="0" sz="1000" u="none" cap="none" strike="noStrike">
                <a:solidFill>
                  <a:schemeClr val="lt1"/>
                </a:solidFill>
                <a:latin typeface="Oswald"/>
                <a:ea typeface="Oswald"/>
                <a:cs typeface="Oswald"/>
                <a:sym typeface="Oswald"/>
              </a:defRPr>
            </a:lvl9pPr>
          </a:lstStyle>
          <a:p>
            <a:pPr indent="0" lvl="0" marL="0" rtl="0" algn="r">
              <a:spcBef>
                <a:spcPts val="0"/>
              </a:spcBef>
              <a:spcAft>
                <a:spcPts val="0"/>
              </a:spcAft>
              <a:buNone/>
            </a:pPr>
            <a:fld id="{00000000-1234-1234-1234-123412341234}" type="slidenum">
              <a:rPr lang="en-US"/>
              <a:t>‹#›</a:t>
            </a:fld>
            <a:endParaRPr/>
          </a:p>
        </p:txBody>
      </p:sp>
      <p:sp>
        <p:nvSpPr>
          <p:cNvPr id="145" name="Google Shape;145;p19"/>
          <p:cNvSpPr txBox="1"/>
          <p:nvPr>
            <p:ph idx="1" type="body"/>
          </p:nvPr>
        </p:nvSpPr>
        <p:spPr>
          <a:xfrm>
            <a:off x="443365" y="1825625"/>
            <a:ext cx="11215235" cy="4351338"/>
          </a:xfrm>
          <a:prstGeom prst="rect">
            <a:avLst/>
          </a:prstGeom>
          <a:noFill/>
          <a:ln>
            <a:noFill/>
          </a:ln>
        </p:spPr>
        <p:txBody>
          <a:bodyPr anchorCtr="0" anchor="t" bIns="45700" lIns="91425" spcFirstLastPara="1" rIns="91425" wrap="square" tIns="45700">
            <a:normAutofit/>
          </a:bodyPr>
          <a:lstStyle>
            <a:lvl1pPr indent="-406400" lvl="0" marL="457200" algn="l">
              <a:lnSpc>
                <a:spcPct val="90000"/>
              </a:lnSpc>
              <a:spcBef>
                <a:spcPts val="1000"/>
              </a:spcBef>
              <a:spcAft>
                <a:spcPts val="0"/>
              </a:spcAft>
              <a:buSzPts val="2800"/>
              <a:buChar char="•"/>
              <a:defRPr>
                <a:solidFill>
                  <a:schemeClr val="lt1"/>
                </a:solidFill>
              </a:defRPr>
            </a:lvl1pPr>
            <a:lvl2pPr indent="-381000" lvl="1" marL="914400" algn="l">
              <a:lnSpc>
                <a:spcPct val="90000"/>
              </a:lnSpc>
              <a:spcBef>
                <a:spcPts val="500"/>
              </a:spcBef>
              <a:spcAft>
                <a:spcPts val="0"/>
              </a:spcAft>
              <a:buSzPts val="2400"/>
              <a:buChar char="•"/>
              <a:defRPr>
                <a:solidFill>
                  <a:schemeClr val="lt1"/>
                </a:solidFill>
              </a:defRPr>
            </a:lvl2pPr>
            <a:lvl3pPr indent="-355600" lvl="2" marL="1371600" algn="l">
              <a:lnSpc>
                <a:spcPct val="90000"/>
              </a:lnSpc>
              <a:spcBef>
                <a:spcPts val="500"/>
              </a:spcBef>
              <a:spcAft>
                <a:spcPts val="0"/>
              </a:spcAft>
              <a:buSzPts val="2000"/>
              <a:buChar char="•"/>
              <a:defRPr>
                <a:solidFill>
                  <a:schemeClr val="lt1"/>
                </a:solidFill>
              </a:defRPr>
            </a:lvl3pPr>
            <a:lvl4pPr indent="-342900" lvl="3" marL="1828800" algn="l">
              <a:lnSpc>
                <a:spcPct val="90000"/>
              </a:lnSpc>
              <a:spcBef>
                <a:spcPts val="500"/>
              </a:spcBef>
              <a:spcAft>
                <a:spcPts val="0"/>
              </a:spcAft>
              <a:buSzPts val="1800"/>
              <a:buChar char="•"/>
              <a:defRPr>
                <a:solidFill>
                  <a:schemeClr val="lt1"/>
                </a:solidFill>
              </a:defRPr>
            </a:lvl4pPr>
            <a:lvl5pPr indent="-342900" lvl="4" marL="2286000" algn="l">
              <a:lnSpc>
                <a:spcPct val="90000"/>
              </a:lnSpc>
              <a:spcBef>
                <a:spcPts val="500"/>
              </a:spcBef>
              <a:spcAft>
                <a:spcPts val="0"/>
              </a:spcAft>
              <a:buSzPts val="1800"/>
              <a:buChar char="•"/>
              <a:defRPr>
                <a:solidFill>
                  <a:schemeClr val="lt1"/>
                </a:solidFill>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p:cSld name="Comparison">
    <p:bg>
      <p:bgPr>
        <a:solidFill>
          <a:schemeClr val="accent2"/>
        </a:solidFill>
      </p:bgPr>
    </p:bg>
    <p:spTree>
      <p:nvGrpSpPr>
        <p:cNvPr id="146" name="Shape 146"/>
        <p:cNvGrpSpPr/>
        <p:nvPr/>
      </p:nvGrpSpPr>
      <p:grpSpPr>
        <a:xfrm>
          <a:off x="0" y="0"/>
          <a:ext cx="0" cy="0"/>
          <a:chOff x="0" y="0"/>
          <a:chExt cx="0" cy="0"/>
        </a:xfrm>
      </p:grpSpPr>
      <p:sp>
        <p:nvSpPr>
          <p:cNvPr id="147" name="Google Shape;147;p20"/>
          <p:cNvSpPr/>
          <p:nvPr/>
        </p:nvSpPr>
        <p:spPr>
          <a:xfrm>
            <a:off x="0" y="0"/>
            <a:ext cx="12192000" cy="6884191"/>
          </a:xfrm>
          <a:prstGeom prst="rect">
            <a:avLst/>
          </a:prstGeom>
          <a:solidFill>
            <a:srgbClr val="289BA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148" name="Google Shape;148;p20"/>
          <p:cNvSpPr/>
          <p:nvPr/>
        </p:nvSpPr>
        <p:spPr>
          <a:xfrm>
            <a:off x="0" y="0"/>
            <a:ext cx="12192001" cy="6884191"/>
          </a:xfrm>
          <a:custGeom>
            <a:rect b="b" l="l" r="r" t="t"/>
            <a:pathLst>
              <a:path extrusionOk="0" h="6884191" w="12192001">
                <a:moveTo>
                  <a:pt x="0" y="0"/>
                </a:moveTo>
                <a:lnTo>
                  <a:pt x="7540222" y="0"/>
                </a:lnTo>
                <a:lnTo>
                  <a:pt x="10260629" y="2725573"/>
                </a:lnTo>
                <a:lnTo>
                  <a:pt x="11286710" y="2725573"/>
                </a:lnTo>
                <a:lnTo>
                  <a:pt x="12192000" y="3632581"/>
                </a:lnTo>
                <a:lnTo>
                  <a:pt x="12192001" y="6884191"/>
                </a:lnTo>
                <a:lnTo>
                  <a:pt x="0" y="6884191"/>
                </a:lnTo>
                <a:close/>
              </a:path>
            </a:pathLst>
          </a:custGeom>
          <a:solidFill>
            <a:schemeClr val="accent2">
              <a:alpha val="73725"/>
            </a:scheme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149" name="Google Shape;149;p20"/>
          <p:cNvSpPr/>
          <p:nvPr/>
        </p:nvSpPr>
        <p:spPr>
          <a:xfrm flipH="1" rot="5400000">
            <a:off x="2964809" y="-2364446"/>
            <a:ext cx="6862744" cy="11591639"/>
          </a:xfrm>
          <a:custGeom>
            <a:rect b="b" l="l" r="r" t="t"/>
            <a:pathLst>
              <a:path extrusionOk="0" h="11591639" w="6862744">
                <a:moveTo>
                  <a:pt x="6862744" y="11591639"/>
                </a:moveTo>
                <a:lnTo>
                  <a:pt x="6862744" y="5240223"/>
                </a:lnTo>
                <a:lnTo>
                  <a:pt x="4145656" y="5240223"/>
                </a:lnTo>
                <a:lnTo>
                  <a:pt x="4145656" y="5240222"/>
                </a:lnTo>
                <a:lnTo>
                  <a:pt x="6862744" y="5240222"/>
                </a:lnTo>
                <a:lnTo>
                  <a:pt x="4145656" y="2519152"/>
                </a:lnTo>
                <a:lnTo>
                  <a:pt x="4145656" y="1367198"/>
                </a:lnTo>
                <a:lnTo>
                  <a:pt x="2775863" y="0"/>
                </a:lnTo>
                <a:lnTo>
                  <a:pt x="0" y="0"/>
                </a:lnTo>
                <a:lnTo>
                  <a:pt x="0" y="11591639"/>
                </a:lnTo>
                <a:close/>
              </a:path>
            </a:pathLst>
          </a:custGeom>
          <a:solidFill>
            <a:srgbClr val="289BA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150" name="Google Shape;150;p20"/>
          <p:cNvSpPr/>
          <p:nvPr/>
        </p:nvSpPr>
        <p:spPr>
          <a:xfrm flipH="1" rot="5400000">
            <a:off x="2664629" y="-2664627"/>
            <a:ext cx="6862744" cy="12192000"/>
          </a:xfrm>
          <a:custGeom>
            <a:rect b="b" l="l" r="r" t="t"/>
            <a:pathLst>
              <a:path extrusionOk="0" h="12192000" w="6849744">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rgbClr val="1B677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151" name="Google Shape;151;p20"/>
          <p:cNvSpPr/>
          <p:nvPr/>
        </p:nvSpPr>
        <p:spPr>
          <a:xfrm flipH="1" rot="5400000">
            <a:off x="2664628" y="-2664627"/>
            <a:ext cx="6862744" cy="12192000"/>
          </a:xfrm>
          <a:custGeom>
            <a:rect b="b" l="l" r="r" t="t"/>
            <a:pathLst>
              <a:path extrusionOk="0" h="12192000" w="6849744">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rgbClr val="003252">
              <a:alpha val="89803"/>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152" name="Google Shape;152;p20"/>
          <p:cNvSpPr txBox="1"/>
          <p:nvPr>
            <p:ph type="title"/>
          </p:nvPr>
        </p:nvSpPr>
        <p:spPr>
          <a:xfrm>
            <a:off x="444500" y="542925"/>
            <a:ext cx="11214100" cy="535531"/>
          </a:xfrm>
          <a:prstGeom prst="rect">
            <a:avLst/>
          </a:prstGeom>
          <a:noFill/>
          <a:ln>
            <a:noFill/>
          </a:ln>
        </p:spPr>
        <p:txBody>
          <a:bodyPr anchorCtr="0" anchor="t" bIns="45700" lIns="91425" spcFirstLastPara="1" rIns="91425" wrap="square" tIns="45700">
            <a:spAutoFit/>
          </a:bodyPr>
          <a:lstStyle>
            <a:lvl1pPr lvl="0" algn="l">
              <a:lnSpc>
                <a:spcPct val="90000"/>
              </a:lnSpc>
              <a:spcBef>
                <a:spcPts val="0"/>
              </a:spcBef>
              <a:spcAft>
                <a:spcPts val="0"/>
              </a:spcAft>
              <a:buClr>
                <a:schemeClr val="lt1"/>
              </a:buClr>
              <a:buSzPts val="3200"/>
              <a:buFont typeface="Trebuchet MS"/>
              <a:buNone/>
              <a:defRPr b="1" sz="3200">
                <a:solidFill>
                  <a:schemeClr val="lt1"/>
                </a:solidFill>
                <a:latin typeface="Trebuchet MS"/>
                <a:ea typeface="Trebuchet MS"/>
                <a:cs typeface="Trebuchet MS"/>
                <a:sym typeface="Trebuchet MS"/>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grpSp>
        <p:nvGrpSpPr>
          <p:cNvPr id="153" name="Google Shape;153;p20"/>
          <p:cNvGrpSpPr/>
          <p:nvPr/>
        </p:nvGrpSpPr>
        <p:grpSpPr>
          <a:xfrm rot="-5400000">
            <a:off x="390304" y="-431739"/>
            <a:ext cx="757355" cy="863476"/>
            <a:chOff x="10431418" y="6819549"/>
            <a:chExt cx="3512798" cy="4005019"/>
          </a:xfrm>
        </p:grpSpPr>
        <p:sp>
          <p:nvSpPr>
            <p:cNvPr id="154" name="Google Shape;154;p20"/>
            <p:cNvSpPr/>
            <p:nvPr/>
          </p:nvSpPr>
          <p:spPr>
            <a:xfrm rot="2700000">
              <a:off x="10945855" y="7826207"/>
              <a:ext cx="2483923" cy="2483924"/>
            </a:xfrm>
            <a:custGeom>
              <a:rect b="b" l="l" r="r" t="t"/>
              <a:pathLst>
                <a:path extrusionOk="0" h="754341" w="754341">
                  <a:moveTo>
                    <a:pt x="754341" y="754341"/>
                  </a:moveTo>
                  <a:lnTo>
                    <a:pt x="0" y="754341"/>
                  </a:lnTo>
                  <a:lnTo>
                    <a:pt x="0" y="0"/>
                  </a:lnTo>
                  <a:close/>
                </a:path>
              </a:pathLst>
            </a:custGeom>
            <a:solidFill>
              <a:srgbClr val="00325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155" name="Google Shape;155;p20"/>
            <p:cNvSpPr/>
            <p:nvPr/>
          </p:nvSpPr>
          <p:spPr>
            <a:xfrm flipH="1" rot="8100000">
              <a:off x="10986797" y="7317026"/>
              <a:ext cx="2402031" cy="2402032"/>
            </a:xfrm>
            <a:custGeom>
              <a:rect b="b" l="l" r="r" t="t"/>
              <a:pathLst>
                <a:path extrusionOk="0" h="754341" w="754341">
                  <a:moveTo>
                    <a:pt x="754341" y="754341"/>
                  </a:moveTo>
                  <a:lnTo>
                    <a:pt x="0" y="754341"/>
                  </a:lnTo>
                  <a:lnTo>
                    <a:pt x="0" y="0"/>
                  </a:lnTo>
                  <a:close/>
                </a:path>
              </a:pathLst>
            </a:custGeom>
            <a:solidFill>
              <a:srgbClr val="1B677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grpSp>
      <p:grpSp>
        <p:nvGrpSpPr>
          <p:cNvPr id="156" name="Google Shape;156;p20"/>
          <p:cNvGrpSpPr/>
          <p:nvPr/>
        </p:nvGrpSpPr>
        <p:grpSpPr>
          <a:xfrm>
            <a:off x="-1" y="1357409"/>
            <a:ext cx="12192000" cy="4846320"/>
            <a:chOff x="-1" y="1357409"/>
            <a:chExt cx="12192000" cy="4917518"/>
          </a:xfrm>
        </p:grpSpPr>
        <p:sp>
          <p:nvSpPr>
            <p:cNvPr id="157" name="Google Shape;157;p20"/>
            <p:cNvSpPr/>
            <p:nvPr/>
          </p:nvSpPr>
          <p:spPr>
            <a:xfrm flipH="1" rot="10800000">
              <a:off x="-1" y="1357409"/>
              <a:ext cx="12192000" cy="4917518"/>
            </a:xfrm>
            <a:prstGeom prst="snip1Rect">
              <a:avLst>
                <a:gd fmla="val 0" name="adj"/>
              </a:avLst>
            </a:prstGeom>
            <a:solidFill>
              <a:srgbClr val="1B677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158" name="Google Shape;158;p20"/>
            <p:cNvSpPr/>
            <p:nvPr/>
          </p:nvSpPr>
          <p:spPr>
            <a:xfrm flipH="1" rot="10800000">
              <a:off x="-1" y="1357409"/>
              <a:ext cx="12192000" cy="4917518"/>
            </a:xfrm>
            <a:prstGeom prst="snip1Rect">
              <a:avLst>
                <a:gd fmla="val 19670" name="adj"/>
              </a:avLst>
            </a:prstGeom>
            <a:solidFill>
              <a:srgbClr val="00325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grpSp>
      <p:sp>
        <p:nvSpPr>
          <p:cNvPr id="159" name="Google Shape;159;p20"/>
          <p:cNvSpPr/>
          <p:nvPr/>
        </p:nvSpPr>
        <p:spPr>
          <a:xfrm flipH="1">
            <a:off x="10782300" y="5448297"/>
            <a:ext cx="1409700" cy="1409703"/>
          </a:xfrm>
          <a:custGeom>
            <a:rect b="b" l="l" r="r" t="t"/>
            <a:pathLst>
              <a:path extrusionOk="0" h="754341" w="754341">
                <a:moveTo>
                  <a:pt x="754341" y="754341"/>
                </a:moveTo>
                <a:lnTo>
                  <a:pt x="0" y="754341"/>
                </a:lnTo>
                <a:lnTo>
                  <a:pt x="0" y="0"/>
                </a:lnTo>
                <a:close/>
              </a:path>
            </a:pathLst>
          </a:cu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160" name="Google Shape;160;p20"/>
          <p:cNvSpPr txBox="1"/>
          <p:nvPr>
            <p:ph idx="12" type="sldNum"/>
          </p:nvPr>
        </p:nvSpPr>
        <p:spPr>
          <a:xfrm>
            <a:off x="11252200" y="6315075"/>
            <a:ext cx="4064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b="0" i="0" sz="1000" u="none" cap="none" strike="noStrike">
                <a:solidFill>
                  <a:schemeClr val="lt1"/>
                </a:solidFill>
                <a:latin typeface="Oswald"/>
                <a:ea typeface="Oswald"/>
                <a:cs typeface="Oswald"/>
                <a:sym typeface="Oswald"/>
              </a:defRPr>
            </a:lvl1pPr>
            <a:lvl2pPr indent="0" lvl="1" marL="0" algn="r">
              <a:spcBef>
                <a:spcPts val="0"/>
              </a:spcBef>
              <a:buNone/>
              <a:defRPr b="0" i="0" sz="1000" u="none" cap="none" strike="noStrike">
                <a:solidFill>
                  <a:schemeClr val="lt1"/>
                </a:solidFill>
                <a:latin typeface="Oswald"/>
                <a:ea typeface="Oswald"/>
                <a:cs typeface="Oswald"/>
                <a:sym typeface="Oswald"/>
              </a:defRPr>
            </a:lvl2pPr>
            <a:lvl3pPr indent="0" lvl="2" marL="0" algn="r">
              <a:spcBef>
                <a:spcPts val="0"/>
              </a:spcBef>
              <a:buNone/>
              <a:defRPr b="0" i="0" sz="1000" u="none" cap="none" strike="noStrike">
                <a:solidFill>
                  <a:schemeClr val="lt1"/>
                </a:solidFill>
                <a:latin typeface="Oswald"/>
                <a:ea typeface="Oswald"/>
                <a:cs typeface="Oswald"/>
                <a:sym typeface="Oswald"/>
              </a:defRPr>
            </a:lvl3pPr>
            <a:lvl4pPr indent="0" lvl="3" marL="0" algn="r">
              <a:spcBef>
                <a:spcPts val="0"/>
              </a:spcBef>
              <a:buNone/>
              <a:defRPr b="0" i="0" sz="1000" u="none" cap="none" strike="noStrike">
                <a:solidFill>
                  <a:schemeClr val="lt1"/>
                </a:solidFill>
                <a:latin typeface="Oswald"/>
                <a:ea typeface="Oswald"/>
                <a:cs typeface="Oswald"/>
                <a:sym typeface="Oswald"/>
              </a:defRPr>
            </a:lvl4pPr>
            <a:lvl5pPr indent="0" lvl="4" marL="0" algn="r">
              <a:spcBef>
                <a:spcPts val="0"/>
              </a:spcBef>
              <a:buNone/>
              <a:defRPr b="0" i="0" sz="1000" u="none" cap="none" strike="noStrike">
                <a:solidFill>
                  <a:schemeClr val="lt1"/>
                </a:solidFill>
                <a:latin typeface="Oswald"/>
                <a:ea typeface="Oswald"/>
                <a:cs typeface="Oswald"/>
                <a:sym typeface="Oswald"/>
              </a:defRPr>
            </a:lvl5pPr>
            <a:lvl6pPr indent="0" lvl="5" marL="0" algn="r">
              <a:spcBef>
                <a:spcPts val="0"/>
              </a:spcBef>
              <a:buNone/>
              <a:defRPr b="0" i="0" sz="1000" u="none" cap="none" strike="noStrike">
                <a:solidFill>
                  <a:schemeClr val="lt1"/>
                </a:solidFill>
                <a:latin typeface="Oswald"/>
                <a:ea typeface="Oswald"/>
                <a:cs typeface="Oswald"/>
                <a:sym typeface="Oswald"/>
              </a:defRPr>
            </a:lvl6pPr>
            <a:lvl7pPr indent="0" lvl="6" marL="0" algn="r">
              <a:spcBef>
                <a:spcPts val="0"/>
              </a:spcBef>
              <a:buNone/>
              <a:defRPr b="0" i="0" sz="1000" u="none" cap="none" strike="noStrike">
                <a:solidFill>
                  <a:schemeClr val="lt1"/>
                </a:solidFill>
                <a:latin typeface="Oswald"/>
                <a:ea typeface="Oswald"/>
                <a:cs typeface="Oswald"/>
                <a:sym typeface="Oswald"/>
              </a:defRPr>
            </a:lvl7pPr>
            <a:lvl8pPr indent="0" lvl="7" marL="0" algn="r">
              <a:spcBef>
                <a:spcPts val="0"/>
              </a:spcBef>
              <a:buNone/>
              <a:defRPr b="0" i="0" sz="1000" u="none" cap="none" strike="noStrike">
                <a:solidFill>
                  <a:schemeClr val="lt1"/>
                </a:solidFill>
                <a:latin typeface="Oswald"/>
                <a:ea typeface="Oswald"/>
                <a:cs typeface="Oswald"/>
                <a:sym typeface="Oswald"/>
              </a:defRPr>
            </a:lvl8pPr>
            <a:lvl9pPr indent="0" lvl="8" marL="0" algn="r">
              <a:spcBef>
                <a:spcPts val="0"/>
              </a:spcBef>
              <a:buNone/>
              <a:defRPr b="0" i="0" sz="1000" u="none" cap="none" strike="noStrike">
                <a:solidFill>
                  <a:schemeClr val="lt1"/>
                </a:solidFill>
                <a:latin typeface="Oswald"/>
                <a:ea typeface="Oswald"/>
                <a:cs typeface="Oswald"/>
                <a:sym typeface="Oswald"/>
              </a:defRPr>
            </a:lvl9pPr>
          </a:lstStyle>
          <a:p>
            <a:pPr indent="0" lvl="0" marL="0" rtl="0" algn="r">
              <a:spcBef>
                <a:spcPts val="0"/>
              </a:spcBef>
              <a:spcAft>
                <a:spcPts val="0"/>
              </a:spcAft>
              <a:buNone/>
            </a:pPr>
            <a:fld id="{00000000-1234-1234-1234-123412341234}" type="slidenum">
              <a:rPr lang="en-US"/>
              <a:t>‹#›</a:t>
            </a:fld>
            <a:endParaRPr/>
          </a:p>
        </p:txBody>
      </p:sp>
      <p:sp>
        <p:nvSpPr>
          <p:cNvPr id="161" name="Google Shape;161;p20"/>
          <p:cNvSpPr txBox="1"/>
          <p:nvPr>
            <p:ph idx="1" type="body"/>
          </p:nvPr>
        </p:nvSpPr>
        <p:spPr>
          <a:xfrm>
            <a:off x="444500" y="1681163"/>
            <a:ext cx="5157787" cy="823912"/>
          </a:xfrm>
          <a:prstGeom prst="rect">
            <a:avLst/>
          </a:prstGeom>
          <a:noFill/>
          <a:ln>
            <a:noFill/>
          </a:ln>
        </p:spPr>
        <p:txBody>
          <a:bodyPr anchorCtr="0" anchor="t" bIns="45700" lIns="91425" spcFirstLastPara="1" rIns="91425" wrap="square" tIns="45700">
            <a:normAutofit/>
          </a:bodyPr>
          <a:lstStyle>
            <a:lvl1pPr indent="-228600" lvl="0" marL="457200" algn="ctr">
              <a:lnSpc>
                <a:spcPct val="90000"/>
              </a:lnSpc>
              <a:spcBef>
                <a:spcPts val="1000"/>
              </a:spcBef>
              <a:spcAft>
                <a:spcPts val="0"/>
              </a:spcAft>
              <a:buSzPts val="2000"/>
              <a:buFont typeface="Arial"/>
              <a:buNone/>
              <a:defRPr b="1" sz="2000">
                <a:solidFill>
                  <a:schemeClr val="lt1"/>
                </a:solidFill>
              </a:defRPr>
            </a:lvl1pPr>
            <a:lvl2pPr indent="-228600" lvl="1" marL="914400" algn="l">
              <a:lnSpc>
                <a:spcPct val="90000"/>
              </a:lnSpc>
              <a:spcBef>
                <a:spcPts val="500"/>
              </a:spcBef>
              <a:spcAft>
                <a:spcPts val="0"/>
              </a:spcAft>
              <a:buSzPts val="2000"/>
              <a:buNone/>
              <a:defRPr b="1" sz="2000"/>
            </a:lvl2pPr>
            <a:lvl3pPr indent="-228600" lvl="2" marL="1371600" algn="l">
              <a:lnSpc>
                <a:spcPct val="90000"/>
              </a:lnSpc>
              <a:spcBef>
                <a:spcPts val="500"/>
              </a:spcBef>
              <a:spcAft>
                <a:spcPts val="0"/>
              </a:spcAft>
              <a:buSzPts val="1800"/>
              <a:buNone/>
              <a:defRPr b="1" sz="1800"/>
            </a:lvl3pPr>
            <a:lvl4pPr indent="-228600" lvl="3" marL="1828800" algn="l">
              <a:lnSpc>
                <a:spcPct val="90000"/>
              </a:lnSpc>
              <a:spcBef>
                <a:spcPts val="500"/>
              </a:spcBef>
              <a:spcAft>
                <a:spcPts val="0"/>
              </a:spcAft>
              <a:buSzPts val="1600"/>
              <a:buNone/>
              <a:defRPr b="1" sz="1600"/>
            </a:lvl4pPr>
            <a:lvl5pPr indent="-228600" lvl="4" marL="2286000" algn="l">
              <a:lnSpc>
                <a:spcPct val="90000"/>
              </a:lnSpc>
              <a:spcBef>
                <a:spcPts val="500"/>
              </a:spcBef>
              <a:spcAft>
                <a:spcPts val="0"/>
              </a:spcAft>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162" name="Google Shape;162;p20"/>
          <p:cNvSpPr txBox="1"/>
          <p:nvPr>
            <p:ph idx="2" type="body"/>
          </p:nvPr>
        </p:nvSpPr>
        <p:spPr>
          <a:xfrm>
            <a:off x="6500812" y="1681163"/>
            <a:ext cx="5157788" cy="823912"/>
          </a:xfrm>
          <a:prstGeom prst="rect">
            <a:avLst/>
          </a:prstGeom>
          <a:noFill/>
          <a:ln>
            <a:noFill/>
          </a:ln>
        </p:spPr>
        <p:txBody>
          <a:bodyPr anchorCtr="0" anchor="t" bIns="45700" lIns="91425" spcFirstLastPara="1" rIns="91425" wrap="square" tIns="45700">
            <a:normAutofit/>
          </a:bodyPr>
          <a:lstStyle>
            <a:lvl1pPr indent="-228600" lvl="0" marL="457200" algn="ctr">
              <a:lnSpc>
                <a:spcPct val="90000"/>
              </a:lnSpc>
              <a:spcBef>
                <a:spcPts val="1000"/>
              </a:spcBef>
              <a:spcAft>
                <a:spcPts val="0"/>
              </a:spcAft>
              <a:buSzPts val="2000"/>
              <a:buFont typeface="Arial"/>
              <a:buNone/>
              <a:defRPr b="1" sz="2000">
                <a:solidFill>
                  <a:schemeClr val="lt1"/>
                </a:solidFill>
              </a:defRPr>
            </a:lvl1pPr>
            <a:lvl2pPr indent="-228600" lvl="1" marL="914400" algn="l">
              <a:lnSpc>
                <a:spcPct val="90000"/>
              </a:lnSpc>
              <a:spcBef>
                <a:spcPts val="500"/>
              </a:spcBef>
              <a:spcAft>
                <a:spcPts val="0"/>
              </a:spcAft>
              <a:buSzPts val="2000"/>
              <a:buNone/>
              <a:defRPr b="1" sz="2000"/>
            </a:lvl2pPr>
            <a:lvl3pPr indent="-228600" lvl="2" marL="1371600" algn="l">
              <a:lnSpc>
                <a:spcPct val="90000"/>
              </a:lnSpc>
              <a:spcBef>
                <a:spcPts val="500"/>
              </a:spcBef>
              <a:spcAft>
                <a:spcPts val="0"/>
              </a:spcAft>
              <a:buSzPts val="1800"/>
              <a:buNone/>
              <a:defRPr b="1" sz="1800"/>
            </a:lvl3pPr>
            <a:lvl4pPr indent="-228600" lvl="3" marL="1828800" algn="l">
              <a:lnSpc>
                <a:spcPct val="90000"/>
              </a:lnSpc>
              <a:spcBef>
                <a:spcPts val="500"/>
              </a:spcBef>
              <a:spcAft>
                <a:spcPts val="0"/>
              </a:spcAft>
              <a:buSzPts val="1600"/>
              <a:buNone/>
              <a:defRPr b="1" sz="1600"/>
            </a:lvl4pPr>
            <a:lvl5pPr indent="-228600" lvl="4" marL="2286000" algn="l">
              <a:lnSpc>
                <a:spcPct val="90000"/>
              </a:lnSpc>
              <a:spcBef>
                <a:spcPts val="500"/>
              </a:spcBef>
              <a:spcAft>
                <a:spcPts val="0"/>
              </a:spcAft>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163" name="Google Shape;163;p20"/>
          <p:cNvSpPr txBox="1"/>
          <p:nvPr>
            <p:ph idx="3" type="body"/>
          </p:nvPr>
        </p:nvSpPr>
        <p:spPr>
          <a:xfrm>
            <a:off x="444500" y="2505075"/>
            <a:ext cx="5157787"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SzPts val="1800"/>
              <a:buChar char="•"/>
              <a:defRPr sz="1800">
                <a:solidFill>
                  <a:schemeClr val="lt1"/>
                </a:solidFill>
              </a:defRPr>
            </a:lvl1pPr>
            <a:lvl2pPr indent="-330200" lvl="1" marL="914400" algn="l">
              <a:lnSpc>
                <a:spcPct val="90000"/>
              </a:lnSpc>
              <a:spcBef>
                <a:spcPts val="500"/>
              </a:spcBef>
              <a:spcAft>
                <a:spcPts val="0"/>
              </a:spcAft>
              <a:buSzPts val="1600"/>
              <a:buChar char="•"/>
              <a:defRPr sz="1600">
                <a:solidFill>
                  <a:schemeClr val="lt1"/>
                </a:solidFill>
              </a:defRPr>
            </a:lvl2pPr>
            <a:lvl3pPr indent="-317500" lvl="2" marL="1371600" algn="l">
              <a:lnSpc>
                <a:spcPct val="90000"/>
              </a:lnSpc>
              <a:spcBef>
                <a:spcPts val="500"/>
              </a:spcBef>
              <a:spcAft>
                <a:spcPts val="0"/>
              </a:spcAft>
              <a:buSzPts val="1400"/>
              <a:buChar char="•"/>
              <a:defRPr sz="1400">
                <a:solidFill>
                  <a:schemeClr val="lt1"/>
                </a:solidFill>
              </a:defRPr>
            </a:lvl3pPr>
            <a:lvl4pPr indent="-304800" lvl="3" marL="1828800" algn="l">
              <a:lnSpc>
                <a:spcPct val="90000"/>
              </a:lnSpc>
              <a:spcBef>
                <a:spcPts val="500"/>
              </a:spcBef>
              <a:spcAft>
                <a:spcPts val="0"/>
              </a:spcAft>
              <a:buSzPts val="1200"/>
              <a:buChar char="•"/>
              <a:defRPr sz="1200">
                <a:solidFill>
                  <a:schemeClr val="lt1"/>
                </a:solidFill>
              </a:defRPr>
            </a:lvl4pPr>
            <a:lvl5pPr indent="-304800" lvl="4" marL="2286000" algn="l">
              <a:lnSpc>
                <a:spcPct val="90000"/>
              </a:lnSpc>
              <a:spcBef>
                <a:spcPts val="500"/>
              </a:spcBef>
              <a:spcAft>
                <a:spcPts val="0"/>
              </a:spcAft>
              <a:buSzPts val="1200"/>
              <a:buChar char="•"/>
              <a:defRPr sz="1200">
                <a:solidFill>
                  <a:schemeClr val="lt1"/>
                </a:solidFill>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64" name="Google Shape;164;p20"/>
          <p:cNvSpPr txBox="1"/>
          <p:nvPr>
            <p:ph idx="4" type="body"/>
          </p:nvPr>
        </p:nvSpPr>
        <p:spPr>
          <a:xfrm>
            <a:off x="6475412" y="2505075"/>
            <a:ext cx="5183188"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SzPts val="1800"/>
              <a:buChar char="•"/>
              <a:defRPr sz="1800">
                <a:solidFill>
                  <a:schemeClr val="lt1"/>
                </a:solidFill>
              </a:defRPr>
            </a:lvl1pPr>
            <a:lvl2pPr indent="-330200" lvl="1" marL="914400" algn="l">
              <a:lnSpc>
                <a:spcPct val="90000"/>
              </a:lnSpc>
              <a:spcBef>
                <a:spcPts val="500"/>
              </a:spcBef>
              <a:spcAft>
                <a:spcPts val="0"/>
              </a:spcAft>
              <a:buSzPts val="1600"/>
              <a:buChar char="•"/>
              <a:defRPr sz="1600">
                <a:solidFill>
                  <a:schemeClr val="lt1"/>
                </a:solidFill>
              </a:defRPr>
            </a:lvl2pPr>
            <a:lvl3pPr indent="-317500" lvl="2" marL="1371600" algn="l">
              <a:lnSpc>
                <a:spcPct val="90000"/>
              </a:lnSpc>
              <a:spcBef>
                <a:spcPts val="500"/>
              </a:spcBef>
              <a:spcAft>
                <a:spcPts val="0"/>
              </a:spcAft>
              <a:buSzPts val="1400"/>
              <a:buChar char="•"/>
              <a:defRPr sz="1400">
                <a:solidFill>
                  <a:schemeClr val="lt1"/>
                </a:solidFill>
              </a:defRPr>
            </a:lvl3pPr>
            <a:lvl4pPr indent="-304800" lvl="3" marL="1828800" algn="l">
              <a:lnSpc>
                <a:spcPct val="90000"/>
              </a:lnSpc>
              <a:spcBef>
                <a:spcPts val="500"/>
              </a:spcBef>
              <a:spcAft>
                <a:spcPts val="0"/>
              </a:spcAft>
              <a:buSzPts val="1200"/>
              <a:buChar char="•"/>
              <a:defRPr sz="1200">
                <a:solidFill>
                  <a:schemeClr val="lt1"/>
                </a:solidFill>
              </a:defRPr>
            </a:lvl4pPr>
            <a:lvl5pPr indent="-304800" lvl="4" marL="2286000" algn="l">
              <a:lnSpc>
                <a:spcPct val="90000"/>
              </a:lnSpc>
              <a:spcBef>
                <a:spcPts val="500"/>
              </a:spcBef>
              <a:spcAft>
                <a:spcPts val="0"/>
              </a:spcAft>
              <a:buSzPts val="1200"/>
              <a:buChar char="•"/>
              <a:defRPr sz="1200">
                <a:solidFill>
                  <a:schemeClr val="lt1"/>
                </a:solidFill>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0" Type="http://schemas.openxmlformats.org/officeDocument/2006/relationships/slideLayout" Target="../slideLayouts/slideLayout10.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9" Type="http://schemas.openxmlformats.org/officeDocument/2006/relationships/slideLayout" Target="../slideLayouts/slideLayout9.xml"/><Relationship Id="rId15" Type="http://schemas.openxmlformats.org/officeDocument/2006/relationships/slideLayout" Target="../slideLayouts/slideLayout15.xml"/><Relationship Id="rId14" Type="http://schemas.openxmlformats.org/officeDocument/2006/relationships/slideLayout" Target="../slideLayouts/slideLayout14.xml"/><Relationship Id="rId17" Type="http://schemas.openxmlformats.org/officeDocument/2006/relationships/slideLayout" Target="../slideLayouts/slideLayout17.xml"/><Relationship Id="rId16" Type="http://schemas.openxmlformats.org/officeDocument/2006/relationships/slideLayout" Target="../slideLayouts/slideLayout16.xml"/><Relationship Id="rId5" Type="http://schemas.openxmlformats.org/officeDocument/2006/relationships/slideLayout" Target="../slideLayouts/slideLayout5.xml"/><Relationship Id="rId19" Type="http://schemas.openxmlformats.org/officeDocument/2006/relationships/theme" Target="../theme/theme2.xml"/><Relationship Id="rId6" Type="http://schemas.openxmlformats.org/officeDocument/2006/relationships/slideLayout" Target="../slideLayouts/slideLayout6.xml"/><Relationship Id="rId18" Type="http://schemas.openxmlformats.org/officeDocument/2006/relationships/slideLayout" Target="../slideLayouts/slideLayout18.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 name="Shape 9"/>
        <p:cNvGrpSpPr/>
        <p:nvPr/>
      </p:nvGrpSpPr>
      <p:grpSpPr>
        <a:xfrm>
          <a:off x="0" y="0"/>
          <a:ext cx="0" cy="0"/>
          <a:chOff x="0" y="0"/>
          <a:chExt cx="0" cy="0"/>
        </a:xfrm>
      </p:grpSpPr>
      <p:sp>
        <p:nvSpPr>
          <p:cNvPr id="10" name="Google Shape;10;p11"/>
          <p:cNvSpPr txBox="1"/>
          <p:nvPr>
            <p:ph type="title"/>
          </p:nvPr>
        </p:nvSpPr>
        <p:spPr>
          <a:xfrm>
            <a:off x="838200" y="365125"/>
            <a:ext cx="10820400" cy="1325563"/>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dk1"/>
              </a:buClr>
              <a:buSzPts val="4400"/>
              <a:buFont typeface="Trebuchet MS"/>
              <a:buNone/>
              <a:defRPr b="0" i="0" sz="4400" u="none" cap="none" strike="noStrike">
                <a:solidFill>
                  <a:schemeClr val="dk1"/>
                </a:solidFill>
                <a:latin typeface="Trebuchet MS"/>
                <a:ea typeface="Trebuchet MS"/>
                <a:cs typeface="Trebuchet MS"/>
                <a:sym typeface="Trebuchet MS"/>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11" name="Google Shape;11;p11"/>
          <p:cNvSpPr txBox="1"/>
          <p:nvPr>
            <p:ph idx="1" type="body"/>
          </p:nvPr>
        </p:nvSpPr>
        <p:spPr>
          <a:xfrm>
            <a:off x="838200" y="1825625"/>
            <a:ext cx="10820400" cy="4351338"/>
          </a:xfrm>
          <a:prstGeom prst="rect">
            <a:avLst/>
          </a:prstGeom>
          <a:noFill/>
          <a:ln>
            <a:noFill/>
          </a:ln>
        </p:spPr>
        <p:txBody>
          <a:bodyPr anchorCtr="0" anchor="t" bIns="45700" lIns="91425" spcFirstLastPara="1" rIns="91425" wrap="square" tIns="45700">
            <a:normAutofit/>
          </a:bodyPr>
          <a:lstStyle>
            <a:lvl1pPr indent="-406400" lvl="0" marL="457200" marR="0" rtl="0" algn="l">
              <a:lnSpc>
                <a:spcPct val="90000"/>
              </a:lnSpc>
              <a:spcBef>
                <a:spcPts val="1000"/>
              </a:spcBef>
              <a:spcAft>
                <a:spcPts val="0"/>
              </a:spcAft>
              <a:buClr>
                <a:schemeClr val="accent2"/>
              </a:buClr>
              <a:buSzPts val="2800"/>
              <a:buFont typeface="Arial"/>
              <a:buChar char="•"/>
              <a:defRPr b="0" i="0" sz="2800" u="none" cap="none" strike="noStrike">
                <a:solidFill>
                  <a:schemeClr val="dk1"/>
                </a:solidFill>
                <a:latin typeface="Arial"/>
                <a:ea typeface="Arial"/>
                <a:cs typeface="Arial"/>
                <a:sym typeface="Arial"/>
              </a:defRPr>
            </a:lvl1pPr>
            <a:lvl2pPr indent="-381000" lvl="1" marL="914400" marR="0" rtl="0" algn="l">
              <a:lnSpc>
                <a:spcPct val="90000"/>
              </a:lnSpc>
              <a:spcBef>
                <a:spcPts val="500"/>
              </a:spcBef>
              <a:spcAft>
                <a:spcPts val="0"/>
              </a:spcAft>
              <a:buClr>
                <a:schemeClr val="accent2"/>
              </a:buClr>
              <a:buSzPts val="2400"/>
              <a:buFont typeface="Arial"/>
              <a:buChar char="•"/>
              <a:defRPr b="0" i="0" sz="2400" u="none" cap="none" strike="noStrike">
                <a:solidFill>
                  <a:schemeClr val="dk1"/>
                </a:solidFill>
                <a:latin typeface="Arial"/>
                <a:ea typeface="Arial"/>
                <a:cs typeface="Arial"/>
                <a:sym typeface="Arial"/>
              </a:defRPr>
            </a:lvl2pPr>
            <a:lvl3pPr indent="-355600" lvl="2" marL="1371600" marR="0" rtl="0" algn="l">
              <a:lnSpc>
                <a:spcPct val="90000"/>
              </a:lnSpc>
              <a:spcBef>
                <a:spcPts val="500"/>
              </a:spcBef>
              <a:spcAft>
                <a:spcPts val="0"/>
              </a:spcAft>
              <a:buClr>
                <a:schemeClr val="accent2"/>
              </a:buClr>
              <a:buSzPts val="2000"/>
              <a:buFont typeface="Arial"/>
              <a:buChar char="•"/>
              <a:defRPr b="0" i="0" sz="2000" u="none" cap="none" strike="noStrike">
                <a:solidFill>
                  <a:schemeClr val="dk1"/>
                </a:solidFill>
                <a:latin typeface="Arial"/>
                <a:ea typeface="Arial"/>
                <a:cs typeface="Arial"/>
                <a:sym typeface="Arial"/>
              </a:defRPr>
            </a:lvl3pPr>
            <a:lvl4pPr indent="-342900" lvl="3" marL="1828800" marR="0" rtl="0" algn="l">
              <a:lnSpc>
                <a:spcPct val="90000"/>
              </a:lnSpc>
              <a:spcBef>
                <a:spcPts val="500"/>
              </a:spcBef>
              <a:spcAft>
                <a:spcPts val="0"/>
              </a:spcAft>
              <a:buClr>
                <a:schemeClr val="accent2"/>
              </a:buClr>
              <a:buSzPts val="1800"/>
              <a:buFont typeface="Arial"/>
              <a:buChar char="•"/>
              <a:defRPr b="0" i="0" sz="1800" u="none" cap="none" strike="noStrike">
                <a:solidFill>
                  <a:schemeClr val="dk1"/>
                </a:solidFill>
                <a:latin typeface="Arial"/>
                <a:ea typeface="Arial"/>
                <a:cs typeface="Arial"/>
                <a:sym typeface="Arial"/>
              </a:defRPr>
            </a:lvl4pPr>
            <a:lvl5pPr indent="-342900" lvl="4" marL="2286000" marR="0" rtl="0" algn="l">
              <a:lnSpc>
                <a:spcPct val="90000"/>
              </a:lnSpc>
              <a:spcBef>
                <a:spcPts val="500"/>
              </a:spcBef>
              <a:spcAft>
                <a:spcPts val="0"/>
              </a:spcAft>
              <a:buClr>
                <a:schemeClr val="accent2"/>
              </a:buClr>
              <a:buSzPts val="1800"/>
              <a:buFont typeface="Arial"/>
              <a:buChar char="•"/>
              <a:defRPr b="0" i="0" sz="1800" u="none" cap="none" strike="noStrike">
                <a:solidFill>
                  <a:schemeClr val="dk1"/>
                </a:solidFill>
                <a:latin typeface="Arial"/>
                <a:ea typeface="Arial"/>
                <a:cs typeface="Arial"/>
                <a:sym typeface="Arial"/>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9pPr>
          </a:lstStyle>
          <a:p/>
        </p:txBody>
      </p:sp>
      <p:sp>
        <p:nvSpPr>
          <p:cNvPr id="12" name="Google Shape;12;p11"/>
          <p:cNvSpPr txBox="1"/>
          <p:nvPr>
            <p:ph idx="12" type="sldNum"/>
          </p:nvPr>
        </p:nvSpPr>
        <p:spPr>
          <a:xfrm>
            <a:off x="11112500" y="6356350"/>
            <a:ext cx="6604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Arial"/>
                <a:ea typeface="Arial"/>
                <a:cs typeface="Arial"/>
                <a:sym typeface="Arial"/>
              </a:defRPr>
            </a:lvl1pPr>
            <a:lvl2pPr indent="0" lvl="1" marL="0" marR="0" rtl="0" algn="r">
              <a:spcBef>
                <a:spcPts val="0"/>
              </a:spcBef>
              <a:buNone/>
              <a:defRPr b="0" i="0" sz="1200" u="none" cap="none" strike="noStrike">
                <a:solidFill>
                  <a:srgbClr val="888888"/>
                </a:solidFill>
                <a:latin typeface="Arial"/>
                <a:ea typeface="Arial"/>
                <a:cs typeface="Arial"/>
                <a:sym typeface="Arial"/>
              </a:defRPr>
            </a:lvl2pPr>
            <a:lvl3pPr indent="0" lvl="2" marL="0" marR="0" rtl="0" algn="r">
              <a:spcBef>
                <a:spcPts val="0"/>
              </a:spcBef>
              <a:buNone/>
              <a:defRPr b="0" i="0" sz="1200" u="none" cap="none" strike="noStrike">
                <a:solidFill>
                  <a:srgbClr val="888888"/>
                </a:solidFill>
                <a:latin typeface="Arial"/>
                <a:ea typeface="Arial"/>
                <a:cs typeface="Arial"/>
                <a:sym typeface="Arial"/>
              </a:defRPr>
            </a:lvl3pPr>
            <a:lvl4pPr indent="0" lvl="3" marL="0" marR="0" rtl="0" algn="r">
              <a:spcBef>
                <a:spcPts val="0"/>
              </a:spcBef>
              <a:buNone/>
              <a:defRPr b="0" i="0" sz="1200" u="none" cap="none" strike="noStrike">
                <a:solidFill>
                  <a:srgbClr val="888888"/>
                </a:solidFill>
                <a:latin typeface="Arial"/>
                <a:ea typeface="Arial"/>
                <a:cs typeface="Arial"/>
                <a:sym typeface="Arial"/>
              </a:defRPr>
            </a:lvl4pPr>
            <a:lvl5pPr indent="0" lvl="4" marL="0" marR="0" rtl="0" algn="r">
              <a:spcBef>
                <a:spcPts val="0"/>
              </a:spcBef>
              <a:buNone/>
              <a:defRPr b="0" i="0" sz="1200" u="none" cap="none" strike="noStrike">
                <a:solidFill>
                  <a:srgbClr val="888888"/>
                </a:solidFill>
                <a:latin typeface="Arial"/>
                <a:ea typeface="Arial"/>
                <a:cs typeface="Arial"/>
                <a:sym typeface="Arial"/>
              </a:defRPr>
            </a:lvl5pPr>
            <a:lvl6pPr indent="0" lvl="5" marL="0" marR="0" rtl="0" algn="r">
              <a:spcBef>
                <a:spcPts val="0"/>
              </a:spcBef>
              <a:buNone/>
              <a:defRPr b="0" i="0" sz="1200" u="none" cap="none" strike="noStrike">
                <a:solidFill>
                  <a:srgbClr val="888888"/>
                </a:solidFill>
                <a:latin typeface="Arial"/>
                <a:ea typeface="Arial"/>
                <a:cs typeface="Arial"/>
                <a:sym typeface="Arial"/>
              </a:defRPr>
            </a:lvl6pPr>
            <a:lvl7pPr indent="0" lvl="6" marL="0" marR="0" rtl="0" algn="r">
              <a:spcBef>
                <a:spcPts val="0"/>
              </a:spcBef>
              <a:buNone/>
              <a:defRPr b="0" i="0" sz="1200" u="none" cap="none" strike="noStrike">
                <a:solidFill>
                  <a:srgbClr val="888888"/>
                </a:solidFill>
                <a:latin typeface="Arial"/>
                <a:ea typeface="Arial"/>
                <a:cs typeface="Arial"/>
                <a:sym typeface="Arial"/>
              </a:defRPr>
            </a:lvl7pPr>
            <a:lvl8pPr indent="0" lvl="7" marL="0" marR="0" rtl="0" algn="r">
              <a:spcBef>
                <a:spcPts val="0"/>
              </a:spcBef>
              <a:buNone/>
              <a:defRPr b="0" i="0" sz="1200" u="none" cap="none" strike="noStrike">
                <a:solidFill>
                  <a:srgbClr val="888888"/>
                </a:solidFill>
                <a:latin typeface="Arial"/>
                <a:ea typeface="Arial"/>
                <a:cs typeface="Arial"/>
                <a:sym typeface="Arial"/>
              </a:defRPr>
            </a:lvl8pPr>
            <a:lvl9pPr indent="0" lvl="8" marL="0" marR="0" rtl="0" algn="r">
              <a:spcBef>
                <a:spcPts val="0"/>
              </a:spcBef>
              <a:buNone/>
              <a:defRPr b="0" i="0" sz="1200" u="none" cap="none" strike="noStrike">
                <a:solidFill>
                  <a:srgbClr val="888888"/>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
        <p:nvSpPr>
          <p:cNvPr id="13" name="Google Shape;13;p11"/>
          <p:cNvSpPr/>
          <p:nvPr/>
        </p:nvSpPr>
        <p:spPr>
          <a:xfrm>
            <a:off x="0" y="1"/>
            <a:ext cx="12192000" cy="6857999"/>
          </a:xfrm>
          <a:prstGeom prst="rect">
            <a:avLst/>
          </a:prstGeom>
          <a:solidFill>
            <a:srgbClr val="289BA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14" name="Google Shape;14;p11"/>
          <p:cNvSpPr/>
          <p:nvPr/>
        </p:nvSpPr>
        <p:spPr>
          <a:xfrm>
            <a:off x="0" y="1"/>
            <a:ext cx="12192001" cy="6857999"/>
          </a:xfrm>
          <a:custGeom>
            <a:rect b="b" l="l" r="r" t="t"/>
            <a:pathLst>
              <a:path extrusionOk="0" h="6884191" w="12192001">
                <a:moveTo>
                  <a:pt x="0" y="0"/>
                </a:moveTo>
                <a:lnTo>
                  <a:pt x="7540222" y="0"/>
                </a:lnTo>
                <a:lnTo>
                  <a:pt x="10260629" y="2725573"/>
                </a:lnTo>
                <a:lnTo>
                  <a:pt x="11286710" y="2725573"/>
                </a:lnTo>
                <a:lnTo>
                  <a:pt x="12192000" y="3632581"/>
                </a:lnTo>
                <a:lnTo>
                  <a:pt x="12192001" y="6884191"/>
                </a:lnTo>
                <a:lnTo>
                  <a:pt x="0" y="6884191"/>
                </a:lnTo>
                <a:close/>
              </a:path>
            </a:pathLst>
          </a:custGeom>
          <a:solidFill>
            <a:schemeClr val="accent2">
              <a:alpha val="73725"/>
            </a:scheme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15" name="Google Shape;15;p11"/>
          <p:cNvSpPr/>
          <p:nvPr/>
        </p:nvSpPr>
        <p:spPr>
          <a:xfrm flipH="1" rot="5400000">
            <a:off x="2964809" y="-2364446"/>
            <a:ext cx="6862744" cy="11591639"/>
          </a:xfrm>
          <a:custGeom>
            <a:rect b="b" l="l" r="r" t="t"/>
            <a:pathLst>
              <a:path extrusionOk="0" h="11591639" w="6862744">
                <a:moveTo>
                  <a:pt x="6862744" y="11591639"/>
                </a:moveTo>
                <a:lnTo>
                  <a:pt x="6862744" y="5240223"/>
                </a:lnTo>
                <a:lnTo>
                  <a:pt x="4145656" y="5240223"/>
                </a:lnTo>
                <a:lnTo>
                  <a:pt x="4145656" y="5240222"/>
                </a:lnTo>
                <a:lnTo>
                  <a:pt x="6862744" y="5240222"/>
                </a:lnTo>
                <a:lnTo>
                  <a:pt x="4145656" y="2519152"/>
                </a:lnTo>
                <a:lnTo>
                  <a:pt x="4145656" y="1367198"/>
                </a:lnTo>
                <a:lnTo>
                  <a:pt x="2775863" y="0"/>
                </a:lnTo>
                <a:lnTo>
                  <a:pt x="0" y="0"/>
                </a:lnTo>
                <a:lnTo>
                  <a:pt x="0" y="11591639"/>
                </a:lnTo>
                <a:close/>
              </a:path>
            </a:pathLst>
          </a:custGeom>
          <a:solidFill>
            <a:srgbClr val="289BA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16" name="Google Shape;16;p11"/>
          <p:cNvSpPr/>
          <p:nvPr/>
        </p:nvSpPr>
        <p:spPr>
          <a:xfrm flipH="1" rot="5400000">
            <a:off x="2664629" y="-2669372"/>
            <a:ext cx="6862744" cy="12192000"/>
          </a:xfrm>
          <a:custGeom>
            <a:rect b="b" l="l" r="r" t="t"/>
            <a:pathLst>
              <a:path extrusionOk="0" h="12192000" w="6849744">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rgbClr val="1B677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17" name="Google Shape;17;p11"/>
          <p:cNvSpPr/>
          <p:nvPr/>
        </p:nvSpPr>
        <p:spPr>
          <a:xfrm flipH="1" rot="5400000">
            <a:off x="2664629" y="-2669372"/>
            <a:ext cx="6862744" cy="12192000"/>
          </a:xfrm>
          <a:custGeom>
            <a:rect b="b" l="l" r="r" t="t"/>
            <a:pathLst>
              <a:path extrusionOk="0" h="12192000" w="6849744">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rgbClr val="003252">
              <a:alpha val="89803"/>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18" name="Google Shape;18;p11"/>
          <p:cNvSpPr txBox="1"/>
          <p:nvPr/>
        </p:nvSpPr>
        <p:spPr>
          <a:xfrm>
            <a:off x="444500" y="542925"/>
            <a:ext cx="11214100" cy="535531"/>
          </a:xfrm>
          <a:prstGeom prst="rect">
            <a:avLst/>
          </a:prstGeom>
          <a:noFill/>
          <a:ln>
            <a:noFill/>
          </a:ln>
        </p:spPr>
        <p:txBody>
          <a:bodyPr anchorCtr="0" anchor="t" bIns="45700" lIns="91425" spcFirstLastPara="1" rIns="91425" wrap="square" tIns="45700">
            <a:spAutoFit/>
          </a:bodyPr>
          <a:lstStyle/>
          <a:p>
            <a:pPr indent="0" lvl="0" marL="0" marR="0" rtl="0" algn="l">
              <a:lnSpc>
                <a:spcPct val="90000"/>
              </a:lnSpc>
              <a:spcBef>
                <a:spcPts val="0"/>
              </a:spcBef>
              <a:spcAft>
                <a:spcPts val="0"/>
              </a:spcAft>
              <a:buClr>
                <a:schemeClr val="lt1"/>
              </a:buClr>
              <a:buSzPts val="3200"/>
              <a:buFont typeface="Trebuchet MS"/>
              <a:buNone/>
            </a:pPr>
            <a:r>
              <a:rPr b="1" i="0" lang="en-US" sz="3200" u="none" cap="none" strike="noStrike">
                <a:solidFill>
                  <a:schemeClr val="lt1"/>
                </a:solidFill>
                <a:latin typeface="Trebuchet MS"/>
                <a:ea typeface="Trebuchet MS"/>
                <a:cs typeface="Trebuchet MS"/>
                <a:sym typeface="Trebuchet MS"/>
              </a:rPr>
              <a:t>Click to edit Master title style</a:t>
            </a:r>
            <a:endParaRPr/>
          </a:p>
        </p:txBody>
      </p:sp>
      <p:grpSp>
        <p:nvGrpSpPr>
          <p:cNvPr id="19" name="Google Shape;19;p11"/>
          <p:cNvGrpSpPr/>
          <p:nvPr/>
        </p:nvGrpSpPr>
        <p:grpSpPr>
          <a:xfrm rot="-5400000">
            <a:off x="390304" y="-431739"/>
            <a:ext cx="757355" cy="863476"/>
            <a:chOff x="10431418" y="6819549"/>
            <a:chExt cx="3512798" cy="4005019"/>
          </a:xfrm>
        </p:grpSpPr>
        <p:sp>
          <p:nvSpPr>
            <p:cNvPr id="20" name="Google Shape;20;p11"/>
            <p:cNvSpPr/>
            <p:nvPr/>
          </p:nvSpPr>
          <p:spPr>
            <a:xfrm rot="2700000">
              <a:off x="10945855" y="7826207"/>
              <a:ext cx="2483923" cy="2483924"/>
            </a:xfrm>
            <a:custGeom>
              <a:rect b="b" l="l" r="r" t="t"/>
              <a:pathLst>
                <a:path extrusionOk="0" h="754341" w="754341">
                  <a:moveTo>
                    <a:pt x="754341" y="754341"/>
                  </a:moveTo>
                  <a:lnTo>
                    <a:pt x="0" y="754341"/>
                  </a:lnTo>
                  <a:lnTo>
                    <a:pt x="0" y="0"/>
                  </a:lnTo>
                  <a:close/>
                </a:path>
              </a:pathLst>
            </a:custGeom>
            <a:solidFill>
              <a:srgbClr val="00325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21" name="Google Shape;21;p11"/>
            <p:cNvSpPr/>
            <p:nvPr/>
          </p:nvSpPr>
          <p:spPr>
            <a:xfrm flipH="1" rot="8100000">
              <a:off x="10986797" y="7317026"/>
              <a:ext cx="2402031" cy="2402032"/>
            </a:xfrm>
            <a:custGeom>
              <a:rect b="b" l="l" r="r" t="t"/>
              <a:pathLst>
                <a:path extrusionOk="0" h="754341" w="754341">
                  <a:moveTo>
                    <a:pt x="754341" y="754341"/>
                  </a:moveTo>
                  <a:lnTo>
                    <a:pt x="0" y="754341"/>
                  </a:lnTo>
                  <a:lnTo>
                    <a:pt x="0" y="0"/>
                  </a:lnTo>
                  <a:close/>
                </a:path>
              </a:pathLst>
            </a:custGeom>
            <a:solidFill>
              <a:srgbClr val="1B677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grpSp>
      <p:grpSp>
        <p:nvGrpSpPr>
          <p:cNvPr id="22" name="Google Shape;22;p11"/>
          <p:cNvGrpSpPr/>
          <p:nvPr/>
        </p:nvGrpSpPr>
        <p:grpSpPr>
          <a:xfrm>
            <a:off x="-1" y="1357409"/>
            <a:ext cx="12192000" cy="4846320"/>
            <a:chOff x="-1" y="1357409"/>
            <a:chExt cx="12192000" cy="4917518"/>
          </a:xfrm>
        </p:grpSpPr>
        <p:sp>
          <p:nvSpPr>
            <p:cNvPr id="23" name="Google Shape;23;p11"/>
            <p:cNvSpPr/>
            <p:nvPr/>
          </p:nvSpPr>
          <p:spPr>
            <a:xfrm flipH="1" rot="10800000">
              <a:off x="-1" y="1357409"/>
              <a:ext cx="12192000" cy="4917518"/>
            </a:xfrm>
            <a:prstGeom prst="snip1Rect">
              <a:avLst>
                <a:gd fmla="val 0" name="adj"/>
              </a:avLst>
            </a:prstGeom>
            <a:solidFill>
              <a:srgbClr val="1B677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24" name="Google Shape;24;p11"/>
            <p:cNvSpPr/>
            <p:nvPr/>
          </p:nvSpPr>
          <p:spPr>
            <a:xfrm flipH="1" rot="10800000">
              <a:off x="-1" y="1357409"/>
              <a:ext cx="12192000" cy="4917518"/>
            </a:xfrm>
            <a:prstGeom prst="snip1Rect">
              <a:avLst>
                <a:gd fmla="val 19670" name="adj"/>
              </a:avLst>
            </a:prstGeom>
            <a:solidFill>
              <a:srgbClr val="00325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grpSp>
      <p:sp>
        <p:nvSpPr>
          <p:cNvPr id="25" name="Google Shape;25;p11"/>
          <p:cNvSpPr/>
          <p:nvPr/>
        </p:nvSpPr>
        <p:spPr>
          <a:xfrm flipH="1">
            <a:off x="10782300" y="5448297"/>
            <a:ext cx="1409700" cy="1409703"/>
          </a:xfrm>
          <a:custGeom>
            <a:rect b="b" l="l" r="r" t="t"/>
            <a:pathLst>
              <a:path extrusionOk="0" h="754341" w="754341">
                <a:moveTo>
                  <a:pt x="754341" y="754341"/>
                </a:moveTo>
                <a:lnTo>
                  <a:pt x="0" y="754341"/>
                </a:lnTo>
                <a:lnTo>
                  <a:pt x="0" y="0"/>
                </a:lnTo>
                <a:close/>
              </a:path>
            </a:pathLst>
          </a:cu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26" name="Google Shape;26;p11"/>
          <p:cNvSpPr txBox="1"/>
          <p:nvPr/>
        </p:nvSpPr>
        <p:spPr>
          <a:xfrm>
            <a:off x="11252200" y="6315075"/>
            <a:ext cx="406400" cy="36512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fld id="{00000000-1234-1234-1234-123412341234}" type="slidenum">
              <a:rPr b="0" i="0" lang="en-US" sz="1000" u="none" cap="none" strike="noStrike">
                <a:solidFill>
                  <a:schemeClr val="lt1"/>
                </a:solidFill>
                <a:latin typeface="Oswald"/>
                <a:ea typeface="Oswald"/>
                <a:cs typeface="Oswald"/>
                <a:sym typeface="Oswald"/>
              </a:rPr>
              <a:t>‹#›</a:t>
            </a:fld>
            <a:endParaRPr b="0" i="0" sz="1000" u="none" cap="none" strike="noStrike">
              <a:solidFill>
                <a:schemeClr val="lt1"/>
              </a:solidFill>
              <a:latin typeface="Oswald"/>
              <a:ea typeface="Oswald"/>
              <a:cs typeface="Oswald"/>
              <a:sym typeface="Oswa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 id="2147483665" r:id="rId17"/>
    <p:sldLayoutId id="2147483666" r:id="rId18"/>
  </p:sldLayoutIdLst>
  <p:hf dt="0" ftr="0" hdr="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extLst>
    <p:ext uri="{27BBF7A9-308A-43DC-89C8-2F10F3537804}">
      <p15:sldGuideLst>
        <p15:guide id="1" orient="horz" pos="2160">
          <p15:clr>
            <a:srgbClr val="F26B43"/>
          </p15:clr>
        </p15:guide>
        <p15:guide id="2" pos="3840">
          <p15:clr>
            <a:srgbClr val="F26B43"/>
          </p15:clr>
        </p15:guide>
        <p15:guide id="3" pos="336">
          <p15:clr>
            <a:srgbClr val="F26B43"/>
          </p15:clr>
        </p15:guide>
        <p15:guide id="4" orient="horz" pos="336">
          <p15:clr>
            <a:srgbClr val="F26B43"/>
          </p15:clr>
        </p15:guide>
        <p15:guide id="5" pos="7344">
          <p15:clr>
            <a:srgbClr val="F26B43"/>
          </p15:clr>
        </p15:guide>
        <p15:guide id="6" orient="horz" pos="3984">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 Id="rId3" Type="http://schemas.openxmlformats.org/officeDocument/2006/relationships/hyperlink" Target="mailto:tpapermissionslip@csusb.edu" TargetMode="External"/><Relationship Id="rId4" Type="http://schemas.openxmlformats.org/officeDocument/2006/relationships/hyperlink" Target="mailto:tpapermissionslip@csusb.edu"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accent2"/>
        </a:solidFill>
      </p:bgPr>
    </p:bg>
    <p:spTree>
      <p:nvGrpSpPr>
        <p:cNvPr id="315" name="Shape 315"/>
        <p:cNvGrpSpPr/>
        <p:nvPr/>
      </p:nvGrpSpPr>
      <p:grpSpPr>
        <a:xfrm>
          <a:off x="0" y="0"/>
          <a:ext cx="0" cy="0"/>
          <a:chOff x="0" y="0"/>
          <a:chExt cx="0" cy="0"/>
        </a:xfrm>
      </p:grpSpPr>
      <p:sp>
        <p:nvSpPr>
          <p:cNvPr id="316" name="Google Shape;316;p1"/>
          <p:cNvSpPr txBox="1"/>
          <p:nvPr>
            <p:ph type="ctrTitle"/>
          </p:nvPr>
        </p:nvSpPr>
        <p:spPr>
          <a:xfrm>
            <a:off x="2761488" y="1631373"/>
            <a:ext cx="7077456" cy="2007939"/>
          </a:xfrm>
          <a:prstGeom prst="rect">
            <a:avLst/>
          </a:prstGeom>
          <a:noFill/>
          <a:ln>
            <a:noFill/>
          </a:ln>
        </p:spPr>
        <p:txBody>
          <a:bodyPr anchorCtr="0" anchor="b" bIns="45700" lIns="91425" spcFirstLastPara="1" rIns="91425" wrap="square" tIns="45700">
            <a:noAutofit/>
          </a:bodyPr>
          <a:lstStyle/>
          <a:p>
            <a:pPr indent="0" lvl="0" marL="0" rtl="0" algn="l">
              <a:lnSpc>
                <a:spcPct val="90000"/>
              </a:lnSpc>
              <a:spcBef>
                <a:spcPts val="0"/>
              </a:spcBef>
              <a:spcAft>
                <a:spcPts val="0"/>
              </a:spcAft>
              <a:buClr>
                <a:schemeClr val="accent2"/>
              </a:buClr>
              <a:buSzPts val="6600"/>
              <a:buFont typeface="Trebuchet MS"/>
              <a:buNone/>
            </a:pPr>
            <a:r>
              <a:rPr lang="en-US"/>
              <a:t>CSUSB TPA </a:t>
            </a:r>
            <a:br>
              <a:rPr lang="en-US"/>
            </a:br>
            <a:r>
              <a:rPr lang="en-US"/>
              <a:t> Things to Know</a:t>
            </a:r>
            <a:endParaRPr/>
          </a:p>
        </p:txBody>
      </p:sp>
      <p:sp>
        <p:nvSpPr>
          <p:cNvPr id="317" name="Google Shape;317;p1"/>
          <p:cNvSpPr txBox="1"/>
          <p:nvPr>
            <p:ph idx="1" type="subTitle"/>
          </p:nvPr>
        </p:nvSpPr>
        <p:spPr>
          <a:xfrm>
            <a:off x="2761488" y="3721608"/>
            <a:ext cx="7077456" cy="868680"/>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SzPts val="1800"/>
              <a:buNone/>
            </a:pPr>
            <a:r>
              <a:rPr lang="en-US"/>
              <a:t>Dr. Mick Verdi</a:t>
            </a:r>
            <a:endParaRPr/>
          </a:p>
          <a:p>
            <a:pPr indent="0" lvl="0" marL="0" rtl="0" algn="l">
              <a:lnSpc>
                <a:spcPct val="90000"/>
              </a:lnSpc>
              <a:spcBef>
                <a:spcPts val="1000"/>
              </a:spcBef>
              <a:spcAft>
                <a:spcPts val="0"/>
              </a:spcAft>
              <a:buSzPts val="1800"/>
              <a:buNone/>
            </a:pPr>
            <a:r>
              <a:rPr lang="en-US"/>
              <a:t>TPA Coordinator</a:t>
            </a:r>
            <a:endParaRPr/>
          </a:p>
        </p:txBody>
      </p:sp>
    </p:spTree>
  </p:cSld>
  <p:clrMapOvr>
    <a:masterClrMapping/>
  </p:clrMapOvr>
  <p:transition spd="slow">
    <p:wipe dir="l"/>
  </p:transition>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77" name="Shape 377"/>
        <p:cNvGrpSpPr/>
        <p:nvPr/>
      </p:nvGrpSpPr>
      <p:grpSpPr>
        <a:xfrm>
          <a:off x="0" y="0"/>
          <a:ext cx="0" cy="0"/>
          <a:chOff x="0" y="0"/>
          <a:chExt cx="0" cy="0"/>
        </a:xfrm>
      </p:grpSpPr>
      <p:sp>
        <p:nvSpPr>
          <p:cNvPr id="378" name="Google Shape;378;p10"/>
          <p:cNvSpPr txBox="1"/>
          <p:nvPr>
            <p:ph type="title"/>
          </p:nvPr>
        </p:nvSpPr>
        <p:spPr>
          <a:xfrm>
            <a:off x="444500" y="542925"/>
            <a:ext cx="11214100" cy="535531"/>
          </a:xfrm>
          <a:prstGeom prst="rect">
            <a:avLst/>
          </a:prstGeom>
          <a:noFill/>
          <a:ln>
            <a:noFill/>
          </a:ln>
        </p:spPr>
        <p:txBody>
          <a:bodyPr anchorCtr="0" anchor="t" bIns="45700" lIns="91425" spcFirstLastPara="1" rIns="91425" wrap="square" tIns="45700">
            <a:spAutoFit/>
          </a:bodyPr>
          <a:lstStyle/>
          <a:p>
            <a:pPr indent="0" lvl="0" marL="0" rtl="0" algn="l">
              <a:lnSpc>
                <a:spcPct val="90000"/>
              </a:lnSpc>
              <a:spcBef>
                <a:spcPts val="0"/>
              </a:spcBef>
              <a:spcAft>
                <a:spcPts val="0"/>
              </a:spcAft>
              <a:buClr>
                <a:schemeClr val="lt1"/>
              </a:buClr>
              <a:buSzPts val="3200"/>
              <a:buFont typeface="Trebuchet MS"/>
              <a:buNone/>
            </a:pPr>
            <a:r>
              <a:rPr lang="en-US"/>
              <a:t>Passing Scores</a:t>
            </a:r>
            <a:endParaRPr/>
          </a:p>
        </p:txBody>
      </p:sp>
      <p:sp>
        <p:nvSpPr>
          <p:cNvPr id="379" name="Google Shape;379;p10"/>
          <p:cNvSpPr txBox="1"/>
          <p:nvPr>
            <p:ph idx="12" type="sldNum"/>
          </p:nvPr>
        </p:nvSpPr>
        <p:spPr>
          <a:xfrm>
            <a:off x="11252200" y="6315075"/>
            <a:ext cx="406400"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
        <p:nvSpPr>
          <p:cNvPr id="380" name="Google Shape;380;p10"/>
          <p:cNvSpPr txBox="1"/>
          <p:nvPr>
            <p:ph idx="1" type="body"/>
          </p:nvPr>
        </p:nvSpPr>
        <p:spPr>
          <a:xfrm>
            <a:off x="444500" y="1625385"/>
            <a:ext cx="9863282" cy="4093243"/>
          </a:xfrm>
          <a:prstGeom prst="rect">
            <a:avLst/>
          </a:prstGeom>
          <a:noFill/>
          <a:ln>
            <a:noFill/>
          </a:ln>
        </p:spPr>
        <p:txBody>
          <a:bodyPr anchorCtr="0" anchor="t" bIns="45700" lIns="91425" spcFirstLastPara="1" rIns="91425" wrap="square" tIns="45700">
            <a:noAutofit/>
          </a:bodyPr>
          <a:lstStyle/>
          <a:p>
            <a:pPr indent="-228600" lvl="0" marL="228600" rtl="0" algn="l">
              <a:lnSpc>
                <a:spcPct val="100000"/>
              </a:lnSpc>
              <a:spcBef>
                <a:spcPts val="0"/>
              </a:spcBef>
              <a:spcAft>
                <a:spcPts val="0"/>
              </a:spcAft>
              <a:buSzPts val="2000"/>
              <a:buChar char="•"/>
            </a:pPr>
            <a:r>
              <a:rPr lang="en-US" sz="2000"/>
              <a:t>No changes in the score required to pass a TPA Cycle</a:t>
            </a:r>
            <a:endParaRPr/>
          </a:p>
          <a:p>
            <a:pPr indent="-101600" lvl="0" marL="228600" rtl="0" algn="l">
              <a:lnSpc>
                <a:spcPct val="100000"/>
              </a:lnSpc>
              <a:spcBef>
                <a:spcPts val="1000"/>
              </a:spcBef>
              <a:spcAft>
                <a:spcPts val="0"/>
              </a:spcAft>
              <a:buSzPts val="2000"/>
              <a:buNone/>
            </a:pPr>
            <a:r>
              <a:t/>
            </a:r>
            <a:endParaRPr sz="2000"/>
          </a:p>
          <a:p>
            <a:pPr indent="-228600" lvl="0" marL="228600" rtl="0" algn="l">
              <a:lnSpc>
                <a:spcPct val="100000"/>
              </a:lnSpc>
              <a:spcBef>
                <a:spcPts val="1000"/>
              </a:spcBef>
              <a:spcAft>
                <a:spcPts val="0"/>
              </a:spcAft>
              <a:buSzPts val="2000"/>
              <a:buChar char="•"/>
            </a:pPr>
            <a:r>
              <a:rPr lang="en-US" sz="2000"/>
              <a:t>Cycle 1 Passing Score 19 with only one rubric scoring a 1.  Any submission receiving two or more scores of 1 will fail even if the total is above passing.</a:t>
            </a:r>
            <a:endParaRPr/>
          </a:p>
          <a:p>
            <a:pPr indent="-101600" lvl="0" marL="228600" rtl="0" algn="l">
              <a:lnSpc>
                <a:spcPct val="100000"/>
              </a:lnSpc>
              <a:spcBef>
                <a:spcPts val="1000"/>
              </a:spcBef>
              <a:spcAft>
                <a:spcPts val="0"/>
              </a:spcAft>
              <a:buSzPts val="2000"/>
              <a:buNone/>
            </a:pPr>
            <a:r>
              <a:t/>
            </a:r>
            <a:endParaRPr sz="2000"/>
          </a:p>
          <a:p>
            <a:pPr indent="-228600" lvl="0" marL="228600" rtl="0" algn="l">
              <a:lnSpc>
                <a:spcPct val="100000"/>
              </a:lnSpc>
              <a:spcBef>
                <a:spcPts val="1000"/>
              </a:spcBef>
              <a:spcAft>
                <a:spcPts val="0"/>
              </a:spcAft>
              <a:buSzPts val="2000"/>
              <a:buChar char="•"/>
            </a:pPr>
            <a:r>
              <a:rPr lang="en-US" sz="2000"/>
              <a:t>Cycle 2 Passing Score 21 with only one rubric scoring a 1.  Any submission receiving two or more scores of 1 will fail even if the total is above passing.</a:t>
            </a:r>
            <a:endParaRPr/>
          </a:p>
          <a:p>
            <a:pPr indent="-101600" lvl="0" marL="228600" rtl="0" algn="l">
              <a:lnSpc>
                <a:spcPct val="100000"/>
              </a:lnSpc>
              <a:spcBef>
                <a:spcPts val="1000"/>
              </a:spcBef>
              <a:spcAft>
                <a:spcPts val="0"/>
              </a:spcAft>
              <a:buSzPts val="2000"/>
              <a:buNone/>
            </a:pPr>
            <a:r>
              <a:t/>
            </a:r>
            <a:endParaRPr sz="2000"/>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21" name="Shape 321"/>
        <p:cNvGrpSpPr/>
        <p:nvPr/>
      </p:nvGrpSpPr>
      <p:grpSpPr>
        <a:xfrm>
          <a:off x="0" y="0"/>
          <a:ext cx="0" cy="0"/>
          <a:chOff x="0" y="0"/>
          <a:chExt cx="0" cy="0"/>
        </a:xfrm>
      </p:grpSpPr>
      <p:sp>
        <p:nvSpPr>
          <p:cNvPr id="322" name="Google Shape;322;p2"/>
          <p:cNvSpPr txBox="1"/>
          <p:nvPr>
            <p:ph type="title"/>
          </p:nvPr>
        </p:nvSpPr>
        <p:spPr>
          <a:xfrm>
            <a:off x="444500" y="542925"/>
            <a:ext cx="11214100" cy="535531"/>
          </a:xfrm>
          <a:prstGeom prst="rect">
            <a:avLst/>
          </a:prstGeom>
          <a:noFill/>
          <a:ln>
            <a:noFill/>
          </a:ln>
        </p:spPr>
        <p:txBody>
          <a:bodyPr anchorCtr="0" anchor="t" bIns="45700" lIns="91425" spcFirstLastPara="1" rIns="91425" wrap="square" tIns="45700">
            <a:spAutoFit/>
          </a:bodyPr>
          <a:lstStyle/>
          <a:p>
            <a:pPr indent="0" lvl="0" marL="0" rtl="0" algn="l">
              <a:lnSpc>
                <a:spcPct val="90000"/>
              </a:lnSpc>
              <a:spcBef>
                <a:spcPts val="0"/>
              </a:spcBef>
              <a:spcAft>
                <a:spcPts val="0"/>
              </a:spcAft>
              <a:buClr>
                <a:schemeClr val="lt1"/>
              </a:buClr>
              <a:buSzPts val="3200"/>
              <a:buFont typeface="Trebuchet MS"/>
              <a:buNone/>
            </a:pPr>
            <a:r>
              <a:rPr lang="en-US"/>
              <a:t>Meeting Norms</a:t>
            </a:r>
            <a:endParaRPr/>
          </a:p>
        </p:txBody>
      </p:sp>
      <p:sp>
        <p:nvSpPr>
          <p:cNvPr id="323" name="Google Shape;323;p2"/>
          <p:cNvSpPr txBox="1"/>
          <p:nvPr>
            <p:ph idx="1" type="body"/>
          </p:nvPr>
        </p:nvSpPr>
        <p:spPr>
          <a:xfrm>
            <a:off x="444500" y="1625385"/>
            <a:ext cx="6718300" cy="4093243"/>
          </a:xfrm>
          <a:prstGeom prst="rect">
            <a:avLst/>
          </a:prstGeom>
          <a:noFill/>
          <a:ln>
            <a:noFill/>
          </a:ln>
        </p:spPr>
        <p:txBody>
          <a:bodyPr anchorCtr="0" anchor="t" bIns="45700" lIns="91425" spcFirstLastPara="1" rIns="91425" wrap="square" tIns="45700">
            <a:noAutofit/>
          </a:bodyPr>
          <a:lstStyle/>
          <a:p>
            <a:pPr indent="-228600" lvl="0" marL="228600" rtl="0" algn="l">
              <a:lnSpc>
                <a:spcPct val="120000"/>
              </a:lnSpc>
              <a:spcBef>
                <a:spcPts val="0"/>
              </a:spcBef>
              <a:spcAft>
                <a:spcPts val="0"/>
              </a:spcAft>
              <a:buSzPts val="2400"/>
              <a:buChar char="•"/>
            </a:pPr>
            <a:r>
              <a:rPr lang="en-US" sz="2000"/>
              <a:t>Please use the chat feature to post </a:t>
            </a:r>
            <a:br>
              <a:rPr lang="en-US" sz="2000"/>
            </a:br>
            <a:r>
              <a:rPr lang="en-US" sz="2000"/>
              <a:t>questions.</a:t>
            </a:r>
            <a:endParaRPr/>
          </a:p>
          <a:p>
            <a:pPr indent="-228600" lvl="0" marL="228600" rtl="0" algn="l">
              <a:lnSpc>
                <a:spcPct val="120000"/>
              </a:lnSpc>
              <a:spcBef>
                <a:spcPts val="400"/>
              </a:spcBef>
              <a:spcAft>
                <a:spcPts val="0"/>
              </a:spcAft>
              <a:buSzPts val="2400"/>
              <a:buChar char="•"/>
            </a:pPr>
            <a:r>
              <a:rPr lang="en-US" sz="2000"/>
              <a:t>Avoid multi-tasking to ensure that you hear all information presented.</a:t>
            </a:r>
            <a:endParaRPr/>
          </a:p>
          <a:p>
            <a:pPr indent="-228600" lvl="0" marL="228600" rtl="0" algn="l">
              <a:lnSpc>
                <a:spcPct val="120000"/>
              </a:lnSpc>
              <a:spcBef>
                <a:spcPts val="400"/>
              </a:spcBef>
              <a:spcAft>
                <a:spcPts val="0"/>
              </a:spcAft>
              <a:buSzPts val="2400"/>
              <a:buChar char="•"/>
            </a:pPr>
            <a:r>
              <a:rPr lang="en-US" sz="2000"/>
              <a:t>Be mindful to not monopolize the chat room or questions to allow all to participate.</a:t>
            </a:r>
            <a:endParaRPr/>
          </a:p>
          <a:p>
            <a:pPr indent="-228600" lvl="0" marL="228600" rtl="0" algn="l">
              <a:lnSpc>
                <a:spcPct val="120000"/>
              </a:lnSpc>
              <a:spcBef>
                <a:spcPts val="400"/>
              </a:spcBef>
              <a:spcAft>
                <a:spcPts val="0"/>
              </a:spcAft>
              <a:buSzPts val="2400"/>
              <a:buChar char="•"/>
            </a:pPr>
            <a:r>
              <a:rPr lang="en-US" sz="2000"/>
              <a:t>Adjust your view to “Speaker View” rather than “Gallery View”</a:t>
            </a:r>
            <a:endParaRPr/>
          </a:p>
          <a:p>
            <a:pPr indent="-228600" lvl="0" marL="228600" rtl="0" algn="l">
              <a:lnSpc>
                <a:spcPct val="120000"/>
              </a:lnSpc>
              <a:spcBef>
                <a:spcPts val="400"/>
              </a:spcBef>
              <a:spcAft>
                <a:spcPts val="0"/>
              </a:spcAft>
              <a:buSzPts val="2400"/>
              <a:buChar char="•"/>
            </a:pPr>
            <a:r>
              <a:rPr lang="en-US" sz="2000"/>
              <a:t>Turn on your camera </a:t>
            </a:r>
            <a:endParaRPr/>
          </a:p>
          <a:p>
            <a:pPr indent="-127000" lvl="0" marL="228600" rtl="0" algn="l">
              <a:lnSpc>
                <a:spcPct val="100000"/>
              </a:lnSpc>
              <a:spcBef>
                <a:spcPts val="1000"/>
              </a:spcBef>
              <a:spcAft>
                <a:spcPts val="0"/>
              </a:spcAft>
              <a:buSzPts val="1600"/>
              <a:buNone/>
            </a:pPr>
            <a:r>
              <a:t/>
            </a:r>
            <a:endParaRPr/>
          </a:p>
        </p:txBody>
      </p:sp>
      <p:sp>
        <p:nvSpPr>
          <p:cNvPr id="324" name="Google Shape;324;p2"/>
          <p:cNvSpPr txBox="1"/>
          <p:nvPr>
            <p:ph idx="12" type="sldNum"/>
          </p:nvPr>
        </p:nvSpPr>
        <p:spPr>
          <a:xfrm>
            <a:off x="11252200" y="6315075"/>
            <a:ext cx="406400"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mc:AlternateContent>
    <mc:Choice Requires="p14">
      <p:transition spd="slow" p14:dur="700">
        <p:fade/>
      </p:transition>
    </mc:Choice>
    <mc:Fallback>
      <p:transition spd="slow">
        <p:fade/>
      </p:transition>
    </mc:Fallback>
  </mc:AlternateContent>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28" name="Shape 328"/>
        <p:cNvGrpSpPr/>
        <p:nvPr/>
      </p:nvGrpSpPr>
      <p:grpSpPr>
        <a:xfrm>
          <a:off x="0" y="0"/>
          <a:ext cx="0" cy="0"/>
          <a:chOff x="0" y="0"/>
          <a:chExt cx="0" cy="0"/>
        </a:xfrm>
      </p:grpSpPr>
      <p:sp>
        <p:nvSpPr>
          <p:cNvPr id="329" name="Google Shape;329;p3"/>
          <p:cNvSpPr txBox="1"/>
          <p:nvPr>
            <p:ph type="title"/>
          </p:nvPr>
        </p:nvSpPr>
        <p:spPr>
          <a:xfrm>
            <a:off x="444500" y="542925"/>
            <a:ext cx="11214100" cy="535531"/>
          </a:xfrm>
          <a:prstGeom prst="rect">
            <a:avLst/>
          </a:prstGeom>
          <a:noFill/>
          <a:ln>
            <a:noFill/>
          </a:ln>
        </p:spPr>
        <p:txBody>
          <a:bodyPr anchorCtr="0" anchor="t" bIns="45700" lIns="91425" spcFirstLastPara="1" rIns="91425" wrap="square" tIns="45700">
            <a:spAutoFit/>
          </a:bodyPr>
          <a:lstStyle/>
          <a:p>
            <a:pPr indent="0" lvl="0" marL="0" rtl="0" algn="l">
              <a:lnSpc>
                <a:spcPct val="90000"/>
              </a:lnSpc>
              <a:spcBef>
                <a:spcPts val="0"/>
              </a:spcBef>
              <a:spcAft>
                <a:spcPts val="0"/>
              </a:spcAft>
              <a:buClr>
                <a:schemeClr val="lt1"/>
              </a:buClr>
              <a:buSzPts val="3200"/>
              <a:buFont typeface="Trebuchet MS"/>
              <a:buNone/>
            </a:pPr>
            <a:r>
              <a:rPr lang="en-US"/>
              <a:t>CTC Waiver for AY 21-22</a:t>
            </a:r>
            <a:endParaRPr/>
          </a:p>
        </p:txBody>
      </p:sp>
      <p:sp>
        <p:nvSpPr>
          <p:cNvPr id="330" name="Google Shape;330;p3"/>
          <p:cNvSpPr txBox="1"/>
          <p:nvPr>
            <p:ph idx="12" type="sldNum"/>
          </p:nvPr>
        </p:nvSpPr>
        <p:spPr>
          <a:xfrm>
            <a:off x="11252200" y="6315075"/>
            <a:ext cx="406400"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
        <p:nvSpPr>
          <p:cNvPr id="331" name="Google Shape;331;p3"/>
          <p:cNvSpPr txBox="1"/>
          <p:nvPr>
            <p:ph idx="1" type="body"/>
          </p:nvPr>
        </p:nvSpPr>
        <p:spPr>
          <a:xfrm>
            <a:off x="396008" y="1750076"/>
            <a:ext cx="10098809" cy="4093243"/>
          </a:xfrm>
          <a:prstGeom prst="rect">
            <a:avLst/>
          </a:prstGeom>
          <a:noFill/>
          <a:ln>
            <a:noFill/>
          </a:ln>
        </p:spPr>
        <p:txBody>
          <a:bodyPr anchorCtr="0" anchor="t" bIns="45700" lIns="91425" spcFirstLastPara="1" rIns="91425" wrap="square" tIns="45700">
            <a:noAutofit/>
          </a:bodyPr>
          <a:lstStyle/>
          <a:p>
            <a:pPr indent="-228600" lvl="0" marL="228600" rtl="0" algn="l">
              <a:lnSpc>
                <a:spcPct val="100000"/>
              </a:lnSpc>
              <a:spcBef>
                <a:spcPts val="0"/>
              </a:spcBef>
              <a:spcAft>
                <a:spcPts val="0"/>
              </a:spcAft>
              <a:buSzPts val="1600"/>
              <a:buChar char="•"/>
            </a:pPr>
            <a:r>
              <a:rPr lang="en-US"/>
              <a:t>CTC has continued the waiver program on a very limited basis for AY 21-22</a:t>
            </a:r>
            <a:endParaRPr/>
          </a:p>
          <a:p>
            <a:pPr indent="-127000" lvl="0" marL="228600" rtl="0" algn="l">
              <a:lnSpc>
                <a:spcPct val="100000"/>
              </a:lnSpc>
              <a:spcBef>
                <a:spcPts val="1000"/>
              </a:spcBef>
              <a:spcAft>
                <a:spcPts val="0"/>
              </a:spcAft>
              <a:buSzPts val="1600"/>
              <a:buNone/>
            </a:pPr>
            <a:r>
              <a:t/>
            </a:r>
            <a:endParaRPr/>
          </a:p>
          <a:p>
            <a:pPr indent="-228600" lvl="0" marL="228600" rtl="0" algn="l">
              <a:lnSpc>
                <a:spcPct val="100000"/>
              </a:lnSpc>
              <a:spcBef>
                <a:spcPts val="1000"/>
              </a:spcBef>
              <a:spcAft>
                <a:spcPts val="0"/>
              </a:spcAft>
              <a:buSzPts val="1600"/>
              <a:buChar char="•"/>
            </a:pPr>
            <a:r>
              <a:rPr lang="en-US"/>
              <a:t>Only teacher candidates and interns whose placement are closed or no longer having standards based education due to Covid can be given a waiver.  Waivers will not be given because of online or hybrid learning, being unable to do required work because of limits of online learning or teacher candidates would be more comfortable waiting until they can complete the TPA in person.</a:t>
            </a:r>
            <a:endParaRPr/>
          </a:p>
          <a:p>
            <a:pPr indent="-127000" lvl="0" marL="228600" rtl="0" algn="l">
              <a:lnSpc>
                <a:spcPct val="100000"/>
              </a:lnSpc>
              <a:spcBef>
                <a:spcPts val="1000"/>
              </a:spcBef>
              <a:spcAft>
                <a:spcPts val="0"/>
              </a:spcAft>
              <a:buSzPts val="1600"/>
              <a:buNone/>
            </a:pPr>
            <a:r>
              <a:t/>
            </a:r>
            <a:endParaRPr/>
          </a:p>
          <a:p>
            <a:pPr indent="-228600" lvl="0" marL="228600" rtl="0" algn="l">
              <a:lnSpc>
                <a:spcPct val="100000"/>
              </a:lnSpc>
              <a:spcBef>
                <a:spcPts val="1000"/>
              </a:spcBef>
              <a:spcAft>
                <a:spcPts val="0"/>
              </a:spcAft>
              <a:buSzPts val="1600"/>
              <a:buChar char="•"/>
            </a:pPr>
            <a:r>
              <a:rPr lang="en-US"/>
              <a:t>CTC believes that if a Teacher Candidate is being supervised, they will complete the TPA during that placement and will submit on the due dates chosen by the IHE  </a:t>
            </a:r>
            <a:endParaRPr/>
          </a:p>
          <a:p>
            <a:pPr indent="-127000" lvl="0" marL="228600" rtl="0" algn="l">
              <a:lnSpc>
                <a:spcPct val="100000"/>
              </a:lnSpc>
              <a:spcBef>
                <a:spcPts val="1000"/>
              </a:spcBef>
              <a:spcAft>
                <a:spcPts val="0"/>
              </a:spcAft>
              <a:buSzPts val="1600"/>
              <a:buNone/>
            </a:pPr>
            <a:r>
              <a:t/>
            </a:r>
            <a:endParaRPr/>
          </a:p>
          <a:p>
            <a:pPr indent="-228600" lvl="0" marL="228600" rtl="0" algn="l">
              <a:lnSpc>
                <a:spcPct val="100000"/>
              </a:lnSpc>
              <a:spcBef>
                <a:spcPts val="1000"/>
              </a:spcBef>
              <a:spcAft>
                <a:spcPts val="0"/>
              </a:spcAft>
              <a:buSzPts val="1600"/>
              <a:buChar char="•"/>
            </a:pPr>
            <a:r>
              <a:rPr lang="en-US"/>
              <a:t>TPA  must be submitted regardless of what the teaching mode is of the placement.</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35" name="Shape 335"/>
        <p:cNvGrpSpPr/>
        <p:nvPr/>
      </p:nvGrpSpPr>
      <p:grpSpPr>
        <a:xfrm>
          <a:off x="0" y="0"/>
          <a:ext cx="0" cy="0"/>
          <a:chOff x="0" y="0"/>
          <a:chExt cx="0" cy="0"/>
        </a:xfrm>
      </p:grpSpPr>
      <p:sp>
        <p:nvSpPr>
          <p:cNvPr id="336" name="Google Shape;336;p4"/>
          <p:cNvSpPr txBox="1"/>
          <p:nvPr>
            <p:ph type="title"/>
          </p:nvPr>
        </p:nvSpPr>
        <p:spPr>
          <a:xfrm>
            <a:off x="444500" y="542925"/>
            <a:ext cx="11214100" cy="535531"/>
          </a:xfrm>
          <a:prstGeom prst="rect">
            <a:avLst/>
          </a:prstGeom>
          <a:noFill/>
          <a:ln>
            <a:noFill/>
          </a:ln>
        </p:spPr>
        <p:txBody>
          <a:bodyPr anchorCtr="0" anchor="t" bIns="45700" lIns="91425" spcFirstLastPara="1" rIns="91425" wrap="square" tIns="45700">
            <a:spAutoFit/>
          </a:bodyPr>
          <a:lstStyle/>
          <a:p>
            <a:pPr indent="0" lvl="0" marL="0" rtl="0" algn="l">
              <a:lnSpc>
                <a:spcPct val="90000"/>
              </a:lnSpc>
              <a:spcBef>
                <a:spcPts val="0"/>
              </a:spcBef>
              <a:spcAft>
                <a:spcPts val="0"/>
              </a:spcAft>
              <a:buClr>
                <a:schemeClr val="lt1"/>
              </a:buClr>
              <a:buSzPts val="3200"/>
              <a:buFont typeface="Trebuchet MS"/>
              <a:buNone/>
            </a:pPr>
            <a:r>
              <a:rPr lang="en-US"/>
              <a:t>Cycle 1 Vs. Cycle 2</a:t>
            </a:r>
            <a:endParaRPr/>
          </a:p>
        </p:txBody>
      </p:sp>
      <p:sp>
        <p:nvSpPr>
          <p:cNvPr id="337" name="Google Shape;337;p4"/>
          <p:cNvSpPr txBox="1"/>
          <p:nvPr>
            <p:ph idx="12" type="sldNum"/>
          </p:nvPr>
        </p:nvSpPr>
        <p:spPr>
          <a:xfrm>
            <a:off x="11252200" y="6315075"/>
            <a:ext cx="406400"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
        <p:nvSpPr>
          <p:cNvPr id="338" name="Google Shape;338;p4"/>
          <p:cNvSpPr txBox="1"/>
          <p:nvPr>
            <p:ph idx="1" type="body"/>
          </p:nvPr>
        </p:nvSpPr>
        <p:spPr>
          <a:xfrm>
            <a:off x="444500" y="1625385"/>
            <a:ext cx="6718300" cy="4093243"/>
          </a:xfrm>
          <a:prstGeom prst="rect">
            <a:avLst/>
          </a:prstGeom>
          <a:noFill/>
          <a:ln>
            <a:noFill/>
          </a:ln>
        </p:spPr>
        <p:txBody>
          <a:bodyPr anchorCtr="0" anchor="t" bIns="45700" lIns="91425" spcFirstLastPara="1" rIns="91425" wrap="square" tIns="45700">
            <a:noAutofit/>
          </a:bodyPr>
          <a:lstStyle/>
          <a:p>
            <a:pPr indent="-228600" lvl="0" marL="228600" rtl="0" algn="l">
              <a:lnSpc>
                <a:spcPct val="100000"/>
              </a:lnSpc>
              <a:spcBef>
                <a:spcPts val="0"/>
              </a:spcBef>
              <a:spcAft>
                <a:spcPts val="0"/>
              </a:spcAft>
              <a:buSzPts val="1600"/>
              <a:buChar char="•"/>
            </a:pPr>
            <a:r>
              <a:rPr lang="en-US"/>
              <a:t>Cycle 1</a:t>
            </a:r>
            <a:endParaRPr/>
          </a:p>
          <a:p>
            <a:pPr indent="-228600" lvl="0" marL="228600" rtl="0" algn="l">
              <a:lnSpc>
                <a:spcPct val="100000"/>
              </a:lnSpc>
              <a:spcBef>
                <a:spcPts val="1000"/>
              </a:spcBef>
              <a:spcAft>
                <a:spcPts val="0"/>
              </a:spcAft>
              <a:buSzPts val="1600"/>
              <a:buChar char="•"/>
            </a:pPr>
            <a:r>
              <a:rPr lang="en-US"/>
              <a:t>One Class or One Period Lesson.  No two- or three-day lessons</a:t>
            </a:r>
            <a:endParaRPr/>
          </a:p>
          <a:p>
            <a:pPr indent="-228600" lvl="0" marL="228600" rtl="0" algn="l">
              <a:lnSpc>
                <a:spcPct val="100000"/>
              </a:lnSpc>
              <a:spcBef>
                <a:spcPts val="1000"/>
              </a:spcBef>
              <a:spcAft>
                <a:spcPts val="0"/>
              </a:spcAft>
              <a:buSzPts val="1600"/>
              <a:buChar char="•"/>
            </a:pPr>
            <a:r>
              <a:rPr lang="en-US"/>
              <a:t>3 Focus students are required</a:t>
            </a:r>
            <a:endParaRPr/>
          </a:p>
          <a:p>
            <a:pPr indent="-228600" lvl="0" marL="228600" rtl="0" algn="l">
              <a:lnSpc>
                <a:spcPct val="100000"/>
              </a:lnSpc>
              <a:spcBef>
                <a:spcPts val="1000"/>
              </a:spcBef>
              <a:spcAft>
                <a:spcPts val="0"/>
              </a:spcAft>
              <a:buSzPts val="1600"/>
              <a:buChar char="•"/>
            </a:pPr>
            <a:r>
              <a:rPr lang="en-US"/>
              <a:t>Film one day beginning to end of class</a:t>
            </a:r>
            <a:endParaRPr/>
          </a:p>
          <a:p>
            <a:pPr indent="-228600" lvl="0" marL="228600" rtl="0" algn="l">
              <a:lnSpc>
                <a:spcPct val="100000"/>
              </a:lnSpc>
              <a:spcBef>
                <a:spcPts val="1000"/>
              </a:spcBef>
              <a:spcAft>
                <a:spcPts val="0"/>
              </a:spcAft>
              <a:buSzPts val="1600"/>
              <a:buChar char="•"/>
            </a:pPr>
            <a:r>
              <a:rPr lang="en-US"/>
              <a:t>Focus is on Planning and Teaching  6 of 8 Rubric from ,Steps 1 and 2</a:t>
            </a:r>
            <a:endParaRPr/>
          </a:p>
          <a:p>
            <a:pPr indent="-228600" lvl="0" marL="228600" rtl="0" algn="l">
              <a:lnSpc>
                <a:spcPct val="100000"/>
              </a:lnSpc>
              <a:spcBef>
                <a:spcPts val="1000"/>
              </a:spcBef>
              <a:spcAft>
                <a:spcPts val="0"/>
              </a:spcAft>
              <a:buSzPts val="1600"/>
              <a:buChar char="•"/>
            </a:pPr>
            <a:r>
              <a:rPr lang="en-US"/>
              <a:t>8 Rubrics scored from 1 to 5</a:t>
            </a:r>
            <a:endParaRPr/>
          </a:p>
          <a:p>
            <a:pPr indent="-228600" lvl="0" marL="228600" rtl="0" algn="l">
              <a:lnSpc>
                <a:spcPct val="100000"/>
              </a:lnSpc>
              <a:spcBef>
                <a:spcPts val="1000"/>
              </a:spcBef>
              <a:spcAft>
                <a:spcPts val="0"/>
              </a:spcAft>
              <a:buSzPts val="1600"/>
              <a:buChar char="•"/>
            </a:pPr>
            <a:r>
              <a:rPr lang="en-US"/>
              <a:t>Students will spend 60-90 hours outside of class working on this cycle</a:t>
            </a:r>
            <a:endParaRPr/>
          </a:p>
          <a:p>
            <a:pPr indent="-127000" lvl="0" marL="228600" rtl="0" algn="l">
              <a:lnSpc>
                <a:spcPct val="100000"/>
              </a:lnSpc>
              <a:spcBef>
                <a:spcPts val="1000"/>
              </a:spcBef>
              <a:spcAft>
                <a:spcPts val="0"/>
              </a:spcAft>
              <a:buSzPts val="1600"/>
              <a:buNone/>
            </a:pPr>
            <a:r>
              <a:t/>
            </a:r>
            <a:endParaRPr/>
          </a:p>
          <a:p>
            <a:pPr indent="-127000" lvl="0" marL="228600" rtl="0" algn="l">
              <a:lnSpc>
                <a:spcPct val="100000"/>
              </a:lnSpc>
              <a:spcBef>
                <a:spcPts val="1000"/>
              </a:spcBef>
              <a:spcAft>
                <a:spcPts val="0"/>
              </a:spcAft>
              <a:buSzPts val="1600"/>
              <a:buNone/>
            </a:pPr>
            <a:r>
              <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42" name="Shape 342"/>
        <p:cNvGrpSpPr/>
        <p:nvPr/>
      </p:nvGrpSpPr>
      <p:grpSpPr>
        <a:xfrm>
          <a:off x="0" y="0"/>
          <a:ext cx="0" cy="0"/>
          <a:chOff x="0" y="0"/>
          <a:chExt cx="0" cy="0"/>
        </a:xfrm>
      </p:grpSpPr>
      <p:sp>
        <p:nvSpPr>
          <p:cNvPr id="343" name="Google Shape;343;p5"/>
          <p:cNvSpPr txBox="1"/>
          <p:nvPr>
            <p:ph type="title"/>
          </p:nvPr>
        </p:nvSpPr>
        <p:spPr>
          <a:xfrm>
            <a:off x="444500" y="542925"/>
            <a:ext cx="11214100" cy="535531"/>
          </a:xfrm>
          <a:prstGeom prst="rect">
            <a:avLst/>
          </a:prstGeom>
          <a:noFill/>
          <a:ln>
            <a:noFill/>
          </a:ln>
        </p:spPr>
        <p:txBody>
          <a:bodyPr anchorCtr="0" anchor="t" bIns="45700" lIns="91425" spcFirstLastPara="1" rIns="91425" wrap="square" tIns="45700">
            <a:spAutoFit/>
          </a:bodyPr>
          <a:lstStyle/>
          <a:p>
            <a:pPr indent="0" lvl="0" marL="0" rtl="0" algn="l">
              <a:lnSpc>
                <a:spcPct val="90000"/>
              </a:lnSpc>
              <a:spcBef>
                <a:spcPts val="0"/>
              </a:spcBef>
              <a:spcAft>
                <a:spcPts val="0"/>
              </a:spcAft>
              <a:buClr>
                <a:schemeClr val="lt1"/>
              </a:buClr>
              <a:buSzPts val="3200"/>
              <a:buFont typeface="Trebuchet MS"/>
              <a:buNone/>
            </a:pPr>
            <a:r>
              <a:rPr lang="en-US"/>
              <a:t>Cycle 1 vs. Cycle 2</a:t>
            </a:r>
            <a:endParaRPr/>
          </a:p>
        </p:txBody>
      </p:sp>
      <p:sp>
        <p:nvSpPr>
          <p:cNvPr id="344" name="Google Shape;344;p5"/>
          <p:cNvSpPr txBox="1"/>
          <p:nvPr>
            <p:ph idx="12" type="sldNum"/>
          </p:nvPr>
        </p:nvSpPr>
        <p:spPr>
          <a:xfrm>
            <a:off x="11252200" y="6315075"/>
            <a:ext cx="406400"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
        <p:nvSpPr>
          <p:cNvPr id="345" name="Google Shape;345;p5"/>
          <p:cNvSpPr txBox="1"/>
          <p:nvPr>
            <p:ph idx="1" type="body"/>
          </p:nvPr>
        </p:nvSpPr>
        <p:spPr>
          <a:xfrm>
            <a:off x="444500" y="1625385"/>
            <a:ext cx="6718300" cy="4093243"/>
          </a:xfrm>
          <a:prstGeom prst="rect">
            <a:avLst/>
          </a:prstGeom>
          <a:noFill/>
          <a:ln>
            <a:noFill/>
          </a:ln>
        </p:spPr>
        <p:txBody>
          <a:bodyPr anchorCtr="0" anchor="t" bIns="45700" lIns="91425" spcFirstLastPara="1" rIns="91425" wrap="square" tIns="45700">
            <a:noAutofit/>
          </a:bodyPr>
          <a:lstStyle/>
          <a:p>
            <a:pPr indent="-228600" lvl="0" marL="228600" rtl="0" algn="l">
              <a:lnSpc>
                <a:spcPct val="100000"/>
              </a:lnSpc>
              <a:spcBef>
                <a:spcPts val="0"/>
              </a:spcBef>
              <a:spcAft>
                <a:spcPts val="0"/>
              </a:spcAft>
              <a:buSzPts val="1600"/>
              <a:buChar char="•"/>
            </a:pPr>
            <a:r>
              <a:rPr lang="en-US"/>
              <a:t>Cycle 2</a:t>
            </a:r>
            <a:endParaRPr/>
          </a:p>
          <a:p>
            <a:pPr indent="-228600" lvl="0" marL="228600" rtl="0" algn="l">
              <a:lnSpc>
                <a:spcPct val="100000"/>
              </a:lnSpc>
              <a:spcBef>
                <a:spcPts val="1000"/>
              </a:spcBef>
              <a:spcAft>
                <a:spcPts val="0"/>
              </a:spcAft>
              <a:buSzPts val="1600"/>
              <a:buChar char="•"/>
            </a:pPr>
            <a:r>
              <a:rPr lang="en-US"/>
              <a:t>Should be done with same period or class as Cycle 1</a:t>
            </a:r>
            <a:endParaRPr/>
          </a:p>
          <a:p>
            <a:pPr indent="-228600" lvl="0" marL="228600" rtl="0" algn="l">
              <a:lnSpc>
                <a:spcPct val="100000"/>
              </a:lnSpc>
              <a:spcBef>
                <a:spcPts val="1000"/>
              </a:spcBef>
              <a:spcAft>
                <a:spcPts val="0"/>
              </a:spcAft>
              <a:buSzPts val="1600"/>
              <a:buChar char="•"/>
            </a:pPr>
            <a:r>
              <a:rPr lang="en-US"/>
              <a:t>Needs to be done Step by Step </a:t>
            </a:r>
            <a:endParaRPr/>
          </a:p>
          <a:p>
            <a:pPr indent="-228600" lvl="0" marL="228600" rtl="0" algn="l">
              <a:lnSpc>
                <a:spcPct val="100000"/>
              </a:lnSpc>
              <a:spcBef>
                <a:spcPts val="1000"/>
              </a:spcBef>
              <a:spcAft>
                <a:spcPts val="0"/>
              </a:spcAft>
              <a:buSzPts val="1600"/>
              <a:buChar char="•"/>
            </a:pPr>
            <a:r>
              <a:rPr lang="en-US"/>
              <a:t>Covers a “unit” multiple lessons over multiple days</a:t>
            </a:r>
            <a:endParaRPr/>
          </a:p>
          <a:p>
            <a:pPr indent="-228600" lvl="0" marL="228600" rtl="0" algn="l">
              <a:lnSpc>
                <a:spcPct val="100000"/>
              </a:lnSpc>
              <a:spcBef>
                <a:spcPts val="1000"/>
              </a:spcBef>
              <a:spcAft>
                <a:spcPts val="0"/>
              </a:spcAft>
              <a:buSzPts val="1600"/>
              <a:buChar char="•"/>
            </a:pPr>
            <a:r>
              <a:rPr lang="en-US"/>
              <a:t>Teacher Candidates and Interns will write about 3-5 lessons</a:t>
            </a:r>
            <a:endParaRPr/>
          </a:p>
          <a:p>
            <a:pPr indent="-228600" lvl="0" marL="228600" rtl="0" algn="l">
              <a:lnSpc>
                <a:spcPct val="100000"/>
              </a:lnSpc>
              <a:spcBef>
                <a:spcPts val="1000"/>
              </a:spcBef>
              <a:spcAft>
                <a:spcPts val="0"/>
              </a:spcAft>
              <a:buSzPts val="1600"/>
              <a:buChar char="•"/>
            </a:pPr>
            <a:r>
              <a:rPr lang="en-US"/>
              <a:t>3 Focus students are required but not the focus</a:t>
            </a:r>
            <a:endParaRPr/>
          </a:p>
          <a:p>
            <a:pPr indent="-228600" lvl="0" marL="228600" rtl="0" algn="l">
              <a:lnSpc>
                <a:spcPct val="100000"/>
              </a:lnSpc>
              <a:spcBef>
                <a:spcPts val="1000"/>
              </a:spcBef>
              <a:spcAft>
                <a:spcPts val="0"/>
              </a:spcAft>
              <a:buSzPts val="1600"/>
              <a:buChar char="•"/>
            </a:pPr>
            <a:r>
              <a:rPr lang="en-US"/>
              <a:t>Film on multiple days from beginning to end of class</a:t>
            </a:r>
            <a:endParaRPr/>
          </a:p>
          <a:p>
            <a:pPr indent="-228600" lvl="0" marL="228600" rtl="0" algn="l">
              <a:lnSpc>
                <a:spcPct val="100000"/>
              </a:lnSpc>
              <a:spcBef>
                <a:spcPts val="1000"/>
              </a:spcBef>
              <a:spcAft>
                <a:spcPts val="0"/>
              </a:spcAft>
              <a:buSzPts val="1600"/>
              <a:buChar char="•"/>
            </a:pPr>
            <a:r>
              <a:rPr lang="en-US"/>
              <a:t>Focus is on Teaching and Assessing  7 of 9 Rubric from ,Step1, Step 2 and Step 3</a:t>
            </a:r>
            <a:endParaRPr/>
          </a:p>
          <a:p>
            <a:pPr indent="-228600" lvl="0" marL="228600" rtl="0" algn="l">
              <a:lnSpc>
                <a:spcPct val="100000"/>
              </a:lnSpc>
              <a:spcBef>
                <a:spcPts val="1000"/>
              </a:spcBef>
              <a:spcAft>
                <a:spcPts val="0"/>
              </a:spcAft>
              <a:buSzPts val="1600"/>
              <a:buChar char="•"/>
            </a:pPr>
            <a:r>
              <a:rPr lang="en-US"/>
              <a:t>9 Rubrics scored from 1 to 5</a:t>
            </a:r>
            <a:endParaRPr/>
          </a:p>
          <a:p>
            <a:pPr indent="-228600" lvl="0" marL="228600" rtl="0" algn="l">
              <a:lnSpc>
                <a:spcPct val="100000"/>
              </a:lnSpc>
              <a:spcBef>
                <a:spcPts val="1000"/>
              </a:spcBef>
              <a:spcAft>
                <a:spcPts val="0"/>
              </a:spcAft>
              <a:buSzPts val="1600"/>
              <a:buChar char="•"/>
            </a:pPr>
            <a:r>
              <a:rPr lang="en-US"/>
              <a:t>Students will spend 90-130 hours outside of class working on this cycle</a:t>
            </a:r>
            <a:endParaRPr/>
          </a:p>
          <a:p>
            <a:pPr indent="-127000" lvl="0" marL="228600" rtl="0" algn="l">
              <a:lnSpc>
                <a:spcPct val="100000"/>
              </a:lnSpc>
              <a:spcBef>
                <a:spcPts val="1000"/>
              </a:spcBef>
              <a:spcAft>
                <a:spcPts val="0"/>
              </a:spcAft>
              <a:buSzPts val="1600"/>
              <a:buNone/>
            </a:pPr>
            <a:r>
              <a:t/>
            </a:r>
            <a:endParaRPr/>
          </a:p>
          <a:p>
            <a:pPr indent="-127000" lvl="0" marL="228600" rtl="0" algn="l">
              <a:lnSpc>
                <a:spcPct val="100000"/>
              </a:lnSpc>
              <a:spcBef>
                <a:spcPts val="1000"/>
              </a:spcBef>
              <a:spcAft>
                <a:spcPts val="0"/>
              </a:spcAft>
              <a:buSzPts val="1600"/>
              <a:buNone/>
            </a:pPr>
            <a:r>
              <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49" name="Shape 349"/>
        <p:cNvGrpSpPr/>
        <p:nvPr/>
      </p:nvGrpSpPr>
      <p:grpSpPr>
        <a:xfrm>
          <a:off x="0" y="0"/>
          <a:ext cx="0" cy="0"/>
          <a:chOff x="0" y="0"/>
          <a:chExt cx="0" cy="0"/>
        </a:xfrm>
      </p:grpSpPr>
      <p:sp>
        <p:nvSpPr>
          <p:cNvPr id="350" name="Google Shape;350;p6"/>
          <p:cNvSpPr txBox="1"/>
          <p:nvPr>
            <p:ph type="title"/>
          </p:nvPr>
        </p:nvSpPr>
        <p:spPr>
          <a:xfrm>
            <a:off x="444500" y="542925"/>
            <a:ext cx="11214100" cy="535531"/>
          </a:xfrm>
          <a:prstGeom prst="rect">
            <a:avLst/>
          </a:prstGeom>
          <a:noFill/>
          <a:ln>
            <a:noFill/>
          </a:ln>
        </p:spPr>
        <p:txBody>
          <a:bodyPr anchorCtr="0" anchor="t" bIns="45700" lIns="91425" spcFirstLastPara="1" rIns="91425" wrap="square" tIns="45700">
            <a:spAutoFit/>
          </a:bodyPr>
          <a:lstStyle/>
          <a:p>
            <a:pPr indent="0" lvl="0" marL="0" rtl="0" algn="l">
              <a:lnSpc>
                <a:spcPct val="90000"/>
              </a:lnSpc>
              <a:spcBef>
                <a:spcPts val="0"/>
              </a:spcBef>
              <a:spcAft>
                <a:spcPts val="0"/>
              </a:spcAft>
              <a:buClr>
                <a:schemeClr val="lt1"/>
              </a:buClr>
              <a:buSzPts val="3200"/>
              <a:buFont typeface="Trebuchet MS"/>
              <a:buNone/>
            </a:pPr>
            <a:r>
              <a:rPr lang="en-US"/>
              <a:t>Permission Slips</a:t>
            </a:r>
            <a:endParaRPr/>
          </a:p>
        </p:txBody>
      </p:sp>
      <p:sp>
        <p:nvSpPr>
          <p:cNvPr id="351" name="Google Shape;351;p6"/>
          <p:cNvSpPr txBox="1"/>
          <p:nvPr>
            <p:ph idx="12" type="sldNum"/>
          </p:nvPr>
        </p:nvSpPr>
        <p:spPr>
          <a:xfrm>
            <a:off x="11252200" y="6315075"/>
            <a:ext cx="406400"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
        <p:nvSpPr>
          <p:cNvPr id="352" name="Google Shape;352;p6"/>
          <p:cNvSpPr txBox="1"/>
          <p:nvPr>
            <p:ph idx="1" type="body"/>
          </p:nvPr>
        </p:nvSpPr>
        <p:spPr>
          <a:xfrm>
            <a:off x="444500" y="1625385"/>
            <a:ext cx="6718300" cy="4093243"/>
          </a:xfrm>
          <a:prstGeom prst="rect">
            <a:avLst/>
          </a:prstGeom>
          <a:noFill/>
          <a:ln>
            <a:noFill/>
          </a:ln>
        </p:spPr>
        <p:txBody>
          <a:bodyPr anchorCtr="0" anchor="t" bIns="45700" lIns="91425" spcFirstLastPara="1" rIns="91425" wrap="square" tIns="45700">
            <a:noAutofit/>
          </a:bodyPr>
          <a:lstStyle/>
          <a:p>
            <a:pPr indent="-228600" lvl="0" marL="228600" rtl="0" algn="l">
              <a:lnSpc>
                <a:spcPct val="100000"/>
              </a:lnSpc>
              <a:spcBef>
                <a:spcPts val="0"/>
              </a:spcBef>
              <a:spcAft>
                <a:spcPts val="0"/>
              </a:spcAft>
              <a:buSzPts val="1600"/>
              <a:buChar char="•"/>
            </a:pPr>
            <a:r>
              <a:rPr lang="en-US"/>
              <a:t>All Teacher Candidates and interns are required to have a permission slip for any students that they will be working with and participating in the TPA</a:t>
            </a:r>
            <a:endParaRPr/>
          </a:p>
          <a:p>
            <a:pPr indent="-228600" lvl="0" marL="228600" rtl="0" algn="l">
              <a:lnSpc>
                <a:spcPct val="100000"/>
              </a:lnSpc>
              <a:spcBef>
                <a:spcPts val="1000"/>
              </a:spcBef>
              <a:spcAft>
                <a:spcPts val="0"/>
              </a:spcAft>
              <a:buSzPts val="1600"/>
              <a:buChar char="•"/>
            </a:pPr>
            <a:r>
              <a:rPr lang="en-US"/>
              <a:t>Only the CTC approved Permission Slips (Mentors have them and they will be posted on the Website). These should not be edited and they are the only permission slips they can use.</a:t>
            </a:r>
            <a:endParaRPr/>
          </a:p>
          <a:p>
            <a:pPr indent="-228600" lvl="0" marL="228600" rtl="0" algn="l">
              <a:lnSpc>
                <a:spcPct val="100000"/>
              </a:lnSpc>
              <a:spcBef>
                <a:spcPts val="1000"/>
              </a:spcBef>
              <a:spcAft>
                <a:spcPts val="0"/>
              </a:spcAft>
              <a:buSzPts val="1600"/>
              <a:buChar char="•"/>
            </a:pPr>
            <a:r>
              <a:rPr lang="en-US"/>
              <a:t>If a school site already collects permission slips for their students, the teacher candidate or intern may get a letter on school letterhead and signed by a building administrator stating they have slips on file</a:t>
            </a:r>
            <a:endParaRPr/>
          </a:p>
          <a:p>
            <a:pPr indent="-228600" lvl="0" marL="228600" rtl="0" algn="l">
              <a:lnSpc>
                <a:spcPct val="100000"/>
              </a:lnSpc>
              <a:spcBef>
                <a:spcPts val="1000"/>
              </a:spcBef>
              <a:spcAft>
                <a:spcPts val="0"/>
              </a:spcAft>
              <a:buSzPts val="1600"/>
              <a:buChar char="•"/>
            </a:pPr>
            <a:r>
              <a:rPr lang="en-US"/>
              <a:t>TPA Mentors must see the permission slips before any student starts filming or collecting student work</a:t>
            </a:r>
            <a:endParaRPr/>
          </a:p>
          <a:p>
            <a:pPr indent="-228600" lvl="0" marL="228600" rtl="0" algn="l">
              <a:lnSpc>
                <a:spcPct val="100000"/>
              </a:lnSpc>
              <a:spcBef>
                <a:spcPts val="1000"/>
              </a:spcBef>
              <a:spcAft>
                <a:spcPts val="0"/>
              </a:spcAft>
              <a:buSzPts val="1600"/>
              <a:buChar char="•"/>
            </a:pPr>
            <a:r>
              <a:rPr lang="en-US"/>
              <a:t>Permission Slips or letter should be attached to an email sent to</a:t>
            </a:r>
            <a:endParaRPr/>
          </a:p>
          <a:p>
            <a:pPr indent="-228600" lvl="0" marL="228600" rtl="0" algn="l">
              <a:lnSpc>
                <a:spcPct val="100000"/>
              </a:lnSpc>
              <a:spcBef>
                <a:spcPts val="1000"/>
              </a:spcBef>
              <a:spcAft>
                <a:spcPts val="0"/>
              </a:spcAft>
              <a:buSzPts val="1800"/>
              <a:buChar char="•"/>
            </a:pPr>
            <a:r>
              <a:rPr b="1" lang="en-US" sz="1800" u="sng">
                <a:solidFill>
                  <a:srgbClr val="FFFF00"/>
                </a:solidFill>
                <a:latin typeface="Calibri"/>
                <a:ea typeface="Calibri"/>
                <a:cs typeface="Calibri"/>
                <a:sym typeface="Calibri"/>
                <a:hlinkClick r:id="rId3">
                  <a:extLst>
                    <a:ext uri="{A12FA001-AC4F-418D-AE19-62706E023703}">
                      <ahyp:hlinkClr val="tx"/>
                    </a:ext>
                  </a:extLst>
                </a:hlinkClick>
              </a:rPr>
              <a:t>tpapermissionslip@csusb</a:t>
            </a:r>
            <a:r>
              <a:rPr lang="en-US" sz="1800" u="sng">
                <a:solidFill>
                  <a:srgbClr val="FFFF00"/>
                </a:solidFill>
                <a:latin typeface="Calibri"/>
                <a:ea typeface="Calibri"/>
                <a:cs typeface="Calibri"/>
                <a:sym typeface="Calibri"/>
                <a:hlinkClick r:id="rId4">
                  <a:extLst>
                    <a:ext uri="{A12FA001-AC4F-418D-AE19-62706E023703}">
                      <ahyp:hlinkClr val="tx"/>
                    </a:ext>
                  </a:extLst>
                </a:hlinkClick>
              </a:rPr>
              <a:t>.edu</a:t>
            </a:r>
            <a:r>
              <a:rPr lang="en-US" sz="1800">
                <a:solidFill>
                  <a:srgbClr val="FFFF00"/>
                </a:solidFill>
                <a:latin typeface="Calibri"/>
                <a:ea typeface="Calibri"/>
                <a:cs typeface="Calibri"/>
                <a:sym typeface="Calibri"/>
              </a:rPr>
              <a:t> </a:t>
            </a:r>
            <a:endParaRPr>
              <a:solidFill>
                <a:srgbClr val="FFFF00"/>
              </a:solidFil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352">
                                            <p:txEl>
                                              <p:pRg end="0" st="0"/>
                                            </p:txEl>
                                          </p:spTgt>
                                        </p:tgtEl>
                                        <p:attrNameLst>
                                          <p:attrName>style.visibility</p:attrName>
                                        </p:attrNameLst>
                                      </p:cBhvr>
                                      <p:to>
                                        <p:strVal val="visible"/>
                                      </p:to>
                                    </p:set>
                                    <p:anim calcmode="lin" valueType="num">
                                      <p:cBhvr additive="base">
                                        <p:cTn dur="500"/>
                                        <p:tgtEl>
                                          <p:spTgt spid="352">
                                            <p:txEl>
                                              <p:pRg end="0" st="0"/>
                                            </p:txEl>
                                          </p:spTgt>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352">
                                            <p:txEl>
                                              <p:pRg end="1" st="1"/>
                                            </p:txEl>
                                          </p:spTgt>
                                        </p:tgtEl>
                                        <p:attrNameLst>
                                          <p:attrName>style.visibility</p:attrName>
                                        </p:attrNameLst>
                                      </p:cBhvr>
                                      <p:to>
                                        <p:strVal val="visible"/>
                                      </p:to>
                                    </p:set>
                                    <p:anim calcmode="lin" valueType="num">
                                      <p:cBhvr additive="base">
                                        <p:cTn dur="500"/>
                                        <p:tgtEl>
                                          <p:spTgt spid="352">
                                            <p:txEl>
                                              <p:pRg end="1" st="1"/>
                                            </p:txEl>
                                          </p:spTgt>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352">
                                            <p:txEl>
                                              <p:pRg end="2" st="2"/>
                                            </p:txEl>
                                          </p:spTgt>
                                        </p:tgtEl>
                                        <p:attrNameLst>
                                          <p:attrName>style.visibility</p:attrName>
                                        </p:attrNameLst>
                                      </p:cBhvr>
                                      <p:to>
                                        <p:strVal val="visible"/>
                                      </p:to>
                                    </p:set>
                                    <p:anim calcmode="lin" valueType="num">
                                      <p:cBhvr additive="base">
                                        <p:cTn dur="500"/>
                                        <p:tgtEl>
                                          <p:spTgt spid="352">
                                            <p:txEl>
                                              <p:pRg end="2" st="2"/>
                                            </p:txEl>
                                          </p:spTgt>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352">
                                            <p:txEl>
                                              <p:pRg end="3" st="3"/>
                                            </p:txEl>
                                          </p:spTgt>
                                        </p:tgtEl>
                                        <p:attrNameLst>
                                          <p:attrName>style.visibility</p:attrName>
                                        </p:attrNameLst>
                                      </p:cBhvr>
                                      <p:to>
                                        <p:strVal val="visible"/>
                                      </p:to>
                                    </p:set>
                                    <p:anim calcmode="lin" valueType="num">
                                      <p:cBhvr additive="base">
                                        <p:cTn dur="500"/>
                                        <p:tgtEl>
                                          <p:spTgt spid="352">
                                            <p:txEl>
                                              <p:pRg end="3" st="3"/>
                                            </p:txEl>
                                          </p:spTgt>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352">
                                            <p:txEl>
                                              <p:pRg end="4" st="4"/>
                                            </p:txEl>
                                          </p:spTgt>
                                        </p:tgtEl>
                                        <p:attrNameLst>
                                          <p:attrName>style.visibility</p:attrName>
                                        </p:attrNameLst>
                                      </p:cBhvr>
                                      <p:to>
                                        <p:strVal val="visible"/>
                                      </p:to>
                                    </p:set>
                                    <p:anim calcmode="lin" valueType="num">
                                      <p:cBhvr additive="base">
                                        <p:cTn dur="500"/>
                                        <p:tgtEl>
                                          <p:spTgt spid="352">
                                            <p:txEl>
                                              <p:pRg end="4" st="4"/>
                                            </p:txEl>
                                          </p:spTgt>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352">
                                            <p:txEl>
                                              <p:pRg end="5" st="5"/>
                                            </p:txEl>
                                          </p:spTgt>
                                        </p:tgtEl>
                                        <p:attrNameLst>
                                          <p:attrName>style.visibility</p:attrName>
                                        </p:attrNameLst>
                                      </p:cBhvr>
                                      <p:to>
                                        <p:strVal val="visible"/>
                                      </p:to>
                                    </p:set>
                                    <p:anim calcmode="lin" valueType="num">
                                      <p:cBhvr additive="base">
                                        <p:cTn dur="500"/>
                                        <p:tgtEl>
                                          <p:spTgt spid="352">
                                            <p:txEl>
                                              <p:pRg end="5" st="5"/>
                                            </p:txEl>
                                          </p:spTgt>
                                        </p:tgtEl>
                                        <p:attrNameLst>
                                          <p:attrName>ppt_y</p:attrName>
                                        </p:attrNameLst>
                                      </p:cBhvr>
                                      <p:tavLst>
                                        <p:tav fmla="" tm="0">
                                          <p:val>
                                            <p:strVal val="#ppt_y+1"/>
                                          </p:val>
                                        </p:tav>
                                        <p:tav fmla=""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56" name="Shape 356"/>
        <p:cNvGrpSpPr/>
        <p:nvPr/>
      </p:nvGrpSpPr>
      <p:grpSpPr>
        <a:xfrm>
          <a:off x="0" y="0"/>
          <a:ext cx="0" cy="0"/>
          <a:chOff x="0" y="0"/>
          <a:chExt cx="0" cy="0"/>
        </a:xfrm>
      </p:grpSpPr>
      <p:sp>
        <p:nvSpPr>
          <p:cNvPr id="357" name="Google Shape;357;p7"/>
          <p:cNvSpPr txBox="1"/>
          <p:nvPr>
            <p:ph type="title"/>
          </p:nvPr>
        </p:nvSpPr>
        <p:spPr>
          <a:xfrm>
            <a:off x="444500" y="542925"/>
            <a:ext cx="11214100" cy="535531"/>
          </a:xfrm>
          <a:prstGeom prst="rect">
            <a:avLst/>
          </a:prstGeom>
          <a:noFill/>
          <a:ln>
            <a:noFill/>
          </a:ln>
        </p:spPr>
        <p:txBody>
          <a:bodyPr anchorCtr="0" anchor="t" bIns="45700" lIns="91425" spcFirstLastPara="1" rIns="91425" wrap="square" tIns="45700">
            <a:spAutoFit/>
          </a:bodyPr>
          <a:lstStyle/>
          <a:p>
            <a:pPr indent="0" lvl="0" marL="0" rtl="0" algn="l">
              <a:lnSpc>
                <a:spcPct val="90000"/>
              </a:lnSpc>
              <a:spcBef>
                <a:spcPts val="0"/>
              </a:spcBef>
              <a:spcAft>
                <a:spcPts val="0"/>
              </a:spcAft>
              <a:buClr>
                <a:schemeClr val="lt1"/>
              </a:buClr>
              <a:buSzPts val="3200"/>
              <a:buFont typeface="Trebuchet MS"/>
              <a:buNone/>
            </a:pPr>
            <a:r>
              <a:rPr lang="en-US"/>
              <a:t>TPA Due Dates AY 21-22</a:t>
            </a:r>
            <a:endParaRPr/>
          </a:p>
        </p:txBody>
      </p:sp>
      <p:sp>
        <p:nvSpPr>
          <p:cNvPr id="358" name="Google Shape;358;p7"/>
          <p:cNvSpPr txBox="1"/>
          <p:nvPr>
            <p:ph idx="12" type="sldNum"/>
          </p:nvPr>
        </p:nvSpPr>
        <p:spPr>
          <a:xfrm>
            <a:off x="11252200" y="6315075"/>
            <a:ext cx="406400"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
        <p:nvSpPr>
          <p:cNvPr id="359" name="Google Shape;359;p7"/>
          <p:cNvSpPr txBox="1"/>
          <p:nvPr>
            <p:ph idx="1" type="body"/>
          </p:nvPr>
        </p:nvSpPr>
        <p:spPr>
          <a:xfrm>
            <a:off x="444499" y="1625385"/>
            <a:ext cx="10102273" cy="4093243"/>
          </a:xfrm>
          <a:prstGeom prst="rect">
            <a:avLst/>
          </a:prstGeom>
          <a:noFill/>
          <a:ln>
            <a:noFill/>
          </a:ln>
        </p:spPr>
        <p:txBody>
          <a:bodyPr anchorCtr="0" anchor="t" bIns="45700" lIns="91425" spcFirstLastPara="1" rIns="91425" wrap="square" tIns="45700">
            <a:noAutofit/>
          </a:bodyPr>
          <a:lstStyle/>
          <a:p>
            <a:pPr indent="-228600" lvl="0" marL="228600" rtl="0" algn="l">
              <a:lnSpc>
                <a:spcPct val="100000"/>
              </a:lnSpc>
              <a:spcBef>
                <a:spcPts val="0"/>
              </a:spcBef>
              <a:spcAft>
                <a:spcPts val="0"/>
              </a:spcAft>
              <a:buSzPts val="2000"/>
              <a:buChar char="•"/>
            </a:pPr>
            <a:r>
              <a:rPr lang="en-US" sz="2000"/>
              <a:t>Cycle 1</a:t>
            </a:r>
            <a:endParaRPr/>
          </a:p>
          <a:p>
            <a:pPr indent="-228600" lvl="0" marL="228600" rtl="0" algn="l">
              <a:lnSpc>
                <a:spcPct val="100000"/>
              </a:lnSpc>
              <a:spcBef>
                <a:spcPts val="1000"/>
              </a:spcBef>
              <a:spcAft>
                <a:spcPts val="0"/>
              </a:spcAft>
              <a:buSzPts val="2000"/>
              <a:buChar char="•"/>
            </a:pPr>
            <a:r>
              <a:rPr lang="en-US" sz="2000"/>
              <a:t>Fall  Thursday October 14, 2021, by 6PM return Nov 4, 2021</a:t>
            </a:r>
            <a:endParaRPr/>
          </a:p>
          <a:p>
            <a:pPr indent="-228600" lvl="0" marL="228600" rtl="0" algn="l">
              <a:lnSpc>
                <a:spcPct val="100000"/>
              </a:lnSpc>
              <a:spcBef>
                <a:spcPts val="1000"/>
              </a:spcBef>
              <a:spcAft>
                <a:spcPts val="0"/>
              </a:spcAft>
              <a:buSzPts val="2000"/>
              <a:buChar char="•"/>
            </a:pPr>
            <a:r>
              <a:rPr lang="en-US" sz="2000"/>
              <a:t>Spring Thursday March 17, 2022, by 6PM return April 7, 2022</a:t>
            </a:r>
            <a:endParaRPr/>
          </a:p>
          <a:p>
            <a:pPr indent="-101600" lvl="0" marL="228600" rtl="0" algn="l">
              <a:lnSpc>
                <a:spcPct val="100000"/>
              </a:lnSpc>
              <a:spcBef>
                <a:spcPts val="1000"/>
              </a:spcBef>
              <a:spcAft>
                <a:spcPts val="0"/>
              </a:spcAft>
              <a:buSzPts val="2000"/>
              <a:buNone/>
            </a:pPr>
            <a:r>
              <a:t/>
            </a:r>
            <a:endParaRPr sz="2000"/>
          </a:p>
          <a:p>
            <a:pPr indent="-228600" lvl="0" marL="228600" rtl="0" algn="l">
              <a:lnSpc>
                <a:spcPct val="100000"/>
              </a:lnSpc>
              <a:spcBef>
                <a:spcPts val="1000"/>
              </a:spcBef>
              <a:spcAft>
                <a:spcPts val="0"/>
              </a:spcAft>
              <a:buSzPts val="2000"/>
              <a:buChar char="•"/>
            </a:pPr>
            <a:r>
              <a:rPr lang="en-US" sz="2000"/>
              <a:t>Cycle 2</a:t>
            </a:r>
            <a:endParaRPr/>
          </a:p>
          <a:p>
            <a:pPr indent="-228600" lvl="0" marL="228600" rtl="0" algn="l">
              <a:lnSpc>
                <a:spcPct val="100000"/>
              </a:lnSpc>
              <a:spcBef>
                <a:spcPts val="1000"/>
              </a:spcBef>
              <a:spcAft>
                <a:spcPts val="0"/>
              </a:spcAft>
              <a:buSzPts val="2000"/>
              <a:buChar char="•"/>
            </a:pPr>
            <a:r>
              <a:rPr lang="en-US" sz="2000"/>
              <a:t>Fall Thursday December 2, 2021, by 6PM return December 23, 2021</a:t>
            </a:r>
            <a:endParaRPr/>
          </a:p>
          <a:p>
            <a:pPr indent="-228600" lvl="0" marL="228600" rtl="0" algn="l">
              <a:lnSpc>
                <a:spcPct val="100000"/>
              </a:lnSpc>
              <a:spcBef>
                <a:spcPts val="1000"/>
              </a:spcBef>
              <a:spcAft>
                <a:spcPts val="0"/>
              </a:spcAft>
              <a:buSzPts val="2000"/>
              <a:buChar char="•"/>
            </a:pPr>
            <a:r>
              <a:rPr lang="en-US" sz="2000"/>
              <a:t>Spring Thursday May 19. 2022, by 6PM return June 9, 2022</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63" name="Shape 363"/>
        <p:cNvGrpSpPr/>
        <p:nvPr/>
      </p:nvGrpSpPr>
      <p:grpSpPr>
        <a:xfrm>
          <a:off x="0" y="0"/>
          <a:ext cx="0" cy="0"/>
          <a:chOff x="0" y="0"/>
          <a:chExt cx="0" cy="0"/>
        </a:xfrm>
      </p:grpSpPr>
      <p:sp>
        <p:nvSpPr>
          <p:cNvPr id="364" name="Google Shape;364;p8"/>
          <p:cNvSpPr txBox="1"/>
          <p:nvPr>
            <p:ph type="title"/>
          </p:nvPr>
        </p:nvSpPr>
        <p:spPr>
          <a:xfrm>
            <a:off x="444500" y="542925"/>
            <a:ext cx="11214100" cy="978729"/>
          </a:xfrm>
          <a:prstGeom prst="rect">
            <a:avLst/>
          </a:prstGeom>
          <a:noFill/>
          <a:ln>
            <a:noFill/>
          </a:ln>
        </p:spPr>
        <p:txBody>
          <a:bodyPr anchorCtr="0" anchor="t" bIns="45700" lIns="91425" spcFirstLastPara="1" rIns="91425" wrap="square" tIns="45700">
            <a:spAutoFit/>
          </a:bodyPr>
          <a:lstStyle/>
          <a:p>
            <a:pPr indent="0" lvl="0" marL="0" rtl="0" algn="l">
              <a:lnSpc>
                <a:spcPct val="90000"/>
              </a:lnSpc>
              <a:spcBef>
                <a:spcPts val="0"/>
              </a:spcBef>
              <a:spcAft>
                <a:spcPts val="0"/>
              </a:spcAft>
              <a:buClr>
                <a:schemeClr val="lt1"/>
              </a:buClr>
              <a:buSzPts val="3200"/>
              <a:buFont typeface="Trebuchet MS"/>
              <a:buNone/>
            </a:pPr>
            <a:r>
              <a:rPr lang="en-US"/>
              <a:t>A Possible Timeline to Follow For Cycle 1and Cycle 2 Fall 2021</a:t>
            </a:r>
            <a:endParaRPr/>
          </a:p>
        </p:txBody>
      </p:sp>
      <p:sp>
        <p:nvSpPr>
          <p:cNvPr id="365" name="Google Shape;365;p8"/>
          <p:cNvSpPr txBox="1"/>
          <p:nvPr>
            <p:ph idx="12" type="sldNum"/>
          </p:nvPr>
        </p:nvSpPr>
        <p:spPr>
          <a:xfrm>
            <a:off x="11252200" y="6315075"/>
            <a:ext cx="406400"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
        <p:nvSpPr>
          <p:cNvPr id="366" name="Google Shape;366;p8"/>
          <p:cNvSpPr txBox="1"/>
          <p:nvPr>
            <p:ph idx="1" type="body"/>
          </p:nvPr>
        </p:nvSpPr>
        <p:spPr>
          <a:xfrm>
            <a:off x="444500" y="1625385"/>
            <a:ext cx="6718300" cy="4093243"/>
          </a:xfrm>
          <a:prstGeom prst="rect">
            <a:avLst/>
          </a:prstGeom>
          <a:noFill/>
          <a:ln>
            <a:noFill/>
          </a:ln>
        </p:spPr>
        <p:txBody>
          <a:bodyPr anchorCtr="0" anchor="t" bIns="45700" lIns="91425" spcFirstLastPara="1" rIns="91425" wrap="square" tIns="45700">
            <a:noAutofit/>
          </a:bodyPr>
          <a:lstStyle/>
          <a:p>
            <a:pPr indent="-228600" lvl="0" marL="228600" rtl="0" algn="l">
              <a:lnSpc>
                <a:spcPct val="100000"/>
              </a:lnSpc>
              <a:spcBef>
                <a:spcPts val="0"/>
              </a:spcBef>
              <a:spcAft>
                <a:spcPts val="0"/>
              </a:spcAft>
              <a:buSzPts val="1600"/>
              <a:buChar char="•"/>
            </a:pPr>
            <a:r>
              <a:rPr lang="en-US"/>
              <a:t>Cycle 1  Due Thursday October 14</a:t>
            </a:r>
            <a:endParaRPr/>
          </a:p>
          <a:p>
            <a:pPr indent="-228600" lvl="0" marL="228600" rtl="0" algn="l">
              <a:lnSpc>
                <a:spcPct val="100000"/>
              </a:lnSpc>
              <a:spcBef>
                <a:spcPts val="1000"/>
              </a:spcBef>
              <a:spcAft>
                <a:spcPts val="0"/>
              </a:spcAft>
              <a:buSzPts val="1600"/>
              <a:buChar char="•"/>
            </a:pPr>
            <a:r>
              <a:rPr lang="en-US"/>
              <a:t>Aug 23-September 29 </a:t>
            </a:r>
            <a:endParaRPr/>
          </a:p>
          <a:p>
            <a:pPr indent="-228600" lvl="0" marL="228600" rtl="0" algn="l">
              <a:lnSpc>
                <a:spcPct val="100000"/>
              </a:lnSpc>
              <a:spcBef>
                <a:spcPts val="1000"/>
              </a:spcBef>
              <a:spcAft>
                <a:spcPts val="0"/>
              </a:spcAft>
              <a:buSzPts val="1600"/>
              <a:buChar char="•"/>
            </a:pPr>
            <a:r>
              <a:rPr lang="en-US"/>
              <a:t>Collect Permission Slips, Register for Pearson Cycle 1</a:t>
            </a:r>
            <a:endParaRPr/>
          </a:p>
          <a:p>
            <a:pPr indent="-228600" lvl="0" marL="228600" rtl="0" algn="l">
              <a:lnSpc>
                <a:spcPct val="100000"/>
              </a:lnSpc>
              <a:spcBef>
                <a:spcPts val="1000"/>
              </a:spcBef>
              <a:spcAft>
                <a:spcPts val="0"/>
              </a:spcAft>
              <a:buSzPts val="1600"/>
              <a:buChar char="•"/>
            </a:pPr>
            <a:r>
              <a:rPr lang="en-US"/>
              <a:t>Complete Steps 1 and 2</a:t>
            </a:r>
            <a:endParaRPr/>
          </a:p>
          <a:p>
            <a:pPr indent="-228600" lvl="0" marL="228600" rtl="0" algn="l">
              <a:lnSpc>
                <a:spcPct val="100000"/>
              </a:lnSpc>
              <a:spcBef>
                <a:spcPts val="1000"/>
              </a:spcBef>
              <a:spcAft>
                <a:spcPts val="0"/>
              </a:spcAft>
              <a:buSzPts val="1600"/>
              <a:buChar char="•"/>
            </a:pPr>
            <a:r>
              <a:rPr lang="en-US"/>
              <a:t>September 30-October 14 </a:t>
            </a:r>
            <a:endParaRPr/>
          </a:p>
          <a:p>
            <a:pPr indent="-228600" lvl="0" marL="228600" rtl="0" algn="l">
              <a:lnSpc>
                <a:spcPct val="100000"/>
              </a:lnSpc>
              <a:spcBef>
                <a:spcPts val="1000"/>
              </a:spcBef>
              <a:spcAft>
                <a:spcPts val="0"/>
              </a:spcAft>
              <a:buSzPts val="1600"/>
              <a:buChar char="•"/>
            </a:pPr>
            <a:r>
              <a:rPr lang="en-US"/>
              <a:t>Complete Steps 3 and 4</a:t>
            </a:r>
            <a:endParaRPr/>
          </a:p>
          <a:p>
            <a:pPr indent="0" lvl="1" marL="426645" rtl="0" algn="l">
              <a:lnSpc>
                <a:spcPct val="100000"/>
              </a:lnSpc>
              <a:spcBef>
                <a:spcPts val="1000"/>
              </a:spcBef>
              <a:spcAft>
                <a:spcPts val="0"/>
              </a:spcAft>
              <a:buSzPts val="1400"/>
              <a:buNone/>
            </a:pPr>
            <a:r>
              <a:t/>
            </a:r>
            <a:endParaRPr/>
          </a:p>
          <a:p>
            <a:pPr indent="-127000" lvl="0" marL="228600" rtl="0" algn="l">
              <a:lnSpc>
                <a:spcPct val="100000"/>
              </a:lnSpc>
              <a:spcBef>
                <a:spcPts val="1000"/>
              </a:spcBef>
              <a:spcAft>
                <a:spcPts val="0"/>
              </a:spcAft>
              <a:buSzPts val="1600"/>
              <a:buNone/>
            </a:pPr>
            <a:r>
              <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366">
                                            <p:txEl>
                                              <p:pRg end="0" st="0"/>
                                            </p:txEl>
                                          </p:spTgt>
                                        </p:tgtEl>
                                        <p:attrNameLst>
                                          <p:attrName>style.visibility</p:attrName>
                                        </p:attrNameLst>
                                      </p:cBhvr>
                                      <p:to>
                                        <p:strVal val="visible"/>
                                      </p:to>
                                    </p:set>
                                    <p:anim calcmode="lin" valueType="num">
                                      <p:cBhvr additive="base">
                                        <p:cTn dur="500"/>
                                        <p:tgtEl>
                                          <p:spTgt spid="366">
                                            <p:txEl>
                                              <p:pRg end="0" st="0"/>
                                            </p:txEl>
                                          </p:spTgt>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366">
                                            <p:txEl>
                                              <p:pRg end="1" st="1"/>
                                            </p:txEl>
                                          </p:spTgt>
                                        </p:tgtEl>
                                        <p:attrNameLst>
                                          <p:attrName>style.visibility</p:attrName>
                                        </p:attrNameLst>
                                      </p:cBhvr>
                                      <p:to>
                                        <p:strVal val="visible"/>
                                      </p:to>
                                    </p:set>
                                    <p:anim calcmode="lin" valueType="num">
                                      <p:cBhvr additive="base">
                                        <p:cTn dur="500"/>
                                        <p:tgtEl>
                                          <p:spTgt spid="366">
                                            <p:txEl>
                                              <p:pRg end="1" st="1"/>
                                            </p:txEl>
                                          </p:spTgt>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366">
                                            <p:txEl>
                                              <p:pRg end="2" st="2"/>
                                            </p:txEl>
                                          </p:spTgt>
                                        </p:tgtEl>
                                        <p:attrNameLst>
                                          <p:attrName>style.visibility</p:attrName>
                                        </p:attrNameLst>
                                      </p:cBhvr>
                                      <p:to>
                                        <p:strVal val="visible"/>
                                      </p:to>
                                    </p:set>
                                    <p:anim calcmode="lin" valueType="num">
                                      <p:cBhvr additive="base">
                                        <p:cTn dur="500"/>
                                        <p:tgtEl>
                                          <p:spTgt spid="366">
                                            <p:txEl>
                                              <p:pRg end="2" st="2"/>
                                            </p:txEl>
                                          </p:spTgt>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366">
                                            <p:txEl>
                                              <p:pRg end="3" st="3"/>
                                            </p:txEl>
                                          </p:spTgt>
                                        </p:tgtEl>
                                        <p:attrNameLst>
                                          <p:attrName>style.visibility</p:attrName>
                                        </p:attrNameLst>
                                      </p:cBhvr>
                                      <p:to>
                                        <p:strVal val="visible"/>
                                      </p:to>
                                    </p:set>
                                    <p:anim calcmode="lin" valueType="num">
                                      <p:cBhvr additive="base">
                                        <p:cTn dur="500"/>
                                        <p:tgtEl>
                                          <p:spTgt spid="366">
                                            <p:txEl>
                                              <p:pRg end="3" st="3"/>
                                            </p:txEl>
                                          </p:spTgt>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366">
                                            <p:txEl>
                                              <p:pRg end="4" st="4"/>
                                            </p:txEl>
                                          </p:spTgt>
                                        </p:tgtEl>
                                        <p:attrNameLst>
                                          <p:attrName>style.visibility</p:attrName>
                                        </p:attrNameLst>
                                      </p:cBhvr>
                                      <p:to>
                                        <p:strVal val="visible"/>
                                      </p:to>
                                    </p:set>
                                    <p:anim calcmode="lin" valueType="num">
                                      <p:cBhvr additive="base">
                                        <p:cTn dur="500"/>
                                        <p:tgtEl>
                                          <p:spTgt spid="366">
                                            <p:txEl>
                                              <p:pRg end="4" st="4"/>
                                            </p:txEl>
                                          </p:spTgt>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366">
                                            <p:txEl>
                                              <p:pRg end="5" st="5"/>
                                            </p:txEl>
                                          </p:spTgt>
                                        </p:tgtEl>
                                        <p:attrNameLst>
                                          <p:attrName>style.visibility</p:attrName>
                                        </p:attrNameLst>
                                      </p:cBhvr>
                                      <p:to>
                                        <p:strVal val="visible"/>
                                      </p:to>
                                    </p:set>
                                    <p:anim calcmode="lin" valueType="num">
                                      <p:cBhvr additive="base">
                                        <p:cTn dur="500"/>
                                        <p:tgtEl>
                                          <p:spTgt spid="366">
                                            <p:txEl>
                                              <p:pRg end="5" st="5"/>
                                            </p:txEl>
                                          </p:spTgt>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366">
                                            <p:txEl>
                                              <p:pRg end="6" st="6"/>
                                            </p:txEl>
                                          </p:spTgt>
                                        </p:tgtEl>
                                        <p:attrNameLst>
                                          <p:attrName>style.visibility</p:attrName>
                                        </p:attrNameLst>
                                      </p:cBhvr>
                                      <p:to>
                                        <p:strVal val="visible"/>
                                      </p:to>
                                    </p:set>
                                    <p:anim calcmode="lin" valueType="num">
                                      <p:cBhvr additive="base">
                                        <p:cTn dur="500"/>
                                        <p:tgtEl>
                                          <p:spTgt spid="366">
                                            <p:txEl>
                                              <p:pRg end="6" st="6"/>
                                            </p:txEl>
                                          </p:spTgt>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366">
                                            <p:txEl>
                                              <p:pRg end="7" st="7"/>
                                            </p:txEl>
                                          </p:spTgt>
                                        </p:tgtEl>
                                        <p:attrNameLst>
                                          <p:attrName>style.visibility</p:attrName>
                                        </p:attrNameLst>
                                      </p:cBhvr>
                                      <p:to>
                                        <p:strVal val="visible"/>
                                      </p:to>
                                    </p:set>
                                    <p:anim calcmode="lin" valueType="num">
                                      <p:cBhvr additive="base">
                                        <p:cTn dur="500"/>
                                        <p:tgtEl>
                                          <p:spTgt spid="366">
                                            <p:txEl>
                                              <p:pRg end="7" st="7"/>
                                            </p:txEl>
                                          </p:spTgt>
                                        </p:tgtEl>
                                        <p:attrNameLst>
                                          <p:attrName>ppt_y</p:attrName>
                                        </p:attrNameLst>
                                      </p:cBhvr>
                                      <p:tavLst>
                                        <p:tav fmla="" tm="0">
                                          <p:val>
                                            <p:strVal val="#ppt_y+1"/>
                                          </p:val>
                                        </p:tav>
                                        <p:tav fmla=""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70" name="Shape 370"/>
        <p:cNvGrpSpPr/>
        <p:nvPr/>
      </p:nvGrpSpPr>
      <p:grpSpPr>
        <a:xfrm>
          <a:off x="0" y="0"/>
          <a:ext cx="0" cy="0"/>
          <a:chOff x="0" y="0"/>
          <a:chExt cx="0" cy="0"/>
        </a:xfrm>
      </p:grpSpPr>
      <p:sp>
        <p:nvSpPr>
          <p:cNvPr id="371" name="Google Shape;371;p9"/>
          <p:cNvSpPr txBox="1"/>
          <p:nvPr>
            <p:ph type="title"/>
          </p:nvPr>
        </p:nvSpPr>
        <p:spPr>
          <a:xfrm>
            <a:off x="444500" y="542925"/>
            <a:ext cx="11214100" cy="978729"/>
          </a:xfrm>
          <a:prstGeom prst="rect">
            <a:avLst/>
          </a:prstGeom>
          <a:noFill/>
          <a:ln>
            <a:noFill/>
          </a:ln>
        </p:spPr>
        <p:txBody>
          <a:bodyPr anchorCtr="0" anchor="t" bIns="45700" lIns="91425" spcFirstLastPara="1" rIns="91425" wrap="square" tIns="45700">
            <a:spAutoFit/>
          </a:bodyPr>
          <a:lstStyle/>
          <a:p>
            <a:pPr indent="0" lvl="0" marL="0" rtl="0" algn="l">
              <a:lnSpc>
                <a:spcPct val="90000"/>
              </a:lnSpc>
              <a:spcBef>
                <a:spcPts val="0"/>
              </a:spcBef>
              <a:spcAft>
                <a:spcPts val="0"/>
              </a:spcAft>
              <a:buClr>
                <a:schemeClr val="lt1"/>
              </a:buClr>
              <a:buSzPts val="3200"/>
              <a:buFont typeface="Trebuchet MS"/>
              <a:buNone/>
            </a:pPr>
            <a:r>
              <a:rPr lang="en-US"/>
              <a:t>A Possible Timeline to Follow For Cycle 1and Cycle 2 Fall 2021</a:t>
            </a:r>
            <a:endParaRPr/>
          </a:p>
        </p:txBody>
      </p:sp>
      <p:sp>
        <p:nvSpPr>
          <p:cNvPr id="372" name="Google Shape;372;p9"/>
          <p:cNvSpPr txBox="1"/>
          <p:nvPr>
            <p:ph idx="12" type="sldNum"/>
          </p:nvPr>
        </p:nvSpPr>
        <p:spPr>
          <a:xfrm>
            <a:off x="11252200" y="6315075"/>
            <a:ext cx="406400"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
        <p:nvSpPr>
          <p:cNvPr id="373" name="Google Shape;373;p9"/>
          <p:cNvSpPr txBox="1"/>
          <p:nvPr>
            <p:ph idx="1" type="body"/>
          </p:nvPr>
        </p:nvSpPr>
        <p:spPr>
          <a:xfrm>
            <a:off x="444500" y="1625385"/>
            <a:ext cx="6718300" cy="4093243"/>
          </a:xfrm>
          <a:prstGeom prst="rect">
            <a:avLst/>
          </a:prstGeom>
          <a:noFill/>
          <a:ln>
            <a:noFill/>
          </a:ln>
        </p:spPr>
        <p:txBody>
          <a:bodyPr anchorCtr="0" anchor="t" bIns="45700" lIns="91425" spcFirstLastPara="1" rIns="91425" wrap="square" tIns="45700">
            <a:noAutofit/>
          </a:bodyPr>
          <a:lstStyle/>
          <a:p>
            <a:pPr indent="-228600" lvl="0" marL="228600" rtl="0" algn="l">
              <a:lnSpc>
                <a:spcPct val="100000"/>
              </a:lnSpc>
              <a:spcBef>
                <a:spcPts val="0"/>
              </a:spcBef>
              <a:spcAft>
                <a:spcPts val="0"/>
              </a:spcAft>
              <a:buSzPts val="1600"/>
              <a:buChar char="•"/>
            </a:pPr>
            <a:r>
              <a:rPr lang="en-US"/>
              <a:t>Cycle 2 Due December 2, 2021</a:t>
            </a:r>
            <a:endParaRPr/>
          </a:p>
          <a:p>
            <a:pPr indent="-228600" lvl="0" marL="228600" rtl="0" algn="l">
              <a:lnSpc>
                <a:spcPct val="100000"/>
              </a:lnSpc>
              <a:spcBef>
                <a:spcPts val="1000"/>
              </a:spcBef>
              <a:spcAft>
                <a:spcPts val="0"/>
              </a:spcAft>
              <a:buSzPts val="1600"/>
              <a:buChar char="•"/>
            </a:pPr>
            <a:r>
              <a:rPr lang="en-US"/>
              <a:t>Step 1 Complete by October 25</a:t>
            </a:r>
            <a:endParaRPr/>
          </a:p>
          <a:p>
            <a:pPr indent="-228600" lvl="0" marL="228600" rtl="0" algn="l">
              <a:lnSpc>
                <a:spcPct val="100000"/>
              </a:lnSpc>
              <a:spcBef>
                <a:spcPts val="1000"/>
              </a:spcBef>
              <a:spcAft>
                <a:spcPts val="0"/>
              </a:spcAft>
              <a:buSzPts val="1600"/>
              <a:buChar char="•"/>
            </a:pPr>
            <a:r>
              <a:rPr lang="en-US"/>
              <a:t>Step 2 Complete by November 10</a:t>
            </a:r>
            <a:endParaRPr/>
          </a:p>
          <a:p>
            <a:pPr indent="-228600" lvl="0" marL="228600" rtl="0" algn="l">
              <a:lnSpc>
                <a:spcPct val="100000"/>
              </a:lnSpc>
              <a:spcBef>
                <a:spcPts val="1000"/>
              </a:spcBef>
              <a:spcAft>
                <a:spcPts val="0"/>
              </a:spcAft>
              <a:buSzPts val="1600"/>
              <a:buChar char="•"/>
            </a:pPr>
            <a:r>
              <a:rPr lang="en-US"/>
              <a:t>Steps 3 and 4 Complete by Dec 2</a:t>
            </a:r>
            <a:endParaRPr/>
          </a:p>
          <a:p>
            <a:pPr indent="-127000" lvl="0" marL="228600" rtl="0" algn="l">
              <a:lnSpc>
                <a:spcPct val="100000"/>
              </a:lnSpc>
              <a:spcBef>
                <a:spcPts val="1000"/>
              </a:spcBef>
              <a:spcAft>
                <a:spcPts val="0"/>
              </a:spcAft>
              <a:buSzPts val="1600"/>
              <a:buNone/>
            </a:pPr>
            <a:r>
              <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373">
                                            <p:txEl>
                                              <p:pRg end="0" st="0"/>
                                            </p:txEl>
                                          </p:spTgt>
                                        </p:tgtEl>
                                        <p:attrNameLst>
                                          <p:attrName>style.visibility</p:attrName>
                                        </p:attrNameLst>
                                      </p:cBhvr>
                                      <p:to>
                                        <p:strVal val="visible"/>
                                      </p:to>
                                    </p:set>
                                    <p:anim calcmode="lin" valueType="num">
                                      <p:cBhvr additive="base">
                                        <p:cTn dur="500"/>
                                        <p:tgtEl>
                                          <p:spTgt spid="373">
                                            <p:txEl>
                                              <p:pRg end="0" st="0"/>
                                            </p:txEl>
                                          </p:spTgt>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373">
                                            <p:txEl>
                                              <p:pRg end="1" st="1"/>
                                            </p:txEl>
                                          </p:spTgt>
                                        </p:tgtEl>
                                        <p:attrNameLst>
                                          <p:attrName>style.visibility</p:attrName>
                                        </p:attrNameLst>
                                      </p:cBhvr>
                                      <p:to>
                                        <p:strVal val="visible"/>
                                      </p:to>
                                    </p:set>
                                    <p:anim calcmode="lin" valueType="num">
                                      <p:cBhvr additive="base">
                                        <p:cTn dur="500"/>
                                        <p:tgtEl>
                                          <p:spTgt spid="373">
                                            <p:txEl>
                                              <p:pRg end="1" st="1"/>
                                            </p:txEl>
                                          </p:spTgt>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373">
                                            <p:txEl>
                                              <p:pRg end="2" st="2"/>
                                            </p:txEl>
                                          </p:spTgt>
                                        </p:tgtEl>
                                        <p:attrNameLst>
                                          <p:attrName>style.visibility</p:attrName>
                                        </p:attrNameLst>
                                      </p:cBhvr>
                                      <p:to>
                                        <p:strVal val="visible"/>
                                      </p:to>
                                    </p:set>
                                    <p:anim calcmode="lin" valueType="num">
                                      <p:cBhvr additive="base">
                                        <p:cTn dur="500"/>
                                        <p:tgtEl>
                                          <p:spTgt spid="373">
                                            <p:txEl>
                                              <p:pRg end="2" st="2"/>
                                            </p:txEl>
                                          </p:spTgt>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373">
                                            <p:txEl>
                                              <p:pRg end="3" st="3"/>
                                            </p:txEl>
                                          </p:spTgt>
                                        </p:tgtEl>
                                        <p:attrNameLst>
                                          <p:attrName>style.visibility</p:attrName>
                                        </p:attrNameLst>
                                      </p:cBhvr>
                                      <p:to>
                                        <p:strVal val="visible"/>
                                      </p:to>
                                    </p:set>
                                    <p:anim calcmode="lin" valueType="num">
                                      <p:cBhvr additive="base">
                                        <p:cTn dur="500"/>
                                        <p:tgtEl>
                                          <p:spTgt spid="373">
                                            <p:txEl>
                                              <p:pRg end="3" st="3"/>
                                            </p:txEl>
                                          </p:spTgt>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373">
                                            <p:txEl>
                                              <p:pRg end="4" st="4"/>
                                            </p:txEl>
                                          </p:spTgt>
                                        </p:tgtEl>
                                        <p:attrNameLst>
                                          <p:attrName>style.visibility</p:attrName>
                                        </p:attrNameLst>
                                      </p:cBhvr>
                                      <p:to>
                                        <p:strVal val="visible"/>
                                      </p:to>
                                    </p:set>
                                    <p:anim calcmode="lin" valueType="num">
                                      <p:cBhvr additive="base">
                                        <p:cTn dur="500"/>
                                        <p:tgtEl>
                                          <p:spTgt spid="373">
                                            <p:txEl>
                                              <p:pRg end="4" st="4"/>
                                            </p:txEl>
                                          </p:spTgt>
                                        </p:tgtEl>
                                        <p:attrNameLst>
                                          <p:attrName>ppt_y</p:attrName>
                                        </p:attrNameLst>
                                      </p:cBhvr>
                                      <p:tavLst>
                                        <p:tav fmla="" tm="0">
                                          <p:val>
                                            <p:strVal val="#ppt_y+1"/>
                                          </p:val>
                                        </p:tav>
                                        <p:tav fmla=""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Custom 12">
      <a:dk1>
        <a:srgbClr val="000000"/>
      </a:dk1>
      <a:lt1>
        <a:srgbClr val="FFFFFF"/>
      </a:lt1>
      <a:dk2>
        <a:srgbClr val="6D6E71"/>
      </a:dk2>
      <a:lt2>
        <a:srgbClr val="58595B"/>
      </a:lt2>
      <a:accent1>
        <a:srgbClr val="0065A4"/>
      </a:accent1>
      <a:accent2>
        <a:srgbClr val="47C3D3"/>
      </a:accent2>
      <a:accent3>
        <a:srgbClr val="8F2D63"/>
      </a:accent3>
      <a:accent4>
        <a:srgbClr val="1A6871"/>
      </a:accent4>
      <a:accent5>
        <a:srgbClr val="0C4360"/>
      </a:accent5>
      <a:accent6>
        <a:srgbClr val="F47735"/>
      </a:accent6>
      <a:hlink>
        <a:srgbClr val="00559A"/>
      </a:hlink>
      <a:folHlink>
        <a:srgbClr val="595851"/>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2021-07-30T16:54:14Z</dcterms:created>
  <dc:creator>Mick Verdi</dc:creator>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