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7077075" cy="93694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7050" cy="469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08438" y="0"/>
            <a:ext cx="3067050" cy="469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9525"/>
            <a:ext cx="3067050" cy="469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7: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to apply for Classes Brought to you by The Osher Adult Reentry Center</a:t>
            </a:r>
            <a:endParaRPr/>
          </a:p>
        </p:txBody>
      </p:sp>
      <p:sp>
        <p:nvSpPr>
          <p:cNvPr id="205" name="Google Shape;205;p7: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6: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6: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Once you have made all your selections they will be located in your shopping cart. Then click enroll.</a:t>
            </a:r>
            <a:endParaRPr/>
          </a:p>
          <a:p>
            <a:pPr marL="0" lvl="0" indent="0" algn="l" rtl="0">
              <a:spcBef>
                <a:spcPts val="0"/>
              </a:spcBef>
              <a:spcAft>
                <a:spcPts val="0"/>
              </a:spcAft>
              <a:buNone/>
            </a:pPr>
            <a:r>
              <a:rPr lang="en-US"/>
              <a:t>If it is not your allotted time and date to enroll, it is okay to leave your classes in your shopping cart, just know that the availability  can change, just because the courses are in your cart does not guarantee your spot. Please keep that in mind.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35" name="Google Shape;335;p16: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7: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7: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Congratulations you have done it. Your now enrolled in the classes you have chosen. </a:t>
            </a:r>
            <a:endParaRPr/>
          </a:p>
        </p:txBody>
      </p:sp>
      <p:sp>
        <p:nvSpPr>
          <p:cNvPr id="348" name="Google Shape;348;p17: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8: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8: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Ooh nooo! Have you chosen a class but now need to either add, drop or swap. Look for the “My academics” tab and select </a:t>
            </a:r>
            <a:endParaRPr/>
          </a:p>
        </p:txBody>
      </p:sp>
      <p:sp>
        <p:nvSpPr>
          <p:cNvPr id="361" name="Google Shape;361;p18: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9: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9: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Select the icon that applies to you. </a:t>
            </a:r>
            <a:endParaRPr/>
          </a:p>
          <a:p>
            <a:pPr marL="0" lvl="0" indent="0" algn="l" rtl="0">
              <a:spcBef>
                <a:spcPts val="0"/>
              </a:spcBef>
              <a:spcAft>
                <a:spcPts val="0"/>
              </a:spcAft>
              <a:buNone/>
            </a:pPr>
            <a:r>
              <a:rPr lang="en-US"/>
              <a:t>Side note. On this page is another way to check your enrollment date.</a:t>
            </a:r>
            <a:endParaRPr/>
          </a:p>
        </p:txBody>
      </p:sp>
      <p:sp>
        <p:nvSpPr>
          <p:cNvPr id="371" name="Google Shape;371;p19: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0: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0: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looking at your enrollment date.  This screen is very informative. This screen gives you  date and time your allowed to register, the academic session and the maximum units your allowed to take. </a:t>
            </a:r>
            <a:endParaRPr/>
          </a:p>
        </p:txBody>
      </p:sp>
      <p:sp>
        <p:nvSpPr>
          <p:cNvPr id="384" name="Google Shape;384;p20: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1: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21: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your enrolled in your classes. Lets walk you through a few way to find your books. First way is to click on text information.</a:t>
            </a:r>
            <a:endParaRPr/>
          </a:p>
        </p:txBody>
      </p:sp>
      <p:sp>
        <p:nvSpPr>
          <p:cNvPr id="398" name="Google Shape;398;p21: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2: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22: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your going to want to , pick the term, subject, course number and then click submit </a:t>
            </a:r>
            <a:endParaRPr/>
          </a:p>
        </p:txBody>
      </p:sp>
      <p:sp>
        <p:nvSpPr>
          <p:cNvPr id="411" name="Google Shape;411;p22: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3: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3: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your class should be listed , always double check your course numbers and that you have selected the right dates and time. </a:t>
            </a:r>
            <a:endParaRPr/>
          </a:p>
          <a:p>
            <a:pPr marL="0" lvl="0" indent="0" algn="l" rtl="0">
              <a:spcBef>
                <a:spcPts val="0"/>
              </a:spcBef>
              <a:spcAft>
                <a:spcPts val="0"/>
              </a:spcAft>
              <a:buNone/>
            </a:pPr>
            <a:r>
              <a:rPr lang="en-US"/>
              <a:t>Click viewtextbook.</a:t>
            </a:r>
            <a:endParaRPr/>
          </a:p>
        </p:txBody>
      </p:sp>
      <p:sp>
        <p:nvSpPr>
          <p:cNvPr id="425" name="Google Shape;425;p23: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4: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24: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next page displayed is the breakdown of the results:</a:t>
            </a:r>
            <a:endParaRPr/>
          </a:p>
          <a:p>
            <a:pPr marL="0" lvl="0" indent="0" algn="l" rtl="0">
              <a:spcBef>
                <a:spcPts val="0"/>
              </a:spcBef>
              <a:spcAft>
                <a:spcPts val="0"/>
              </a:spcAft>
              <a:buNone/>
            </a:pPr>
            <a:r>
              <a:rPr lang="en-US"/>
              <a:t>This page will Display: the course/ term, key information like: author, edition, ISBN, copyright, and publisher.</a:t>
            </a:r>
            <a:endParaRPr/>
          </a:p>
          <a:p>
            <a:pPr marL="0" lvl="0" indent="0" algn="l" rtl="0">
              <a:spcBef>
                <a:spcPts val="0"/>
              </a:spcBef>
              <a:spcAft>
                <a:spcPts val="0"/>
              </a:spcAft>
              <a:buNone/>
            </a:pPr>
            <a:r>
              <a:rPr lang="en-US"/>
              <a:t>Take note: that if the prices are to expensive for your liking there are also other alternative outlets, for example: Chegg, goggle books, and ibook just to suggest a few.  </a:t>
            </a:r>
            <a:endParaRPr/>
          </a:p>
        </p:txBody>
      </p:sp>
      <p:sp>
        <p:nvSpPr>
          <p:cNvPr id="437" name="Google Shape;437;p24: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5: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25: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Second option of finding your textbooks: Csusb has added and addition icon to help quicken the sets in finding the Key information. Click on the “my Academics icon”</a:t>
            </a:r>
            <a:endParaRPr/>
          </a:p>
        </p:txBody>
      </p:sp>
      <p:sp>
        <p:nvSpPr>
          <p:cNvPr id="457" name="Google Shape;457;p25: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8: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Goggle: csusb.edu</a:t>
            </a:r>
            <a:endParaRPr/>
          </a:p>
          <a:p>
            <a:pPr marL="0" lvl="0" indent="0" algn="l" rtl="0">
              <a:spcBef>
                <a:spcPts val="0"/>
              </a:spcBef>
              <a:spcAft>
                <a:spcPts val="0"/>
              </a:spcAft>
              <a:buNone/>
            </a:pPr>
            <a:r>
              <a:rPr lang="en-US"/>
              <a:t>Enter your student id number</a:t>
            </a:r>
            <a:endParaRPr/>
          </a:p>
          <a:p>
            <a:pPr marL="0" lvl="0" indent="0" algn="l" rtl="0">
              <a:spcBef>
                <a:spcPts val="0"/>
              </a:spcBef>
              <a:spcAft>
                <a:spcPts val="0"/>
              </a:spcAft>
              <a:buNone/>
            </a:pPr>
            <a:r>
              <a:rPr lang="en-US"/>
              <a:t>Then enter you password</a:t>
            </a:r>
            <a:endParaRPr/>
          </a:p>
        </p:txBody>
      </p:sp>
      <p:sp>
        <p:nvSpPr>
          <p:cNvPr id="214" name="Google Shape;214;p8: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6: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26: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Select order textbooks.</a:t>
            </a:r>
            <a:endParaRPr/>
          </a:p>
        </p:txBody>
      </p:sp>
      <p:sp>
        <p:nvSpPr>
          <p:cNvPr id="467" name="Google Shape;467;p26: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7: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27: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Your classes that your enrolled in will be listed , click on each class and the </a:t>
            </a:r>
            <a:endParaRPr/>
          </a:p>
        </p:txBody>
      </p:sp>
      <p:sp>
        <p:nvSpPr>
          <p:cNvPr id="475" name="Google Shape;475;p27: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8: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28: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you will find all the vital information need to order you books, now again if the prices listed are to expensive for your taste then we suggested  other options , a few examples or chegg, ibooks, and goggle books. Just make sure you have the ISBN number and the edition.</a:t>
            </a:r>
            <a:endParaRPr/>
          </a:p>
        </p:txBody>
      </p:sp>
      <p:sp>
        <p:nvSpPr>
          <p:cNvPr id="488" name="Google Shape;488;p28: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9: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29: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at our coyote bookstore you are given the choices of purchasing paperback, new or used,  rented paperback new/used, or to rent a digital copy for a 180 days.  </a:t>
            </a:r>
            <a:endParaRPr/>
          </a:p>
          <a:p>
            <a:pPr marL="0" lvl="0" indent="0" algn="l" rtl="0">
              <a:spcBef>
                <a:spcPts val="0"/>
              </a:spcBef>
              <a:spcAft>
                <a:spcPts val="0"/>
              </a:spcAft>
              <a:buNone/>
            </a:pPr>
            <a:r>
              <a:rPr lang="en-US"/>
              <a:t>****The coyote bookstore does price match. However, you still have to pay the amount of the book and the difference of the price match will be loaded to a store gift card/ store credit. </a:t>
            </a:r>
            <a:endParaRPr/>
          </a:p>
          <a:p>
            <a:pPr marL="0" lvl="0" indent="0" algn="l" rtl="0">
              <a:spcBef>
                <a:spcPts val="0"/>
              </a:spcBef>
              <a:spcAft>
                <a:spcPts val="0"/>
              </a:spcAft>
              <a:buNone/>
            </a:pPr>
            <a:r>
              <a:rPr lang="en-US"/>
              <a:t>Mark your selection . The click add to cart.</a:t>
            </a:r>
            <a:endParaRPr/>
          </a:p>
        </p:txBody>
      </p:sp>
      <p:sp>
        <p:nvSpPr>
          <p:cNvPr id="506" name="Google Shape;506;p29: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0: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30: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Once you have made your selection, please take the time to pay attention to any due dates, if you  have rented a copy or requested the digital copy there will be due dates along with a  list of non-return charges/fees</a:t>
            </a:r>
            <a:endParaRPr/>
          </a:p>
          <a:p>
            <a:pPr marL="0" lvl="0" indent="0" algn="l" rtl="0">
              <a:spcBef>
                <a:spcPts val="0"/>
              </a:spcBef>
              <a:spcAft>
                <a:spcPts val="0"/>
              </a:spcAft>
              <a:buNone/>
            </a:pPr>
            <a:r>
              <a:rPr lang="en-US"/>
              <a:t>Once you have made your selection, click the checkout button. And pay. </a:t>
            </a:r>
            <a:endParaRPr/>
          </a:p>
        </p:txBody>
      </p:sp>
      <p:sp>
        <p:nvSpPr>
          <p:cNvPr id="519" name="Google Shape;519;p30: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1: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31: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 have given you a 101 on registering for classes, how to add/ drop or swap classes , where to find the ISBN number to order you books, and the additional resources in keeping your cost down. Come and stop by th e Osher Adult re-entry center. Our head coordinator Tamer Holder and her team are located in the Smsu building room 111. Monday- Thursday 8am to 7pm, Friday from 8am to 4pm. </a:t>
            </a:r>
            <a:endParaRPr/>
          </a:p>
          <a:p>
            <a:pPr marL="0" lvl="0" indent="0" algn="l" rtl="0">
              <a:spcBef>
                <a:spcPts val="0"/>
              </a:spcBef>
              <a:spcAft>
                <a:spcPts val="0"/>
              </a:spcAft>
              <a:buNone/>
            </a:pPr>
            <a:r>
              <a:rPr lang="en-US"/>
              <a:t>The Oarc supports adult learners by providing resources to help make the most of your college experience. </a:t>
            </a:r>
            <a:endParaRPr/>
          </a:p>
          <a:p>
            <a:pPr marL="0" lvl="0" indent="0" algn="l" rtl="0">
              <a:spcBef>
                <a:spcPts val="0"/>
              </a:spcBef>
              <a:spcAft>
                <a:spcPts val="0"/>
              </a:spcAft>
              <a:buNone/>
            </a:pPr>
            <a:r>
              <a:rPr lang="en-US"/>
              <a:t>Our program includes: Computers/ printing, Free tea or coffee, Cbest Review, online job Hunting, a adult learners resources fair, and our Scholarship programs…</a:t>
            </a:r>
            <a:endParaRPr/>
          </a:p>
          <a:p>
            <a:pPr marL="0" lvl="0" indent="0" algn="l" rtl="0">
              <a:spcBef>
                <a:spcPts val="0"/>
              </a:spcBef>
              <a:spcAft>
                <a:spcPts val="0"/>
              </a:spcAft>
              <a:buNone/>
            </a:pPr>
            <a:endParaRPr/>
          </a:p>
        </p:txBody>
      </p:sp>
      <p:sp>
        <p:nvSpPr>
          <p:cNvPr id="529" name="Google Shape;529;p31: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1:notes"/>
          <p:cNvSpPr txBox="1">
            <a:spLocks noGrp="1"/>
          </p:cNvSpPr>
          <p:nvPr>
            <p:ph type="body" idx="1"/>
          </p:nvPr>
        </p:nvSpPr>
        <p:spPr>
          <a:xfrm>
            <a:off x="708025" y="4508500"/>
            <a:ext cx="5661025" cy="36893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1: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2:notes"/>
          <p:cNvSpPr txBox="1">
            <a:spLocks noGrp="1"/>
          </p:cNvSpPr>
          <p:nvPr>
            <p:ph type="body" idx="1"/>
          </p:nvPr>
        </p:nvSpPr>
        <p:spPr>
          <a:xfrm>
            <a:off x="708025" y="4508500"/>
            <a:ext cx="5661025" cy="36893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Student Mentoring Program is located in the Library building on the second floor in Pfau LIBRARY ROOM 208. This program targets first year CSUSB students (freshmen and transfer students). Mentors are paired with students in the same major or college. Mentors are able to answer many questions because they have taken many of the same core classes. Mentors help student to stay on track to achieve their academic goals, and remind students to work on a balanced life that includes academic as well as personal goals. The program offers three seperate computer labs, free printing, movie rentals, microwave, refrigerator (to keep lunch or meals), and a lounge with tables to study or eat.</a:t>
            </a:r>
            <a:endParaRPr/>
          </a:p>
        </p:txBody>
      </p:sp>
      <p:sp>
        <p:nvSpPr>
          <p:cNvPr id="554" name="Google Shape;554;p2: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6:notes"/>
          <p:cNvSpPr txBox="1">
            <a:spLocks noGrp="1"/>
          </p:cNvSpPr>
          <p:nvPr>
            <p:ph type="body" idx="1"/>
          </p:nvPr>
        </p:nvSpPr>
        <p:spPr>
          <a:xfrm>
            <a:off x="708025" y="4508500"/>
            <a:ext cx="5661025" cy="36893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6: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notes"/>
          <p:cNvSpPr txBox="1">
            <a:spLocks noGrp="1"/>
          </p:cNvSpPr>
          <p:nvPr>
            <p:ph type="body" idx="1"/>
          </p:nvPr>
        </p:nvSpPr>
        <p:spPr>
          <a:xfrm>
            <a:off x="708025" y="4508500"/>
            <a:ext cx="5661025" cy="36893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Supplemental Instruction program requires participants to commit to their success and to the  twice a week sessions. </a:t>
            </a:r>
            <a:endParaRPr/>
          </a:p>
        </p:txBody>
      </p:sp>
      <p:sp>
        <p:nvSpPr>
          <p:cNvPr id="579" name="Google Shape;579;p5: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9: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9: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Once your in, this screen will be displayed, find the icon that is labeled student center. Click it.</a:t>
            </a:r>
            <a:endParaRPr/>
          </a:p>
        </p:txBody>
      </p:sp>
      <p:sp>
        <p:nvSpPr>
          <p:cNvPr id="225" name="Google Shape;225;p9: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notes"/>
          <p:cNvSpPr txBox="1">
            <a:spLocks noGrp="1"/>
          </p:cNvSpPr>
          <p:nvPr>
            <p:ph type="body" idx="1"/>
          </p:nvPr>
        </p:nvSpPr>
        <p:spPr>
          <a:xfrm>
            <a:off x="708025" y="4508500"/>
            <a:ext cx="5661025" cy="36893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3: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notes"/>
          <p:cNvSpPr txBox="1">
            <a:spLocks noGrp="1"/>
          </p:cNvSpPr>
          <p:nvPr>
            <p:ph type="body" idx="1"/>
          </p:nvPr>
        </p:nvSpPr>
        <p:spPr>
          <a:xfrm>
            <a:off x="708025" y="4508500"/>
            <a:ext cx="5661025" cy="36893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p4: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0: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step three: you’ll see this screen displayed: this screen has a many different options that can get confusing. First : before we click to search. Always double check you enrollment dates, you can search ahead of time and select class which will be in your cart ready to go, this will help you obtain the classes that  you so desire. Also: make sure that you always check to see if you have any holds or anything on your to do lists. Sometimes your academic advising department will place a hold on your account. This will delay your ability to enroll. So please make sure you don’t wait till last minute. The hold takes between 24 to 48 hours to be lifted.  Once you have thoroughly checked your hold, to do list, and your enrollment dates Click SEARCH.</a:t>
            </a:r>
            <a:endParaRPr/>
          </a:p>
          <a:p>
            <a:pPr marL="0" lvl="0" indent="0" algn="l" rtl="0">
              <a:spcBef>
                <a:spcPts val="0"/>
              </a:spcBef>
              <a:spcAft>
                <a:spcPts val="0"/>
              </a:spcAft>
              <a:buNone/>
            </a:pPr>
            <a:endParaRPr/>
          </a:p>
        </p:txBody>
      </p:sp>
      <p:sp>
        <p:nvSpPr>
          <p:cNvPr id="234" name="Google Shape;234;p10: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1: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1: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in step four, this will be the screen displayed.</a:t>
            </a:r>
            <a:endParaRPr/>
          </a:p>
          <a:p>
            <a:pPr marL="0" lvl="0" indent="0" algn="l" rtl="0">
              <a:spcBef>
                <a:spcPts val="0"/>
              </a:spcBef>
              <a:spcAft>
                <a:spcPts val="0"/>
              </a:spcAft>
              <a:buNone/>
            </a:pPr>
            <a:r>
              <a:rPr lang="en-US"/>
              <a:t>First make sure you select csu San Bernardino</a:t>
            </a:r>
            <a:endParaRPr/>
          </a:p>
          <a:p>
            <a:pPr marL="0" lvl="0" indent="0" algn="l" rtl="0">
              <a:spcBef>
                <a:spcPts val="0"/>
              </a:spcBef>
              <a:spcAft>
                <a:spcPts val="0"/>
              </a:spcAft>
              <a:buNone/>
            </a:pPr>
            <a:r>
              <a:rPr lang="en-US"/>
              <a:t>Next: Make sure that you select the right term</a:t>
            </a:r>
            <a:endParaRPr/>
          </a:p>
          <a:p>
            <a:pPr marL="0" lvl="0" indent="0" algn="l" rtl="0">
              <a:spcBef>
                <a:spcPts val="0"/>
              </a:spcBef>
              <a:spcAft>
                <a:spcPts val="0"/>
              </a:spcAft>
              <a:buNone/>
            </a:pPr>
            <a:r>
              <a:rPr lang="en-US"/>
              <a:t>Following that select the subject you are looking for( for example: English)</a:t>
            </a:r>
            <a:endParaRPr/>
          </a:p>
          <a:p>
            <a:pPr marL="0" lvl="0" indent="0" algn="l" rtl="0">
              <a:spcBef>
                <a:spcPts val="0"/>
              </a:spcBef>
              <a:spcAft>
                <a:spcPts val="0"/>
              </a:spcAft>
              <a:buNone/>
            </a:pPr>
            <a:r>
              <a:rPr lang="en-US"/>
              <a:t>Course number and course career you can leave blank </a:t>
            </a:r>
            <a:endParaRPr/>
          </a:p>
          <a:p>
            <a:pPr marL="0" lvl="0" indent="0" algn="l" rtl="0">
              <a:spcBef>
                <a:spcPts val="0"/>
              </a:spcBef>
              <a:spcAft>
                <a:spcPts val="0"/>
              </a:spcAft>
              <a:buNone/>
            </a:pPr>
            <a:r>
              <a:rPr lang="en-US"/>
              <a:t>Once you have made your selections click search.</a:t>
            </a:r>
            <a:endParaRPr/>
          </a:p>
        </p:txBody>
      </p:sp>
      <p:sp>
        <p:nvSpPr>
          <p:cNvPr id="254" name="Google Shape;254;p11: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2: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you have no course number or have no idea what you want to take , do not panic. This screen will be pop up, go a head and just click okay. A list of classes within  the subject you selected will display.</a:t>
            </a:r>
            <a:endParaRPr/>
          </a:p>
        </p:txBody>
      </p:sp>
      <p:sp>
        <p:nvSpPr>
          <p:cNvPr id="274" name="Google Shape;274;p12: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3: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3: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Displayed above is an example of course listings, above are the icons that help you identify if the classes are available. </a:t>
            </a:r>
            <a:endParaRPr/>
          </a:p>
          <a:p>
            <a:pPr marL="0" lvl="0" indent="0" algn="l" rtl="0">
              <a:spcBef>
                <a:spcPts val="0"/>
              </a:spcBef>
              <a:spcAft>
                <a:spcPts val="0"/>
              </a:spcAft>
              <a:buNone/>
            </a:pPr>
            <a:r>
              <a:rPr lang="en-US"/>
              <a:t>Open indicated that the class has available seating, the red X indicates that tha class is closed and has no seating available, the last yellow icon represents waitlist, this indicates that tha seating is full but there is a chance to be added. </a:t>
            </a:r>
            <a:endParaRPr/>
          </a:p>
          <a:p>
            <a:pPr marL="0" lvl="0" indent="0" algn="l" rtl="0">
              <a:spcBef>
                <a:spcPts val="0"/>
              </a:spcBef>
              <a:spcAft>
                <a:spcPts val="0"/>
              </a:spcAft>
              <a:buNone/>
            </a:pPr>
            <a:r>
              <a:rPr lang="en-US"/>
              <a:t>In order to get in to a waitlist class YOU MUST ATTEND the first day of the class. Instructors will have codes that you must obtain in order to register. </a:t>
            </a:r>
            <a:endParaRPr/>
          </a:p>
        </p:txBody>
      </p:sp>
      <p:sp>
        <p:nvSpPr>
          <p:cNvPr id="285" name="Google Shape;285;p13: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4: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4: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looking for classes make sure you double check times and days. Once you find your desired class. Select the green Tab labeled select.</a:t>
            </a:r>
            <a:endParaRPr/>
          </a:p>
        </p:txBody>
      </p:sp>
      <p:sp>
        <p:nvSpPr>
          <p:cNvPr id="303" name="Google Shape;303;p14: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5:notes"/>
          <p:cNvSpPr>
            <a:spLocks noGrp="1" noRot="1" noChangeAspect="1"/>
          </p:cNvSpPr>
          <p:nvPr>
            <p:ph type="sldImg" idx="2"/>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5:notes"/>
          <p:cNvSpPr txBox="1">
            <a:spLocks noGrp="1"/>
          </p:cNvSpPr>
          <p:nvPr>
            <p:ph type="body" idx="1"/>
          </p:nvPr>
        </p:nvSpPr>
        <p:spPr>
          <a:xfrm>
            <a:off x="708025" y="4508500"/>
            <a:ext cx="5661025" cy="3689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One your selection was made , the next screen that will displayis the break down of oyur selection.</a:t>
            </a:r>
            <a:endParaRPr/>
          </a:p>
          <a:p>
            <a:pPr marL="0" lvl="0" indent="0" algn="l" rtl="0">
              <a:spcBef>
                <a:spcPts val="0"/>
              </a:spcBef>
              <a:spcAft>
                <a:spcPts val="0"/>
              </a:spcAft>
              <a:buNone/>
            </a:pPr>
            <a:r>
              <a:rPr lang="en-US"/>
              <a:t>The course, component, days and times, the location , the professors name, and the dates the class begins and ends. </a:t>
            </a:r>
            <a:endParaRPr/>
          </a:p>
          <a:p>
            <a:pPr marL="0" lvl="0" indent="0" algn="l" rtl="0">
              <a:spcBef>
                <a:spcPts val="0"/>
              </a:spcBef>
              <a:spcAft>
                <a:spcPts val="0"/>
              </a:spcAft>
              <a:buNone/>
            </a:pPr>
            <a:r>
              <a:rPr lang="en-US"/>
              <a:t>Double check!!!! One key things to double check is if the class you have selected has a prerequisite, if it does and you have not taken it You can not enroll in that course. </a:t>
            </a:r>
            <a:endParaRPr/>
          </a:p>
        </p:txBody>
      </p:sp>
      <p:sp>
        <p:nvSpPr>
          <p:cNvPr id="313" name="Google Shape;313;p15:notes"/>
          <p:cNvSpPr txBox="1">
            <a:spLocks noGrp="1"/>
          </p:cNvSpPr>
          <p:nvPr>
            <p:ph type="sldNum" idx="12"/>
          </p:nvPr>
        </p:nvSpPr>
        <p:spPr>
          <a:xfrm>
            <a:off x="4008438" y="889952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pic>
        <p:nvPicPr>
          <p:cNvPr id="17" name="Google Shape;17;p2" descr="HD-ShadowShort.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85826" y="1971234"/>
            <a:ext cx="1602997" cy="144270"/>
          </a:xfrm>
          <a:prstGeom prst="rect">
            <a:avLst/>
          </a:prstGeom>
          <a:noFill/>
          <a:ln>
            <a:noFill/>
          </a:ln>
        </p:spPr>
      </p:pic>
      <p:sp>
        <p:nvSpPr>
          <p:cNvPr id="18" name="Google Shape;18;p2"/>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pic>
        <p:nvPicPr>
          <p:cNvPr id="112" name="Google Shape;112;p11"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13" name="Google Shape;113;p11" descr="HD-ShadowShor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85826" y="1971234"/>
            <a:ext cx="1602997" cy="144270"/>
          </a:xfrm>
          <a:prstGeom prst="rect">
            <a:avLst/>
          </a:prstGeom>
          <a:noFill/>
          <a:ln>
            <a:noFill/>
          </a:ln>
        </p:spPr>
      </p:pic>
      <p:sp>
        <p:nvSpPr>
          <p:cNvPr id="114" name="Google Shape;114;p11"/>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txBox="1">
            <a:spLocks noGrp="1"/>
          </p:cNvSpPr>
          <p:nvPr>
            <p:ph type="title"/>
          </p:nvPr>
        </p:nvSpPr>
        <p:spPr>
          <a:xfrm>
            <a:off x="680319" y="753229"/>
            <a:ext cx="9613863" cy="10809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1"/>
          <p:cNvSpPr txBox="1">
            <a:spLocks noGrp="1"/>
          </p:cNvSpPr>
          <p:nvPr>
            <p:ph type="body" idx="1"/>
          </p:nvPr>
        </p:nvSpPr>
        <p:spPr>
          <a:xfrm>
            <a:off x="906350" y="2336873"/>
            <a:ext cx="4472327" cy="69313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8" name="Google Shape;118;p11"/>
          <p:cNvSpPr txBox="1">
            <a:spLocks noGrp="1"/>
          </p:cNvSpPr>
          <p:nvPr>
            <p:ph type="body" idx="2"/>
          </p:nvPr>
        </p:nvSpPr>
        <p:spPr>
          <a:xfrm>
            <a:off x="680322" y="3030008"/>
            <a:ext cx="4698355" cy="290617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9" name="Google Shape;119;p11"/>
          <p:cNvSpPr txBox="1">
            <a:spLocks noGrp="1"/>
          </p:cNvSpPr>
          <p:nvPr>
            <p:ph type="body" idx="3"/>
          </p:nvPr>
        </p:nvSpPr>
        <p:spPr>
          <a:xfrm>
            <a:off x="5820154" y="2336873"/>
            <a:ext cx="4474028" cy="69207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20" name="Google Shape;120;p11"/>
          <p:cNvSpPr txBox="1">
            <a:spLocks noGrp="1"/>
          </p:cNvSpPr>
          <p:nvPr>
            <p:ph type="body" idx="4"/>
          </p:nvPr>
        </p:nvSpPr>
        <p:spPr>
          <a:xfrm>
            <a:off x="5594123" y="3030008"/>
            <a:ext cx="4700059" cy="290617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1" name="Google Shape;121;p1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1"/>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4"/>
        <p:cNvGrpSpPr/>
        <p:nvPr/>
      </p:nvGrpSpPr>
      <p:grpSpPr>
        <a:xfrm>
          <a:off x="0" y="0"/>
          <a:ext cx="0" cy="0"/>
          <a:chOff x="0" y="0"/>
          <a:chExt cx="0" cy="0"/>
        </a:xfrm>
      </p:grpSpPr>
      <p:pic>
        <p:nvPicPr>
          <p:cNvPr id="125" name="Google Shape;125;p12"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26" name="Google Shape;126;p12" descr="HD-ShadowShor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85826" y="1971234"/>
            <a:ext cx="1602997" cy="144270"/>
          </a:xfrm>
          <a:prstGeom prst="rect">
            <a:avLst/>
          </a:prstGeom>
          <a:noFill/>
          <a:ln>
            <a:noFill/>
          </a:ln>
        </p:spPr>
      </p:pic>
      <p:sp>
        <p:nvSpPr>
          <p:cNvPr id="127" name="Google Shape;127;p12"/>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2"/>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2"/>
          <p:cNvSpPr txBox="1">
            <a:spLocks noGrp="1"/>
          </p:cNvSpPr>
          <p:nvPr>
            <p:ph type="title"/>
          </p:nvPr>
        </p:nvSpPr>
        <p:spPr>
          <a:xfrm>
            <a:off x="680323" y="753228"/>
            <a:ext cx="9613857"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2"/>
          <p:cNvSpPr>
            <a:spLocks noGrp="1"/>
          </p:cNvSpPr>
          <p:nvPr>
            <p:ph type="pic" idx="2"/>
          </p:nvPr>
        </p:nvSpPr>
        <p:spPr>
          <a:xfrm>
            <a:off x="4868333" y="2336874"/>
            <a:ext cx="5425849" cy="3599312"/>
          </a:xfrm>
          <a:prstGeom prst="rect">
            <a:avLst/>
          </a:prstGeom>
          <a:noFill/>
          <a:ln>
            <a:noFill/>
          </a:ln>
          <a:effectLst>
            <a:outerShdw blurRad="76200" dist="63500" dir="5040000" algn="tl" rotWithShape="0">
              <a:srgbClr val="000000">
                <a:alpha val="40784"/>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131" name="Google Shape;131;p12"/>
          <p:cNvSpPr txBox="1">
            <a:spLocks noGrp="1"/>
          </p:cNvSpPr>
          <p:nvPr>
            <p:ph type="body" idx="1"/>
          </p:nvPr>
        </p:nvSpPr>
        <p:spPr>
          <a:xfrm>
            <a:off x="680323" y="2336873"/>
            <a:ext cx="3876256" cy="359931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32" name="Google Shape;132;p1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2"/>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35"/>
        <p:cNvGrpSpPr/>
        <p:nvPr/>
      </p:nvGrpSpPr>
      <p:grpSpPr>
        <a:xfrm>
          <a:off x="0" y="0"/>
          <a:ext cx="0" cy="0"/>
          <a:chOff x="0" y="0"/>
          <a:chExt cx="0" cy="0"/>
        </a:xfrm>
      </p:grpSpPr>
      <p:pic>
        <p:nvPicPr>
          <p:cNvPr id="136" name="Google Shape;136;p13"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37" name="Google Shape;137;p13" descr="HD-ShadowShor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85826" y="5929622"/>
            <a:ext cx="1602997" cy="144270"/>
          </a:xfrm>
          <a:prstGeom prst="rect">
            <a:avLst/>
          </a:prstGeom>
          <a:noFill/>
          <a:ln>
            <a:noFill/>
          </a:ln>
        </p:spPr>
      </p:pic>
      <p:sp>
        <p:nvSpPr>
          <p:cNvPr id="138" name="Google Shape;138;p13"/>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txBox="1">
            <a:spLocks noGrp="1"/>
          </p:cNvSpPr>
          <p:nvPr>
            <p:ph type="title"/>
          </p:nvPr>
        </p:nvSpPr>
        <p:spPr>
          <a:xfrm>
            <a:off x="680322" y="4711616"/>
            <a:ext cx="9613859" cy="45305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13"/>
          <p:cNvSpPr>
            <a:spLocks noGrp="1"/>
          </p:cNvSpPr>
          <p:nvPr>
            <p:ph type="pic" idx="2"/>
          </p:nvPr>
        </p:nvSpPr>
        <p:spPr>
          <a:xfrm>
            <a:off x="680322" y="609597"/>
            <a:ext cx="9613859" cy="3589575"/>
          </a:xfrm>
          <a:prstGeom prst="rect">
            <a:avLst/>
          </a:prstGeom>
          <a:noFill/>
          <a:ln>
            <a:noFill/>
          </a:ln>
          <a:effectLst>
            <a:outerShdw blurRad="76200" dist="63500" dir="5040000" algn="tl" rotWithShape="0">
              <a:srgbClr val="000000">
                <a:alpha val="40784"/>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142" name="Google Shape;142;p13"/>
          <p:cNvSpPr txBox="1">
            <a:spLocks noGrp="1"/>
          </p:cNvSpPr>
          <p:nvPr>
            <p:ph type="body" idx="1"/>
          </p:nvPr>
        </p:nvSpPr>
        <p:spPr>
          <a:xfrm>
            <a:off x="680319" y="5169583"/>
            <a:ext cx="9613862" cy="6229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3" name="Google Shape;143;p1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3"/>
          <p:cNvSpPr txBox="1">
            <a:spLocks noGrp="1"/>
          </p:cNvSpPr>
          <p:nvPr>
            <p:ph type="sldNum" idx="12"/>
          </p:nvPr>
        </p:nvSpPr>
        <p:spPr>
          <a:xfrm>
            <a:off x="10729455" y="4711309"/>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46"/>
        <p:cNvGrpSpPr/>
        <p:nvPr/>
      </p:nvGrpSpPr>
      <p:grpSpPr>
        <a:xfrm>
          <a:off x="0" y="0"/>
          <a:ext cx="0" cy="0"/>
          <a:chOff x="0" y="0"/>
          <a:chExt cx="0" cy="0"/>
        </a:xfrm>
      </p:grpSpPr>
      <p:pic>
        <p:nvPicPr>
          <p:cNvPr id="147" name="Google Shape;147;p14"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48" name="Google Shape;148;p14" descr="HD-ShadowShor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85826" y="5929622"/>
            <a:ext cx="1602997" cy="144270"/>
          </a:xfrm>
          <a:prstGeom prst="rect">
            <a:avLst/>
          </a:prstGeom>
          <a:noFill/>
          <a:ln>
            <a:noFill/>
          </a:ln>
        </p:spPr>
      </p:pic>
      <p:sp>
        <p:nvSpPr>
          <p:cNvPr id="149" name="Google Shape;149;p14"/>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txBox="1">
            <a:spLocks noGrp="1"/>
          </p:cNvSpPr>
          <p:nvPr>
            <p:ph type="title"/>
          </p:nvPr>
        </p:nvSpPr>
        <p:spPr>
          <a:xfrm>
            <a:off x="680322" y="609597"/>
            <a:ext cx="9613858" cy="35927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14"/>
          <p:cNvSpPr txBox="1">
            <a:spLocks noGrp="1"/>
          </p:cNvSpPr>
          <p:nvPr>
            <p:ph type="body" idx="1"/>
          </p:nvPr>
        </p:nvSpPr>
        <p:spPr>
          <a:xfrm>
            <a:off x="680322" y="4711615"/>
            <a:ext cx="9613859" cy="1090789"/>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53" name="Google Shape;153;p14"/>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14"/>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4"/>
          <p:cNvSpPr txBox="1">
            <a:spLocks noGrp="1"/>
          </p:cNvSpPr>
          <p:nvPr>
            <p:ph type="sldNum" idx="12"/>
          </p:nvPr>
        </p:nvSpPr>
        <p:spPr>
          <a:xfrm>
            <a:off x="10729455" y="471161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56"/>
        <p:cNvGrpSpPr/>
        <p:nvPr/>
      </p:nvGrpSpPr>
      <p:grpSpPr>
        <a:xfrm>
          <a:off x="0" y="0"/>
          <a:ext cx="0" cy="0"/>
          <a:chOff x="0" y="0"/>
          <a:chExt cx="0" cy="0"/>
        </a:xfrm>
      </p:grpSpPr>
      <p:pic>
        <p:nvPicPr>
          <p:cNvPr id="157" name="Google Shape;157;p15"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58" name="Google Shape;158;p15" descr="HD-ShadowShor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85826" y="5929622"/>
            <a:ext cx="1602997" cy="144270"/>
          </a:xfrm>
          <a:prstGeom prst="rect">
            <a:avLst/>
          </a:prstGeom>
          <a:noFill/>
          <a:ln>
            <a:noFill/>
          </a:ln>
        </p:spPr>
      </p:pic>
      <p:sp>
        <p:nvSpPr>
          <p:cNvPr id="159" name="Google Shape;159;p15"/>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txBox="1">
            <a:spLocks noGrp="1"/>
          </p:cNvSpPr>
          <p:nvPr>
            <p:ph type="title"/>
          </p:nvPr>
        </p:nvSpPr>
        <p:spPr>
          <a:xfrm>
            <a:off x="1127856" y="609598"/>
            <a:ext cx="8718877" cy="303606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15"/>
          <p:cNvSpPr txBox="1">
            <a:spLocks noGrp="1"/>
          </p:cNvSpPr>
          <p:nvPr>
            <p:ph type="body" idx="1"/>
          </p:nvPr>
        </p:nvSpPr>
        <p:spPr>
          <a:xfrm>
            <a:off x="1402288" y="3653379"/>
            <a:ext cx="8156579" cy="54896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63" name="Google Shape;163;p15"/>
          <p:cNvSpPr txBox="1">
            <a:spLocks noGrp="1"/>
          </p:cNvSpPr>
          <p:nvPr>
            <p:ph type="body" idx="2"/>
          </p:nvPr>
        </p:nvSpPr>
        <p:spPr>
          <a:xfrm>
            <a:off x="680322" y="4711615"/>
            <a:ext cx="9613859" cy="1090789"/>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64" name="Google Shape;164;p1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1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15"/>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67" name="Google Shape;167;p15"/>
          <p:cNvSpPr txBox="1"/>
          <p:nvPr/>
        </p:nvSpPr>
        <p:spPr>
          <a:xfrm>
            <a:off x="583572" y="74811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7200"/>
              <a:buFont typeface="Trebuchet MS"/>
              <a:buNone/>
            </a:pPr>
            <a:r>
              <a:rPr lang="en-US" sz="7200" b="0" cap="none">
                <a:solidFill>
                  <a:schemeClr val="lt1"/>
                </a:solidFill>
                <a:latin typeface="Trebuchet MS"/>
                <a:ea typeface="Trebuchet MS"/>
                <a:cs typeface="Trebuchet MS"/>
                <a:sym typeface="Trebuchet MS"/>
              </a:rPr>
              <a:t>“</a:t>
            </a:r>
            <a:endParaRPr/>
          </a:p>
        </p:txBody>
      </p:sp>
      <p:sp>
        <p:nvSpPr>
          <p:cNvPr id="168" name="Google Shape;168;p15"/>
          <p:cNvSpPr txBox="1"/>
          <p:nvPr/>
        </p:nvSpPr>
        <p:spPr>
          <a:xfrm>
            <a:off x="9662809" y="3033524"/>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7200"/>
              <a:buFont typeface="Trebuchet MS"/>
              <a:buNone/>
            </a:pPr>
            <a:r>
              <a:rPr lang="en-US" sz="7200" b="0" cap="none">
                <a:solidFill>
                  <a:schemeClr val="lt1"/>
                </a:solidFill>
                <a:latin typeface="Trebuchet MS"/>
                <a:ea typeface="Trebuchet MS"/>
                <a:cs typeface="Trebuchet MS"/>
                <a:sym typeface="Trebuchet MS"/>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69"/>
        <p:cNvGrpSpPr/>
        <p:nvPr/>
      </p:nvGrpSpPr>
      <p:grpSpPr>
        <a:xfrm>
          <a:off x="0" y="0"/>
          <a:ext cx="0" cy="0"/>
          <a:chOff x="0" y="0"/>
          <a:chExt cx="0" cy="0"/>
        </a:xfrm>
      </p:grpSpPr>
      <p:pic>
        <p:nvPicPr>
          <p:cNvPr id="170" name="Google Shape;170;p16"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71" name="Google Shape;171;p16" descr="HD-ShadowShor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85826" y="1971234"/>
            <a:ext cx="1602997" cy="144270"/>
          </a:xfrm>
          <a:prstGeom prst="rect">
            <a:avLst/>
          </a:prstGeom>
          <a:noFill/>
          <a:ln>
            <a:noFill/>
          </a:ln>
        </p:spPr>
      </p:pic>
      <p:sp>
        <p:nvSpPr>
          <p:cNvPr id="172" name="Google Shape;172;p16"/>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txBox="1">
            <a:spLocks noGrp="1"/>
          </p:cNvSpPr>
          <p:nvPr>
            <p:ph type="title"/>
          </p:nvPr>
        </p:nvSpPr>
        <p:spPr>
          <a:xfrm>
            <a:off x="669222" y="753228"/>
            <a:ext cx="9624960"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16"/>
          <p:cNvSpPr txBox="1">
            <a:spLocks noGrp="1"/>
          </p:cNvSpPr>
          <p:nvPr>
            <p:ph type="body" idx="1"/>
          </p:nvPr>
        </p:nvSpPr>
        <p:spPr>
          <a:xfrm>
            <a:off x="660946" y="2336873"/>
            <a:ext cx="3070034"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76" name="Google Shape;176;p16"/>
          <p:cNvSpPr txBox="1">
            <a:spLocks noGrp="1"/>
          </p:cNvSpPr>
          <p:nvPr>
            <p:ph type="body" idx="2"/>
          </p:nvPr>
        </p:nvSpPr>
        <p:spPr>
          <a:xfrm>
            <a:off x="680322" y="3022673"/>
            <a:ext cx="3049702" cy="2913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7" name="Google Shape;177;p16"/>
          <p:cNvSpPr txBox="1">
            <a:spLocks noGrp="1"/>
          </p:cNvSpPr>
          <p:nvPr>
            <p:ph type="body" idx="3"/>
          </p:nvPr>
        </p:nvSpPr>
        <p:spPr>
          <a:xfrm>
            <a:off x="3956025" y="233687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78" name="Google Shape;178;p16"/>
          <p:cNvSpPr txBox="1">
            <a:spLocks noGrp="1"/>
          </p:cNvSpPr>
          <p:nvPr>
            <p:ph type="body" idx="4"/>
          </p:nvPr>
        </p:nvSpPr>
        <p:spPr>
          <a:xfrm>
            <a:off x="3945470" y="3022673"/>
            <a:ext cx="3063240" cy="2913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9" name="Google Shape;179;p16"/>
          <p:cNvSpPr txBox="1">
            <a:spLocks noGrp="1"/>
          </p:cNvSpPr>
          <p:nvPr>
            <p:ph type="body" idx="5"/>
          </p:nvPr>
        </p:nvSpPr>
        <p:spPr>
          <a:xfrm>
            <a:off x="7224156" y="2336873"/>
            <a:ext cx="307002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80" name="Google Shape;180;p16"/>
          <p:cNvSpPr txBox="1">
            <a:spLocks noGrp="1"/>
          </p:cNvSpPr>
          <p:nvPr>
            <p:ph type="body" idx="6"/>
          </p:nvPr>
        </p:nvSpPr>
        <p:spPr>
          <a:xfrm>
            <a:off x="7224156" y="3022673"/>
            <a:ext cx="3070025" cy="2913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81" name="Google Shape;181;p16"/>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16"/>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16"/>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4"/>
        <p:cNvGrpSpPr/>
        <p:nvPr/>
      </p:nvGrpSpPr>
      <p:grpSpPr>
        <a:xfrm>
          <a:off x="0" y="0"/>
          <a:ext cx="0" cy="0"/>
          <a:chOff x="0" y="0"/>
          <a:chExt cx="0" cy="0"/>
        </a:xfrm>
      </p:grpSpPr>
      <p:pic>
        <p:nvPicPr>
          <p:cNvPr id="185" name="Google Shape;185;p17"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86" name="Google Shape;186;p17" descr="HD-ShadowShor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85826" y="1971234"/>
            <a:ext cx="1602997" cy="144270"/>
          </a:xfrm>
          <a:prstGeom prst="rect">
            <a:avLst/>
          </a:prstGeom>
          <a:noFill/>
          <a:ln>
            <a:noFill/>
          </a:ln>
        </p:spPr>
      </p:pic>
      <p:sp>
        <p:nvSpPr>
          <p:cNvPr id="187" name="Google Shape;187;p17"/>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17"/>
          <p:cNvSpPr txBox="1">
            <a:spLocks noGrp="1"/>
          </p:cNvSpPr>
          <p:nvPr>
            <p:ph type="body" idx="1"/>
          </p:nvPr>
        </p:nvSpPr>
        <p:spPr>
          <a:xfrm rot="5400000">
            <a:off x="3687593" y="-670399"/>
            <a:ext cx="3599316" cy="9613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1" name="Google Shape;191;p17"/>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17"/>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17"/>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4"/>
        <p:cNvGrpSpPr/>
        <p:nvPr/>
      </p:nvGrpSpPr>
      <p:grpSpPr>
        <a:xfrm>
          <a:off x="0" y="0"/>
          <a:ext cx="0" cy="0"/>
          <a:chOff x="0" y="0"/>
          <a:chExt cx="0" cy="0"/>
        </a:xfrm>
      </p:grpSpPr>
      <p:sp>
        <p:nvSpPr>
          <p:cNvPr id="195" name="Google Shape;195;p18"/>
          <p:cNvSpPr/>
          <p:nvPr/>
        </p:nvSpPr>
        <p:spPr>
          <a:xfrm rot="5400000">
            <a:off x="8116207" y="1869395"/>
            <a:ext cx="5106988"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rot="5400000">
            <a:off x="9868202" y="5372403"/>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8"/>
          <p:cNvSpPr txBox="1">
            <a:spLocks noGrp="1"/>
          </p:cNvSpPr>
          <p:nvPr>
            <p:ph type="title"/>
          </p:nvPr>
        </p:nvSpPr>
        <p:spPr>
          <a:xfrm rot="5400000">
            <a:off x="8489252" y="2249576"/>
            <a:ext cx="4353760" cy="107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18"/>
          <p:cNvSpPr txBox="1">
            <a:spLocks noGrp="1"/>
          </p:cNvSpPr>
          <p:nvPr>
            <p:ph type="body" idx="1"/>
          </p:nvPr>
        </p:nvSpPr>
        <p:spPr>
          <a:xfrm rot="5400000">
            <a:off x="2452029" y="-1162110"/>
            <a:ext cx="5326589" cy="88700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9" name="Google Shape;199;p18"/>
          <p:cNvSpPr txBox="1">
            <a:spLocks noGrp="1"/>
          </p:cNvSpPr>
          <p:nvPr>
            <p:ph type="dt" idx="10"/>
          </p:nvPr>
        </p:nvSpPr>
        <p:spPr>
          <a:xfrm>
            <a:off x="6807126"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18"/>
          <p:cNvSpPr txBox="1">
            <a:spLocks noGrp="1"/>
          </p:cNvSpPr>
          <p:nvPr>
            <p:ph type="ftr" idx="11"/>
          </p:nvPr>
        </p:nvSpPr>
        <p:spPr>
          <a:xfrm>
            <a:off x="680321" y="5936188"/>
            <a:ext cx="612680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18"/>
          <p:cNvSpPr txBox="1">
            <a:spLocks noGrp="1"/>
          </p:cNvSpPr>
          <p:nvPr>
            <p:ph type="sldNum" idx="12"/>
          </p:nvPr>
        </p:nvSpPr>
        <p:spPr>
          <a:xfrm>
            <a:off x="10097550" y="5398633"/>
            <a:ext cx="1154151" cy="1090789"/>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3600">
                <a:solidFill>
                  <a:schemeClr val="lt1"/>
                </a:solidFill>
                <a:latin typeface="Trebuchet MS"/>
                <a:ea typeface="Trebuchet MS"/>
                <a:cs typeface="Trebuchet MS"/>
                <a:sym typeface="Trebuchet MS"/>
              </a:defRPr>
            </a:lvl1pPr>
            <a:lvl2pPr marL="0" lvl="1" indent="0" algn="ctr">
              <a:spcBef>
                <a:spcPts val="0"/>
              </a:spcBef>
              <a:buNone/>
              <a:defRPr sz="3600">
                <a:solidFill>
                  <a:schemeClr val="lt1"/>
                </a:solidFill>
                <a:latin typeface="Trebuchet MS"/>
                <a:ea typeface="Trebuchet MS"/>
                <a:cs typeface="Trebuchet MS"/>
                <a:sym typeface="Trebuchet MS"/>
              </a:defRPr>
            </a:lvl2pPr>
            <a:lvl3pPr marL="0" lvl="2" indent="0" algn="ctr">
              <a:spcBef>
                <a:spcPts val="0"/>
              </a:spcBef>
              <a:buNone/>
              <a:defRPr sz="3600">
                <a:solidFill>
                  <a:schemeClr val="lt1"/>
                </a:solidFill>
                <a:latin typeface="Trebuchet MS"/>
                <a:ea typeface="Trebuchet MS"/>
                <a:cs typeface="Trebuchet MS"/>
                <a:sym typeface="Trebuchet MS"/>
              </a:defRPr>
            </a:lvl3pPr>
            <a:lvl4pPr marL="0" lvl="3" indent="0" algn="ctr">
              <a:spcBef>
                <a:spcPts val="0"/>
              </a:spcBef>
              <a:buNone/>
              <a:defRPr sz="3600">
                <a:solidFill>
                  <a:schemeClr val="lt1"/>
                </a:solidFill>
                <a:latin typeface="Trebuchet MS"/>
                <a:ea typeface="Trebuchet MS"/>
                <a:cs typeface="Trebuchet MS"/>
                <a:sym typeface="Trebuchet MS"/>
              </a:defRPr>
            </a:lvl4pPr>
            <a:lvl5pPr marL="0" lvl="4" indent="0" algn="ctr">
              <a:spcBef>
                <a:spcPts val="0"/>
              </a:spcBef>
              <a:buNone/>
              <a:defRPr sz="3600">
                <a:solidFill>
                  <a:schemeClr val="lt1"/>
                </a:solidFill>
                <a:latin typeface="Trebuchet MS"/>
                <a:ea typeface="Trebuchet MS"/>
                <a:cs typeface="Trebuchet MS"/>
                <a:sym typeface="Trebuchet MS"/>
              </a:defRPr>
            </a:lvl5pPr>
            <a:lvl6pPr marL="0" lvl="5" indent="0" algn="ctr">
              <a:spcBef>
                <a:spcPts val="0"/>
              </a:spcBef>
              <a:buNone/>
              <a:defRPr sz="3600">
                <a:solidFill>
                  <a:schemeClr val="lt1"/>
                </a:solidFill>
                <a:latin typeface="Trebuchet MS"/>
                <a:ea typeface="Trebuchet MS"/>
                <a:cs typeface="Trebuchet MS"/>
                <a:sym typeface="Trebuchet MS"/>
              </a:defRPr>
            </a:lvl6pPr>
            <a:lvl7pPr marL="0" lvl="6" indent="0" algn="ctr">
              <a:spcBef>
                <a:spcPts val="0"/>
              </a:spcBef>
              <a:buNone/>
              <a:defRPr sz="3600">
                <a:solidFill>
                  <a:schemeClr val="lt1"/>
                </a:solidFill>
                <a:latin typeface="Trebuchet MS"/>
                <a:ea typeface="Trebuchet MS"/>
                <a:cs typeface="Trebuchet MS"/>
                <a:sym typeface="Trebuchet MS"/>
              </a:defRPr>
            </a:lvl7pPr>
            <a:lvl8pPr marL="0" lvl="7" indent="0" algn="ctr">
              <a:spcBef>
                <a:spcPts val="0"/>
              </a:spcBef>
              <a:buNone/>
              <a:defRPr sz="3600">
                <a:solidFill>
                  <a:schemeClr val="lt1"/>
                </a:solidFill>
                <a:latin typeface="Trebuchet MS"/>
                <a:ea typeface="Trebuchet MS"/>
                <a:cs typeface="Trebuchet MS"/>
                <a:sym typeface="Trebuchet MS"/>
              </a:defRPr>
            </a:lvl8pPr>
            <a:lvl9pPr marL="0" lvl="8" indent="0" algn="ctr">
              <a:spcBef>
                <a:spcPts val="0"/>
              </a:spcBef>
              <a:buNone/>
              <a:defRPr sz="3600">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2"/>
        <p:cNvGrpSpPr/>
        <p:nvPr/>
      </p:nvGrpSpPr>
      <p:grpSpPr>
        <a:xfrm>
          <a:off x="0" y="0"/>
          <a:ext cx="0" cy="0"/>
          <a:chOff x="0" y="0"/>
          <a:chExt cx="0" cy="0"/>
        </a:xfrm>
      </p:grpSpPr>
      <p:pic>
        <p:nvPicPr>
          <p:cNvPr id="23" name="Google Shape;23;p3"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24" name="Google Shape;24;p3" descr="HD-ShadowShor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85826" y="1971234"/>
            <a:ext cx="1602997" cy="144270"/>
          </a:xfrm>
          <a:prstGeom prst="rect">
            <a:avLst/>
          </a:prstGeom>
          <a:noFill/>
          <a:ln>
            <a:noFill/>
          </a:ln>
        </p:spPr>
      </p:pic>
      <p:sp>
        <p:nvSpPr>
          <p:cNvPr id="25" name="Google Shape;25;p3"/>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txBox="1">
            <a:spLocks noGrp="1"/>
          </p:cNvSpPr>
          <p:nvPr>
            <p:ph type="title"/>
          </p:nvPr>
        </p:nvSpPr>
        <p:spPr>
          <a:xfrm>
            <a:off x="680322" y="753228"/>
            <a:ext cx="9613860"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680318" y="4297503"/>
            <a:ext cx="30497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29" name="Google Shape;29;p3"/>
          <p:cNvSpPr>
            <a:spLocks noGrp="1"/>
          </p:cNvSpPr>
          <p:nvPr>
            <p:ph type="pic" idx="2"/>
          </p:nvPr>
        </p:nvSpPr>
        <p:spPr>
          <a:xfrm>
            <a:off x="680318" y="2336873"/>
            <a:ext cx="3049705"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30" name="Google Shape;30;p3"/>
          <p:cNvSpPr txBox="1">
            <a:spLocks noGrp="1"/>
          </p:cNvSpPr>
          <p:nvPr>
            <p:ph type="body" idx="3"/>
          </p:nvPr>
        </p:nvSpPr>
        <p:spPr>
          <a:xfrm>
            <a:off x="680318" y="4873765"/>
            <a:ext cx="3049705" cy="10624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31" name="Google Shape;31;p3"/>
          <p:cNvSpPr txBox="1">
            <a:spLocks noGrp="1"/>
          </p:cNvSpPr>
          <p:nvPr>
            <p:ph type="body" idx="4"/>
          </p:nvPr>
        </p:nvSpPr>
        <p:spPr>
          <a:xfrm>
            <a:off x="3945471" y="429750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2" name="Google Shape;32;p3"/>
          <p:cNvSpPr>
            <a:spLocks noGrp="1"/>
          </p:cNvSpPr>
          <p:nvPr>
            <p:ph type="pic" idx="5"/>
          </p:nvPr>
        </p:nvSpPr>
        <p:spPr>
          <a:xfrm>
            <a:off x="3945470" y="2336873"/>
            <a:ext cx="3063240"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33" name="Google Shape;33;p3"/>
          <p:cNvSpPr txBox="1">
            <a:spLocks noGrp="1"/>
          </p:cNvSpPr>
          <p:nvPr>
            <p:ph type="body" idx="6"/>
          </p:nvPr>
        </p:nvSpPr>
        <p:spPr>
          <a:xfrm>
            <a:off x="3944117" y="4873764"/>
            <a:ext cx="3067297" cy="10624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34" name="Google Shape;34;p3"/>
          <p:cNvSpPr txBox="1">
            <a:spLocks noGrp="1"/>
          </p:cNvSpPr>
          <p:nvPr>
            <p:ph type="body" idx="7"/>
          </p:nvPr>
        </p:nvSpPr>
        <p:spPr>
          <a:xfrm>
            <a:off x="7230678" y="4297503"/>
            <a:ext cx="30635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5" name="Google Shape;35;p3"/>
          <p:cNvSpPr>
            <a:spLocks noGrp="1"/>
          </p:cNvSpPr>
          <p:nvPr>
            <p:ph type="pic" idx="8"/>
          </p:nvPr>
        </p:nvSpPr>
        <p:spPr>
          <a:xfrm>
            <a:off x="7230677" y="2336873"/>
            <a:ext cx="3063505"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36" name="Google Shape;36;p3"/>
          <p:cNvSpPr txBox="1">
            <a:spLocks noGrp="1"/>
          </p:cNvSpPr>
          <p:nvPr>
            <p:ph type="body" idx="9"/>
          </p:nvPr>
        </p:nvSpPr>
        <p:spPr>
          <a:xfrm>
            <a:off x="7230553" y="4873762"/>
            <a:ext cx="3067563" cy="10624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37" name="Google Shape;37;p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
        <p:cNvGrpSpPr/>
        <p:nvPr/>
      </p:nvGrpSpPr>
      <p:grpSpPr>
        <a:xfrm>
          <a:off x="0" y="0"/>
          <a:ext cx="0" cy="0"/>
          <a:chOff x="0" y="0"/>
          <a:chExt cx="0" cy="0"/>
        </a:xfrm>
      </p:grpSpPr>
      <p:pic>
        <p:nvPicPr>
          <p:cNvPr id="41" name="Google Shape;41;p4"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42" name="Google Shape;42;p4" descr="HD-ShadowShor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85826" y="1971234"/>
            <a:ext cx="1602997" cy="144270"/>
          </a:xfrm>
          <a:prstGeom prst="rect">
            <a:avLst/>
          </a:prstGeom>
          <a:noFill/>
          <a:ln>
            <a:noFill/>
          </a:ln>
        </p:spPr>
      </p:pic>
      <p:sp>
        <p:nvSpPr>
          <p:cNvPr id="43" name="Google Shape;43;p4"/>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txBox="1">
            <a:spLocks noGrp="1"/>
          </p:cNvSpPr>
          <p:nvPr>
            <p:ph type="title"/>
          </p:nvPr>
        </p:nvSpPr>
        <p:spPr>
          <a:xfrm>
            <a:off x="680321" y="753227"/>
            <a:ext cx="9613859" cy="108094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
          <p:cNvSpPr txBox="1">
            <a:spLocks noGrp="1"/>
          </p:cNvSpPr>
          <p:nvPr>
            <p:ph type="body" idx="1"/>
          </p:nvPr>
        </p:nvSpPr>
        <p:spPr>
          <a:xfrm>
            <a:off x="4685846" y="2336873"/>
            <a:ext cx="5608336" cy="359931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7" name="Google Shape;47;p4"/>
          <p:cNvSpPr txBox="1">
            <a:spLocks noGrp="1"/>
          </p:cNvSpPr>
          <p:nvPr>
            <p:ph type="body" idx="2"/>
          </p:nvPr>
        </p:nvSpPr>
        <p:spPr>
          <a:xfrm>
            <a:off x="680322" y="2336872"/>
            <a:ext cx="3790078" cy="359931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48" name="Google Shape;48;p4"/>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pic>
        <p:nvPicPr>
          <p:cNvPr id="52" name="Google Shape;52;p5"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53" name="Google Shape;53;p5" descr="HD-ShadowShor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85826" y="1971234"/>
            <a:ext cx="1602997" cy="144270"/>
          </a:xfrm>
          <a:prstGeom prst="rect">
            <a:avLst/>
          </a:prstGeom>
          <a:noFill/>
          <a:ln>
            <a:noFill/>
          </a:ln>
        </p:spPr>
      </p:pic>
      <p:sp>
        <p:nvSpPr>
          <p:cNvPr id="54" name="Google Shape;54;p5"/>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5"/>
          <p:cNvSpPr txBox="1">
            <a:spLocks noGrp="1"/>
          </p:cNvSpPr>
          <p:nvPr>
            <p:ph type="body" idx="1"/>
          </p:nvPr>
        </p:nvSpPr>
        <p:spPr>
          <a:xfrm>
            <a:off x="680320" y="2336873"/>
            <a:ext cx="4698358" cy="35993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8" name="Google Shape;58;p5"/>
          <p:cNvSpPr txBox="1">
            <a:spLocks noGrp="1"/>
          </p:cNvSpPr>
          <p:nvPr>
            <p:ph type="body" idx="2"/>
          </p:nvPr>
        </p:nvSpPr>
        <p:spPr>
          <a:xfrm>
            <a:off x="5594123" y="2336873"/>
            <a:ext cx="4700058" cy="35993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9" name="Google Shape;59;p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pic>
        <p:nvPicPr>
          <p:cNvPr id="63" name="Google Shape;63;p6" descr="HD-ShadowLong.png"/>
          <p:cNvPicPr preferRelativeResize="0"/>
          <p:nvPr/>
        </p:nvPicPr>
        <p:blipFill rotWithShape="1">
          <a:blip r:embed="rId2">
            <a:alphaModFix/>
          </a:blip>
          <a:srcRect/>
          <a:stretch/>
        </p:blipFill>
        <p:spPr>
          <a:xfrm>
            <a:off x="1" y="4242851"/>
            <a:ext cx="8968084" cy="275942"/>
          </a:xfrm>
          <a:prstGeom prst="rect">
            <a:avLst/>
          </a:prstGeom>
          <a:noFill/>
          <a:ln>
            <a:noFill/>
          </a:ln>
        </p:spPr>
      </p:pic>
      <p:pic>
        <p:nvPicPr>
          <p:cNvPr id="64" name="Google Shape;64;p6" descr="HD-ShadowShort.png"/>
          <p:cNvPicPr preferRelativeResize="0"/>
          <p:nvPr/>
        </p:nvPicPr>
        <p:blipFill rotWithShape="1">
          <a:blip r:embed="rId3">
            <a:alphaModFix/>
          </a:blip>
          <a:srcRect/>
          <a:stretch/>
        </p:blipFill>
        <p:spPr>
          <a:xfrm>
            <a:off x="9111716" y="4243845"/>
            <a:ext cx="3077108" cy="276940"/>
          </a:xfrm>
          <a:prstGeom prst="rect">
            <a:avLst/>
          </a:prstGeom>
          <a:noFill/>
          <a:ln>
            <a:noFill/>
          </a:ln>
        </p:spPr>
      </p:pic>
      <p:sp>
        <p:nvSpPr>
          <p:cNvPr id="65" name="Google Shape;65;p6"/>
          <p:cNvSpPr/>
          <p:nvPr/>
        </p:nvSpPr>
        <p:spPr>
          <a:xfrm>
            <a:off x="0" y="2590078"/>
            <a:ext cx="8968085" cy="1660332"/>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9111715" y="2590078"/>
            <a:ext cx="3077109" cy="166033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txBox="1">
            <a:spLocks noGrp="1"/>
          </p:cNvSpPr>
          <p:nvPr>
            <p:ph type="ctrTitle"/>
          </p:nvPr>
        </p:nvSpPr>
        <p:spPr>
          <a:xfrm>
            <a:off x="680322" y="2733709"/>
            <a:ext cx="8144134" cy="1373070"/>
          </a:xfrm>
          <a:prstGeom prst="rect">
            <a:avLst/>
          </a:prstGeom>
          <a:noFill/>
          <a:ln>
            <a:noFill/>
          </a:ln>
        </p:spPr>
        <p:txBody>
          <a:bodyPr spcFirstLastPara="1" wrap="square" lIns="91425" tIns="45700" rIns="91425" bIns="45700" anchor="b" anchorCtr="0">
            <a:noAutofit/>
          </a:bodyPr>
          <a:lstStyle>
            <a:lvl1pPr lvl="0" algn="r">
              <a:lnSpc>
                <a:spcPct val="90000"/>
              </a:lnSpc>
              <a:spcBef>
                <a:spcPts val="0"/>
              </a:spcBef>
              <a:spcAft>
                <a:spcPts val="0"/>
              </a:spcAft>
              <a:buClr>
                <a:schemeClr val="lt1"/>
              </a:buClr>
              <a:buSzPts val="5400"/>
              <a:buFont typeface="Trebuchet M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
          <p:cNvSpPr txBox="1">
            <a:spLocks noGrp="1"/>
          </p:cNvSpPr>
          <p:nvPr>
            <p:ph type="subTitle" idx="1"/>
          </p:nvPr>
        </p:nvSpPr>
        <p:spPr>
          <a:xfrm>
            <a:off x="680322" y="4394039"/>
            <a:ext cx="8144134" cy="1117687"/>
          </a:xfrm>
          <a:prstGeom prst="rect">
            <a:avLst/>
          </a:prstGeom>
          <a:noFill/>
          <a:ln>
            <a:noFill/>
          </a:ln>
        </p:spPr>
        <p:txBody>
          <a:bodyPr spcFirstLastPara="1" wrap="square" lIns="91425" tIns="45700" rIns="91425" bIns="45700" anchor="t" anchorCtr="0">
            <a:noAutofit/>
          </a:bodyPr>
          <a:lstStyle>
            <a:lvl1pPr lvl="0" algn="r">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69" name="Google Shape;69;p6"/>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
          <p:cNvSpPr txBox="1">
            <a:spLocks noGrp="1"/>
          </p:cNvSpPr>
          <p:nvPr>
            <p:ph type="sldNum" idx="12"/>
          </p:nvPr>
        </p:nvSpPr>
        <p:spPr>
          <a:xfrm>
            <a:off x="9255346" y="2750337"/>
            <a:ext cx="1171888" cy="1356442"/>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pic>
        <p:nvPicPr>
          <p:cNvPr id="73" name="Google Shape;73;p7"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74" name="Google Shape;74;p7" descr="HD-ShadowShor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85826" y="1971234"/>
            <a:ext cx="1602997" cy="144270"/>
          </a:xfrm>
          <a:prstGeom prst="rect">
            <a:avLst/>
          </a:prstGeom>
          <a:noFill/>
          <a:ln>
            <a:noFill/>
          </a:ln>
        </p:spPr>
      </p:pic>
      <p:sp>
        <p:nvSpPr>
          <p:cNvPr id="75" name="Google Shape;75;p7"/>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7"/>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9" name="Google Shape;79;p7"/>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82"/>
        <p:cNvGrpSpPr/>
        <p:nvPr/>
      </p:nvGrpSpPr>
      <p:grpSpPr>
        <a:xfrm>
          <a:off x="0" y="0"/>
          <a:ext cx="0" cy="0"/>
          <a:chOff x="0" y="0"/>
          <a:chExt cx="0" cy="0"/>
        </a:xfrm>
      </p:grpSpPr>
      <p:pic>
        <p:nvPicPr>
          <p:cNvPr id="83" name="Google Shape;83;p8"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84" name="Google Shape;84;p8" descr="HD-ShadowShor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85826" y="5929622"/>
            <a:ext cx="1602997" cy="144270"/>
          </a:xfrm>
          <a:prstGeom prst="rect">
            <a:avLst/>
          </a:prstGeom>
          <a:noFill/>
          <a:ln>
            <a:noFill/>
          </a:ln>
        </p:spPr>
      </p:pic>
      <p:sp>
        <p:nvSpPr>
          <p:cNvPr id="85" name="Google Shape;85;p8"/>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txBox="1">
            <a:spLocks noGrp="1"/>
          </p:cNvSpPr>
          <p:nvPr>
            <p:ph type="title"/>
          </p:nvPr>
        </p:nvSpPr>
        <p:spPr>
          <a:xfrm>
            <a:off x="680319" y="4711615"/>
            <a:ext cx="9613862" cy="58853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8"/>
          <p:cNvSpPr txBox="1">
            <a:spLocks noGrp="1"/>
          </p:cNvSpPr>
          <p:nvPr>
            <p:ph type="body" idx="1"/>
          </p:nvPr>
        </p:nvSpPr>
        <p:spPr>
          <a:xfrm>
            <a:off x="680320" y="5300149"/>
            <a:ext cx="9613862" cy="50225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9" name="Google Shape;89;p8"/>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8"/>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8"/>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pic>
        <p:nvPicPr>
          <p:cNvPr id="93" name="Google Shape;93;p9"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94" name="Google Shape;94;p9" descr="HD-ShadowShor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85826" y="1971234"/>
            <a:ext cx="1602997" cy="144270"/>
          </a:xfrm>
          <a:prstGeom prst="rect">
            <a:avLst/>
          </a:prstGeom>
          <a:noFill/>
          <a:ln>
            <a:noFill/>
          </a:ln>
        </p:spPr>
      </p:pic>
      <p:sp>
        <p:nvSpPr>
          <p:cNvPr id="95" name="Google Shape;95;p9"/>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9"/>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9"/>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1"/>
        <p:cNvGrpSpPr/>
        <p:nvPr/>
      </p:nvGrpSpPr>
      <p:grpSpPr>
        <a:xfrm>
          <a:off x="0" y="0"/>
          <a:ext cx="0" cy="0"/>
          <a:chOff x="0" y="0"/>
          <a:chExt cx="0" cy="0"/>
        </a:xfrm>
      </p:grpSpPr>
      <p:pic>
        <p:nvPicPr>
          <p:cNvPr id="102" name="Google Shape;102;p10" descr="HD-ShadowLong.png"/>
          <p:cNvPicPr preferRelativeResize="0"/>
          <p:nvPr/>
        </p:nvPicPr>
        <p:blipFill rotWithShape="1">
          <a:blip r:embed="rId2">
            <a:alphaModFix/>
          </a:blip>
          <a:srcRect/>
          <a:stretch/>
        </p:blipFill>
        <p:spPr>
          <a:xfrm>
            <a:off x="-1" y="4086907"/>
            <a:ext cx="10437812" cy="321164"/>
          </a:xfrm>
          <a:prstGeom prst="rect">
            <a:avLst/>
          </a:prstGeom>
          <a:noFill/>
          <a:ln>
            <a:noFill/>
          </a:ln>
        </p:spPr>
      </p:pic>
      <p:pic>
        <p:nvPicPr>
          <p:cNvPr id="103" name="Google Shape;103;p10" descr="HD-ShadowShor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85824" y="4087901"/>
            <a:ext cx="1602997" cy="144270"/>
          </a:xfrm>
          <a:prstGeom prst="rect">
            <a:avLst/>
          </a:prstGeom>
          <a:noFill/>
          <a:ln>
            <a:noFill/>
          </a:ln>
        </p:spPr>
      </p:pic>
      <p:sp>
        <p:nvSpPr>
          <p:cNvPr id="104" name="Google Shape;104;p10"/>
          <p:cNvSpPr/>
          <p:nvPr/>
        </p:nvSpPr>
        <p:spPr>
          <a:xfrm>
            <a:off x="-2" y="2726267"/>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10585825" y="2726267"/>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txBox="1">
            <a:spLocks noGrp="1"/>
          </p:cNvSpPr>
          <p:nvPr>
            <p:ph type="title"/>
          </p:nvPr>
        </p:nvSpPr>
        <p:spPr>
          <a:xfrm>
            <a:off x="680322" y="2869895"/>
            <a:ext cx="9613860" cy="1090788"/>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0"/>
          <p:cNvSpPr txBox="1">
            <a:spLocks noGrp="1"/>
          </p:cNvSpPr>
          <p:nvPr>
            <p:ph type="body" idx="1"/>
          </p:nvPr>
        </p:nvSpPr>
        <p:spPr>
          <a:xfrm>
            <a:off x="680322" y="4232171"/>
            <a:ext cx="9613860" cy="17040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08" name="Google Shape;108;p10"/>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0"/>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0"/>
          <p:cNvSpPr txBox="1">
            <a:spLocks noGrp="1"/>
          </p:cNvSpPr>
          <p:nvPr>
            <p:ph type="sldNum" idx="12"/>
          </p:nvPr>
        </p:nvSpPr>
        <p:spPr>
          <a:xfrm>
            <a:off x="10729455" y="286989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CEAE0"/>
            </a:gs>
            <a:gs pos="50000">
              <a:srgbClr val="1FAAC6"/>
            </a:gs>
            <a:gs pos="100000">
              <a:srgbClr val="0A2161"/>
            </a:gs>
          </a:gsLst>
          <a:lin ang="2520000" scaled="0"/>
        </a:gradFill>
        <a:effectLst/>
      </p:bgPr>
    </p:bg>
    <p:spTree>
      <p:nvGrpSpPr>
        <p:cNvPr id="1" name="Shape 9"/>
        <p:cNvGrpSpPr/>
        <p:nvPr/>
      </p:nvGrpSpPr>
      <p:grpSpPr>
        <a:xfrm>
          <a:off x="0" y="0"/>
          <a:ext cx="0" cy="0"/>
          <a:chOff x="0" y="0"/>
          <a:chExt cx="0" cy="0"/>
        </a:xfrm>
      </p:grpSpPr>
      <p:pic>
        <p:nvPicPr>
          <p:cNvPr id="10" name="Google Shape;10;p1" descr="hashOverlay-FullResolve.png"/>
          <p:cNvPicPr preferRelativeResize="0"/>
          <p:nvPr/>
        </p:nvPicPr>
        <p:blipFill rotWithShape="1">
          <a:blip r:embed="rId19">
            <a:alphaModFix amt="10000"/>
          </a:blip>
          <a:srcRect/>
          <a:stretch/>
        </p:blipFill>
        <p:spPr>
          <a:xfrm>
            <a:off x="0" y="0"/>
            <a:ext cx="12192000" cy="6858000"/>
          </a:xfrm>
          <a:prstGeom prst="rect">
            <a:avLst/>
          </a:prstGeom>
          <a:noFill/>
          <a:ln>
            <a:noFill/>
          </a:ln>
        </p:spPr>
      </p:pic>
      <p:sp>
        <p:nvSpPr>
          <p:cNvPr id="11" name="Google Shape;11;p1"/>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13" name="Google Shape;13;p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4" name="Google Shape;14;p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5" name="Google Shape;15;p1"/>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3600" b="0" i="0" u="none" strike="noStrike" cap="none">
                <a:solidFill>
                  <a:schemeClr val="lt1"/>
                </a:solidFill>
                <a:latin typeface="Trebuchet MS"/>
                <a:ea typeface="Trebuchet MS"/>
                <a:cs typeface="Trebuchet MS"/>
                <a:sym typeface="Trebuchet MS"/>
              </a:defRPr>
            </a:lvl1pPr>
            <a:lvl2pPr marL="0" marR="0" lvl="1" indent="0" algn="l" rtl="0">
              <a:spcBef>
                <a:spcPts val="0"/>
              </a:spcBef>
              <a:buNone/>
              <a:defRPr sz="3600" b="0" i="0" u="none" strike="noStrike" cap="none">
                <a:solidFill>
                  <a:schemeClr val="lt1"/>
                </a:solidFill>
                <a:latin typeface="Trebuchet MS"/>
                <a:ea typeface="Trebuchet MS"/>
                <a:cs typeface="Trebuchet MS"/>
                <a:sym typeface="Trebuchet MS"/>
              </a:defRPr>
            </a:lvl2pPr>
            <a:lvl3pPr marL="0" marR="0" lvl="2" indent="0" algn="l" rtl="0">
              <a:spcBef>
                <a:spcPts val="0"/>
              </a:spcBef>
              <a:buNone/>
              <a:defRPr sz="3600" b="0" i="0" u="none" strike="noStrike" cap="none">
                <a:solidFill>
                  <a:schemeClr val="lt1"/>
                </a:solidFill>
                <a:latin typeface="Trebuchet MS"/>
                <a:ea typeface="Trebuchet MS"/>
                <a:cs typeface="Trebuchet MS"/>
                <a:sym typeface="Trebuchet MS"/>
              </a:defRPr>
            </a:lvl3pPr>
            <a:lvl4pPr marL="0" marR="0" lvl="3" indent="0" algn="l" rtl="0">
              <a:spcBef>
                <a:spcPts val="0"/>
              </a:spcBef>
              <a:buNone/>
              <a:defRPr sz="3600" b="0" i="0" u="none" strike="noStrike" cap="none">
                <a:solidFill>
                  <a:schemeClr val="lt1"/>
                </a:solidFill>
                <a:latin typeface="Trebuchet MS"/>
                <a:ea typeface="Trebuchet MS"/>
                <a:cs typeface="Trebuchet MS"/>
                <a:sym typeface="Trebuchet MS"/>
              </a:defRPr>
            </a:lvl4pPr>
            <a:lvl5pPr marL="0" marR="0" lvl="4" indent="0" algn="l" rtl="0">
              <a:spcBef>
                <a:spcPts val="0"/>
              </a:spcBef>
              <a:buNone/>
              <a:defRPr sz="3600" b="0" i="0" u="none" strike="noStrike" cap="none">
                <a:solidFill>
                  <a:schemeClr val="lt1"/>
                </a:solidFill>
                <a:latin typeface="Trebuchet MS"/>
                <a:ea typeface="Trebuchet MS"/>
                <a:cs typeface="Trebuchet MS"/>
                <a:sym typeface="Trebuchet MS"/>
              </a:defRPr>
            </a:lvl5pPr>
            <a:lvl6pPr marL="0" marR="0" lvl="5" indent="0" algn="l" rtl="0">
              <a:spcBef>
                <a:spcPts val="0"/>
              </a:spcBef>
              <a:buNone/>
              <a:defRPr sz="3600" b="0" i="0" u="none" strike="noStrike" cap="none">
                <a:solidFill>
                  <a:schemeClr val="lt1"/>
                </a:solidFill>
                <a:latin typeface="Trebuchet MS"/>
                <a:ea typeface="Trebuchet MS"/>
                <a:cs typeface="Trebuchet MS"/>
                <a:sym typeface="Trebuchet MS"/>
              </a:defRPr>
            </a:lvl6pPr>
            <a:lvl7pPr marL="0" marR="0" lvl="6" indent="0" algn="l" rtl="0">
              <a:spcBef>
                <a:spcPts val="0"/>
              </a:spcBef>
              <a:buNone/>
              <a:defRPr sz="3600" b="0" i="0" u="none" strike="noStrike" cap="none">
                <a:solidFill>
                  <a:schemeClr val="lt1"/>
                </a:solidFill>
                <a:latin typeface="Trebuchet MS"/>
                <a:ea typeface="Trebuchet MS"/>
                <a:cs typeface="Trebuchet MS"/>
                <a:sym typeface="Trebuchet MS"/>
              </a:defRPr>
            </a:lvl7pPr>
            <a:lvl8pPr marL="0" marR="0" lvl="7" indent="0" algn="l" rtl="0">
              <a:spcBef>
                <a:spcPts val="0"/>
              </a:spcBef>
              <a:buNone/>
              <a:defRPr sz="3600" b="0" i="0" u="none" strike="noStrike" cap="none">
                <a:solidFill>
                  <a:schemeClr val="lt1"/>
                </a:solidFill>
                <a:latin typeface="Trebuchet MS"/>
                <a:ea typeface="Trebuchet MS"/>
                <a:cs typeface="Trebuchet MS"/>
                <a:sym typeface="Trebuchet MS"/>
              </a:defRPr>
            </a:lvl8pPr>
            <a:lvl9pPr marL="0" marR="0" lvl="8" indent="0" algn="l" rtl="0">
              <a:spcBef>
                <a:spcPts val="0"/>
              </a:spcBef>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9"/>
          <p:cNvSpPr txBox="1">
            <a:spLocks noGrp="1"/>
          </p:cNvSpPr>
          <p:nvPr>
            <p:ph type="ctrTitle"/>
          </p:nvPr>
        </p:nvSpPr>
        <p:spPr>
          <a:xfrm>
            <a:off x="680322" y="2733709"/>
            <a:ext cx="8144134" cy="1373070"/>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lt1"/>
              </a:buClr>
              <a:buSzPts val="5400"/>
              <a:buFont typeface="Trebuchet MS"/>
              <a:buNone/>
            </a:pPr>
            <a:r>
              <a:rPr lang="en-US"/>
              <a:t>How to Apply For Classes</a:t>
            </a:r>
            <a:endParaRPr/>
          </a:p>
        </p:txBody>
      </p:sp>
      <p:sp>
        <p:nvSpPr>
          <p:cNvPr id="208" name="Google Shape;208;p19"/>
          <p:cNvSpPr txBox="1">
            <a:spLocks noGrp="1"/>
          </p:cNvSpPr>
          <p:nvPr>
            <p:ph type="subTitle" idx="1"/>
          </p:nvPr>
        </p:nvSpPr>
        <p:spPr>
          <a:xfrm>
            <a:off x="680322" y="4394039"/>
            <a:ext cx="8144134" cy="1117687"/>
          </a:xfrm>
          <a:prstGeom prst="rect">
            <a:avLst/>
          </a:prstGeom>
          <a:noFill/>
          <a:ln>
            <a:noFill/>
          </a:ln>
        </p:spPr>
        <p:txBody>
          <a:bodyPr spcFirstLastPara="1" wrap="square" lIns="91425" tIns="45700" rIns="91425" bIns="45700" anchor="t" anchorCtr="0">
            <a:noAutofit/>
          </a:bodyPr>
          <a:lstStyle/>
          <a:p>
            <a:pPr marL="0" lvl="0" indent="0" algn="r" rtl="0">
              <a:lnSpc>
                <a:spcPct val="80000"/>
              </a:lnSpc>
              <a:spcBef>
                <a:spcPts val="0"/>
              </a:spcBef>
              <a:spcAft>
                <a:spcPts val="0"/>
              </a:spcAft>
              <a:buClr>
                <a:schemeClr val="lt1"/>
              </a:buClr>
              <a:buSzPts val="2000"/>
              <a:buNone/>
            </a:pPr>
            <a:r>
              <a:rPr lang="en-US"/>
              <a:t>Step by Step </a:t>
            </a:r>
            <a:endParaRPr/>
          </a:p>
          <a:p>
            <a:pPr marL="0" lvl="0" indent="0" algn="r" rtl="0">
              <a:lnSpc>
                <a:spcPct val="80000"/>
              </a:lnSpc>
              <a:spcBef>
                <a:spcPts val="1000"/>
              </a:spcBef>
              <a:spcAft>
                <a:spcPts val="0"/>
              </a:spcAft>
              <a:buClr>
                <a:schemeClr val="lt1"/>
              </a:buClr>
              <a:buSzPts val="2000"/>
              <a:buNone/>
            </a:pPr>
            <a:r>
              <a:rPr lang="en-US"/>
              <a:t>Presented by: Osher Adult Re-Entry Center</a:t>
            </a:r>
            <a:endParaRPr/>
          </a:p>
          <a:p>
            <a:pPr marL="0" lvl="0" indent="0" algn="r" rtl="0">
              <a:lnSpc>
                <a:spcPct val="80000"/>
              </a:lnSpc>
              <a:spcBef>
                <a:spcPts val="1000"/>
              </a:spcBef>
              <a:spcAft>
                <a:spcPts val="0"/>
              </a:spcAft>
              <a:buClr>
                <a:schemeClr val="lt1"/>
              </a:buClr>
              <a:buSzPts val="2000"/>
              <a:buNone/>
            </a:pPr>
            <a:r>
              <a:rPr lang="en-US"/>
              <a:t>Presentation created by: Leslie Leach</a:t>
            </a:r>
            <a:endParaRPr/>
          </a:p>
        </p:txBody>
      </p:sp>
      <p:pic>
        <p:nvPicPr>
          <p:cNvPr id="209" name="Google Shape;209;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266427" y="2232555"/>
            <a:ext cx="2756212" cy="1874224"/>
          </a:xfrm>
          <a:prstGeom prst="rect">
            <a:avLst/>
          </a:prstGeom>
          <a:noFill/>
          <a:ln>
            <a:noFill/>
          </a:ln>
          <a:effectLst>
            <a:outerShdw blurRad="107950" dist="12700" dir="5400000" algn="ctr">
              <a:srgbClr val="000000"/>
            </a:outerShdw>
          </a:effectLst>
        </p:spPr>
      </p:pic>
      <p:pic>
        <p:nvPicPr>
          <p:cNvPr id="210" name="Google Shape;210;p19"/>
          <p:cNvPicPr preferRelativeResize="0"/>
          <p:nvPr/>
        </p:nvPicPr>
        <p:blipFill rotWithShape="1">
          <a:blip r:embed="rId4">
            <a:alphaModFix/>
          </a:blip>
          <a:srcRect/>
          <a:stretch/>
        </p:blipFill>
        <p:spPr>
          <a:xfrm>
            <a:off x="197936" y="193749"/>
            <a:ext cx="1819457" cy="18194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68787" y="302004"/>
            <a:ext cx="7555077" cy="5557706"/>
          </a:xfrm>
          <a:prstGeom prst="rect">
            <a:avLst/>
          </a:prstGeom>
          <a:noFill/>
          <a:ln>
            <a:noFill/>
          </a:ln>
        </p:spPr>
      </p:pic>
      <p:sp>
        <p:nvSpPr>
          <p:cNvPr id="338" name="Google Shape;338;p28"/>
          <p:cNvSpPr/>
          <p:nvPr/>
        </p:nvSpPr>
        <p:spPr>
          <a:xfrm>
            <a:off x="679508" y="780176"/>
            <a:ext cx="587230" cy="109057"/>
          </a:xfrm>
          <a:prstGeom prst="rect">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39" name="Google Shape;339;p28"/>
          <p:cNvSpPr/>
          <p:nvPr/>
        </p:nvSpPr>
        <p:spPr>
          <a:xfrm>
            <a:off x="956345" y="1737568"/>
            <a:ext cx="6895750" cy="1084278"/>
          </a:xfrm>
          <a:prstGeom prst="leftRightArrow">
            <a:avLst>
              <a:gd name="adj1" fmla="val 50000"/>
              <a:gd name="adj2" fmla="val 50000"/>
            </a:avLst>
          </a:prstGeom>
          <a:solidFill>
            <a:srgbClr val="C00000"/>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Shopping Cart</a:t>
            </a:r>
            <a:endParaRPr/>
          </a:p>
        </p:txBody>
      </p:sp>
      <p:cxnSp>
        <p:nvCxnSpPr>
          <p:cNvPr id="340" name="Google Shape;340;p28"/>
          <p:cNvCxnSpPr/>
          <p:nvPr/>
        </p:nvCxnSpPr>
        <p:spPr>
          <a:xfrm>
            <a:off x="7506605" y="4703078"/>
            <a:ext cx="1434517" cy="671119"/>
          </a:xfrm>
          <a:prstGeom prst="straightConnector1">
            <a:avLst/>
          </a:prstGeom>
          <a:noFill/>
          <a:ln w="9525" cap="flat" cmpd="sng">
            <a:solidFill>
              <a:schemeClr val="dk1"/>
            </a:solidFill>
            <a:prstDash val="solid"/>
            <a:round/>
            <a:headEnd type="none" w="sm" len="sm"/>
            <a:tailEnd type="triangle" w="med" len="med"/>
          </a:ln>
        </p:spPr>
      </p:cxnSp>
      <p:sp>
        <p:nvSpPr>
          <p:cNvPr id="341" name="Google Shape;341;p28"/>
          <p:cNvSpPr/>
          <p:nvPr/>
        </p:nvSpPr>
        <p:spPr>
          <a:xfrm>
            <a:off x="8941122" y="4958419"/>
            <a:ext cx="2421158" cy="141144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Select Enroll</a:t>
            </a:r>
            <a:endParaRPr/>
          </a:p>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***Double check Enrollment time and dates!!!</a:t>
            </a:r>
            <a:endParaRPr/>
          </a:p>
        </p:txBody>
      </p:sp>
      <p:cxnSp>
        <p:nvCxnSpPr>
          <p:cNvPr id="342" name="Google Shape;342;p28"/>
          <p:cNvCxnSpPr/>
          <p:nvPr/>
        </p:nvCxnSpPr>
        <p:spPr>
          <a:xfrm rot="10800000" flipH="1">
            <a:off x="7705322" y="3061457"/>
            <a:ext cx="1098958" cy="645952"/>
          </a:xfrm>
          <a:prstGeom prst="straightConnector1">
            <a:avLst/>
          </a:prstGeom>
          <a:noFill/>
          <a:ln w="9525" cap="flat" cmpd="sng">
            <a:solidFill>
              <a:schemeClr val="dk1"/>
            </a:solidFill>
            <a:prstDash val="solid"/>
            <a:round/>
            <a:headEnd type="none" w="sm" len="sm"/>
            <a:tailEnd type="triangle" w="med" len="med"/>
          </a:ln>
        </p:spPr>
      </p:cxnSp>
      <p:sp>
        <p:nvSpPr>
          <p:cNvPr id="343" name="Google Shape;343;p28"/>
          <p:cNvSpPr/>
          <p:nvPr/>
        </p:nvSpPr>
        <p:spPr>
          <a:xfrm>
            <a:off x="8463884" y="1730228"/>
            <a:ext cx="2651529" cy="1899583"/>
          </a:xfrm>
          <a:prstGeom prst="star7">
            <a:avLst>
              <a:gd name="adj" fmla="val 34601"/>
              <a:gd name="hf" fmla="val 102572"/>
              <a:gd name="vf" fmla="val 105210"/>
            </a:avLst>
          </a:prstGeom>
          <a:solidFill>
            <a:srgbClr val="0070C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Classes you have selected to enroll in</a:t>
            </a:r>
            <a:endParaRPr/>
          </a:p>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344" name="Google Shape;344;p2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98991" y="774934"/>
            <a:ext cx="1094238" cy="10942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27156" y="134224"/>
            <a:ext cx="7496005" cy="6589552"/>
          </a:xfrm>
          <a:prstGeom prst="rect">
            <a:avLst/>
          </a:prstGeom>
          <a:noFill/>
          <a:ln>
            <a:noFill/>
          </a:ln>
        </p:spPr>
      </p:pic>
      <p:sp>
        <p:nvSpPr>
          <p:cNvPr id="351" name="Google Shape;351;p29"/>
          <p:cNvSpPr/>
          <p:nvPr/>
        </p:nvSpPr>
        <p:spPr>
          <a:xfrm>
            <a:off x="3227156" y="569343"/>
            <a:ext cx="597088" cy="185666"/>
          </a:xfrm>
          <a:prstGeom prst="roundRect">
            <a:avLst>
              <a:gd name="adj" fmla="val 16667"/>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52" name="Google Shape;352;p29"/>
          <p:cNvSpPr txBox="1"/>
          <p:nvPr/>
        </p:nvSpPr>
        <p:spPr>
          <a:xfrm>
            <a:off x="298672" y="1755091"/>
            <a:ext cx="2461554" cy="4832092"/>
          </a:xfrm>
          <a:prstGeom prst="rect">
            <a:avLst/>
          </a:prstGeom>
          <a:solidFill>
            <a:schemeClr val="dk2"/>
          </a:solidFill>
          <a:ln>
            <a:noFill/>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lt1"/>
                </a:solidFill>
                <a:latin typeface="Trebuchet MS"/>
                <a:ea typeface="Trebuchet MS"/>
                <a:cs typeface="Trebuchet MS"/>
                <a:sym typeface="Trebuchet MS"/>
              </a:rPr>
              <a:t>Once you have the ability to enroll in your classes and are successful, this is what the final result will look like.</a:t>
            </a:r>
            <a:endParaRPr/>
          </a:p>
        </p:txBody>
      </p:sp>
      <p:cxnSp>
        <p:nvCxnSpPr>
          <p:cNvPr id="353" name="Google Shape;353;p29"/>
          <p:cNvCxnSpPr/>
          <p:nvPr/>
        </p:nvCxnSpPr>
        <p:spPr>
          <a:xfrm>
            <a:off x="6334993" y="2875327"/>
            <a:ext cx="1459800" cy="553800"/>
          </a:xfrm>
          <a:prstGeom prst="bentConnector3">
            <a:avLst>
              <a:gd name="adj1" fmla="val 50000"/>
            </a:avLst>
          </a:prstGeom>
          <a:noFill/>
          <a:ln w="19050" cap="flat" cmpd="sng">
            <a:solidFill>
              <a:schemeClr val="dk1"/>
            </a:solidFill>
            <a:prstDash val="solid"/>
            <a:round/>
            <a:headEnd type="none" w="sm" len="sm"/>
            <a:tailEnd type="triangle" w="med" len="med"/>
          </a:ln>
        </p:spPr>
      </p:cxnSp>
      <p:sp>
        <p:nvSpPr>
          <p:cNvPr id="354" name="Google Shape;354;p29"/>
          <p:cNvSpPr/>
          <p:nvPr/>
        </p:nvSpPr>
        <p:spPr>
          <a:xfrm>
            <a:off x="7969543" y="2969703"/>
            <a:ext cx="1929466" cy="1057013"/>
          </a:xfrm>
          <a:prstGeom prst="rect">
            <a:avLst/>
          </a:prstGeom>
          <a:solidFill>
            <a:schemeClr val="accent5"/>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Trebuchet MS"/>
                <a:ea typeface="Trebuchet MS"/>
                <a:cs typeface="Trebuchet MS"/>
                <a:sym typeface="Trebuchet MS"/>
              </a:rPr>
              <a:t>If you don’t select a class they will still be in your cart.(its okay)</a:t>
            </a:r>
            <a:endParaRPr/>
          </a:p>
        </p:txBody>
      </p:sp>
      <p:pic>
        <p:nvPicPr>
          <p:cNvPr id="355" name="Google Shape;355;p29"/>
          <p:cNvPicPr preferRelativeResize="0"/>
          <p:nvPr/>
        </p:nvPicPr>
        <p:blipFill rotWithShape="1">
          <a:blip r:embed="rId4">
            <a:alphaModFix/>
          </a:blip>
          <a:srcRect/>
          <a:stretch/>
        </p:blipFill>
        <p:spPr>
          <a:xfrm>
            <a:off x="159390" y="169440"/>
            <a:ext cx="1309449" cy="1142694"/>
          </a:xfrm>
          <a:prstGeom prst="rect">
            <a:avLst/>
          </a:prstGeom>
          <a:noFill/>
          <a:ln>
            <a:noFill/>
          </a:ln>
          <a:effectLst>
            <a:outerShdw blurRad="44450" dist="27940" dir="5400000" algn="ctr">
              <a:srgbClr val="000000">
                <a:alpha val="31764"/>
              </a:srgbClr>
            </a:outerShdw>
          </a:effectLst>
        </p:spPr>
      </p:pic>
      <p:cxnSp>
        <p:nvCxnSpPr>
          <p:cNvPr id="356" name="Google Shape;356;p29"/>
          <p:cNvCxnSpPr/>
          <p:nvPr/>
        </p:nvCxnSpPr>
        <p:spPr>
          <a:xfrm>
            <a:off x="3824244" y="4171137"/>
            <a:ext cx="1528800" cy="1029600"/>
          </a:xfrm>
          <a:prstGeom prst="bentConnector3">
            <a:avLst>
              <a:gd name="adj1" fmla="val 50000"/>
            </a:avLst>
          </a:prstGeom>
          <a:noFill/>
          <a:ln w="9525" cap="flat" cmpd="sng">
            <a:solidFill>
              <a:schemeClr val="dk1"/>
            </a:solidFill>
            <a:prstDash val="solid"/>
            <a:round/>
            <a:headEnd type="none" w="sm" len="sm"/>
            <a:tailEnd type="triangle" w="med" len="med"/>
          </a:ln>
        </p:spPr>
      </p:cxnSp>
      <p:sp>
        <p:nvSpPr>
          <p:cNvPr id="357" name="Google Shape;357;p29"/>
          <p:cNvSpPr/>
          <p:nvPr/>
        </p:nvSpPr>
        <p:spPr>
          <a:xfrm>
            <a:off x="5353050" y="4743450"/>
            <a:ext cx="1266825" cy="914400"/>
          </a:xfrm>
          <a:prstGeom prst="star6">
            <a:avLst>
              <a:gd name="adj" fmla="val 28868"/>
              <a:gd name="hf" fmla="val 115470"/>
            </a:avLst>
          </a:prstGeom>
          <a:solidFill>
            <a:srgbClr val="FFFF00"/>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Did it!!!</a:t>
            </a:r>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0"/>
          <p:cNvSpPr txBox="1">
            <a:spLocks noGrp="1"/>
          </p:cNvSpPr>
          <p:nvPr>
            <p:ph type="title"/>
          </p:nvPr>
        </p:nvSpPr>
        <p:spPr>
          <a:xfrm>
            <a:off x="2491" y="694505"/>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40"/>
              <a:buFont typeface="Trebuchet MS"/>
              <a:buNone/>
            </a:pPr>
            <a:r>
              <a:rPr lang="en-US" sz="3240"/>
              <a:t>       Add or Drop</a:t>
            </a:r>
            <a:br>
              <a:rPr lang="en-US" sz="3240"/>
            </a:br>
            <a:r>
              <a:rPr lang="en-US" sz="3240"/>
              <a:t>          Classes</a:t>
            </a:r>
            <a:br>
              <a:rPr lang="en-US" sz="3240"/>
            </a:br>
            <a:endParaRPr sz="3240"/>
          </a:p>
        </p:txBody>
      </p:sp>
      <p:pic>
        <p:nvPicPr>
          <p:cNvPr id="364" name="Google Shape;364;p30"/>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5487251" y="354585"/>
            <a:ext cx="5808910" cy="5808910"/>
          </a:xfrm>
          <a:prstGeom prst="rect">
            <a:avLst/>
          </a:prstGeom>
          <a:noFill/>
          <a:ln>
            <a:noFill/>
          </a:ln>
          <a:effectLst>
            <a:outerShdw blurRad="44450" dist="27940" dir="5400000" algn="ctr">
              <a:srgbClr val="000000">
                <a:alpha val="31764"/>
              </a:srgbClr>
            </a:outerShdw>
          </a:effectLst>
        </p:spPr>
      </p:pic>
      <p:cxnSp>
        <p:nvCxnSpPr>
          <p:cNvPr id="365" name="Google Shape;365;p30"/>
          <p:cNvCxnSpPr/>
          <p:nvPr/>
        </p:nvCxnSpPr>
        <p:spPr>
          <a:xfrm rot="10800000" flipH="1">
            <a:off x="3850547" y="2399251"/>
            <a:ext cx="3045204" cy="1417740"/>
          </a:xfrm>
          <a:prstGeom prst="straightConnector1">
            <a:avLst/>
          </a:prstGeom>
          <a:noFill/>
          <a:ln w="9525" cap="flat" cmpd="sng">
            <a:solidFill>
              <a:schemeClr val="dk1"/>
            </a:solidFill>
            <a:prstDash val="solid"/>
            <a:round/>
            <a:headEnd type="none" w="sm" len="sm"/>
            <a:tailEnd type="triangle" w="med" len="med"/>
          </a:ln>
        </p:spPr>
      </p:cxnSp>
      <p:sp>
        <p:nvSpPr>
          <p:cNvPr id="366" name="Google Shape;366;p30"/>
          <p:cNvSpPr/>
          <p:nvPr/>
        </p:nvSpPr>
        <p:spPr>
          <a:xfrm>
            <a:off x="2969703" y="2897893"/>
            <a:ext cx="2122415" cy="1417740"/>
          </a:xfrm>
          <a:prstGeom prst="roundRect">
            <a:avLst>
              <a:gd name="adj" fmla="val 16667"/>
            </a:avLst>
          </a:prstGeom>
          <a:solidFill>
            <a:srgbClr val="C41D2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Select</a:t>
            </a:r>
            <a:endParaRPr/>
          </a:p>
        </p:txBody>
      </p:sp>
      <p:pic>
        <p:nvPicPr>
          <p:cNvPr id="367" name="Google Shape;367;p3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85371" y="5458240"/>
            <a:ext cx="1852979" cy="1214021"/>
          </a:xfrm>
          <a:prstGeom prst="rect">
            <a:avLst/>
          </a:prstGeom>
          <a:noFill/>
          <a:ln>
            <a:noFill/>
          </a:ln>
          <a:effectLst>
            <a:outerShdw blurRad="190500" dist="228600" dir="2700000" algn="ctr">
              <a:srgbClr val="000000">
                <a:alpha val="29803"/>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1"/>
          <p:cNvSpPr txBox="1">
            <a:spLocks noGrp="1"/>
          </p:cNvSpPr>
          <p:nvPr>
            <p:ph type="title"/>
          </p:nvPr>
        </p:nvSpPr>
        <p:spPr>
          <a:xfrm>
            <a:off x="33478" y="-94617"/>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Your on the right Track!!!</a:t>
            </a:r>
            <a:endParaRPr/>
          </a:p>
        </p:txBody>
      </p:sp>
      <p:pic>
        <p:nvPicPr>
          <p:cNvPr id="374" name="Google Shape;374;p31"/>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3230943" y="1043009"/>
            <a:ext cx="8161306" cy="5814991"/>
          </a:xfrm>
          <a:prstGeom prst="rect">
            <a:avLst/>
          </a:prstGeom>
          <a:noFill/>
          <a:ln>
            <a:noFill/>
          </a:ln>
          <a:effectLst>
            <a:outerShdw blurRad="44450" dist="27940" dir="5400000" algn="ctr">
              <a:srgbClr val="000000">
                <a:alpha val="31764"/>
              </a:srgbClr>
            </a:outerShdw>
          </a:effectLst>
        </p:spPr>
      </p:pic>
      <p:cxnSp>
        <p:nvCxnSpPr>
          <p:cNvPr id="375" name="Google Shape;375;p31"/>
          <p:cNvCxnSpPr/>
          <p:nvPr/>
        </p:nvCxnSpPr>
        <p:spPr>
          <a:xfrm rot="10800000" flipH="1">
            <a:off x="2864841" y="2923438"/>
            <a:ext cx="3598877" cy="1568741"/>
          </a:xfrm>
          <a:prstGeom prst="straightConnector1">
            <a:avLst/>
          </a:prstGeom>
          <a:noFill/>
          <a:ln w="9525" cap="flat" cmpd="sng">
            <a:solidFill>
              <a:schemeClr val="dk1"/>
            </a:solidFill>
            <a:prstDash val="solid"/>
            <a:round/>
            <a:headEnd type="stealth" w="med" len="med"/>
            <a:tailEnd type="stealth" w="med" len="med"/>
          </a:ln>
        </p:spPr>
      </p:cxnSp>
      <p:cxnSp>
        <p:nvCxnSpPr>
          <p:cNvPr id="376" name="Google Shape;376;p31"/>
          <p:cNvCxnSpPr/>
          <p:nvPr/>
        </p:nvCxnSpPr>
        <p:spPr>
          <a:xfrm rot="10800000" flipH="1">
            <a:off x="3246361" y="2970016"/>
            <a:ext cx="4197214" cy="1879427"/>
          </a:xfrm>
          <a:prstGeom prst="straightConnector1">
            <a:avLst/>
          </a:prstGeom>
          <a:noFill/>
          <a:ln w="9525" cap="flat" cmpd="sng">
            <a:solidFill>
              <a:schemeClr val="dk1"/>
            </a:solidFill>
            <a:prstDash val="solid"/>
            <a:round/>
            <a:headEnd type="stealth" w="med" len="med"/>
            <a:tailEnd type="stealth" w="med" len="med"/>
          </a:ln>
        </p:spPr>
      </p:cxnSp>
      <p:cxnSp>
        <p:nvCxnSpPr>
          <p:cNvPr id="377" name="Google Shape;377;p31"/>
          <p:cNvCxnSpPr/>
          <p:nvPr/>
        </p:nvCxnSpPr>
        <p:spPr>
          <a:xfrm rot="10800000" flipH="1">
            <a:off x="3054183" y="3036815"/>
            <a:ext cx="5762646" cy="2810624"/>
          </a:xfrm>
          <a:prstGeom prst="straightConnector1">
            <a:avLst/>
          </a:prstGeom>
          <a:noFill/>
          <a:ln w="9525" cap="flat" cmpd="sng">
            <a:solidFill>
              <a:schemeClr val="dk1"/>
            </a:solidFill>
            <a:prstDash val="solid"/>
            <a:round/>
            <a:headEnd type="stealth" w="med" len="med"/>
            <a:tailEnd type="stealth" w="med" len="med"/>
          </a:ln>
        </p:spPr>
      </p:cxnSp>
      <p:sp>
        <p:nvSpPr>
          <p:cNvPr id="378" name="Google Shape;378;p31"/>
          <p:cNvSpPr/>
          <p:nvPr/>
        </p:nvSpPr>
        <p:spPr>
          <a:xfrm>
            <a:off x="129734" y="4381150"/>
            <a:ext cx="2961904" cy="2223083"/>
          </a:xfrm>
          <a:prstGeom prst="roundRect">
            <a:avLst>
              <a:gd name="adj" fmla="val 16667"/>
            </a:avLst>
          </a:prstGeom>
          <a:solidFill>
            <a:schemeClr val="accent5"/>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Select which one you need. </a:t>
            </a:r>
            <a:endParaRPr/>
          </a:p>
        </p:txBody>
      </p:sp>
      <p:cxnSp>
        <p:nvCxnSpPr>
          <p:cNvPr id="379" name="Google Shape;379;p31"/>
          <p:cNvCxnSpPr/>
          <p:nvPr/>
        </p:nvCxnSpPr>
        <p:spPr>
          <a:xfrm rot="-5400000" flipH="1">
            <a:off x="8837754" y="4702077"/>
            <a:ext cx="1619100" cy="402600"/>
          </a:xfrm>
          <a:prstGeom prst="bentConnector3">
            <a:avLst>
              <a:gd name="adj1" fmla="val 50000"/>
            </a:avLst>
          </a:prstGeom>
          <a:noFill/>
          <a:ln w="9525" cap="flat" cmpd="sng">
            <a:solidFill>
              <a:schemeClr val="dk1"/>
            </a:solidFill>
            <a:prstDash val="solid"/>
            <a:round/>
            <a:headEnd type="none" w="sm" len="sm"/>
            <a:tailEnd type="triangle" w="med" len="med"/>
          </a:ln>
        </p:spPr>
      </p:cxnSp>
      <p:sp>
        <p:nvSpPr>
          <p:cNvPr id="380" name="Google Shape;380;p31"/>
          <p:cNvSpPr/>
          <p:nvPr/>
        </p:nvSpPr>
        <p:spPr>
          <a:xfrm>
            <a:off x="9182931" y="5769590"/>
            <a:ext cx="2048096" cy="763398"/>
          </a:xfrm>
          <a:prstGeom prst="roundRect">
            <a:avLst>
              <a:gd name="adj" fmla="val 16667"/>
            </a:avLst>
          </a:prstGeom>
          <a:solidFill>
            <a:schemeClr val="dk2"/>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Another way ☺</a:t>
            </a:r>
            <a:endParaRPr/>
          </a:p>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To check enrollment dates</a:t>
            </a:r>
            <a:endParaRPr sz="1800">
              <a:solidFill>
                <a:schemeClr val="lt1"/>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10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2"/>
          <p:cNvSpPr txBox="1">
            <a:spLocks noGrp="1"/>
          </p:cNvSpPr>
          <p:nvPr>
            <p:ph type="title"/>
          </p:nvPr>
        </p:nvSpPr>
        <p:spPr>
          <a:xfrm>
            <a:off x="0" y="-132154"/>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Another way ☺ to check enrollment dates</a:t>
            </a:r>
            <a:endParaRPr/>
          </a:p>
        </p:txBody>
      </p:sp>
      <p:pic>
        <p:nvPicPr>
          <p:cNvPr id="387" name="Google Shape;387;p32"/>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2578139" y="841082"/>
            <a:ext cx="9242612" cy="5969124"/>
          </a:xfrm>
          <a:prstGeom prst="rect">
            <a:avLst/>
          </a:prstGeom>
          <a:solidFill>
            <a:srgbClr val="FFC000"/>
          </a:solidFill>
          <a:ln>
            <a:noFill/>
          </a:ln>
          <a:effectLst>
            <a:outerShdw blurRad="44450" dist="27940" dir="5400000" algn="ctr">
              <a:srgbClr val="000000">
                <a:alpha val="31764"/>
              </a:srgbClr>
            </a:outerShdw>
          </a:effectLst>
        </p:spPr>
      </p:pic>
      <p:sp>
        <p:nvSpPr>
          <p:cNvPr id="388" name="Google Shape;388;p32"/>
          <p:cNvSpPr/>
          <p:nvPr/>
        </p:nvSpPr>
        <p:spPr>
          <a:xfrm>
            <a:off x="2659311" y="1419225"/>
            <a:ext cx="645952" cy="249265"/>
          </a:xfrm>
          <a:prstGeom prst="ellipse">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rebuchet MS"/>
              <a:ea typeface="Trebuchet MS"/>
              <a:cs typeface="Trebuchet MS"/>
              <a:sym typeface="Trebuchet MS"/>
            </a:endParaRPr>
          </a:p>
        </p:txBody>
      </p:sp>
      <p:cxnSp>
        <p:nvCxnSpPr>
          <p:cNvPr id="389" name="Google Shape;389;p32"/>
          <p:cNvCxnSpPr/>
          <p:nvPr/>
        </p:nvCxnSpPr>
        <p:spPr>
          <a:xfrm rot="10800000" flipH="1">
            <a:off x="2147582" y="2860646"/>
            <a:ext cx="612396" cy="352337"/>
          </a:xfrm>
          <a:prstGeom prst="straightConnector1">
            <a:avLst/>
          </a:prstGeom>
          <a:noFill/>
          <a:ln w="9525" cap="flat" cmpd="sng">
            <a:solidFill>
              <a:schemeClr val="dk1"/>
            </a:solidFill>
            <a:prstDash val="solid"/>
            <a:round/>
            <a:headEnd type="none" w="sm" len="sm"/>
            <a:tailEnd type="triangle" w="med" len="med"/>
          </a:ln>
        </p:spPr>
      </p:cxnSp>
      <p:cxnSp>
        <p:nvCxnSpPr>
          <p:cNvPr id="390" name="Google Shape;390;p32"/>
          <p:cNvCxnSpPr/>
          <p:nvPr/>
        </p:nvCxnSpPr>
        <p:spPr>
          <a:xfrm rot="10800000" flipH="1">
            <a:off x="2147582" y="4379053"/>
            <a:ext cx="612396" cy="338926"/>
          </a:xfrm>
          <a:prstGeom prst="straightConnector1">
            <a:avLst/>
          </a:prstGeom>
          <a:noFill/>
          <a:ln w="9525" cap="flat" cmpd="sng">
            <a:solidFill>
              <a:schemeClr val="dk1"/>
            </a:solidFill>
            <a:prstDash val="solid"/>
            <a:round/>
            <a:headEnd type="triangle" w="med" len="med"/>
            <a:tailEnd type="triangle" w="med" len="med"/>
          </a:ln>
        </p:spPr>
      </p:cxnSp>
      <p:cxnSp>
        <p:nvCxnSpPr>
          <p:cNvPr id="391" name="Google Shape;391;p32"/>
          <p:cNvCxnSpPr/>
          <p:nvPr/>
        </p:nvCxnSpPr>
        <p:spPr>
          <a:xfrm rot="10800000" flipH="1">
            <a:off x="3882005" y="5497327"/>
            <a:ext cx="889233" cy="453006"/>
          </a:xfrm>
          <a:prstGeom prst="straightConnector1">
            <a:avLst/>
          </a:prstGeom>
          <a:noFill/>
          <a:ln w="9525" cap="flat" cmpd="sng">
            <a:solidFill>
              <a:schemeClr val="dk1"/>
            </a:solidFill>
            <a:prstDash val="solid"/>
            <a:round/>
            <a:headEnd type="triangle" w="med" len="med"/>
            <a:tailEnd type="triangle" w="med" len="med"/>
          </a:ln>
        </p:spPr>
      </p:cxnSp>
      <p:sp>
        <p:nvSpPr>
          <p:cNvPr id="392" name="Google Shape;392;p32"/>
          <p:cNvSpPr/>
          <p:nvPr/>
        </p:nvSpPr>
        <p:spPr>
          <a:xfrm>
            <a:off x="2659311" y="5691215"/>
            <a:ext cx="1461469" cy="1032615"/>
          </a:xfrm>
          <a:prstGeom prst="roundRect">
            <a:avLst>
              <a:gd name="adj" fmla="val 16667"/>
            </a:avLst>
          </a:prstGeom>
          <a:solidFill>
            <a:srgbClr val="0F6F80"/>
          </a:solidFill>
          <a:ln w="12700" cap="flat" cmpd="sng">
            <a:solidFill>
              <a:srgbClr val="2995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Maximum units your allowed to take</a:t>
            </a:r>
            <a:endParaRPr/>
          </a:p>
        </p:txBody>
      </p:sp>
      <p:sp>
        <p:nvSpPr>
          <p:cNvPr id="393" name="Google Shape;393;p32"/>
          <p:cNvSpPr/>
          <p:nvPr/>
        </p:nvSpPr>
        <p:spPr>
          <a:xfrm>
            <a:off x="595618" y="4483086"/>
            <a:ext cx="1551964" cy="813733"/>
          </a:xfrm>
          <a:prstGeom prst="rect">
            <a:avLst/>
          </a:prstGeom>
          <a:solidFill>
            <a:srgbClr val="FFC000"/>
          </a:solidFill>
          <a:ln w="12700" cap="flat" cmpd="sng">
            <a:solidFill>
              <a:srgbClr val="2995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Academic Session</a:t>
            </a:r>
            <a:endParaRPr/>
          </a:p>
        </p:txBody>
      </p:sp>
      <p:sp>
        <p:nvSpPr>
          <p:cNvPr id="394" name="Google Shape;394;p32"/>
          <p:cNvSpPr/>
          <p:nvPr/>
        </p:nvSpPr>
        <p:spPr>
          <a:xfrm>
            <a:off x="0" y="2106051"/>
            <a:ext cx="2694941" cy="2155971"/>
          </a:xfrm>
          <a:prstGeom prst="star7">
            <a:avLst>
              <a:gd name="adj" fmla="val 34601"/>
              <a:gd name="hf" fmla="val 102572"/>
              <a:gd name="vf" fmla="val 105210"/>
            </a:avLst>
          </a:prstGeom>
          <a:solidFill>
            <a:schemeClr val="accent5"/>
          </a:solidFill>
          <a:ln w="12700" cap="flat" cmpd="sng">
            <a:solidFill>
              <a:srgbClr val="2995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Date and Time your allowed to register. All differ!!1</a:t>
            </a:r>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3"/>
          <p:cNvSpPr txBox="1">
            <a:spLocks noGrp="1"/>
          </p:cNvSpPr>
          <p:nvPr>
            <p:ph type="title"/>
          </p:nvPr>
        </p:nvSpPr>
        <p:spPr>
          <a:xfrm>
            <a:off x="0" y="749514"/>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40"/>
              <a:buFont typeface="Trebuchet MS"/>
              <a:buNone/>
            </a:pPr>
            <a:r>
              <a:rPr lang="en-US" sz="3240"/>
              <a:t>Where can </a:t>
            </a:r>
            <a:br>
              <a:rPr lang="en-US" sz="3240"/>
            </a:br>
            <a:r>
              <a:rPr lang="en-US" sz="3240"/>
              <a:t>I Find My </a:t>
            </a:r>
            <a:br>
              <a:rPr lang="en-US" sz="3240"/>
            </a:br>
            <a:r>
              <a:rPr lang="en-US" sz="3240"/>
              <a:t>Text books?</a:t>
            </a:r>
            <a:endParaRPr/>
          </a:p>
        </p:txBody>
      </p:sp>
      <p:pic>
        <p:nvPicPr>
          <p:cNvPr id="401" name="Google Shape;401;p33"/>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r="-991" b="935"/>
          <a:stretch/>
        </p:blipFill>
        <p:spPr>
          <a:xfrm>
            <a:off x="2336994" y="438150"/>
            <a:ext cx="7730642" cy="6359814"/>
          </a:xfrm>
          <a:prstGeom prst="rect">
            <a:avLst/>
          </a:prstGeom>
          <a:noFill/>
          <a:ln>
            <a:noFill/>
          </a:ln>
          <a:effectLst>
            <a:outerShdw blurRad="44450" dist="27940" dir="5400000" algn="ctr">
              <a:srgbClr val="000000">
                <a:alpha val="31764"/>
              </a:srgbClr>
            </a:outerShdw>
          </a:effectLst>
        </p:spPr>
      </p:pic>
      <p:sp>
        <p:nvSpPr>
          <p:cNvPr id="402" name="Google Shape;402;p33"/>
          <p:cNvSpPr/>
          <p:nvPr/>
        </p:nvSpPr>
        <p:spPr>
          <a:xfrm>
            <a:off x="2336994" y="670709"/>
            <a:ext cx="847289" cy="157610"/>
          </a:xfrm>
          <a:prstGeom prst="ellipse">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03" name="Google Shape;403;p33"/>
          <p:cNvSpPr/>
          <p:nvPr/>
        </p:nvSpPr>
        <p:spPr>
          <a:xfrm>
            <a:off x="2432108" y="2000250"/>
            <a:ext cx="3397192" cy="568389"/>
          </a:xfrm>
          <a:prstGeom prst="roundRect">
            <a:avLst>
              <a:gd name="adj" fmla="val 16667"/>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04" name="Google Shape;404;p33"/>
          <p:cNvSpPr/>
          <p:nvPr/>
        </p:nvSpPr>
        <p:spPr>
          <a:xfrm>
            <a:off x="3184283" y="4967144"/>
            <a:ext cx="2231472" cy="687897"/>
          </a:xfrm>
          <a:prstGeom prst="roundRect">
            <a:avLst>
              <a:gd name="adj" fmla="val 16667"/>
            </a:avLst>
          </a:prstGeom>
          <a:solidFill>
            <a:srgbClr val="F2F2F2"/>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05" name="Google Shape;405;p33"/>
          <p:cNvSpPr/>
          <p:nvPr/>
        </p:nvSpPr>
        <p:spPr>
          <a:xfrm>
            <a:off x="7836665" y="5311093"/>
            <a:ext cx="2743200" cy="1203821"/>
          </a:xfrm>
          <a:prstGeom prst="rect">
            <a:avLst/>
          </a:prstGeom>
          <a:solidFill>
            <a:srgbClr val="C000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How to find your books after you enroll. </a:t>
            </a:r>
            <a:endParaRPr/>
          </a:p>
        </p:txBody>
      </p:sp>
      <p:cxnSp>
        <p:nvCxnSpPr>
          <p:cNvPr id="406" name="Google Shape;406;p33"/>
          <p:cNvCxnSpPr/>
          <p:nvPr/>
        </p:nvCxnSpPr>
        <p:spPr>
          <a:xfrm>
            <a:off x="8862308" y="4165134"/>
            <a:ext cx="785031" cy="1045468"/>
          </a:xfrm>
          <a:prstGeom prst="straightConnector1">
            <a:avLst/>
          </a:prstGeom>
          <a:noFill/>
          <a:ln w="19050" cap="flat" cmpd="sng">
            <a:solidFill>
              <a:schemeClr val="dk1"/>
            </a:solidFill>
            <a:prstDash val="solid"/>
            <a:round/>
            <a:headEnd type="stealth" w="med" len="med"/>
            <a:tailEnd type="stealth" w="med" len="med"/>
          </a:ln>
        </p:spPr>
      </p:cxnSp>
      <p:pic>
        <p:nvPicPr>
          <p:cNvPr id="407" name="Google Shape;407;p33"/>
          <p:cNvPicPr preferRelativeResize="0"/>
          <p:nvPr/>
        </p:nvPicPr>
        <p:blipFill rotWithShape="1">
          <a:blip r:embed="rId4">
            <a:alphaModFix/>
          </a:blip>
          <a:srcRect/>
          <a:stretch/>
        </p:blipFill>
        <p:spPr>
          <a:xfrm>
            <a:off x="11013446" y="854081"/>
            <a:ext cx="877900" cy="87180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4"/>
          <p:cNvSpPr txBox="1">
            <a:spLocks noGrp="1"/>
          </p:cNvSpPr>
          <p:nvPr>
            <p:ph type="title"/>
          </p:nvPr>
        </p:nvSpPr>
        <p:spPr>
          <a:xfrm>
            <a:off x="0" y="0"/>
            <a:ext cx="9613862" cy="58853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Trebuchet MS"/>
              <a:buNone/>
            </a:pPr>
            <a:r>
              <a:rPr lang="en-US"/>
              <a:t>How do I find textbooks for my classes???</a:t>
            </a:r>
            <a:endParaRPr/>
          </a:p>
        </p:txBody>
      </p:sp>
      <p:sp>
        <p:nvSpPr>
          <p:cNvPr id="414" name="Google Shape;414;p34"/>
          <p:cNvSpPr txBox="1">
            <a:spLocks noGrp="1"/>
          </p:cNvSpPr>
          <p:nvPr>
            <p:ph type="body" idx="1"/>
          </p:nvPr>
        </p:nvSpPr>
        <p:spPr>
          <a:xfrm>
            <a:off x="0" y="2166424"/>
            <a:ext cx="9613862" cy="1262576"/>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lt1"/>
              </a:buClr>
              <a:buSzPts val="1600"/>
              <a:buAutoNum type="arabicPeriod"/>
            </a:pPr>
            <a:r>
              <a:rPr lang="en-US"/>
              <a:t>Pick term</a:t>
            </a:r>
            <a:endParaRPr/>
          </a:p>
          <a:p>
            <a:pPr marL="342900" lvl="0" indent="-342900" algn="l" rtl="0">
              <a:lnSpc>
                <a:spcPct val="80000"/>
              </a:lnSpc>
              <a:spcBef>
                <a:spcPts val="1000"/>
              </a:spcBef>
              <a:spcAft>
                <a:spcPts val="0"/>
              </a:spcAft>
              <a:buClr>
                <a:schemeClr val="lt1"/>
              </a:buClr>
              <a:buSzPts val="1600"/>
              <a:buAutoNum type="arabicPeriod"/>
            </a:pPr>
            <a:r>
              <a:rPr lang="en-US"/>
              <a:t>Subject (example: Communication)</a:t>
            </a:r>
            <a:endParaRPr/>
          </a:p>
          <a:p>
            <a:pPr marL="342900" lvl="0" indent="-342900" algn="l" rtl="0">
              <a:lnSpc>
                <a:spcPct val="80000"/>
              </a:lnSpc>
              <a:spcBef>
                <a:spcPts val="1000"/>
              </a:spcBef>
              <a:spcAft>
                <a:spcPts val="0"/>
              </a:spcAft>
              <a:buClr>
                <a:schemeClr val="lt1"/>
              </a:buClr>
              <a:buSzPts val="1600"/>
              <a:buAutoNum type="arabicPeriod"/>
            </a:pPr>
            <a:r>
              <a:rPr lang="en-US"/>
              <a:t>Course number(Example:400)</a:t>
            </a:r>
            <a:endParaRPr/>
          </a:p>
          <a:p>
            <a:pPr marL="342900" lvl="0" indent="-342900" algn="l" rtl="0">
              <a:lnSpc>
                <a:spcPct val="80000"/>
              </a:lnSpc>
              <a:spcBef>
                <a:spcPts val="1000"/>
              </a:spcBef>
              <a:spcAft>
                <a:spcPts val="0"/>
              </a:spcAft>
              <a:buClr>
                <a:schemeClr val="lt1"/>
              </a:buClr>
              <a:buSzPts val="1600"/>
              <a:buAutoNum type="arabicPeriod"/>
            </a:pPr>
            <a:r>
              <a:rPr lang="en-US"/>
              <a:t>Click Submit</a:t>
            </a:r>
            <a:endParaRPr/>
          </a:p>
        </p:txBody>
      </p:sp>
      <p:pic>
        <p:nvPicPr>
          <p:cNvPr id="415" name="Google Shape;415;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48099" y="693583"/>
            <a:ext cx="7959719" cy="5697691"/>
          </a:xfrm>
          <a:prstGeom prst="rect">
            <a:avLst/>
          </a:prstGeom>
          <a:noFill/>
          <a:ln>
            <a:noFill/>
          </a:ln>
          <a:effectLst>
            <a:outerShdw blurRad="50800" dist="38100" dir="5400000" algn="t" rotWithShape="0">
              <a:srgbClr val="000000">
                <a:alpha val="40000"/>
              </a:srgbClr>
            </a:outerShdw>
          </a:effectLst>
        </p:spPr>
      </p:pic>
      <p:cxnSp>
        <p:nvCxnSpPr>
          <p:cNvPr id="416" name="Google Shape;416;p34"/>
          <p:cNvCxnSpPr/>
          <p:nvPr/>
        </p:nvCxnSpPr>
        <p:spPr>
          <a:xfrm rot="10800000" flipH="1">
            <a:off x="1476375" y="2057400"/>
            <a:ext cx="4181475" cy="285750"/>
          </a:xfrm>
          <a:prstGeom prst="straightConnector1">
            <a:avLst/>
          </a:prstGeom>
          <a:noFill/>
          <a:ln w="19050" cap="flat" cmpd="sng">
            <a:solidFill>
              <a:schemeClr val="dk1"/>
            </a:solidFill>
            <a:prstDash val="solid"/>
            <a:round/>
            <a:headEnd type="none" w="sm" len="sm"/>
            <a:tailEnd type="triangle" w="med" len="med"/>
          </a:ln>
        </p:spPr>
      </p:cxnSp>
      <p:cxnSp>
        <p:nvCxnSpPr>
          <p:cNvPr id="417" name="Google Shape;417;p34"/>
          <p:cNvCxnSpPr/>
          <p:nvPr/>
        </p:nvCxnSpPr>
        <p:spPr>
          <a:xfrm rot="10800000" flipH="1">
            <a:off x="3762375" y="2619375"/>
            <a:ext cx="1981200" cy="85725"/>
          </a:xfrm>
          <a:prstGeom prst="straightConnector1">
            <a:avLst/>
          </a:prstGeom>
          <a:noFill/>
          <a:ln w="19050" cap="flat" cmpd="sng">
            <a:solidFill>
              <a:schemeClr val="dk1"/>
            </a:solidFill>
            <a:prstDash val="solid"/>
            <a:round/>
            <a:headEnd type="none" w="sm" len="sm"/>
            <a:tailEnd type="triangle" w="med" len="med"/>
          </a:ln>
        </p:spPr>
      </p:cxnSp>
      <p:cxnSp>
        <p:nvCxnSpPr>
          <p:cNvPr id="418" name="Google Shape;418;p34"/>
          <p:cNvCxnSpPr/>
          <p:nvPr/>
        </p:nvCxnSpPr>
        <p:spPr>
          <a:xfrm rot="10800000" flipH="1">
            <a:off x="3067050" y="2876551"/>
            <a:ext cx="2924175" cy="114299"/>
          </a:xfrm>
          <a:prstGeom prst="straightConnector1">
            <a:avLst/>
          </a:prstGeom>
          <a:noFill/>
          <a:ln w="19050" cap="flat" cmpd="sng">
            <a:solidFill>
              <a:schemeClr val="dk1"/>
            </a:solidFill>
            <a:prstDash val="solid"/>
            <a:round/>
            <a:headEnd type="none" w="sm" len="sm"/>
            <a:tailEnd type="triangle" w="med" len="med"/>
          </a:ln>
        </p:spPr>
      </p:cxnSp>
      <p:sp>
        <p:nvSpPr>
          <p:cNvPr id="419" name="Google Shape;419;p34"/>
          <p:cNvSpPr/>
          <p:nvPr/>
        </p:nvSpPr>
        <p:spPr>
          <a:xfrm>
            <a:off x="5815012" y="3875445"/>
            <a:ext cx="561975" cy="1034691"/>
          </a:xfrm>
          <a:prstGeom prst="upArrow">
            <a:avLst>
              <a:gd name="adj1" fmla="val 50000"/>
              <a:gd name="adj2" fmla="val 50000"/>
            </a:avLst>
          </a:prstGeom>
          <a:solidFill>
            <a:srgbClr val="C000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cxnSp>
        <p:nvCxnSpPr>
          <p:cNvPr id="420" name="Google Shape;420;p34"/>
          <p:cNvCxnSpPr/>
          <p:nvPr/>
        </p:nvCxnSpPr>
        <p:spPr>
          <a:xfrm>
            <a:off x="1685925" y="3286125"/>
            <a:ext cx="4057650" cy="419100"/>
          </a:xfrm>
          <a:prstGeom prst="straightConnector1">
            <a:avLst/>
          </a:prstGeom>
          <a:noFill/>
          <a:ln w="9525" cap="flat" cmpd="sng">
            <a:solidFill>
              <a:srgbClr val="C00000"/>
            </a:solidFill>
            <a:prstDash val="solid"/>
            <a:round/>
            <a:headEnd type="none" w="sm" len="sm"/>
            <a:tailEnd type="triangle" w="med" len="med"/>
          </a:ln>
        </p:spPr>
      </p:cxnSp>
      <p:pic>
        <p:nvPicPr>
          <p:cNvPr id="421" name="Google Shape;421;p3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169" y="4473575"/>
            <a:ext cx="2091252" cy="2091252"/>
          </a:xfrm>
          <a:prstGeom prst="rect">
            <a:avLst/>
          </a:prstGeom>
          <a:noFill/>
          <a:ln>
            <a:noFill/>
          </a:ln>
          <a:effectLst>
            <a:outerShdw blurRad="44450" dist="27940" dir="5400000" algn="ctr">
              <a:srgbClr val="000000">
                <a:alpha val="31764"/>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25249" y="127464"/>
            <a:ext cx="8589352" cy="5451331"/>
          </a:xfrm>
          <a:prstGeom prst="rect">
            <a:avLst/>
          </a:prstGeom>
          <a:noFill/>
          <a:ln>
            <a:noFill/>
          </a:ln>
          <a:effectLst>
            <a:outerShdw blurRad="63500" sx="102000" sy="102000" algn="ctr" rotWithShape="0">
              <a:srgbClr val="000000">
                <a:alpha val="40000"/>
              </a:srgbClr>
            </a:outerShdw>
          </a:effectLst>
        </p:spPr>
      </p:pic>
      <p:cxnSp>
        <p:nvCxnSpPr>
          <p:cNvPr id="428" name="Google Shape;428;p35"/>
          <p:cNvCxnSpPr/>
          <p:nvPr/>
        </p:nvCxnSpPr>
        <p:spPr>
          <a:xfrm rot="10800000" flipH="1">
            <a:off x="1150166" y="2323819"/>
            <a:ext cx="1946246" cy="895525"/>
          </a:xfrm>
          <a:prstGeom prst="straightConnector1">
            <a:avLst/>
          </a:prstGeom>
          <a:noFill/>
          <a:ln w="19050" cap="flat" cmpd="sng">
            <a:solidFill>
              <a:schemeClr val="dk1"/>
            </a:solidFill>
            <a:prstDash val="solid"/>
            <a:round/>
            <a:headEnd type="none" w="sm" len="sm"/>
            <a:tailEnd type="triangle" w="med" len="med"/>
          </a:ln>
        </p:spPr>
      </p:cxnSp>
      <p:sp>
        <p:nvSpPr>
          <p:cNvPr id="429" name="Google Shape;429;p35"/>
          <p:cNvSpPr/>
          <p:nvPr/>
        </p:nvSpPr>
        <p:spPr>
          <a:xfrm>
            <a:off x="9677138" y="2405368"/>
            <a:ext cx="536895" cy="895525"/>
          </a:xfrm>
          <a:prstGeom prst="upArrow">
            <a:avLst>
              <a:gd name="adj1" fmla="val 50000"/>
              <a:gd name="adj2" fmla="val 50000"/>
            </a:avLst>
          </a:prstGeom>
          <a:solidFill>
            <a:srgbClr val="C00000"/>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30" name="Google Shape;430;p35"/>
          <p:cNvSpPr txBox="1"/>
          <p:nvPr/>
        </p:nvSpPr>
        <p:spPr>
          <a:xfrm>
            <a:off x="24509" y="1476375"/>
            <a:ext cx="1700740" cy="30162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u="sng">
                <a:solidFill>
                  <a:srgbClr val="FF0000"/>
                </a:solidFill>
                <a:latin typeface="Trebuchet MS"/>
                <a:ea typeface="Trebuchet MS"/>
                <a:cs typeface="Trebuchet MS"/>
                <a:sym typeface="Trebuchet MS"/>
              </a:rPr>
              <a:t>Stop!!!</a:t>
            </a:r>
            <a:endParaRPr/>
          </a:p>
          <a:p>
            <a:pPr marL="0" marR="0" lvl="0" indent="0" algn="l" rtl="0">
              <a:spcBef>
                <a:spcPts val="0"/>
              </a:spcBef>
              <a:spcAft>
                <a:spcPts val="0"/>
              </a:spcAft>
              <a:buNone/>
            </a:pPr>
            <a:r>
              <a:rPr lang="en-US" sz="1800">
                <a:solidFill>
                  <a:schemeClr val="lt1"/>
                </a:solidFill>
                <a:latin typeface="Trebuchet MS"/>
                <a:ea typeface="Trebuchet MS"/>
                <a:cs typeface="Trebuchet MS"/>
                <a:sym typeface="Trebuchet MS"/>
              </a:rPr>
              <a:t>Double check for your course number, days your attending. More then one listing may pop up.. </a:t>
            </a:r>
            <a:endParaRPr/>
          </a:p>
        </p:txBody>
      </p:sp>
      <p:pic>
        <p:nvPicPr>
          <p:cNvPr id="431" name="Google Shape;431;p3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7617" y="4581378"/>
            <a:ext cx="1946246" cy="1946246"/>
          </a:xfrm>
          <a:prstGeom prst="rect">
            <a:avLst/>
          </a:prstGeom>
          <a:noFill/>
          <a:ln>
            <a:noFill/>
          </a:ln>
          <a:effectLst>
            <a:outerShdw blurRad="44450" dist="27940" dir="5400000" algn="ctr">
              <a:srgbClr val="000000">
                <a:alpha val="31764"/>
              </a:srgbClr>
            </a:outerShdw>
          </a:effectLst>
        </p:spPr>
      </p:pic>
      <p:sp>
        <p:nvSpPr>
          <p:cNvPr id="432" name="Google Shape;432;p35"/>
          <p:cNvSpPr txBox="1"/>
          <p:nvPr/>
        </p:nvSpPr>
        <p:spPr>
          <a:xfrm>
            <a:off x="4661791" y="5327295"/>
            <a:ext cx="7028307" cy="1200329"/>
          </a:xfrm>
          <a:prstGeom prst="rect">
            <a:avLst/>
          </a:prstGeom>
          <a:gradFill>
            <a:gsLst>
              <a:gs pos="0">
                <a:srgbClr val="E1D178"/>
              </a:gs>
              <a:gs pos="50000">
                <a:srgbClr val="E2CF5D"/>
              </a:gs>
              <a:gs pos="100000">
                <a:srgbClr val="CEBC4B"/>
              </a:gs>
            </a:gsLst>
            <a:lin ang="5400000" scaled="0"/>
          </a:gra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dk1"/>
                </a:solidFill>
                <a:latin typeface="Trebuchet MS"/>
                <a:ea typeface="Trebuchet MS"/>
                <a:cs typeface="Trebuchet MS"/>
                <a:sym typeface="Trebuchet MS"/>
              </a:rPr>
              <a:t>*** Side note</a:t>
            </a:r>
            <a:r>
              <a:rPr lang="en-US" sz="1800">
                <a:solidFill>
                  <a:schemeClr val="dk1"/>
                </a:solidFill>
                <a:latin typeface="Trebuchet MS"/>
                <a:ea typeface="Trebuchet MS"/>
                <a:cs typeface="Trebuchet MS"/>
                <a:sym typeface="Trebuchet MS"/>
              </a:rPr>
              <a:t>: Some times the Professor hasn’t listed the required reading, or in some cases just doesn’t have a required text.</a:t>
            </a:r>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Double check one the first day of class, or check the syllabus</a:t>
            </a:r>
            <a:endParaRPr/>
          </a:p>
        </p:txBody>
      </p:sp>
      <p:pic>
        <p:nvPicPr>
          <p:cNvPr id="433" name="Google Shape;433;p3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00641" y="717042"/>
            <a:ext cx="1466850" cy="99745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2"/>
                                        </p:tgtEl>
                                        <p:attrNameLst>
                                          <p:attrName>style.visibility</p:attrName>
                                        </p:attrNameLst>
                                      </p:cBhvr>
                                      <p:to>
                                        <p:strVal val="visible"/>
                                      </p:to>
                                    </p:set>
                                    <p:anim calcmode="lin" valueType="num">
                                      <p:cBhvr additive="base">
                                        <p:cTn id="7" dur="500"/>
                                        <p:tgtEl>
                                          <p:spTgt spid="4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36"/>
          <p:cNvPicPr preferRelativeResize="0"/>
          <p:nvPr/>
        </p:nvPicPr>
        <p:blipFill rotWithShape="1">
          <a:blip r:embed="rId3" cstate="screen">
            <a:alphaModFix/>
            <a:extLst>
              <a:ext uri="{28A0092B-C50C-407E-A947-70E740481C1C}">
                <a14:useLocalDpi xmlns:a14="http://schemas.microsoft.com/office/drawing/2010/main"/>
              </a:ext>
            </a:extLst>
          </a:blip>
          <a:srcRect l="20968" t="-123" r="29569" b="32332"/>
          <a:stretch/>
        </p:blipFill>
        <p:spPr>
          <a:xfrm>
            <a:off x="857250" y="214228"/>
            <a:ext cx="5489763" cy="6468374"/>
          </a:xfrm>
          <a:prstGeom prst="rect">
            <a:avLst/>
          </a:prstGeom>
          <a:noFill/>
          <a:ln>
            <a:noFill/>
          </a:ln>
          <a:effectLst>
            <a:outerShdw blurRad="63500" sx="102000" sy="102000" algn="ctr" rotWithShape="0">
              <a:srgbClr val="000000">
                <a:alpha val="40000"/>
              </a:srgbClr>
            </a:outerShdw>
          </a:effectLst>
        </p:spPr>
      </p:pic>
      <p:cxnSp>
        <p:nvCxnSpPr>
          <p:cNvPr id="440" name="Google Shape;440;p36"/>
          <p:cNvCxnSpPr/>
          <p:nvPr/>
        </p:nvCxnSpPr>
        <p:spPr>
          <a:xfrm rot="10800000" flipH="1">
            <a:off x="3592981" y="887718"/>
            <a:ext cx="3171451" cy="464477"/>
          </a:xfrm>
          <a:prstGeom prst="straightConnector1">
            <a:avLst/>
          </a:prstGeom>
          <a:noFill/>
          <a:ln w="9525" cap="flat" cmpd="sng">
            <a:solidFill>
              <a:schemeClr val="dk1"/>
            </a:solidFill>
            <a:prstDash val="solid"/>
            <a:round/>
            <a:headEnd type="none" w="sm" len="sm"/>
            <a:tailEnd type="triangle" w="med" len="med"/>
          </a:ln>
        </p:spPr>
      </p:cxnSp>
      <p:cxnSp>
        <p:nvCxnSpPr>
          <p:cNvPr id="441" name="Google Shape;441;p36"/>
          <p:cNvCxnSpPr/>
          <p:nvPr/>
        </p:nvCxnSpPr>
        <p:spPr>
          <a:xfrm rot="10800000" flipH="1">
            <a:off x="3225428" y="2947574"/>
            <a:ext cx="3334870" cy="130735"/>
          </a:xfrm>
          <a:prstGeom prst="straightConnector1">
            <a:avLst/>
          </a:prstGeom>
          <a:noFill/>
          <a:ln w="19050" cap="flat" cmpd="sng">
            <a:solidFill>
              <a:schemeClr val="dk1"/>
            </a:solidFill>
            <a:prstDash val="solid"/>
            <a:round/>
            <a:headEnd type="none" w="sm" len="sm"/>
            <a:tailEnd type="triangle" w="med" len="med"/>
          </a:ln>
        </p:spPr>
      </p:cxnSp>
      <p:sp>
        <p:nvSpPr>
          <p:cNvPr id="442" name="Google Shape;442;p36"/>
          <p:cNvSpPr/>
          <p:nvPr/>
        </p:nvSpPr>
        <p:spPr>
          <a:xfrm>
            <a:off x="6620809" y="2005661"/>
            <a:ext cx="3533215" cy="1504950"/>
          </a:xfrm>
          <a:prstGeom prst="rect">
            <a:avLst/>
          </a:prstGeom>
          <a:solidFill>
            <a:srgbClr val="C00000"/>
          </a:solidFill>
          <a:ln w="12700" cap="flat" cmpd="sng">
            <a:solidFill>
              <a:srgbClr val="2995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1" u="sng">
                <a:solidFill>
                  <a:schemeClr val="lt1"/>
                </a:solidFill>
                <a:latin typeface="Arial"/>
                <a:ea typeface="Arial"/>
                <a:cs typeface="Arial"/>
                <a:sym typeface="Arial"/>
              </a:rPr>
              <a:t>Key Information!!</a:t>
            </a:r>
            <a:endParaRPr/>
          </a:p>
          <a:p>
            <a:pPr marL="0" marR="0" lvl="0" indent="0" algn="ctr" rtl="0">
              <a:spcBef>
                <a:spcPts val="0"/>
              </a:spcBef>
              <a:spcAft>
                <a:spcPts val="0"/>
              </a:spcAft>
              <a:buNone/>
            </a:pPr>
            <a:r>
              <a:rPr lang="en-US" sz="1400">
                <a:solidFill>
                  <a:schemeClr val="lt1"/>
                </a:solidFill>
                <a:latin typeface="Arial"/>
                <a:ea typeface="Arial"/>
                <a:cs typeface="Arial"/>
                <a:sym typeface="Arial"/>
              </a:rPr>
              <a:t>Author, edition, </a:t>
            </a:r>
            <a:r>
              <a:rPr lang="en-US" sz="1400" b="1" i="1">
                <a:solidFill>
                  <a:schemeClr val="lt1"/>
                </a:solidFill>
                <a:latin typeface="Arial"/>
                <a:ea typeface="Arial"/>
                <a:cs typeface="Arial"/>
                <a:sym typeface="Arial"/>
              </a:rPr>
              <a:t>ISBN, </a:t>
            </a:r>
            <a:r>
              <a:rPr lang="en-US" sz="1400">
                <a:solidFill>
                  <a:schemeClr val="lt1"/>
                </a:solidFill>
                <a:latin typeface="Arial"/>
                <a:ea typeface="Arial"/>
                <a:cs typeface="Arial"/>
                <a:sym typeface="Arial"/>
              </a:rPr>
              <a:t>Copyright, Publisher</a:t>
            </a:r>
            <a:endParaRPr/>
          </a:p>
        </p:txBody>
      </p:sp>
      <p:sp>
        <p:nvSpPr>
          <p:cNvPr id="443" name="Google Shape;443;p36"/>
          <p:cNvSpPr/>
          <p:nvPr/>
        </p:nvSpPr>
        <p:spPr>
          <a:xfrm>
            <a:off x="6773582" y="410921"/>
            <a:ext cx="1727200" cy="691738"/>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Trebuchet MS"/>
                <a:ea typeface="Trebuchet MS"/>
                <a:cs typeface="Trebuchet MS"/>
                <a:sym typeface="Trebuchet MS"/>
              </a:rPr>
              <a:t>Course/Term</a:t>
            </a:r>
            <a:endParaRPr/>
          </a:p>
        </p:txBody>
      </p:sp>
      <p:sp>
        <p:nvSpPr>
          <p:cNvPr id="444" name="Google Shape;444;p36"/>
          <p:cNvSpPr/>
          <p:nvPr/>
        </p:nvSpPr>
        <p:spPr>
          <a:xfrm>
            <a:off x="8056282" y="3550024"/>
            <a:ext cx="519953" cy="358588"/>
          </a:xfrm>
          <a:prstGeom prst="downArrow">
            <a:avLst>
              <a:gd name="adj1" fmla="val 50000"/>
              <a:gd name="adj2" fmla="val 50000"/>
            </a:avLst>
          </a:prstGeom>
          <a:solidFill>
            <a:srgbClr val="C00000"/>
          </a:solidFill>
          <a:ln w="12700" cap="flat" cmpd="sng">
            <a:solidFill>
              <a:srgbClr val="2995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45" name="Google Shape;445;p36"/>
          <p:cNvSpPr/>
          <p:nvPr/>
        </p:nvSpPr>
        <p:spPr>
          <a:xfrm>
            <a:off x="7250951" y="3977949"/>
            <a:ext cx="2054974" cy="1415863"/>
          </a:xfrm>
          <a:prstGeom prst="roundRect">
            <a:avLst>
              <a:gd name="adj" fmla="val 16667"/>
            </a:avLst>
          </a:prstGeom>
          <a:solidFill>
            <a:srgbClr val="E4720E"/>
          </a:solidFill>
          <a:ln w="12700" cap="flat" cmpd="sng">
            <a:solidFill>
              <a:srgbClr val="2995A8"/>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ctr" rtl="0">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Chegg.com</a:t>
            </a:r>
            <a:endParaRPr/>
          </a:p>
          <a:p>
            <a:pPr marL="342900" marR="0" lvl="0" indent="-342900" algn="ctr" rtl="0">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Goggle book</a:t>
            </a:r>
            <a:endParaRPr/>
          </a:p>
          <a:p>
            <a:pPr marL="342900" marR="0" lvl="0" indent="-342900" algn="ctr" rtl="0">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iBook's(apple)</a:t>
            </a:r>
            <a:endParaRPr/>
          </a:p>
        </p:txBody>
      </p:sp>
      <p:pic>
        <p:nvPicPr>
          <p:cNvPr id="446" name="Google Shape;446;p3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941678" y="727964"/>
            <a:ext cx="916948" cy="1005586"/>
          </a:xfrm>
          <a:prstGeom prst="rect">
            <a:avLst/>
          </a:prstGeom>
          <a:noFill/>
          <a:ln>
            <a:noFill/>
          </a:ln>
          <a:effectLst>
            <a:outerShdw blurRad="190500" dist="228600" dir="2700000" algn="ctr">
              <a:srgbClr val="000000">
                <a:alpha val="29803"/>
              </a:srgbClr>
            </a:outerShdw>
          </a:effectLst>
        </p:spPr>
      </p:pic>
      <p:cxnSp>
        <p:nvCxnSpPr>
          <p:cNvPr id="447" name="Google Shape;447;p36"/>
          <p:cNvCxnSpPr/>
          <p:nvPr/>
        </p:nvCxnSpPr>
        <p:spPr>
          <a:xfrm>
            <a:off x="4838700" y="3729318"/>
            <a:ext cx="2412300" cy="2309400"/>
          </a:xfrm>
          <a:prstGeom prst="bentConnector3">
            <a:avLst>
              <a:gd name="adj1" fmla="val 50000"/>
            </a:avLst>
          </a:prstGeom>
          <a:noFill/>
          <a:ln w="9525" cap="flat" cmpd="sng">
            <a:solidFill>
              <a:schemeClr val="dk1"/>
            </a:solidFill>
            <a:prstDash val="solid"/>
            <a:round/>
            <a:headEnd type="none" w="sm" len="sm"/>
            <a:tailEnd type="triangle" w="med" len="med"/>
          </a:ln>
        </p:spPr>
      </p:cxnSp>
      <p:sp>
        <p:nvSpPr>
          <p:cNvPr id="448" name="Google Shape;448;p36"/>
          <p:cNvSpPr txBox="1"/>
          <p:nvPr/>
        </p:nvSpPr>
        <p:spPr>
          <a:xfrm>
            <a:off x="7181851" y="5795304"/>
            <a:ext cx="404102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rebuchet MS"/>
                <a:ea typeface="Trebuchet MS"/>
                <a:cs typeface="Trebuchet MS"/>
                <a:sym typeface="Trebuchet MS"/>
              </a:rPr>
              <a:t>Can be pricey$$$$(CSUSB Bookstore)</a:t>
            </a:r>
            <a:endParaRPr/>
          </a:p>
        </p:txBody>
      </p:sp>
      <p:sp>
        <p:nvSpPr>
          <p:cNvPr id="449" name="Google Shape;449;p36"/>
          <p:cNvSpPr txBox="1"/>
          <p:nvPr/>
        </p:nvSpPr>
        <p:spPr>
          <a:xfrm>
            <a:off x="7325657" y="4011293"/>
            <a:ext cx="198026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rebuchet MS"/>
                <a:ea typeface="Trebuchet MS"/>
                <a:cs typeface="Trebuchet MS"/>
                <a:sym typeface="Trebuchet MS"/>
              </a:rPr>
              <a:t>Other Resources</a:t>
            </a:r>
            <a:endParaRPr/>
          </a:p>
        </p:txBody>
      </p:sp>
      <p:cxnSp>
        <p:nvCxnSpPr>
          <p:cNvPr id="450" name="Google Shape;450;p36"/>
          <p:cNvCxnSpPr/>
          <p:nvPr/>
        </p:nvCxnSpPr>
        <p:spPr>
          <a:xfrm>
            <a:off x="2800350" y="1847850"/>
            <a:ext cx="462804" cy="0"/>
          </a:xfrm>
          <a:prstGeom prst="straightConnector1">
            <a:avLst/>
          </a:prstGeom>
          <a:noFill/>
          <a:ln w="9525" cap="flat" cmpd="sng">
            <a:solidFill>
              <a:schemeClr val="dk1"/>
            </a:solidFill>
            <a:prstDash val="solid"/>
            <a:round/>
            <a:headEnd type="none" w="sm" len="sm"/>
            <a:tailEnd type="triangle" w="med" len="med"/>
          </a:ln>
        </p:spPr>
      </p:cxnSp>
      <p:pic>
        <p:nvPicPr>
          <p:cNvPr id="451" name="Google Shape;451;p36"/>
          <p:cNvPicPr preferRelativeResize="0"/>
          <p:nvPr/>
        </p:nvPicPr>
        <p:blipFill rotWithShape="1">
          <a:blip r:embed="rId5">
            <a:alphaModFix/>
          </a:blip>
          <a:srcRect/>
          <a:stretch/>
        </p:blipFill>
        <p:spPr>
          <a:xfrm>
            <a:off x="9786633" y="3695289"/>
            <a:ext cx="997741" cy="769910"/>
          </a:xfrm>
          <a:prstGeom prst="rect">
            <a:avLst/>
          </a:prstGeom>
          <a:noFill/>
          <a:ln>
            <a:noFill/>
          </a:ln>
          <a:effectLst>
            <a:outerShdw blurRad="76200" dist="12700" dir="8100000" sy="-23000" kx="800400" algn="br" rotWithShape="0">
              <a:srgbClr val="000000">
                <a:alpha val="20000"/>
              </a:srgbClr>
            </a:outerShdw>
          </a:effectLst>
        </p:spPr>
      </p:pic>
      <p:pic>
        <p:nvPicPr>
          <p:cNvPr id="452" name="Google Shape;452;p36"/>
          <p:cNvPicPr preferRelativeResize="0"/>
          <p:nvPr/>
        </p:nvPicPr>
        <p:blipFill rotWithShape="1">
          <a:blip r:embed="rId6">
            <a:alphaModFix/>
          </a:blip>
          <a:srcRect/>
          <a:stretch/>
        </p:blipFill>
        <p:spPr>
          <a:xfrm>
            <a:off x="10479715" y="4262249"/>
            <a:ext cx="923925" cy="1000125"/>
          </a:xfrm>
          <a:prstGeom prst="rect">
            <a:avLst/>
          </a:prstGeom>
          <a:noFill/>
          <a:ln>
            <a:noFill/>
          </a:ln>
        </p:spPr>
      </p:pic>
      <p:pic>
        <p:nvPicPr>
          <p:cNvPr id="453" name="Google Shape;453;p36"/>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9572421" y="4898804"/>
            <a:ext cx="1338346" cy="645920"/>
          </a:xfrm>
          <a:prstGeom prst="rect">
            <a:avLst/>
          </a:prstGeom>
          <a:noFill/>
          <a:ln>
            <a:noFill/>
          </a:ln>
          <a:effectLst>
            <a:outerShdw blurRad="149987" dist="250190" dir="8460000" algn="ctr">
              <a:srgbClr val="000000">
                <a:alpha val="27843"/>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37"/>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3316449" y="840527"/>
            <a:ext cx="6382799" cy="5826024"/>
          </a:xfrm>
          <a:prstGeom prst="rect">
            <a:avLst/>
          </a:prstGeom>
          <a:noFill/>
          <a:ln>
            <a:noFill/>
          </a:ln>
        </p:spPr>
      </p:pic>
      <p:sp>
        <p:nvSpPr>
          <p:cNvPr id="460" name="Google Shape;460;p37"/>
          <p:cNvSpPr/>
          <p:nvPr/>
        </p:nvSpPr>
        <p:spPr>
          <a:xfrm>
            <a:off x="2815803" y="3017519"/>
            <a:ext cx="1904301" cy="847247"/>
          </a:xfrm>
          <a:prstGeom prst="roundRect">
            <a:avLst>
              <a:gd name="adj" fmla="val 16667"/>
            </a:avLst>
          </a:prstGeom>
          <a:solidFill>
            <a:srgbClr val="C0000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CLICK HERE!!!</a:t>
            </a:r>
            <a:endParaRPr/>
          </a:p>
        </p:txBody>
      </p:sp>
      <p:sp>
        <p:nvSpPr>
          <p:cNvPr id="461" name="Google Shape;461;p37"/>
          <p:cNvSpPr txBox="1"/>
          <p:nvPr/>
        </p:nvSpPr>
        <p:spPr>
          <a:xfrm>
            <a:off x="0" y="2143124"/>
            <a:ext cx="3316449" cy="31700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a:solidFill>
                  <a:schemeClr val="lt1"/>
                </a:solidFill>
                <a:latin typeface="Trebuchet MS"/>
                <a:ea typeface="Trebuchet MS"/>
                <a:cs typeface="Trebuchet MS"/>
                <a:sym typeface="Trebuchet MS"/>
              </a:rPr>
              <a:t>Where in the world do I find my </a:t>
            </a:r>
            <a:endParaRPr/>
          </a:p>
          <a:p>
            <a:pPr marL="0" marR="0" lvl="0" indent="0" algn="l" rtl="0">
              <a:spcBef>
                <a:spcPts val="0"/>
              </a:spcBef>
              <a:spcAft>
                <a:spcPts val="0"/>
              </a:spcAft>
              <a:buNone/>
            </a:pPr>
            <a:r>
              <a:rPr lang="en-US" sz="4000">
                <a:solidFill>
                  <a:schemeClr val="lt1"/>
                </a:solidFill>
                <a:latin typeface="Trebuchet MS"/>
                <a:ea typeface="Trebuchet MS"/>
                <a:cs typeface="Trebuchet MS"/>
                <a:sym typeface="Trebuchet MS"/>
              </a:rPr>
              <a:t>text book information??</a:t>
            </a:r>
            <a:endParaRPr/>
          </a:p>
        </p:txBody>
      </p:sp>
      <p:pic>
        <p:nvPicPr>
          <p:cNvPr id="462" name="Google Shape;462;p3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02948" y="257176"/>
            <a:ext cx="2475308" cy="1885949"/>
          </a:xfrm>
          <a:prstGeom prst="rect">
            <a:avLst/>
          </a:prstGeom>
          <a:noFill/>
          <a:ln>
            <a:noFill/>
          </a:ln>
          <a:effectLst>
            <a:outerShdw blurRad="107950" dist="12700" dir="5400000" algn="ctr">
              <a:srgbClr val="000000"/>
            </a:outerShdw>
          </a:effectLst>
        </p:spPr>
      </p:pic>
      <p:cxnSp>
        <p:nvCxnSpPr>
          <p:cNvPr id="463" name="Google Shape;463;p37"/>
          <p:cNvCxnSpPr/>
          <p:nvPr/>
        </p:nvCxnSpPr>
        <p:spPr>
          <a:xfrm rot="10800000" flipH="1">
            <a:off x="4581611" y="3017520"/>
            <a:ext cx="406025" cy="349133"/>
          </a:xfrm>
          <a:prstGeom prst="straightConnector1">
            <a:avLst/>
          </a:prstGeom>
          <a:noFill/>
          <a:ln w="9525" cap="flat" cmpd="sng">
            <a:solidFill>
              <a:schemeClr val="dk1"/>
            </a:solidFill>
            <a:prstDash val="solid"/>
            <a:round/>
            <a:headEnd type="triangl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39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0"/>
          <p:cNvSpPr txBox="1">
            <a:spLocks noGrp="1"/>
          </p:cNvSpPr>
          <p:nvPr>
            <p:ph type="title"/>
          </p:nvPr>
        </p:nvSpPr>
        <p:spPr>
          <a:xfrm>
            <a:off x="-13853" y="401486"/>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u="sng"/>
              <a:t>Step One</a:t>
            </a:r>
            <a:endParaRPr/>
          </a:p>
        </p:txBody>
      </p:sp>
      <p:pic>
        <p:nvPicPr>
          <p:cNvPr id="217" name="Google Shape;217;p20"/>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2701255" y="503340"/>
            <a:ext cx="8632143" cy="5724522"/>
          </a:xfrm>
          <a:prstGeom prst="rect">
            <a:avLst/>
          </a:prstGeom>
          <a:noFill/>
          <a:ln>
            <a:noFill/>
          </a:ln>
          <a:effectLst>
            <a:outerShdw blurRad="44450" dist="27940" dir="5400000" algn="ctr">
              <a:srgbClr val="000000">
                <a:alpha val="31764"/>
              </a:srgbClr>
            </a:outerShdw>
          </a:effectLst>
        </p:spPr>
      </p:pic>
      <p:cxnSp>
        <p:nvCxnSpPr>
          <p:cNvPr id="218" name="Google Shape;218;p20"/>
          <p:cNvCxnSpPr/>
          <p:nvPr/>
        </p:nvCxnSpPr>
        <p:spPr>
          <a:xfrm>
            <a:off x="4471333" y="1758949"/>
            <a:ext cx="780176" cy="548307"/>
          </a:xfrm>
          <a:prstGeom prst="straightConnector1">
            <a:avLst/>
          </a:prstGeom>
          <a:noFill/>
          <a:ln w="19050" cap="flat" cmpd="sng">
            <a:solidFill>
              <a:schemeClr val="dk1"/>
            </a:solidFill>
            <a:prstDash val="solid"/>
            <a:round/>
            <a:headEnd type="none" w="sm" len="sm"/>
            <a:tailEnd type="triangle" w="med" len="med"/>
          </a:ln>
        </p:spPr>
      </p:cxnSp>
      <p:cxnSp>
        <p:nvCxnSpPr>
          <p:cNvPr id="219" name="Google Shape;219;p20"/>
          <p:cNvCxnSpPr/>
          <p:nvPr/>
        </p:nvCxnSpPr>
        <p:spPr>
          <a:xfrm>
            <a:off x="4035105" y="2513112"/>
            <a:ext cx="1107346" cy="0"/>
          </a:xfrm>
          <a:prstGeom prst="straightConnector1">
            <a:avLst/>
          </a:prstGeom>
          <a:noFill/>
          <a:ln w="19050" cap="flat" cmpd="sng">
            <a:solidFill>
              <a:schemeClr val="dk1"/>
            </a:solidFill>
            <a:prstDash val="solid"/>
            <a:round/>
            <a:headEnd type="none" w="sm" len="sm"/>
            <a:tailEnd type="triangle" w="med" len="med"/>
          </a:ln>
        </p:spPr>
      </p:cxnSp>
      <p:sp>
        <p:nvSpPr>
          <p:cNvPr id="220" name="Google Shape;220;p20"/>
          <p:cNvSpPr/>
          <p:nvPr/>
        </p:nvSpPr>
        <p:spPr>
          <a:xfrm>
            <a:off x="3468124" y="1314084"/>
            <a:ext cx="1393297" cy="663935"/>
          </a:xfrm>
          <a:prstGeom prst="roundRect">
            <a:avLst>
              <a:gd name="adj" fmla="val 16667"/>
            </a:avLst>
          </a:prstGeom>
          <a:solidFill>
            <a:schemeClr val="accen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Student ID</a:t>
            </a:r>
            <a:endParaRPr/>
          </a:p>
        </p:txBody>
      </p:sp>
      <p:sp>
        <p:nvSpPr>
          <p:cNvPr id="221" name="Google Shape;221;p20"/>
          <p:cNvSpPr/>
          <p:nvPr/>
        </p:nvSpPr>
        <p:spPr>
          <a:xfrm>
            <a:off x="3078036" y="2275205"/>
            <a:ext cx="1393297" cy="610037"/>
          </a:xfrm>
          <a:prstGeom prst="rect">
            <a:avLst/>
          </a:prstGeom>
          <a:solidFill>
            <a:schemeClr val="accen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Password</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20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2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p3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96044" y="463204"/>
            <a:ext cx="9755619" cy="6161983"/>
          </a:xfrm>
          <a:prstGeom prst="rect">
            <a:avLst/>
          </a:prstGeom>
          <a:noFill/>
          <a:ln>
            <a:noFill/>
          </a:ln>
          <a:effectLst>
            <a:outerShdw blurRad="44450" dist="27940" dir="5400000" algn="ctr">
              <a:srgbClr val="000000">
                <a:alpha val="31764"/>
              </a:srgbClr>
            </a:outerShdw>
          </a:effectLst>
        </p:spPr>
      </p:pic>
      <p:cxnSp>
        <p:nvCxnSpPr>
          <p:cNvPr id="470" name="Google Shape;470;p38"/>
          <p:cNvCxnSpPr/>
          <p:nvPr/>
        </p:nvCxnSpPr>
        <p:spPr>
          <a:xfrm>
            <a:off x="6458989" y="5070764"/>
            <a:ext cx="698269" cy="390698"/>
          </a:xfrm>
          <a:prstGeom prst="straightConnector1">
            <a:avLst/>
          </a:prstGeom>
          <a:noFill/>
          <a:ln w="9525" cap="flat" cmpd="sng">
            <a:solidFill>
              <a:schemeClr val="dk1"/>
            </a:solidFill>
            <a:prstDash val="solid"/>
            <a:round/>
            <a:headEnd type="none" w="sm" len="sm"/>
            <a:tailEnd type="triangle" w="med" len="med"/>
          </a:ln>
        </p:spPr>
      </p:cxnSp>
      <p:sp>
        <p:nvSpPr>
          <p:cNvPr id="471" name="Google Shape;471;p38"/>
          <p:cNvSpPr/>
          <p:nvPr/>
        </p:nvSpPr>
        <p:spPr>
          <a:xfrm>
            <a:off x="6926896" y="5149734"/>
            <a:ext cx="1753986" cy="997527"/>
          </a:xfrm>
          <a:prstGeom prst="ellipse">
            <a:avLst/>
          </a:prstGeom>
          <a:solidFill>
            <a:srgbClr val="C00000"/>
          </a:solidFill>
          <a:ln w="127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Click Here</a:t>
            </a:r>
            <a:endParaRPr/>
          </a:p>
        </p:txBody>
      </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anim calcmode="lin" valueType="num">
                                      <p:cBhvr additive="base">
                                        <p:cTn id="7" dur="500"/>
                                        <p:tgtEl>
                                          <p:spTgt spid="4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3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11779" y="268836"/>
            <a:ext cx="5646374" cy="6369178"/>
          </a:xfrm>
          <a:prstGeom prst="rect">
            <a:avLst/>
          </a:prstGeom>
          <a:noFill/>
          <a:ln>
            <a:noFill/>
          </a:ln>
          <a:effectLst>
            <a:outerShdw blurRad="44450" dist="27940" dir="5400000" algn="ctr">
              <a:srgbClr val="000000">
                <a:alpha val="31764"/>
              </a:srgbClr>
            </a:outerShdw>
          </a:effectLst>
        </p:spPr>
      </p:pic>
      <p:cxnSp>
        <p:nvCxnSpPr>
          <p:cNvPr id="478" name="Google Shape;478;p39"/>
          <p:cNvCxnSpPr/>
          <p:nvPr/>
        </p:nvCxnSpPr>
        <p:spPr>
          <a:xfrm>
            <a:off x="2222639" y="1945178"/>
            <a:ext cx="2365986" cy="1346663"/>
          </a:xfrm>
          <a:prstGeom prst="straightConnector1">
            <a:avLst/>
          </a:prstGeom>
          <a:noFill/>
          <a:ln w="9525" cap="flat" cmpd="sng">
            <a:solidFill>
              <a:schemeClr val="dk1"/>
            </a:solidFill>
            <a:prstDash val="solid"/>
            <a:round/>
            <a:headEnd type="none" w="sm" len="sm"/>
            <a:tailEnd type="triangle" w="med" len="med"/>
          </a:ln>
        </p:spPr>
      </p:cxnSp>
      <p:sp>
        <p:nvSpPr>
          <p:cNvPr id="479" name="Google Shape;479;p39"/>
          <p:cNvSpPr/>
          <p:nvPr/>
        </p:nvSpPr>
        <p:spPr>
          <a:xfrm>
            <a:off x="931025" y="723207"/>
            <a:ext cx="1712422" cy="1221971"/>
          </a:xfrm>
          <a:prstGeom prst="roundRect">
            <a:avLst>
              <a:gd name="adj" fmla="val 16667"/>
            </a:avLst>
          </a:prstGeom>
          <a:solidFill>
            <a:srgbClr val="C00000"/>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Classes/Term</a:t>
            </a:r>
            <a:endParaRPr/>
          </a:p>
        </p:txBody>
      </p:sp>
      <p:sp>
        <p:nvSpPr>
          <p:cNvPr id="480" name="Google Shape;480;p39"/>
          <p:cNvSpPr/>
          <p:nvPr/>
        </p:nvSpPr>
        <p:spPr>
          <a:xfrm>
            <a:off x="1636592" y="4111973"/>
            <a:ext cx="1670858" cy="1003011"/>
          </a:xfrm>
          <a:prstGeom prst="ellipse">
            <a:avLst/>
          </a:prstGeom>
          <a:solidFill>
            <a:srgbClr val="C00000"/>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Click Here </a:t>
            </a:r>
            <a:endParaRPr/>
          </a:p>
        </p:txBody>
      </p:sp>
      <p:sp>
        <p:nvSpPr>
          <p:cNvPr id="481" name="Google Shape;481;p39"/>
          <p:cNvSpPr/>
          <p:nvPr/>
        </p:nvSpPr>
        <p:spPr>
          <a:xfrm>
            <a:off x="4544821" y="4269915"/>
            <a:ext cx="3912663" cy="687128"/>
          </a:xfrm>
          <a:prstGeom prst="rect">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82" name="Google Shape;482;p39"/>
          <p:cNvSpPr/>
          <p:nvPr/>
        </p:nvSpPr>
        <p:spPr>
          <a:xfrm>
            <a:off x="4544821" y="5097074"/>
            <a:ext cx="2225179" cy="272948"/>
          </a:xfrm>
          <a:prstGeom prst="rect">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cxnSp>
        <p:nvCxnSpPr>
          <p:cNvPr id="483" name="Google Shape;483;p39"/>
          <p:cNvCxnSpPr/>
          <p:nvPr/>
        </p:nvCxnSpPr>
        <p:spPr>
          <a:xfrm rot="10800000" flipH="1">
            <a:off x="3307450" y="3923735"/>
            <a:ext cx="1245709" cy="531887"/>
          </a:xfrm>
          <a:prstGeom prst="straightConnector1">
            <a:avLst/>
          </a:prstGeom>
          <a:noFill/>
          <a:ln w="9525" cap="flat" cmpd="sng">
            <a:solidFill>
              <a:schemeClr val="dk1"/>
            </a:solidFill>
            <a:prstDash val="solid"/>
            <a:round/>
            <a:headEnd type="none" w="sm" len="sm"/>
            <a:tailEnd type="triangle" w="med" len="med"/>
          </a:ln>
        </p:spPr>
      </p:cxnSp>
      <p:sp>
        <p:nvSpPr>
          <p:cNvPr id="484" name="Google Shape;484;p39"/>
          <p:cNvSpPr/>
          <p:nvPr/>
        </p:nvSpPr>
        <p:spPr>
          <a:xfrm>
            <a:off x="4588625" y="1443758"/>
            <a:ext cx="931320" cy="281526"/>
          </a:xfrm>
          <a:prstGeom prst="ellipse">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p40"/>
          <p:cNvPicPr preferRelativeResize="0"/>
          <p:nvPr/>
        </p:nvPicPr>
        <p:blipFill rotWithShape="1">
          <a:blip r:embed="rId3" cstate="screen">
            <a:alphaModFix/>
            <a:extLst>
              <a:ext uri="{28A0092B-C50C-407E-A947-70E740481C1C}">
                <a14:useLocalDpi xmlns:a14="http://schemas.microsoft.com/office/drawing/2010/main"/>
              </a:ext>
            </a:extLst>
          </a:blip>
          <a:srcRect l="20968" t="-123" r="29569" b="32332"/>
          <a:stretch/>
        </p:blipFill>
        <p:spPr>
          <a:xfrm>
            <a:off x="857250" y="214228"/>
            <a:ext cx="5489763" cy="6468374"/>
          </a:xfrm>
          <a:prstGeom prst="rect">
            <a:avLst/>
          </a:prstGeom>
          <a:noFill/>
          <a:ln>
            <a:noFill/>
          </a:ln>
          <a:effectLst>
            <a:outerShdw blurRad="63500" sx="102000" sy="102000" algn="ctr" rotWithShape="0">
              <a:srgbClr val="000000">
                <a:alpha val="40000"/>
              </a:srgbClr>
            </a:outerShdw>
          </a:effectLst>
        </p:spPr>
      </p:pic>
      <p:cxnSp>
        <p:nvCxnSpPr>
          <p:cNvPr id="491" name="Google Shape;491;p40"/>
          <p:cNvCxnSpPr/>
          <p:nvPr/>
        </p:nvCxnSpPr>
        <p:spPr>
          <a:xfrm rot="10800000" flipH="1">
            <a:off x="3225428" y="2947574"/>
            <a:ext cx="3334870" cy="130735"/>
          </a:xfrm>
          <a:prstGeom prst="straightConnector1">
            <a:avLst/>
          </a:prstGeom>
          <a:noFill/>
          <a:ln w="19050" cap="flat" cmpd="sng">
            <a:solidFill>
              <a:schemeClr val="dk1"/>
            </a:solidFill>
            <a:prstDash val="solid"/>
            <a:round/>
            <a:headEnd type="none" w="sm" len="sm"/>
            <a:tailEnd type="triangle" w="med" len="med"/>
          </a:ln>
        </p:spPr>
      </p:cxnSp>
      <p:sp>
        <p:nvSpPr>
          <p:cNvPr id="492" name="Google Shape;492;p40"/>
          <p:cNvSpPr/>
          <p:nvPr/>
        </p:nvSpPr>
        <p:spPr>
          <a:xfrm>
            <a:off x="6620809" y="2005661"/>
            <a:ext cx="3533215" cy="1504950"/>
          </a:xfrm>
          <a:prstGeom prst="rect">
            <a:avLst/>
          </a:prstGeom>
          <a:solidFill>
            <a:srgbClr val="C00000"/>
          </a:solidFill>
          <a:ln w="12700" cap="flat" cmpd="sng">
            <a:solidFill>
              <a:srgbClr val="2995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1" u="sng">
                <a:solidFill>
                  <a:schemeClr val="lt1"/>
                </a:solidFill>
                <a:latin typeface="Arial"/>
                <a:ea typeface="Arial"/>
                <a:cs typeface="Arial"/>
                <a:sym typeface="Arial"/>
              </a:rPr>
              <a:t>Key Information!!</a:t>
            </a:r>
            <a:endParaRPr/>
          </a:p>
          <a:p>
            <a:pPr marL="0" marR="0" lvl="0" indent="0" algn="ctr" rtl="0">
              <a:spcBef>
                <a:spcPts val="0"/>
              </a:spcBef>
              <a:spcAft>
                <a:spcPts val="0"/>
              </a:spcAft>
              <a:buNone/>
            </a:pPr>
            <a:r>
              <a:rPr lang="en-US" sz="1400">
                <a:solidFill>
                  <a:schemeClr val="lt1"/>
                </a:solidFill>
                <a:latin typeface="Arial"/>
                <a:ea typeface="Arial"/>
                <a:cs typeface="Arial"/>
                <a:sym typeface="Arial"/>
              </a:rPr>
              <a:t>Author, edition, </a:t>
            </a:r>
            <a:r>
              <a:rPr lang="en-US" sz="1400" b="1" i="1">
                <a:solidFill>
                  <a:schemeClr val="lt1"/>
                </a:solidFill>
                <a:latin typeface="Arial"/>
                <a:ea typeface="Arial"/>
                <a:cs typeface="Arial"/>
                <a:sym typeface="Arial"/>
              </a:rPr>
              <a:t>ISBN, </a:t>
            </a:r>
            <a:r>
              <a:rPr lang="en-US" sz="1400">
                <a:solidFill>
                  <a:schemeClr val="lt1"/>
                </a:solidFill>
                <a:latin typeface="Arial"/>
                <a:ea typeface="Arial"/>
                <a:cs typeface="Arial"/>
                <a:sym typeface="Arial"/>
              </a:rPr>
              <a:t>Copyright, Publisher</a:t>
            </a:r>
            <a:endParaRPr/>
          </a:p>
        </p:txBody>
      </p:sp>
      <p:sp>
        <p:nvSpPr>
          <p:cNvPr id="493" name="Google Shape;493;p40"/>
          <p:cNvSpPr/>
          <p:nvPr/>
        </p:nvSpPr>
        <p:spPr>
          <a:xfrm>
            <a:off x="8056282" y="3550024"/>
            <a:ext cx="519953" cy="358588"/>
          </a:xfrm>
          <a:prstGeom prst="downArrow">
            <a:avLst>
              <a:gd name="adj1" fmla="val 50000"/>
              <a:gd name="adj2" fmla="val 50000"/>
            </a:avLst>
          </a:prstGeom>
          <a:solidFill>
            <a:srgbClr val="C00000"/>
          </a:solidFill>
          <a:ln w="12700" cap="flat" cmpd="sng">
            <a:solidFill>
              <a:srgbClr val="2995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94" name="Google Shape;494;p40"/>
          <p:cNvSpPr/>
          <p:nvPr/>
        </p:nvSpPr>
        <p:spPr>
          <a:xfrm>
            <a:off x="7250951" y="3977949"/>
            <a:ext cx="2054974" cy="1415863"/>
          </a:xfrm>
          <a:prstGeom prst="roundRect">
            <a:avLst>
              <a:gd name="adj" fmla="val 16667"/>
            </a:avLst>
          </a:prstGeom>
          <a:solidFill>
            <a:srgbClr val="E4720E"/>
          </a:solidFill>
          <a:ln w="12700" cap="flat" cmpd="sng">
            <a:solidFill>
              <a:srgbClr val="2995A8"/>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ctr" rtl="0">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Chegg.com</a:t>
            </a:r>
            <a:endParaRPr/>
          </a:p>
          <a:p>
            <a:pPr marL="342900" marR="0" lvl="0" indent="-342900" algn="ctr" rtl="0">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Goggle book</a:t>
            </a:r>
            <a:endParaRPr/>
          </a:p>
          <a:p>
            <a:pPr marL="342900" marR="0" lvl="0" indent="-342900" algn="ctr" rtl="0">
              <a:spcBef>
                <a:spcPts val="0"/>
              </a:spcBef>
              <a:spcAft>
                <a:spcPts val="0"/>
              </a:spcAft>
              <a:buClr>
                <a:schemeClr val="lt1"/>
              </a:buClr>
              <a:buSzPts val="1400"/>
              <a:buFont typeface="Arial"/>
              <a:buAutoNum type="arabicPeriod"/>
            </a:pPr>
            <a:r>
              <a:rPr lang="en-US" sz="1400">
                <a:solidFill>
                  <a:schemeClr val="lt1"/>
                </a:solidFill>
                <a:latin typeface="Arial"/>
                <a:ea typeface="Arial"/>
                <a:cs typeface="Arial"/>
                <a:sym typeface="Arial"/>
              </a:rPr>
              <a:t>iBook's(apple)</a:t>
            </a:r>
            <a:endParaRPr/>
          </a:p>
        </p:txBody>
      </p:sp>
      <p:pic>
        <p:nvPicPr>
          <p:cNvPr id="495" name="Google Shape;495;p4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941678" y="727964"/>
            <a:ext cx="916948" cy="1005586"/>
          </a:xfrm>
          <a:prstGeom prst="rect">
            <a:avLst/>
          </a:prstGeom>
          <a:noFill/>
          <a:ln>
            <a:noFill/>
          </a:ln>
          <a:effectLst>
            <a:outerShdw blurRad="190500" dist="228600" dir="2700000" algn="ctr">
              <a:srgbClr val="000000">
                <a:alpha val="29803"/>
              </a:srgbClr>
            </a:outerShdw>
          </a:effectLst>
        </p:spPr>
      </p:pic>
      <p:cxnSp>
        <p:nvCxnSpPr>
          <p:cNvPr id="496" name="Google Shape;496;p40"/>
          <p:cNvCxnSpPr/>
          <p:nvPr/>
        </p:nvCxnSpPr>
        <p:spPr>
          <a:xfrm>
            <a:off x="4838700" y="3729318"/>
            <a:ext cx="2412300" cy="2309400"/>
          </a:xfrm>
          <a:prstGeom prst="bentConnector3">
            <a:avLst>
              <a:gd name="adj1" fmla="val 50000"/>
            </a:avLst>
          </a:prstGeom>
          <a:noFill/>
          <a:ln w="9525" cap="flat" cmpd="sng">
            <a:solidFill>
              <a:schemeClr val="dk1"/>
            </a:solidFill>
            <a:prstDash val="solid"/>
            <a:round/>
            <a:headEnd type="none" w="sm" len="sm"/>
            <a:tailEnd type="triangle" w="med" len="med"/>
          </a:ln>
        </p:spPr>
      </p:cxnSp>
      <p:sp>
        <p:nvSpPr>
          <p:cNvPr id="497" name="Google Shape;497;p40"/>
          <p:cNvSpPr txBox="1"/>
          <p:nvPr/>
        </p:nvSpPr>
        <p:spPr>
          <a:xfrm>
            <a:off x="7181851" y="5795304"/>
            <a:ext cx="404102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rebuchet MS"/>
                <a:ea typeface="Trebuchet MS"/>
                <a:cs typeface="Trebuchet MS"/>
                <a:sym typeface="Trebuchet MS"/>
              </a:rPr>
              <a:t>Can be pricey$$$$(CSUSB Bookstore)</a:t>
            </a:r>
            <a:endParaRPr/>
          </a:p>
        </p:txBody>
      </p:sp>
      <p:sp>
        <p:nvSpPr>
          <p:cNvPr id="498" name="Google Shape;498;p40"/>
          <p:cNvSpPr txBox="1"/>
          <p:nvPr/>
        </p:nvSpPr>
        <p:spPr>
          <a:xfrm>
            <a:off x="7325657" y="4011293"/>
            <a:ext cx="198026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rebuchet MS"/>
                <a:ea typeface="Trebuchet MS"/>
                <a:cs typeface="Trebuchet MS"/>
                <a:sym typeface="Trebuchet MS"/>
              </a:rPr>
              <a:t>Other Resources</a:t>
            </a:r>
            <a:endParaRPr/>
          </a:p>
        </p:txBody>
      </p:sp>
      <p:cxnSp>
        <p:nvCxnSpPr>
          <p:cNvPr id="499" name="Google Shape;499;p40"/>
          <p:cNvCxnSpPr/>
          <p:nvPr/>
        </p:nvCxnSpPr>
        <p:spPr>
          <a:xfrm>
            <a:off x="2800350" y="1847850"/>
            <a:ext cx="462804" cy="0"/>
          </a:xfrm>
          <a:prstGeom prst="straightConnector1">
            <a:avLst/>
          </a:prstGeom>
          <a:noFill/>
          <a:ln w="9525" cap="flat" cmpd="sng">
            <a:solidFill>
              <a:schemeClr val="dk1"/>
            </a:solidFill>
            <a:prstDash val="solid"/>
            <a:round/>
            <a:headEnd type="none" w="sm" len="sm"/>
            <a:tailEnd type="triangle" w="med" len="med"/>
          </a:ln>
        </p:spPr>
      </p:cxnSp>
      <p:pic>
        <p:nvPicPr>
          <p:cNvPr id="500" name="Google Shape;500;p40"/>
          <p:cNvPicPr preferRelativeResize="0"/>
          <p:nvPr/>
        </p:nvPicPr>
        <p:blipFill rotWithShape="1">
          <a:blip r:embed="rId5">
            <a:alphaModFix/>
          </a:blip>
          <a:srcRect/>
          <a:stretch/>
        </p:blipFill>
        <p:spPr>
          <a:xfrm>
            <a:off x="9786633" y="3695289"/>
            <a:ext cx="997741" cy="769910"/>
          </a:xfrm>
          <a:prstGeom prst="rect">
            <a:avLst/>
          </a:prstGeom>
          <a:noFill/>
          <a:ln>
            <a:noFill/>
          </a:ln>
          <a:effectLst>
            <a:outerShdw blurRad="76200" dist="12700" dir="8100000" sy="-23000" kx="800400" algn="br" rotWithShape="0">
              <a:srgbClr val="000000">
                <a:alpha val="20000"/>
              </a:srgbClr>
            </a:outerShdw>
          </a:effectLst>
        </p:spPr>
      </p:pic>
      <p:pic>
        <p:nvPicPr>
          <p:cNvPr id="501" name="Google Shape;501;p40"/>
          <p:cNvPicPr preferRelativeResize="0"/>
          <p:nvPr/>
        </p:nvPicPr>
        <p:blipFill rotWithShape="1">
          <a:blip r:embed="rId6">
            <a:alphaModFix/>
          </a:blip>
          <a:srcRect/>
          <a:stretch/>
        </p:blipFill>
        <p:spPr>
          <a:xfrm>
            <a:off x="10479715" y="4262249"/>
            <a:ext cx="923925" cy="1000125"/>
          </a:xfrm>
          <a:prstGeom prst="rect">
            <a:avLst/>
          </a:prstGeom>
          <a:noFill/>
          <a:ln>
            <a:noFill/>
          </a:ln>
        </p:spPr>
      </p:pic>
      <p:pic>
        <p:nvPicPr>
          <p:cNvPr id="502" name="Google Shape;502;p40"/>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9572421" y="4898804"/>
            <a:ext cx="1338346" cy="645920"/>
          </a:xfrm>
          <a:prstGeom prst="rect">
            <a:avLst/>
          </a:prstGeom>
          <a:noFill/>
          <a:ln>
            <a:noFill/>
          </a:ln>
          <a:effectLst>
            <a:outerShdw blurRad="149987" dist="250190" dir="8460000" algn="ctr">
              <a:srgbClr val="000000">
                <a:alpha val="27843"/>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41"/>
          <p:cNvPicPr preferRelativeResize="0">
            <a:picLocks noGrp="1"/>
          </p:cNvPicPr>
          <p:nvPr>
            <p:ph type="body" idx="4294967295"/>
          </p:nvPr>
        </p:nvPicPr>
        <p:blipFill rotWithShape="1">
          <a:blip r:embed="rId3" cstate="screen">
            <a:alphaModFix/>
            <a:extLst>
              <a:ext uri="{28A0092B-C50C-407E-A947-70E740481C1C}">
                <a14:useLocalDpi xmlns:a14="http://schemas.microsoft.com/office/drawing/2010/main"/>
              </a:ext>
            </a:extLst>
          </a:blip>
          <a:srcRect/>
          <a:stretch/>
        </p:blipFill>
        <p:spPr>
          <a:xfrm>
            <a:off x="161926" y="142875"/>
            <a:ext cx="7715249" cy="6572250"/>
          </a:xfrm>
          <a:prstGeom prst="rect">
            <a:avLst/>
          </a:prstGeom>
          <a:noFill/>
          <a:ln>
            <a:noFill/>
          </a:ln>
        </p:spPr>
      </p:pic>
      <p:cxnSp>
        <p:nvCxnSpPr>
          <p:cNvPr id="509" name="Google Shape;509;p41"/>
          <p:cNvCxnSpPr/>
          <p:nvPr/>
        </p:nvCxnSpPr>
        <p:spPr>
          <a:xfrm rot="10800000" flipH="1">
            <a:off x="6029325" y="3648075"/>
            <a:ext cx="2190750" cy="542926"/>
          </a:xfrm>
          <a:prstGeom prst="straightConnector1">
            <a:avLst/>
          </a:prstGeom>
          <a:noFill/>
          <a:ln w="9525" cap="flat" cmpd="sng">
            <a:solidFill>
              <a:schemeClr val="dk1"/>
            </a:solidFill>
            <a:prstDash val="solid"/>
            <a:round/>
            <a:headEnd type="none" w="sm" len="sm"/>
            <a:tailEnd type="triangle" w="med" len="med"/>
          </a:ln>
        </p:spPr>
      </p:cxnSp>
      <p:pic>
        <p:nvPicPr>
          <p:cNvPr id="510" name="Google Shape;510;p4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993841" y="722113"/>
            <a:ext cx="1950510" cy="1097162"/>
          </a:xfrm>
          <a:prstGeom prst="rect">
            <a:avLst/>
          </a:prstGeom>
          <a:noFill/>
          <a:ln>
            <a:noFill/>
          </a:ln>
          <a:effectLst>
            <a:outerShdw blurRad="149987" dist="250190" dir="8460000" algn="ctr">
              <a:srgbClr val="000000">
                <a:alpha val="27843"/>
              </a:srgbClr>
            </a:outerShdw>
          </a:effectLst>
        </p:spPr>
      </p:pic>
      <p:sp>
        <p:nvSpPr>
          <p:cNvPr id="511" name="Google Shape;511;p41"/>
          <p:cNvSpPr/>
          <p:nvPr/>
        </p:nvSpPr>
        <p:spPr>
          <a:xfrm>
            <a:off x="8315323" y="2971801"/>
            <a:ext cx="2190751" cy="1219200"/>
          </a:xfrm>
          <a:prstGeom prst="round1Rect">
            <a:avLst>
              <a:gd name="adj" fmla="val 16667"/>
            </a:avLst>
          </a:prstGeom>
          <a:solidFill>
            <a:srgbClr val="C000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u="sng">
                <a:solidFill>
                  <a:schemeClr val="lt1"/>
                </a:solidFill>
                <a:latin typeface="Trebuchet MS"/>
                <a:ea typeface="Trebuchet MS"/>
                <a:cs typeface="Trebuchet MS"/>
                <a:sym typeface="Trebuchet MS"/>
              </a:rPr>
              <a:t>Bookstore</a:t>
            </a:r>
            <a:endParaRPr/>
          </a:p>
          <a:p>
            <a:pPr marL="0" marR="0" lvl="0" indent="0" algn="ctr" rtl="0">
              <a:spcBef>
                <a:spcPts val="0"/>
              </a:spcBef>
              <a:spcAft>
                <a:spcPts val="0"/>
              </a:spcAft>
              <a:buNone/>
            </a:pPr>
            <a:endParaRPr sz="1800" b="1">
              <a:solidFill>
                <a:schemeClr val="lt1"/>
              </a:solidFill>
              <a:latin typeface="Trebuchet MS"/>
              <a:ea typeface="Trebuchet MS"/>
              <a:cs typeface="Trebuchet MS"/>
              <a:sym typeface="Trebuchet MS"/>
            </a:endParaRPr>
          </a:p>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Make selection</a:t>
            </a:r>
            <a:endParaRPr/>
          </a:p>
        </p:txBody>
      </p:sp>
      <p:sp>
        <p:nvSpPr>
          <p:cNvPr id="512" name="Google Shape;512;p41"/>
          <p:cNvSpPr/>
          <p:nvPr/>
        </p:nvSpPr>
        <p:spPr>
          <a:xfrm>
            <a:off x="6324600" y="5062538"/>
            <a:ext cx="733425" cy="781050"/>
          </a:xfrm>
          <a:prstGeom prst="upArrow">
            <a:avLst>
              <a:gd name="adj1" fmla="val 50000"/>
              <a:gd name="adj2" fmla="val 50000"/>
            </a:avLst>
          </a:prstGeom>
          <a:solidFill>
            <a:srgbClr val="C00000"/>
          </a:solidFill>
          <a:ln w="12700" cap="flat" cmpd="sng">
            <a:solidFill>
              <a:srgbClr val="2995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13" name="Google Shape;513;p41"/>
          <p:cNvSpPr txBox="1"/>
          <p:nvPr/>
        </p:nvSpPr>
        <p:spPr>
          <a:xfrm>
            <a:off x="8010525" y="186067"/>
            <a:ext cx="3133725"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Trebuchet MS"/>
                <a:ea typeface="Trebuchet MS"/>
                <a:cs typeface="Trebuchet MS"/>
                <a:sym typeface="Trebuchet MS"/>
              </a:rPr>
              <a:t>Coyote Bookstore</a:t>
            </a:r>
            <a:endParaRPr/>
          </a:p>
        </p:txBody>
      </p:sp>
      <p:sp>
        <p:nvSpPr>
          <p:cNvPr id="514" name="Google Shape;514;p41"/>
          <p:cNvSpPr/>
          <p:nvPr/>
        </p:nvSpPr>
        <p:spPr>
          <a:xfrm>
            <a:off x="1857375" y="3781425"/>
            <a:ext cx="685800" cy="752475"/>
          </a:xfrm>
          <a:prstGeom prst="curvedRightArrow">
            <a:avLst>
              <a:gd name="adj1" fmla="val 25000"/>
              <a:gd name="adj2" fmla="val 50000"/>
              <a:gd name="adj3" fmla="val 25000"/>
            </a:avLst>
          </a:prstGeom>
          <a:solidFill>
            <a:schemeClr val="accent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15" name="Google Shape;515;p41"/>
          <p:cNvSpPr/>
          <p:nvPr/>
        </p:nvSpPr>
        <p:spPr>
          <a:xfrm rot="2030369">
            <a:off x="320076" y="1286557"/>
            <a:ext cx="663672" cy="301367"/>
          </a:xfrm>
          <a:prstGeom prst="rightArrow">
            <a:avLst>
              <a:gd name="adj1" fmla="val 50000"/>
              <a:gd name="adj2" fmla="val 44761"/>
            </a:avLst>
          </a:prstGeom>
          <a:solidFill>
            <a:srgbClr val="C00000"/>
          </a:solidFill>
          <a:ln w="127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3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4"/>
                                        </p:tgtEl>
                                        <p:attrNameLst>
                                          <p:attrName>style.visibility</p:attrName>
                                        </p:attrNameLst>
                                      </p:cBhvr>
                                      <p:to>
                                        <p:strVal val="visible"/>
                                      </p:to>
                                    </p:set>
                                    <p:animEffect transition="in" filter="fade">
                                      <p:cBhvr>
                                        <p:cTn id="7" dur="1000"/>
                                        <p:tgtEl>
                                          <p:spTgt spid="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4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9550" y="238124"/>
            <a:ext cx="9039225" cy="5895147"/>
          </a:xfrm>
          <a:prstGeom prst="rect">
            <a:avLst/>
          </a:prstGeom>
          <a:noFill/>
          <a:ln>
            <a:noFill/>
          </a:ln>
          <a:effectLst>
            <a:outerShdw blurRad="44450" dist="27940" dir="5400000" algn="ctr">
              <a:srgbClr val="000000">
                <a:alpha val="31764"/>
              </a:srgbClr>
            </a:outerShdw>
          </a:effectLst>
        </p:spPr>
      </p:pic>
      <p:sp>
        <p:nvSpPr>
          <p:cNvPr id="522" name="Google Shape;522;p42"/>
          <p:cNvSpPr/>
          <p:nvPr/>
        </p:nvSpPr>
        <p:spPr>
          <a:xfrm>
            <a:off x="4772025" y="3333750"/>
            <a:ext cx="2286000" cy="1066800"/>
          </a:xfrm>
          <a:prstGeom prst="leftArrow">
            <a:avLst>
              <a:gd name="adj1" fmla="val 50000"/>
              <a:gd name="adj2" fmla="val 50000"/>
            </a:avLst>
          </a:prstGeom>
          <a:solidFill>
            <a:srgbClr val="C000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Pay close attention</a:t>
            </a:r>
            <a:endParaRPr/>
          </a:p>
        </p:txBody>
      </p:sp>
      <p:pic>
        <p:nvPicPr>
          <p:cNvPr id="523" name="Google Shape;523;p4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15625" y="685799"/>
            <a:ext cx="1266825" cy="1266825"/>
          </a:xfrm>
          <a:prstGeom prst="rect">
            <a:avLst/>
          </a:prstGeom>
          <a:noFill/>
          <a:ln>
            <a:noFill/>
          </a:ln>
          <a:effectLst>
            <a:outerShdw blurRad="44450" dist="27940" dir="5400000" algn="ctr">
              <a:srgbClr val="000000">
                <a:alpha val="31764"/>
              </a:srgbClr>
            </a:outerShdw>
          </a:effectLst>
        </p:spPr>
      </p:pic>
      <p:sp>
        <p:nvSpPr>
          <p:cNvPr id="524" name="Google Shape;524;p42"/>
          <p:cNvSpPr/>
          <p:nvPr/>
        </p:nvSpPr>
        <p:spPr>
          <a:xfrm>
            <a:off x="8310562" y="5340897"/>
            <a:ext cx="3038475" cy="646332"/>
          </a:xfrm>
          <a:prstGeom prst="leftArrowCallout">
            <a:avLst>
              <a:gd name="adj1" fmla="val 25000"/>
              <a:gd name="adj2" fmla="val 25000"/>
              <a:gd name="adj3" fmla="val 25000"/>
              <a:gd name="adj4" fmla="val 64977"/>
            </a:avLst>
          </a:prstGeom>
          <a:solidFill>
            <a:srgbClr val="C000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25" name="Google Shape;525;p42"/>
          <p:cNvSpPr txBox="1"/>
          <p:nvPr/>
        </p:nvSpPr>
        <p:spPr>
          <a:xfrm>
            <a:off x="9510712" y="5342552"/>
            <a:ext cx="183832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rebuchet MS"/>
                <a:ea typeface="Trebuchet MS"/>
                <a:cs typeface="Trebuchet MS"/>
                <a:sym typeface="Trebuchet MS"/>
              </a:rPr>
              <a:t>Make selection</a:t>
            </a:r>
            <a:endParaRPr/>
          </a:p>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
                                        </p:tgtEl>
                                        <p:attrNameLst>
                                          <p:attrName>style.visibility</p:attrName>
                                        </p:attrNameLst>
                                      </p:cBhvr>
                                      <p:to>
                                        <p:strVal val="visible"/>
                                      </p:to>
                                    </p:set>
                                    <p:animEffect transition="in" filter="fade">
                                      <p:cBhvr>
                                        <p:cTn id="7" dur="1000"/>
                                        <p:tgtEl>
                                          <p:spTgt spid="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3"/>
          <p:cNvSpPr/>
          <p:nvPr/>
        </p:nvSpPr>
        <p:spPr>
          <a:xfrm>
            <a:off x="104228" y="2529387"/>
            <a:ext cx="2683266" cy="10618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dk1"/>
                </a:solidFill>
                <a:latin typeface="Trebuchet MS"/>
                <a:ea typeface="Trebuchet MS"/>
                <a:cs typeface="Trebuchet MS"/>
                <a:sym typeface="Trebuchet MS"/>
              </a:rPr>
              <a:t>Building Hours </a:t>
            </a:r>
            <a:endParaRPr/>
          </a:p>
          <a:p>
            <a:pPr marL="0" marR="0" lvl="0" indent="0" algn="l" rtl="0">
              <a:spcBef>
                <a:spcPts val="0"/>
              </a:spcBef>
              <a:spcAft>
                <a:spcPts val="0"/>
              </a:spcAft>
              <a:buNone/>
            </a:pPr>
            <a:r>
              <a:rPr lang="en-US" sz="900">
                <a:solidFill>
                  <a:schemeClr val="dk1"/>
                </a:solidFill>
                <a:latin typeface="Trebuchet MS"/>
                <a:ea typeface="Trebuchet MS"/>
                <a:cs typeface="Trebuchet MS"/>
                <a:sym typeface="Trebuchet MS"/>
              </a:rPr>
              <a:t>Monday - Thursday:  7:30 am  - 10:00 pm</a:t>
            </a:r>
            <a:endParaRPr/>
          </a:p>
          <a:p>
            <a:pPr marL="0" marR="0" lvl="0" indent="0" algn="l" rtl="0">
              <a:spcBef>
                <a:spcPts val="0"/>
              </a:spcBef>
              <a:spcAft>
                <a:spcPts val="0"/>
              </a:spcAft>
              <a:buNone/>
            </a:pPr>
            <a:r>
              <a:rPr lang="en-US" sz="900">
                <a:solidFill>
                  <a:schemeClr val="dk1"/>
                </a:solidFill>
                <a:latin typeface="Trebuchet MS"/>
                <a:ea typeface="Trebuchet MS"/>
                <a:cs typeface="Trebuchet MS"/>
                <a:sym typeface="Trebuchet MS"/>
              </a:rPr>
              <a:t>Friday:  7:30 am - 8:00 pm</a:t>
            </a:r>
            <a:endParaRPr/>
          </a:p>
          <a:p>
            <a:pPr marL="0" marR="0" lvl="0" indent="0" algn="l" rtl="0">
              <a:spcBef>
                <a:spcPts val="0"/>
              </a:spcBef>
              <a:spcAft>
                <a:spcPts val="0"/>
              </a:spcAft>
              <a:buNone/>
            </a:pPr>
            <a:r>
              <a:rPr lang="en-US" sz="900">
                <a:solidFill>
                  <a:schemeClr val="dk1"/>
                </a:solidFill>
                <a:latin typeface="Trebuchet MS"/>
                <a:ea typeface="Trebuchet MS"/>
                <a:cs typeface="Trebuchet MS"/>
                <a:sym typeface="Trebuchet MS"/>
              </a:rPr>
              <a:t>Saturday - Sunday:  10:00 am - 6:00 pm</a:t>
            </a:r>
            <a:endParaRPr/>
          </a:p>
          <a:p>
            <a:pPr marL="0" marR="0" lvl="0" indent="0" algn="l" rtl="0">
              <a:spcBef>
                <a:spcPts val="0"/>
              </a:spcBef>
              <a:spcAft>
                <a:spcPts val="0"/>
              </a:spcAft>
              <a:buNone/>
            </a:pPr>
            <a:r>
              <a:rPr lang="en-US" sz="900">
                <a:solidFill>
                  <a:schemeClr val="dk1"/>
                </a:solidFill>
                <a:latin typeface="Trebuchet MS"/>
                <a:ea typeface="Trebuchet MS"/>
                <a:cs typeface="Trebuchet MS"/>
                <a:sym typeface="Trebuchet MS"/>
              </a:rPr>
              <a:t>Contact Info </a:t>
            </a:r>
            <a:endParaRPr/>
          </a:p>
          <a:p>
            <a:pPr marL="0" marR="0" lvl="0" indent="0" algn="l" rtl="0">
              <a:spcBef>
                <a:spcPts val="0"/>
              </a:spcBef>
              <a:spcAft>
                <a:spcPts val="0"/>
              </a:spcAft>
              <a:buNone/>
            </a:pPr>
            <a:r>
              <a:rPr lang="en-US" sz="900">
                <a:solidFill>
                  <a:schemeClr val="dk1"/>
                </a:solidFill>
                <a:latin typeface="Trebuchet MS"/>
                <a:ea typeface="Trebuchet MS"/>
                <a:cs typeface="Trebuchet MS"/>
                <a:sym typeface="Trebuchet MS"/>
              </a:rPr>
              <a:t>Phone Number: 909-537-5940</a:t>
            </a:r>
            <a:endParaRPr/>
          </a:p>
          <a:p>
            <a:pPr marL="0" marR="0" lvl="0" indent="0" algn="l" rtl="0">
              <a:spcBef>
                <a:spcPts val="0"/>
              </a:spcBef>
              <a:spcAft>
                <a:spcPts val="0"/>
              </a:spcAft>
              <a:buNone/>
            </a:pPr>
            <a:r>
              <a:rPr lang="en-US" sz="900">
                <a:solidFill>
                  <a:schemeClr val="dk1"/>
                </a:solidFill>
                <a:latin typeface="Trebuchet MS"/>
                <a:ea typeface="Trebuchet MS"/>
                <a:cs typeface="Trebuchet MS"/>
                <a:sym typeface="Trebuchet MS"/>
              </a:rPr>
              <a:t>Email: smsu@csusb.edu</a:t>
            </a:r>
            <a:endParaRPr/>
          </a:p>
        </p:txBody>
      </p:sp>
      <p:sp>
        <p:nvSpPr>
          <p:cNvPr id="532" name="Google Shape;532;p43"/>
          <p:cNvSpPr/>
          <p:nvPr/>
        </p:nvSpPr>
        <p:spPr>
          <a:xfrm>
            <a:off x="2837676" y="239284"/>
            <a:ext cx="6500552" cy="646331"/>
          </a:xfrm>
          <a:prstGeom prst="rect">
            <a:avLst/>
          </a:prstGeom>
          <a:gradFill>
            <a:gsLst>
              <a:gs pos="0">
                <a:srgbClr val="F3EFD6"/>
              </a:gs>
              <a:gs pos="100000">
                <a:srgbClr val="E7DCA6"/>
              </a:gs>
            </a:gsLst>
            <a:lin ang="5400000" scaled="0"/>
          </a:gra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Trebuchet MS"/>
                <a:ea typeface="Trebuchet MS"/>
                <a:cs typeface="Trebuchet MS"/>
                <a:sym typeface="Trebuchet MS"/>
              </a:rPr>
              <a:t>Osher Adult Re-Entry Center </a:t>
            </a:r>
            <a:endParaRPr/>
          </a:p>
        </p:txBody>
      </p:sp>
      <p:pic>
        <p:nvPicPr>
          <p:cNvPr id="534" name="Google Shape;534;p43"/>
          <p:cNvPicPr preferRelativeResize="0"/>
          <p:nvPr/>
        </p:nvPicPr>
        <p:blipFill rotWithShape="1">
          <a:blip r:embed="rId3">
            <a:alphaModFix/>
          </a:blip>
          <a:srcRect/>
          <a:stretch/>
        </p:blipFill>
        <p:spPr>
          <a:xfrm>
            <a:off x="10756170" y="682819"/>
            <a:ext cx="1283429" cy="1274517"/>
          </a:xfrm>
          <a:prstGeom prst="rect">
            <a:avLst/>
          </a:prstGeom>
          <a:noFill/>
          <a:ln>
            <a:noFill/>
          </a:ln>
          <a:effectLst>
            <a:outerShdw blurRad="44450" dist="27940" dir="5400000" algn="ctr">
              <a:srgbClr val="000000">
                <a:alpha val="31764"/>
              </a:srgbClr>
            </a:outerShdw>
          </a:effectLst>
        </p:spPr>
      </p:pic>
      <p:sp>
        <p:nvSpPr>
          <p:cNvPr id="536" name="Google Shape;536;p43"/>
          <p:cNvSpPr/>
          <p:nvPr/>
        </p:nvSpPr>
        <p:spPr>
          <a:xfrm>
            <a:off x="2558276" y="869085"/>
            <a:ext cx="7369677"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Trebuchet MS"/>
                <a:ea typeface="Trebuchet MS"/>
                <a:cs typeface="Trebuchet MS"/>
                <a:sym typeface="Trebuchet MS"/>
              </a:rPr>
              <a:t>Monday- Thursday 8am-7pm</a:t>
            </a:r>
            <a:endParaRPr/>
          </a:p>
          <a:p>
            <a:pPr marL="0" marR="0" lvl="0" indent="0" algn="ctr" rtl="0">
              <a:spcBef>
                <a:spcPts val="0"/>
              </a:spcBef>
              <a:spcAft>
                <a:spcPts val="0"/>
              </a:spcAft>
              <a:buNone/>
            </a:pPr>
            <a:r>
              <a:rPr lang="en-US" sz="2400">
                <a:solidFill>
                  <a:schemeClr val="dk1"/>
                </a:solidFill>
                <a:latin typeface="Trebuchet MS"/>
                <a:ea typeface="Trebuchet MS"/>
                <a:cs typeface="Trebuchet MS"/>
                <a:sym typeface="Trebuchet MS"/>
              </a:rPr>
              <a:t>Friday 8am-4pm</a:t>
            </a:r>
            <a:endParaRPr/>
          </a:p>
          <a:p>
            <a:pPr marL="0" marR="0" lvl="0" indent="0" algn="ctr" rtl="0">
              <a:spcBef>
                <a:spcPts val="0"/>
              </a:spcBef>
              <a:spcAft>
                <a:spcPts val="0"/>
              </a:spcAft>
              <a:buNone/>
            </a:pPr>
            <a:r>
              <a:rPr lang="en-US" sz="2400">
                <a:solidFill>
                  <a:schemeClr val="dk1"/>
                </a:solidFill>
                <a:latin typeface="Trebuchet MS"/>
                <a:ea typeface="Trebuchet MS"/>
                <a:cs typeface="Trebuchet MS"/>
                <a:sym typeface="Trebuchet MS"/>
              </a:rPr>
              <a:t>OARC supports adult learners by providing resources </a:t>
            </a:r>
            <a:endParaRPr/>
          </a:p>
          <a:p>
            <a:pPr marL="0" marR="0" lvl="0" indent="0" algn="ctr" rtl="0">
              <a:spcBef>
                <a:spcPts val="0"/>
              </a:spcBef>
              <a:spcAft>
                <a:spcPts val="0"/>
              </a:spcAft>
              <a:buNone/>
            </a:pPr>
            <a:r>
              <a:rPr lang="en-US" sz="2400">
                <a:solidFill>
                  <a:schemeClr val="dk1"/>
                </a:solidFill>
                <a:latin typeface="Trebuchet MS"/>
                <a:ea typeface="Trebuchet MS"/>
                <a:cs typeface="Trebuchet MS"/>
                <a:sym typeface="Trebuchet MS"/>
              </a:rPr>
              <a:t>to help make the most of your college experience</a:t>
            </a:r>
            <a:r>
              <a:rPr lang="en-US" sz="1600">
                <a:solidFill>
                  <a:schemeClr val="dk1"/>
                </a:solidFill>
                <a:latin typeface="Trebuchet MS"/>
                <a:ea typeface="Trebuchet MS"/>
                <a:cs typeface="Trebuchet MS"/>
                <a:sym typeface="Trebuchet MS"/>
              </a:rPr>
              <a:t>!</a:t>
            </a:r>
            <a:endParaRPr/>
          </a:p>
        </p:txBody>
      </p:sp>
      <p:sp>
        <p:nvSpPr>
          <p:cNvPr id="537" name="Google Shape;537;p43"/>
          <p:cNvSpPr txBox="1"/>
          <p:nvPr/>
        </p:nvSpPr>
        <p:spPr>
          <a:xfrm>
            <a:off x="3880126" y="2627102"/>
            <a:ext cx="4201497"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a:solidFill>
                  <a:schemeClr val="dk1"/>
                </a:solidFill>
                <a:latin typeface="Trebuchet MS"/>
                <a:ea typeface="Trebuchet MS"/>
                <a:cs typeface="Trebuchet MS"/>
                <a:sym typeface="Trebuchet MS"/>
              </a:rPr>
              <a:t>Our Programs &amp; Services</a:t>
            </a:r>
            <a:endParaRPr/>
          </a:p>
          <a:p>
            <a:pPr marL="0" marR="0" lvl="0" indent="0" algn="ctr" rtl="0">
              <a:spcBef>
                <a:spcPts val="0"/>
              </a:spcBef>
              <a:spcAft>
                <a:spcPts val="0"/>
              </a:spcAft>
              <a:buNone/>
            </a:pPr>
            <a:r>
              <a:rPr lang="en-US" sz="2000">
                <a:solidFill>
                  <a:schemeClr val="dk1"/>
                </a:solidFill>
                <a:latin typeface="Trebuchet MS"/>
                <a:ea typeface="Trebuchet MS"/>
                <a:cs typeface="Trebuchet MS"/>
                <a:sym typeface="Trebuchet MS"/>
              </a:rPr>
              <a:t>*Computer &amp; Printer        </a:t>
            </a:r>
            <a:endParaRPr/>
          </a:p>
          <a:p>
            <a:pPr marL="0" marR="0" lvl="0" indent="0" algn="ctr" rtl="0">
              <a:spcBef>
                <a:spcPts val="0"/>
              </a:spcBef>
              <a:spcAft>
                <a:spcPts val="0"/>
              </a:spcAft>
              <a:buNone/>
            </a:pPr>
            <a:r>
              <a:rPr lang="en-US" sz="2000">
                <a:solidFill>
                  <a:schemeClr val="dk1"/>
                </a:solidFill>
                <a:latin typeface="Trebuchet MS"/>
                <a:ea typeface="Trebuchet MS"/>
                <a:cs typeface="Trebuchet MS"/>
                <a:sym typeface="Trebuchet MS"/>
              </a:rPr>
              <a:t>*Free coffee &amp; Tea          </a:t>
            </a:r>
            <a:endParaRPr/>
          </a:p>
          <a:p>
            <a:pPr marL="0" marR="0" lvl="0" indent="0" algn="ctr" rtl="0">
              <a:spcBef>
                <a:spcPts val="0"/>
              </a:spcBef>
              <a:spcAft>
                <a:spcPts val="0"/>
              </a:spcAft>
              <a:buNone/>
            </a:pPr>
            <a:r>
              <a:rPr lang="en-US" sz="2000">
                <a:solidFill>
                  <a:schemeClr val="dk1"/>
                </a:solidFill>
                <a:latin typeface="Trebuchet MS"/>
                <a:ea typeface="Trebuchet MS"/>
                <a:cs typeface="Trebuchet MS"/>
                <a:sym typeface="Trebuchet MS"/>
              </a:rPr>
              <a:t>*CBEST Review</a:t>
            </a:r>
            <a:endParaRPr/>
          </a:p>
          <a:p>
            <a:pPr marL="0" marR="0" lvl="0" indent="0" algn="ctr" rtl="0">
              <a:spcBef>
                <a:spcPts val="0"/>
              </a:spcBef>
              <a:spcAft>
                <a:spcPts val="0"/>
              </a:spcAft>
              <a:buNone/>
            </a:pPr>
            <a:r>
              <a:rPr lang="en-US" sz="2000">
                <a:solidFill>
                  <a:schemeClr val="dk1"/>
                </a:solidFill>
                <a:latin typeface="Trebuchet MS"/>
                <a:ea typeface="Trebuchet MS"/>
                <a:cs typeface="Trebuchet MS"/>
                <a:sym typeface="Trebuchet MS"/>
              </a:rPr>
              <a:t>*Online Job Hunting</a:t>
            </a:r>
            <a:endParaRPr/>
          </a:p>
          <a:p>
            <a:pPr marL="0" marR="0" lvl="0" indent="0" algn="ctr" rtl="0">
              <a:spcBef>
                <a:spcPts val="0"/>
              </a:spcBef>
              <a:spcAft>
                <a:spcPts val="0"/>
              </a:spcAft>
              <a:buNone/>
            </a:pPr>
            <a:r>
              <a:rPr lang="en-US" sz="2000">
                <a:solidFill>
                  <a:schemeClr val="dk1"/>
                </a:solidFill>
                <a:latin typeface="Trebuchet MS"/>
                <a:ea typeface="Trebuchet MS"/>
                <a:cs typeface="Trebuchet MS"/>
                <a:sym typeface="Trebuchet MS"/>
              </a:rPr>
              <a:t>* Adult Learner Resource Fair</a:t>
            </a:r>
            <a:endParaRPr/>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538" name="Google Shape;538;p43"/>
          <p:cNvSpPr txBox="1"/>
          <p:nvPr/>
        </p:nvSpPr>
        <p:spPr>
          <a:xfrm>
            <a:off x="3073396" y="4427594"/>
            <a:ext cx="5814955"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a:solidFill>
                  <a:schemeClr val="dk1"/>
                </a:solidFill>
                <a:latin typeface="Trebuchet MS"/>
                <a:ea typeface="Trebuchet MS"/>
                <a:cs typeface="Trebuchet MS"/>
                <a:sym typeface="Trebuchet MS"/>
              </a:rPr>
              <a:t>Scholarships</a:t>
            </a:r>
            <a:endParaRPr/>
          </a:p>
          <a:p>
            <a:pPr marL="0" marR="0" lvl="0" indent="0" algn="ctr" rtl="0">
              <a:spcBef>
                <a:spcPts val="0"/>
              </a:spcBef>
              <a:spcAft>
                <a:spcPts val="0"/>
              </a:spcAft>
              <a:buNone/>
            </a:pPr>
            <a:r>
              <a:rPr lang="en-US" sz="2000">
                <a:solidFill>
                  <a:schemeClr val="dk1"/>
                </a:solidFill>
                <a:latin typeface="Trebuchet MS"/>
                <a:ea typeface="Trebuchet MS"/>
                <a:cs typeface="Trebuchet MS"/>
                <a:sym typeface="Trebuchet MS"/>
              </a:rPr>
              <a:t>Osher ReEntry Scholarships</a:t>
            </a:r>
            <a:endParaRPr/>
          </a:p>
          <a:p>
            <a:pPr marL="0" marR="0" lvl="0" indent="0" algn="ctr" rtl="0">
              <a:spcBef>
                <a:spcPts val="0"/>
              </a:spcBef>
              <a:spcAft>
                <a:spcPts val="0"/>
              </a:spcAft>
              <a:buNone/>
            </a:pPr>
            <a:r>
              <a:rPr lang="en-US" sz="2000">
                <a:solidFill>
                  <a:schemeClr val="dk1"/>
                </a:solidFill>
                <a:latin typeface="Trebuchet MS"/>
                <a:ea typeface="Trebuchet MS"/>
                <a:cs typeface="Trebuchet MS"/>
                <a:sym typeface="Trebuchet MS"/>
              </a:rPr>
              <a:t>Crankstart ReEntry Scholarships</a:t>
            </a:r>
            <a:endParaRPr/>
          </a:p>
        </p:txBody>
      </p:sp>
      <p:sp>
        <p:nvSpPr>
          <p:cNvPr id="539" name="Google Shape;539;p43"/>
          <p:cNvSpPr txBox="1"/>
          <p:nvPr/>
        </p:nvSpPr>
        <p:spPr>
          <a:xfrm>
            <a:off x="3095014" y="5832448"/>
            <a:ext cx="5230370"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accent3"/>
                </a:solidFill>
                <a:latin typeface="Trebuchet MS"/>
                <a:ea typeface="Trebuchet MS"/>
                <a:cs typeface="Trebuchet MS"/>
                <a:sym typeface="Trebuchet MS"/>
              </a:rPr>
              <a:t>CONTACT US</a:t>
            </a:r>
            <a:endParaRPr/>
          </a:p>
          <a:p>
            <a:pPr marL="0" marR="0" lvl="0" indent="0" algn="l" rtl="0">
              <a:spcBef>
                <a:spcPts val="0"/>
              </a:spcBef>
              <a:spcAft>
                <a:spcPts val="0"/>
              </a:spcAft>
              <a:buNone/>
            </a:pPr>
            <a:r>
              <a:rPr lang="en-US" sz="2000">
                <a:solidFill>
                  <a:schemeClr val="accent3"/>
                </a:solidFill>
                <a:latin typeface="Trebuchet MS"/>
                <a:ea typeface="Trebuchet MS"/>
                <a:cs typeface="Trebuchet MS"/>
                <a:sym typeface="Trebuchet MS"/>
              </a:rPr>
              <a:t>CENTER COORDINATOR: TAMARA HOLDER</a:t>
            </a:r>
            <a:endParaRPr/>
          </a:p>
          <a:p>
            <a:pPr marL="0" marR="0" lvl="0" indent="0" algn="ctr" rtl="0">
              <a:spcBef>
                <a:spcPts val="0"/>
              </a:spcBef>
              <a:spcAft>
                <a:spcPts val="0"/>
              </a:spcAft>
              <a:buNone/>
            </a:pPr>
            <a:r>
              <a:rPr lang="en-US" sz="2000">
                <a:solidFill>
                  <a:schemeClr val="accent3"/>
                </a:solidFill>
                <a:latin typeface="Trebuchet MS"/>
                <a:ea typeface="Trebuchet MS"/>
                <a:cs typeface="Trebuchet MS"/>
                <a:sym typeface="Trebuchet MS"/>
              </a:rPr>
              <a:t>909-537-5253</a:t>
            </a:r>
            <a:endParaRPr/>
          </a:p>
        </p:txBody>
      </p:sp>
      <p:pic>
        <p:nvPicPr>
          <p:cNvPr id="540" name="Google Shape;540;p4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4228" y="6340279"/>
            <a:ext cx="326650" cy="32665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541" name="Google Shape;541;p43"/>
          <p:cNvSpPr txBox="1"/>
          <p:nvPr/>
        </p:nvSpPr>
        <p:spPr>
          <a:xfrm>
            <a:off x="430878" y="6303549"/>
            <a:ext cx="188400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lt1"/>
                </a:solidFill>
                <a:latin typeface="Trebuchet MS"/>
                <a:ea typeface="Trebuchet MS"/>
                <a:cs typeface="Trebuchet MS"/>
                <a:sym typeface="Trebuchet MS"/>
              </a:rPr>
              <a:t>SMSUOsher</a:t>
            </a:r>
            <a:endParaRPr/>
          </a:p>
          <a:p>
            <a:pPr marL="0" marR="0" lvl="0" indent="0" algn="l" rtl="0">
              <a:spcBef>
                <a:spcPts val="0"/>
              </a:spcBef>
              <a:spcAft>
                <a:spcPts val="0"/>
              </a:spcAft>
              <a:buNone/>
            </a:pPr>
            <a:r>
              <a:rPr lang="en-US" sz="1000">
                <a:solidFill>
                  <a:schemeClr val="lt1"/>
                </a:solidFill>
                <a:latin typeface="Trebuchet MS"/>
                <a:ea typeface="Trebuchet MS"/>
                <a:cs typeface="Trebuchet MS"/>
                <a:sym typeface="Trebuchet MS"/>
              </a:rPr>
              <a:t>Adult ReEntry Center</a:t>
            </a:r>
            <a:endParaRPr/>
          </a:p>
        </p:txBody>
      </p:sp>
      <p:pic>
        <p:nvPicPr>
          <p:cNvPr id="542" name="Google Shape;542;p4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92755" y="5766324"/>
            <a:ext cx="623633" cy="434371"/>
          </a:xfrm>
          <a:prstGeom prst="rect">
            <a:avLst/>
          </a:prstGeom>
          <a:noFill/>
          <a:ln>
            <a:noFill/>
          </a:ln>
        </p:spPr>
      </p:pic>
      <p:sp>
        <p:nvSpPr>
          <p:cNvPr id="543" name="Google Shape;543;p43"/>
          <p:cNvSpPr txBox="1"/>
          <p:nvPr/>
        </p:nvSpPr>
        <p:spPr>
          <a:xfrm>
            <a:off x="430878" y="5831363"/>
            <a:ext cx="131716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rebuchet MS"/>
                <a:ea typeface="Trebuchet MS"/>
                <a:cs typeface="Trebuchet MS"/>
                <a:sym typeface="Trebuchet MS"/>
              </a:rPr>
              <a:t>Smsu.oarc</a:t>
            </a:r>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p44"/>
          <p:cNvPicPr preferRelativeResize="0"/>
          <p:nvPr/>
        </p:nvPicPr>
        <p:blipFill rotWithShape="1">
          <a:blip r:embed="rId3">
            <a:alphaModFix/>
          </a:blip>
          <a:srcRect/>
          <a:stretch/>
        </p:blipFill>
        <p:spPr>
          <a:xfrm>
            <a:off x="8847909" y="158753"/>
            <a:ext cx="2874561" cy="2858412"/>
          </a:xfrm>
          <a:prstGeom prst="rect">
            <a:avLst/>
          </a:prstGeom>
          <a:noFill/>
          <a:ln>
            <a:noFill/>
          </a:ln>
          <a:effectLst>
            <a:outerShdw blurRad="44450" dist="27940" dir="5400000" algn="ctr">
              <a:srgbClr val="000000">
                <a:alpha val="31764"/>
              </a:srgbClr>
            </a:outerShdw>
          </a:effectLst>
        </p:spPr>
      </p:pic>
      <p:pic>
        <p:nvPicPr>
          <p:cNvPr id="549" name="Google Shape;549;p4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46510" y="517713"/>
            <a:ext cx="7940843" cy="2911287"/>
          </a:xfrm>
          <a:prstGeom prst="rect">
            <a:avLst/>
          </a:prstGeom>
          <a:noFill/>
          <a:ln>
            <a:noFill/>
          </a:ln>
        </p:spPr>
      </p:pic>
      <p:sp>
        <p:nvSpPr>
          <p:cNvPr id="550" name="Google Shape;550;p44"/>
          <p:cNvSpPr txBox="1"/>
          <p:nvPr/>
        </p:nvSpPr>
        <p:spPr>
          <a:xfrm>
            <a:off x="866274" y="4109987"/>
            <a:ext cx="10096901"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0" b="0" i="0" u="none" strike="noStrike" cap="none">
                <a:solidFill>
                  <a:schemeClr val="lt1"/>
                </a:solidFill>
                <a:latin typeface="Trebuchet MS"/>
                <a:ea typeface="Trebuchet MS"/>
                <a:cs typeface="Trebuchet MS"/>
                <a:sym typeface="Trebuchet MS"/>
              </a:rPr>
              <a:t>Student Mentoring Program</a:t>
            </a:r>
            <a:endParaRPr/>
          </a:p>
        </p:txBody>
      </p:sp>
      <p:sp>
        <p:nvSpPr>
          <p:cNvPr id="551" name="Google Shape;551;p44"/>
          <p:cNvSpPr txBox="1"/>
          <p:nvPr/>
        </p:nvSpPr>
        <p:spPr>
          <a:xfrm>
            <a:off x="2406315" y="5298805"/>
            <a:ext cx="9586762"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0">
                <a:solidFill>
                  <a:schemeClr val="lt1"/>
                </a:solidFill>
                <a:latin typeface="Trebuchet MS"/>
                <a:ea typeface="Trebuchet MS"/>
                <a:cs typeface="Trebuchet MS"/>
                <a:sym typeface="Trebuchet MS"/>
              </a:rPr>
              <a:t>Supplemental Instruction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0"/>
                                        </p:tgtEl>
                                        <p:attrNameLst>
                                          <p:attrName>style.visibility</p:attrName>
                                        </p:attrNameLst>
                                      </p:cBhvr>
                                      <p:to>
                                        <p:strVal val="visible"/>
                                      </p:to>
                                    </p:set>
                                    <p:animEffect transition="in" filter="fade">
                                      <p:cBhvr>
                                        <p:cTn id="7" dur="1000"/>
                                        <p:tgtEl>
                                          <p:spTgt spid="5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1"/>
                                        </p:tgtEl>
                                        <p:attrNameLst>
                                          <p:attrName>style.visibility</p:attrName>
                                        </p:attrNameLst>
                                      </p:cBhvr>
                                      <p:to>
                                        <p:strVal val="visible"/>
                                      </p:to>
                                    </p:set>
                                    <p:animEffect transition="in" filter="fade">
                                      <p:cBhvr>
                                        <p:cTn id="12" dur="1000"/>
                                        <p:tgtEl>
                                          <p:spTgt spid="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5"/>
          <p:cNvSpPr txBox="1">
            <a:spLocks noGrp="1"/>
          </p:cNvSpPr>
          <p:nvPr>
            <p:ph type="title"/>
          </p:nvPr>
        </p:nvSpPr>
        <p:spPr>
          <a:xfrm>
            <a:off x="680322" y="753228"/>
            <a:ext cx="9613860" cy="10809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Trebuchet MS"/>
              <a:buNone/>
            </a:pPr>
            <a:r>
              <a:rPr lang="en-US"/>
              <a:t>Student Mentoring Program</a:t>
            </a:r>
            <a:endParaRPr/>
          </a:p>
        </p:txBody>
      </p:sp>
      <p:sp>
        <p:nvSpPr>
          <p:cNvPr id="557" name="Google Shape;557;p45"/>
          <p:cNvSpPr txBox="1">
            <a:spLocks noGrp="1"/>
          </p:cNvSpPr>
          <p:nvPr>
            <p:ph type="body" idx="1"/>
          </p:nvPr>
        </p:nvSpPr>
        <p:spPr>
          <a:xfrm>
            <a:off x="4104946" y="4630501"/>
            <a:ext cx="3487772" cy="82662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None/>
            </a:pPr>
            <a:r>
              <a:rPr lang="en-US">
                <a:solidFill>
                  <a:schemeClr val="dk1"/>
                </a:solidFill>
              </a:rPr>
              <a:t>Phone: (909)537-4499</a:t>
            </a:r>
            <a:endParaRPr/>
          </a:p>
          <a:p>
            <a:pPr marL="0" lvl="0" indent="0" algn="l" rtl="0">
              <a:lnSpc>
                <a:spcPct val="90000"/>
              </a:lnSpc>
              <a:spcBef>
                <a:spcPts val="1000"/>
              </a:spcBef>
              <a:spcAft>
                <a:spcPts val="0"/>
              </a:spcAft>
              <a:buClr>
                <a:schemeClr val="dk1"/>
              </a:buClr>
              <a:buSzPts val="2400"/>
              <a:buNone/>
            </a:pPr>
            <a:r>
              <a:rPr lang="en-US">
                <a:solidFill>
                  <a:schemeClr val="dk1"/>
                </a:solidFill>
              </a:rPr>
              <a:t>Email: PLUS@csusb.edu</a:t>
            </a:r>
            <a:endParaRPr/>
          </a:p>
        </p:txBody>
      </p:sp>
      <p:sp>
        <p:nvSpPr>
          <p:cNvPr id="558" name="Google Shape;558;p45"/>
          <p:cNvSpPr txBox="1">
            <a:spLocks noGrp="1"/>
          </p:cNvSpPr>
          <p:nvPr>
            <p:ph type="body" idx="7"/>
          </p:nvPr>
        </p:nvSpPr>
        <p:spPr>
          <a:xfrm>
            <a:off x="8461979" y="3690055"/>
            <a:ext cx="3256829" cy="60855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None/>
            </a:pPr>
            <a:r>
              <a:rPr lang="en-US">
                <a:solidFill>
                  <a:schemeClr val="dk1"/>
                </a:solidFill>
              </a:rPr>
              <a:t>WHAT DO WE DO?</a:t>
            </a:r>
            <a:endParaRPr/>
          </a:p>
        </p:txBody>
      </p:sp>
      <p:pic>
        <p:nvPicPr>
          <p:cNvPr id="559" name="Google Shape;559;p4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167723" y="2058768"/>
            <a:ext cx="3264401" cy="1631288"/>
          </a:xfrm>
          <a:prstGeom prst="rect">
            <a:avLst/>
          </a:prstGeom>
          <a:noFill/>
          <a:ln>
            <a:noFill/>
          </a:ln>
          <a:effectLst>
            <a:outerShdw blurRad="44450" dist="27940" dir="5400000" algn="ctr">
              <a:srgbClr val="000000">
                <a:alpha val="31764"/>
              </a:srgbClr>
            </a:outerShdw>
          </a:effectLst>
        </p:spPr>
      </p:pic>
      <p:sp>
        <p:nvSpPr>
          <p:cNvPr id="560" name="Google Shape;560;p45"/>
          <p:cNvSpPr txBox="1">
            <a:spLocks noGrp="1"/>
          </p:cNvSpPr>
          <p:nvPr>
            <p:ph type="body" idx="3"/>
          </p:nvPr>
        </p:nvSpPr>
        <p:spPr>
          <a:xfrm>
            <a:off x="473192" y="4074683"/>
            <a:ext cx="3054748" cy="22149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r>
              <a:rPr lang="en-US">
                <a:solidFill>
                  <a:schemeClr val="dk1"/>
                </a:solidFill>
                <a:latin typeface="Cambria Math"/>
                <a:ea typeface="Cambria Math"/>
                <a:cs typeface="Cambria Math"/>
                <a:sym typeface="Cambria Math"/>
              </a:rPr>
              <a:t>We are a department within the Office of Undergraduate Studies committed to student success, creating collaborative peer-to-peer communities, educational equity, and providing spaces for impactful learning to occur. Participating in Coyote PLUS programs present opportunities to learn from peers who share similar experiences.</a:t>
            </a:r>
            <a:endParaRPr/>
          </a:p>
        </p:txBody>
      </p:sp>
      <p:sp>
        <p:nvSpPr>
          <p:cNvPr id="561" name="Google Shape;561;p45"/>
          <p:cNvSpPr txBox="1">
            <a:spLocks noGrp="1"/>
          </p:cNvSpPr>
          <p:nvPr>
            <p:ph type="body" idx="9"/>
          </p:nvPr>
        </p:nvSpPr>
        <p:spPr>
          <a:xfrm>
            <a:off x="8727871" y="4271280"/>
            <a:ext cx="3132622" cy="23716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r>
              <a:rPr lang="en-US">
                <a:solidFill>
                  <a:schemeClr val="dk1"/>
                </a:solidFill>
                <a:latin typeface="Arial"/>
                <a:ea typeface="Arial"/>
                <a:cs typeface="Arial"/>
                <a:sym typeface="Arial"/>
              </a:rPr>
              <a:t>Our student leaders serve as your mentors, tutors, and supplemental instruction facilitators. Students work collaboratively by sharing study tips, subject specific knowledge, information about resources, and much more. Students who participate as peer leaders gain leadership and professional development opportunities that enrich the overall college experience.</a:t>
            </a:r>
            <a:endParaRPr/>
          </a:p>
        </p:txBody>
      </p:sp>
      <p:pic>
        <p:nvPicPr>
          <p:cNvPr id="562" name="Google Shape;562;p45"/>
          <p:cNvPicPr preferRelativeResize="0">
            <a:picLocks noGrp="1"/>
          </p:cNvPicPr>
          <p:nvPr>
            <p:ph type="pic" idx="5"/>
          </p:nvPr>
        </p:nvPicPr>
        <p:blipFill rotWithShape="1">
          <a:blip r:embed="rId4" cstate="screen">
            <a:alphaModFix/>
            <a:extLst>
              <a:ext uri="{28A0092B-C50C-407E-A947-70E740481C1C}">
                <a14:useLocalDpi xmlns:a14="http://schemas.microsoft.com/office/drawing/2010/main"/>
              </a:ext>
            </a:extLst>
          </a:blip>
          <a:srcRect/>
          <a:stretch/>
        </p:blipFill>
        <p:spPr>
          <a:xfrm>
            <a:off x="8448442" y="2290723"/>
            <a:ext cx="3063240" cy="1524000"/>
          </a:xfrm>
          <a:prstGeom prst="rect">
            <a:avLst/>
          </a:prstGeom>
          <a:noFill/>
          <a:ln>
            <a:noFill/>
          </a:ln>
          <a:effectLst>
            <a:outerShdw blurRad="44450" dist="27940" dir="5400000" algn="ctr">
              <a:srgbClr val="000000">
                <a:alpha val="31764"/>
              </a:srgbClr>
            </a:outerShdw>
          </a:effectLst>
        </p:spPr>
      </p:pic>
      <p:pic>
        <p:nvPicPr>
          <p:cNvPr id="563" name="Google Shape;563;p45"/>
          <p:cNvPicPr preferRelativeResize="0">
            <a:picLocks noGrp="1"/>
          </p:cNvPicPr>
          <p:nvPr>
            <p:ph type="pic" idx="8"/>
          </p:nvPr>
        </p:nvPicPr>
        <p:blipFill rotWithShape="1">
          <a:blip r:embed="rId5" cstate="screen">
            <a:alphaModFix/>
            <a:extLst>
              <a:ext uri="{28A0092B-C50C-407E-A947-70E740481C1C}">
                <a14:useLocalDpi xmlns:a14="http://schemas.microsoft.com/office/drawing/2010/main"/>
              </a:ext>
            </a:extLst>
          </a:blip>
          <a:srcRect/>
          <a:stretch/>
        </p:blipFill>
        <p:spPr>
          <a:xfrm>
            <a:off x="4010029" y="2166056"/>
            <a:ext cx="3487772" cy="2132555"/>
          </a:xfrm>
          <a:prstGeom prst="rect">
            <a:avLst/>
          </a:prstGeom>
          <a:noFill/>
          <a:ln>
            <a:noFill/>
          </a:ln>
          <a:effectLst>
            <a:outerShdw blurRad="44450" dist="27940" dir="5400000" algn="ctr">
              <a:srgbClr val="000000">
                <a:alpha val="31764"/>
              </a:srgbClr>
            </a:outerShdw>
          </a:effectLst>
        </p:spPr>
      </p:pic>
      <p:pic>
        <p:nvPicPr>
          <p:cNvPr id="564" name="Google Shape;564;p45"/>
          <p:cNvPicPr preferRelativeResize="0"/>
          <p:nvPr/>
        </p:nvPicPr>
        <p:blipFill rotWithShape="1">
          <a:blip r:embed="rId6">
            <a:alphaModFix/>
          </a:blip>
          <a:srcRect/>
          <a:stretch/>
        </p:blipFill>
        <p:spPr>
          <a:xfrm>
            <a:off x="9816228" y="215024"/>
            <a:ext cx="1695450" cy="1685925"/>
          </a:xfrm>
          <a:prstGeom prst="rect">
            <a:avLst/>
          </a:prstGeom>
          <a:noFill/>
          <a:ln>
            <a:noFill/>
          </a:ln>
          <a:effectLst>
            <a:outerShdw blurRad="44450" dist="27940" dir="5400000" algn="ctr">
              <a:srgbClr val="000000">
                <a:alpha val="31764"/>
              </a:srgbClr>
            </a:outerShdw>
          </a:effectLst>
        </p:spPr>
      </p:pic>
      <p:sp>
        <p:nvSpPr>
          <p:cNvPr id="565" name="Google Shape;565;p45"/>
          <p:cNvSpPr/>
          <p:nvPr/>
        </p:nvSpPr>
        <p:spPr>
          <a:xfrm>
            <a:off x="1799924" y="6333268"/>
            <a:ext cx="705531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rebuchet MS"/>
                <a:ea typeface="Trebuchet MS"/>
                <a:cs typeface="Trebuchet MS"/>
                <a:sym typeface="Trebuchet MS"/>
              </a:rPr>
              <a:t>https://www.csusb.edu/coyote-plus/student-mentoring-program</a:t>
            </a:r>
            <a:endParaRPr/>
          </a:p>
        </p:txBody>
      </p:sp>
      <p:sp>
        <p:nvSpPr>
          <p:cNvPr id="566" name="Google Shape;566;p45"/>
          <p:cNvSpPr txBox="1"/>
          <p:nvPr/>
        </p:nvSpPr>
        <p:spPr>
          <a:xfrm>
            <a:off x="310808" y="3714385"/>
            <a:ext cx="297823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Trebuchet MS"/>
                <a:ea typeface="Trebuchet MS"/>
                <a:cs typeface="Trebuchet MS"/>
                <a:sym typeface="Trebuchet MS"/>
              </a:rPr>
              <a:t>Who Are We?</a:t>
            </a:r>
            <a:endParaRPr/>
          </a:p>
        </p:txBody>
      </p:sp>
    </p:spTree>
  </p:cSld>
  <p:clrMapOvr>
    <a:masterClrMapping/>
  </p:clrMapOvr>
  <mc:AlternateContent xmlns:mc="http://schemas.openxmlformats.org/markup-compatibility/2006" xmlns:p14="http://schemas.microsoft.com/office/powerpoint/2010/main">
    <mc:Choice Requires="p14">
      <p:transition spd="slow" p14:dur="3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46"/>
          <p:cNvSpPr txBox="1">
            <a:spLocks noGrp="1"/>
          </p:cNvSpPr>
          <p:nvPr>
            <p:ph type="title"/>
          </p:nvPr>
        </p:nvSpPr>
        <p:spPr>
          <a:xfrm>
            <a:off x="786199" y="333976"/>
            <a:ext cx="9613861" cy="10809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Trebuchet MS"/>
              <a:buNone/>
            </a:pPr>
            <a:r>
              <a:rPr lang="en-US"/>
              <a:t>Request Form For A Member</a:t>
            </a:r>
            <a:endParaRPr/>
          </a:p>
        </p:txBody>
      </p:sp>
      <p:pic>
        <p:nvPicPr>
          <p:cNvPr id="572" name="Google Shape;572;p46"/>
          <p:cNvPicPr preferRelativeResize="0">
            <a:picLocks noGrp="1"/>
          </p:cNvPicPr>
          <p:nvPr>
            <p:ph type="body" idx="2"/>
          </p:nvPr>
        </p:nvPicPr>
        <p:blipFill rotWithShape="1">
          <a:blip r:embed="rId3" cstate="screen">
            <a:alphaModFix/>
            <a:extLst>
              <a:ext uri="{28A0092B-C50C-407E-A947-70E740481C1C}">
                <a14:useLocalDpi xmlns:a14="http://schemas.microsoft.com/office/drawing/2010/main"/>
              </a:ext>
            </a:extLst>
          </a:blip>
          <a:srcRect/>
          <a:stretch/>
        </p:blipFill>
        <p:spPr>
          <a:xfrm>
            <a:off x="7481582" y="2763460"/>
            <a:ext cx="4250762" cy="3269465"/>
          </a:xfrm>
          <a:prstGeom prst="rect">
            <a:avLst/>
          </a:prstGeom>
          <a:noFill/>
          <a:ln>
            <a:noFill/>
          </a:ln>
          <a:effectLst>
            <a:outerShdw blurRad="44450" dist="27940" dir="5400000" algn="ctr">
              <a:srgbClr val="000000">
                <a:alpha val="31764"/>
              </a:srgbClr>
            </a:outerShdw>
          </a:effectLst>
        </p:spPr>
      </p:pic>
      <p:pic>
        <p:nvPicPr>
          <p:cNvPr id="573" name="Google Shape;573;p46"/>
          <p:cNvPicPr preferRelativeResize="0">
            <a:picLocks noGrp="1"/>
          </p:cNvPicPr>
          <p:nvPr>
            <p:ph type="body" idx="1"/>
          </p:nvPr>
        </p:nvPicPr>
        <p:blipFill rotWithShape="1">
          <a:blip r:embed="rId4" cstate="screen">
            <a:alphaModFix/>
            <a:extLst>
              <a:ext uri="{28A0092B-C50C-407E-A947-70E740481C1C}">
                <a14:useLocalDpi xmlns:a14="http://schemas.microsoft.com/office/drawing/2010/main"/>
              </a:ext>
            </a:extLst>
          </a:blip>
          <a:srcRect/>
          <a:stretch/>
        </p:blipFill>
        <p:spPr>
          <a:xfrm>
            <a:off x="161273" y="1713296"/>
            <a:ext cx="7106103" cy="4880009"/>
          </a:xfrm>
          <a:prstGeom prst="rect">
            <a:avLst/>
          </a:prstGeom>
          <a:noFill/>
          <a:ln>
            <a:noFill/>
          </a:ln>
          <a:effectLst>
            <a:outerShdw blurRad="44450" dist="27940" dir="5400000" algn="ctr">
              <a:srgbClr val="000000">
                <a:alpha val="31764"/>
              </a:srgbClr>
            </a:outerShdw>
          </a:effectLst>
        </p:spPr>
      </p:pic>
      <p:cxnSp>
        <p:nvCxnSpPr>
          <p:cNvPr id="574" name="Google Shape;574;p46"/>
          <p:cNvCxnSpPr/>
          <p:nvPr/>
        </p:nvCxnSpPr>
        <p:spPr>
          <a:xfrm rot="10800000" flipH="1">
            <a:off x="2050181" y="3705726"/>
            <a:ext cx="5890661" cy="596767"/>
          </a:xfrm>
          <a:prstGeom prst="straightConnector1">
            <a:avLst/>
          </a:prstGeom>
          <a:noFill/>
          <a:ln w="9525" cap="flat" cmpd="sng">
            <a:solidFill>
              <a:srgbClr val="FF0000"/>
            </a:solidFill>
            <a:prstDash val="solid"/>
            <a:round/>
            <a:headEnd type="none" w="sm" len="sm"/>
            <a:tailEnd type="triangle" w="med" len="med"/>
          </a:ln>
        </p:spPr>
      </p:cxnSp>
      <p:sp>
        <p:nvSpPr>
          <p:cNvPr id="575" name="Google Shape;575;p46"/>
          <p:cNvSpPr/>
          <p:nvPr/>
        </p:nvSpPr>
        <p:spPr>
          <a:xfrm>
            <a:off x="539015" y="4153300"/>
            <a:ext cx="1039604" cy="317634"/>
          </a:xfrm>
          <a:prstGeom prst="rightArrow">
            <a:avLst>
              <a:gd name="adj1" fmla="val 50000"/>
              <a:gd name="adj2" fmla="val 51613"/>
            </a:avLst>
          </a:prstGeom>
          <a:solidFill>
            <a:srgbClr val="C00000"/>
          </a:solidFill>
          <a:ln w="127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576" name="Google Shape;576;p46"/>
          <p:cNvPicPr preferRelativeResize="0"/>
          <p:nvPr/>
        </p:nvPicPr>
        <p:blipFill rotWithShape="1">
          <a:blip r:embed="rId5">
            <a:alphaModFix/>
          </a:blip>
          <a:srcRect/>
          <a:stretch/>
        </p:blipFill>
        <p:spPr>
          <a:xfrm>
            <a:off x="9720221" y="163259"/>
            <a:ext cx="1791458" cy="215242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pic>
        <p:nvPicPr>
          <p:cNvPr id="581" name="Google Shape;581;p47"/>
          <p:cNvPicPr preferRelativeResize="0"/>
          <p:nvPr/>
        </p:nvPicPr>
        <p:blipFill rotWithShape="1">
          <a:blip r:embed="rId3">
            <a:alphaModFix/>
          </a:blip>
          <a:srcRect/>
          <a:stretch/>
        </p:blipFill>
        <p:spPr>
          <a:xfrm>
            <a:off x="275121" y="217858"/>
            <a:ext cx="8647497" cy="1498284"/>
          </a:xfrm>
          <a:prstGeom prst="rect">
            <a:avLst/>
          </a:prstGeom>
          <a:noFill/>
          <a:ln>
            <a:noFill/>
          </a:ln>
          <a:effectLst>
            <a:outerShdw blurRad="44450" dist="27940" dir="5400000" algn="ctr">
              <a:srgbClr val="000000">
                <a:alpha val="31764"/>
              </a:srgbClr>
            </a:outerShdw>
          </a:effectLst>
        </p:spPr>
      </p:pic>
      <p:pic>
        <p:nvPicPr>
          <p:cNvPr id="582" name="Google Shape;582;p47"/>
          <p:cNvPicPr preferRelativeResize="0">
            <a:picLocks noGrp="1"/>
          </p:cNvPicPr>
          <p:nvPr>
            <p:ph type="body" idx="1"/>
          </p:nvPr>
        </p:nvPicPr>
        <p:blipFill rotWithShape="1">
          <a:blip r:embed="rId4">
            <a:alphaModFix/>
          </a:blip>
          <a:srcRect/>
          <a:stretch/>
        </p:blipFill>
        <p:spPr>
          <a:xfrm>
            <a:off x="7015401" y="2800952"/>
            <a:ext cx="5103610" cy="3613950"/>
          </a:xfrm>
          <a:prstGeom prst="rect">
            <a:avLst/>
          </a:prstGeom>
          <a:noFill/>
          <a:ln>
            <a:noFill/>
          </a:ln>
        </p:spPr>
      </p:pic>
      <p:sp>
        <p:nvSpPr>
          <p:cNvPr id="583" name="Google Shape;583;p47"/>
          <p:cNvSpPr txBox="1">
            <a:spLocks noGrp="1"/>
          </p:cNvSpPr>
          <p:nvPr>
            <p:ph type="body" idx="2"/>
          </p:nvPr>
        </p:nvSpPr>
        <p:spPr>
          <a:xfrm>
            <a:off x="375385" y="2070272"/>
            <a:ext cx="6708808" cy="166854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en-US">
                <a:solidFill>
                  <a:schemeClr val="dk1"/>
                </a:solidFill>
                <a:latin typeface="Arial"/>
                <a:ea typeface="Arial"/>
                <a:cs typeface="Arial"/>
                <a:sym typeface="Arial"/>
              </a:rPr>
              <a:t>SI is a research-based, locally-proven method for helping students succeed in challenging courses by providing additional subject-matter discussion, support, and guidance for the strengthening of critical college skills.  SI sessions meet twice a week or 50 minutes each.  Each session is limited to 20 students to create and maintain a small group learning environment (students commit to the biweekly sessions).</a:t>
            </a:r>
            <a:endParaRPr/>
          </a:p>
        </p:txBody>
      </p:sp>
      <p:pic>
        <p:nvPicPr>
          <p:cNvPr id="584" name="Google Shape;584;p4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847447" y="682808"/>
            <a:ext cx="1803400" cy="1204771"/>
          </a:xfrm>
          <a:prstGeom prst="rect">
            <a:avLst/>
          </a:prstGeom>
          <a:noFill/>
          <a:ln>
            <a:noFill/>
          </a:ln>
        </p:spPr>
      </p:pic>
      <p:sp>
        <p:nvSpPr>
          <p:cNvPr id="585" name="Google Shape;585;p47"/>
          <p:cNvSpPr/>
          <p:nvPr/>
        </p:nvSpPr>
        <p:spPr>
          <a:xfrm>
            <a:off x="72990" y="3733582"/>
            <a:ext cx="7078580"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3F3F3F"/>
                </a:solidFill>
                <a:latin typeface="Trebuchet MS"/>
                <a:ea typeface="Trebuchet MS"/>
                <a:cs typeface="Trebuchet MS"/>
                <a:sym typeface="Trebuchet MS"/>
              </a:rPr>
              <a:t>Supplemental Instruction sessions are designed to help you...</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Trebuchet MS"/>
                <a:ea typeface="Trebuchet MS"/>
                <a:cs typeface="Trebuchet MS"/>
                <a:sym typeface="Trebuchet MS"/>
              </a:rPr>
              <a:t>Strengthen your understanding of the material presented in course lectures and texts</a:t>
            </a:r>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Trebuchet MS"/>
                <a:ea typeface="Trebuchet MS"/>
                <a:cs typeface="Trebuchet MS"/>
                <a:sym typeface="Trebuchet MS"/>
              </a:rPr>
              <a:t>Develop both general and content specific learning strategies and study skills</a:t>
            </a:r>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Trebuchet MS"/>
                <a:ea typeface="Trebuchet MS"/>
                <a:cs typeface="Trebuchet MS"/>
                <a:sym typeface="Trebuchet MS"/>
              </a:rPr>
              <a:t>Review for exams and develop effective test taking strategies</a:t>
            </a:r>
            <a:endParaRPr/>
          </a:p>
        </p:txBody>
      </p:sp>
    </p:spTree>
  </p:cSld>
  <p:clrMapOvr>
    <a:masterClrMapping/>
  </p:clrMapOvr>
  <mc:AlternateContent xmlns:mc="http://schemas.openxmlformats.org/markup-compatibility/2006" xmlns:p14="http://schemas.microsoft.com/office/powerpoint/2010/main">
    <mc:Choice Requires="p14">
      <p:transition spd="slow" p14:dur="4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1"/>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u="sng"/>
              <a:t>Step Two</a:t>
            </a:r>
            <a:endParaRPr/>
          </a:p>
        </p:txBody>
      </p:sp>
      <p:pic>
        <p:nvPicPr>
          <p:cNvPr id="228" name="Google Shape;228;p21"/>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3316449" y="840527"/>
            <a:ext cx="6382799" cy="5826024"/>
          </a:xfrm>
          <a:prstGeom prst="rect">
            <a:avLst/>
          </a:prstGeom>
          <a:noFill/>
          <a:ln>
            <a:noFill/>
          </a:ln>
          <a:effectLst>
            <a:outerShdw blurRad="44450" dist="27940" dir="5400000" algn="ctr">
              <a:srgbClr val="000000">
                <a:alpha val="31764"/>
              </a:srgbClr>
            </a:outerShdw>
          </a:effectLst>
        </p:spPr>
      </p:pic>
      <p:cxnSp>
        <p:nvCxnSpPr>
          <p:cNvPr id="229" name="Google Shape;229;p21"/>
          <p:cNvCxnSpPr/>
          <p:nvPr/>
        </p:nvCxnSpPr>
        <p:spPr>
          <a:xfrm rot="10800000">
            <a:off x="8212822" y="1946246"/>
            <a:ext cx="889233" cy="0"/>
          </a:xfrm>
          <a:prstGeom prst="straightConnector1">
            <a:avLst/>
          </a:prstGeom>
          <a:noFill/>
          <a:ln w="19050" cap="flat" cmpd="sng">
            <a:solidFill>
              <a:schemeClr val="dk1"/>
            </a:solidFill>
            <a:prstDash val="solid"/>
            <a:round/>
            <a:headEnd type="none" w="sm" len="sm"/>
            <a:tailEnd type="triangle" w="med" len="med"/>
          </a:ln>
        </p:spPr>
      </p:cxnSp>
      <p:sp>
        <p:nvSpPr>
          <p:cNvPr id="230" name="Google Shape;230;p21"/>
          <p:cNvSpPr/>
          <p:nvPr/>
        </p:nvSpPr>
        <p:spPr>
          <a:xfrm>
            <a:off x="8747097" y="1522622"/>
            <a:ext cx="1904301" cy="847247"/>
          </a:xfrm>
          <a:prstGeom prst="roundRect">
            <a:avLst>
              <a:gd name="adj" fmla="val 16667"/>
            </a:avLst>
          </a:prstGeom>
          <a:solidFill>
            <a:schemeClr val="accen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CLICK HERE!!!</a:t>
            </a:r>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48"/>
          <p:cNvPicPr preferRelativeResize="0"/>
          <p:nvPr/>
        </p:nvPicPr>
        <p:blipFill rotWithShape="1">
          <a:blip r:embed="rId3">
            <a:alphaModFix/>
          </a:blip>
          <a:srcRect/>
          <a:stretch/>
        </p:blipFill>
        <p:spPr>
          <a:xfrm>
            <a:off x="327258" y="252989"/>
            <a:ext cx="6165794" cy="5884950"/>
          </a:xfrm>
          <a:prstGeom prst="rect">
            <a:avLst/>
          </a:prstGeom>
          <a:noFill/>
          <a:ln>
            <a:noFill/>
          </a:ln>
          <a:effectLst>
            <a:outerShdw blurRad="44450" dist="27940" dir="5400000" algn="ctr">
              <a:srgbClr val="000000">
                <a:alpha val="31764"/>
              </a:srgbClr>
            </a:outerShdw>
          </a:effectLst>
        </p:spPr>
      </p:pic>
      <p:pic>
        <p:nvPicPr>
          <p:cNvPr id="591" name="Google Shape;591;p48"/>
          <p:cNvPicPr preferRelativeResize="0"/>
          <p:nvPr/>
        </p:nvPicPr>
        <p:blipFill rotWithShape="1">
          <a:blip r:embed="rId4">
            <a:alphaModFix/>
          </a:blip>
          <a:srcRect/>
          <a:stretch/>
        </p:blipFill>
        <p:spPr>
          <a:xfrm>
            <a:off x="9115124" y="365761"/>
            <a:ext cx="2870734" cy="1373065"/>
          </a:xfrm>
          <a:prstGeom prst="rect">
            <a:avLst/>
          </a:prstGeom>
          <a:noFill/>
          <a:ln>
            <a:noFill/>
          </a:ln>
        </p:spPr>
      </p:pic>
      <p:cxnSp>
        <p:nvCxnSpPr>
          <p:cNvPr id="592" name="Google Shape;592;p48"/>
          <p:cNvCxnSpPr/>
          <p:nvPr/>
        </p:nvCxnSpPr>
        <p:spPr>
          <a:xfrm rot="10800000" flipH="1">
            <a:off x="6043749" y="5312229"/>
            <a:ext cx="1759131" cy="516157"/>
          </a:xfrm>
          <a:prstGeom prst="straightConnector1">
            <a:avLst/>
          </a:prstGeom>
          <a:noFill/>
          <a:ln w="34925" cap="flat" cmpd="sng">
            <a:solidFill>
              <a:srgbClr val="C00000"/>
            </a:solidFill>
            <a:prstDash val="solid"/>
            <a:round/>
            <a:headEnd type="triangle" w="med" len="med"/>
            <a:tailEnd type="triangle" w="med" len="med"/>
          </a:ln>
        </p:spPr>
      </p:cxnSp>
      <p:sp>
        <p:nvSpPr>
          <p:cNvPr id="593" name="Google Shape;593;p48"/>
          <p:cNvSpPr/>
          <p:nvPr/>
        </p:nvSpPr>
        <p:spPr>
          <a:xfrm>
            <a:off x="7802880" y="4985259"/>
            <a:ext cx="1628503" cy="500152"/>
          </a:xfrm>
          <a:prstGeom prst="round2DiagRect">
            <a:avLst>
              <a:gd name="adj1" fmla="val 16667"/>
              <a:gd name="adj2" fmla="val 0"/>
            </a:avLst>
          </a:prstGeom>
          <a:solidFill>
            <a:srgbClr val="C00000"/>
          </a:solidFill>
          <a:ln w="127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Click </a:t>
            </a:r>
            <a:endParaRPr sz="1800">
              <a:solidFill>
                <a:schemeClr val="lt1"/>
              </a:solidFill>
              <a:latin typeface="Trebuchet MS"/>
              <a:ea typeface="Trebuchet MS"/>
              <a:cs typeface="Trebuchet MS"/>
              <a:sym typeface="Trebuchet MS"/>
            </a:endParaRPr>
          </a:p>
        </p:txBody>
      </p:sp>
      <p:sp>
        <p:nvSpPr>
          <p:cNvPr id="594" name="Google Shape;594;p48"/>
          <p:cNvSpPr/>
          <p:nvPr/>
        </p:nvSpPr>
        <p:spPr>
          <a:xfrm>
            <a:off x="5717920" y="5634445"/>
            <a:ext cx="378080" cy="236001"/>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599" name="Google Shape;599;p49"/>
          <p:cNvPicPr preferRelativeResize="0"/>
          <p:nvPr/>
        </p:nvPicPr>
        <p:blipFill rotWithShape="1">
          <a:blip r:embed="rId3">
            <a:alphaModFix/>
          </a:blip>
          <a:srcRect/>
          <a:stretch/>
        </p:blipFill>
        <p:spPr>
          <a:xfrm rot="-531109">
            <a:off x="674650" y="538907"/>
            <a:ext cx="5212629" cy="5600670"/>
          </a:xfrm>
          <a:prstGeom prst="rect">
            <a:avLst/>
          </a:prstGeom>
          <a:noFill/>
          <a:ln>
            <a:noFill/>
          </a:ln>
          <a:effectLst>
            <a:outerShdw blurRad="44450" dist="27940" dir="5400000" algn="ctr">
              <a:srgbClr val="000000">
                <a:alpha val="31764"/>
              </a:srgbClr>
            </a:outerShdw>
          </a:effectLst>
        </p:spPr>
      </p:pic>
      <p:pic>
        <p:nvPicPr>
          <p:cNvPr id="600" name="Google Shape;600;p4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946201" y="247098"/>
            <a:ext cx="4963457" cy="4350887"/>
          </a:xfrm>
          <a:prstGeom prst="rect">
            <a:avLst/>
          </a:prstGeom>
          <a:noFill/>
          <a:ln w="9525" cap="flat" cmpd="sng">
            <a:solidFill>
              <a:srgbClr val="0C0C0C"/>
            </a:solidFill>
            <a:prstDash val="solid"/>
            <a:round/>
            <a:headEnd type="none" w="sm" len="sm"/>
            <a:tailEnd type="none" w="sm" len="sm"/>
          </a:ln>
        </p:spPr>
      </p:pic>
      <p:cxnSp>
        <p:nvCxnSpPr>
          <p:cNvPr id="601" name="Google Shape;601;p49"/>
          <p:cNvCxnSpPr/>
          <p:nvPr/>
        </p:nvCxnSpPr>
        <p:spPr>
          <a:xfrm rot="10800000" flipH="1">
            <a:off x="5361272" y="2194560"/>
            <a:ext cx="2358189" cy="981777"/>
          </a:xfrm>
          <a:prstGeom prst="straightConnector1">
            <a:avLst/>
          </a:prstGeom>
          <a:noFill/>
          <a:ln w="9525" cap="flat" cmpd="sng">
            <a:solidFill>
              <a:schemeClr val="dk1"/>
            </a:solidFill>
            <a:prstDash val="solid"/>
            <a:round/>
            <a:headEnd type="triangle" w="med" len="med"/>
            <a:tailEnd type="triangle" w="med" len="med"/>
          </a:ln>
        </p:spPr>
      </p:cxnSp>
      <p:sp>
        <p:nvSpPr>
          <p:cNvPr id="602" name="Google Shape;602;p49"/>
          <p:cNvSpPr/>
          <p:nvPr/>
        </p:nvSpPr>
        <p:spPr>
          <a:xfrm>
            <a:off x="5126141" y="3095402"/>
            <a:ext cx="235131" cy="243840"/>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2"/>
          <p:cNvSpPr txBox="1">
            <a:spLocks noGrp="1"/>
          </p:cNvSpPr>
          <p:nvPr>
            <p:ph type="title"/>
          </p:nvPr>
        </p:nvSpPr>
        <p:spPr>
          <a:xfrm>
            <a:off x="-48041" y="631002"/>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u="sng"/>
              <a:t>Step Three</a:t>
            </a:r>
            <a:endParaRPr/>
          </a:p>
        </p:txBody>
      </p:sp>
      <p:pic>
        <p:nvPicPr>
          <p:cNvPr id="237" name="Google Shape;237;p22"/>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2336994" y="301141"/>
            <a:ext cx="7818108" cy="6556859"/>
          </a:xfrm>
          <a:prstGeom prst="rect">
            <a:avLst/>
          </a:prstGeom>
          <a:noFill/>
          <a:ln>
            <a:noFill/>
          </a:ln>
          <a:effectLst>
            <a:outerShdw blurRad="44450" dist="27940" dir="5400000" algn="ctr">
              <a:srgbClr val="000000">
                <a:alpha val="31764"/>
              </a:srgbClr>
            </a:outerShdw>
          </a:effectLst>
        </p:spPr>
      </p:pic>
      <p:sp>
        <p:nvSpPr>
          <p:cNvPr id="238" name="Google Shape;238;p22"/>
          <p:cNvSpPr/>
          <p:nvPr/>
        </p:nvSpPr>
        <p:spPr>
          <a:xfrm>
            <a:off x="2336994" y="530045"/>
            <a:ext cx="847289" cy="157610"/>
          </a:xfrm>
          <a:prstGeom prst="ellipse">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39" name="Google Shape;239;p22"/>
          <p:cNvSpPr/>
          <p:nvPr/>
        </p:nvSpPr>
        <p:spPr>
          <a:xfrm>
            <a:off x="2508308" y="1890206"/>
            <a:ext cx="3347208" cy="523140"/>
          </a:xfrm>
          <a:prstGeom prst="roundRect">
            <a:avLst>
              <a:gd name="adj" fmla="val 16667"/>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cxnSp>
        <p:nvCxnSpPr>
          <p:cNvPr id="240" name="Google Shape;240;p22"/>
          <p:cNvCxnSpPr/>
          <p:nvPr/>
        </p:nvCxnSpPr>
        <p:spPr>
          <a:xfrm flipH="1">
            <a:off x="6521779" y="990600"/>
            <a:ext cx="860533" cy="378465"/>
          </a:xfrm>
          <a:prstGeom prst="straightConnector1">
            <a:avLst/>
          </a:prstGeom>
          <a:noFill/>
          <a:ln w="19050" cap="flat" cmpd="sng">
            <a:solidFill>
              <a:schemeClr val="dk1"/>
            </a:solidFill>
            <a:prstDash val="solid"/>
            <a:round/>
            <a:headEnd type="none" w="sm" len="sm"/>
            <a:tailEnd type="triangle" w="med" len="med"/>
          </a:ln>
        </p:spPr>
      </p:cxnSp>
      <p:sp>
        <p:nvSpPr>
          <p:cNvPr id="241" name="Google Shape;241;p22"/>
          <p:cNvSpPr/>
          <p:nvPr/>
        </p:nvSpPr>
        <p:spPr>
          <a:xfrm>
            <a:off x="7382312" y="595618"/>
            <a:ext cx="2265027" cy="469784"/>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CLICK HERE!!</a:t>
            </a:r>
            <a:endParaRPr/>
          </a:p>
        </p:txBody>
      </p:sp>
      <p:sp>
        <p:nvSpPr>
          <p:cNvPr id="242" name="Google Shape;242;p22"/>
          <p:cNvSpPr/>
          <p:nvPr/>
        </p:nvSpPr>
        <p:spPr>
          <a:xfrm>
            <a:off x="3184283" y="4967144"/>
            <a:ext cx="2231472" cy="687897"/>
          </a:xfrm>
          <a:prstGeom prst="roundRect">
            <a:avLst>
              <a:gd name="adj" fmla="val 16667"/>
            </a:avLst>
          </a:prstGeom>
          <a:solidFill>
            <a:srgbClr val="F2F2F2"/>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43" name="Google Shape;243;p22"/>
          <p:cNvSpPr/>
          <p:nvPr/>
        </p:nvSpPr>
        <p:spPr>
          <a:xfrm>
            <a:off x="9982898" y="2666762"/>
            <a:ext cx="1619077" cy="343409"/>
          </a:xfrm>
          <a:prstGeom prst="rect">
            <a:avLst/>
          </a:prstGeom>
          <a:solidFill>
            <a:srgbClr val="C00000"/>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Check This!!</a:t>
            </a:r>
            <a:endParaRPr/>
          </a:p>
        </p:txBody>
      </p:sp>
      <p:cxnSp>
        <p:nvCxnSpPr>
          <p:cNvPr id="244" name="Google Shape;244;p22"/>
          <p:cNvCxnSpPr/>
          <p:nvPr/>
        </p:nvCxnSpPr>
        <p:spPr>
          <a:xfrm flipH="1">
            <a:off x="9102055" y="1463879"/>
            <a:ext cx="1560352" cy="71306"/>
          </a:xfrm>
          <a:prstGeom prst="straightConnector1">
            <a:avLst/>
          </a:prstGeom>
          <a:noFill/>
          <a:ln w="9525" cap="flat" cmpd="sng">
            <a:solidFill>
              <a:schemeClr val="dk1"/>
            </a:solidFill>
            <a:prstDash val="solid"/>
            <a:round/>
            <a:headEnd type="none" w="sm" len="sm"/>
            <a:tailEnd type="triangle" w="med" len="med"/>
          </a:ln>
        </p:spPr>
      </p:cxnSp>
      <p:cxnSp>
        <p:nvCxnSpPr>
          <p:cNvPr id="245" name="Google Shape;245;p22"/>
          <p:cNvCxnSpPr/>
          <p:nvPr/>
        </p:nvCxnSpPr>
        <p:spPr>
          <a:xfrm flipH="1">
            <a:off x="9446004" y="1694576"/>
            <a:ext cx="1283516" cy="81477"/>
          </a:xfrm>
          <a:prstGeom prst="straightConnector1">
            <a:avLst/>
          </a:prstGeom>
          <a:noFill/>
          <a:ln w="9525" cap="flat" cmpd="sng">
            <a:solidFill>
              <a:schemeClr val="dk1"/>
            </a:solidFill>
            <a:prstDash val="solid"/>
            <a:round/>
            <a:headEnd type="none" w="sm" len="sm"/>
            <a:tailEnd type="triangle" w="med" len="med"/>
          </a:ln>
        </p:spPr>
      </p:cxnSp>
      <p:sp>
        <p:nvSpPr>
          <p:cNvPr id="246" name="Google Shape;246;p22"/>
          <p:cNvSpPr txBox="1"/>
          <p:nvPr/>
        </p:nvSpPr>
        <p:spPr>
          <a:xfrm>
            <a:off x="10604575" y="813731"/>
            <a:ext cx="1559461"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Always Double Check</a:t>
            </a:r>
            <a:endParaRPr/>
          </a:p>
        </p:txBody>
      </p:sp>
      <p:sp>
        <p:nvSpPr>
          <p:cNvPr id="247" name="Google Shape;247;p22"/>
          <p:cNvSpPr/>
          <p:nvPr/>
        </p:nvSpPr>
        <p:spPr>
          <a:xfrm>
            <a:off x="10662865" y="689760"/>
            <a:ext cx="385435" cy="388847"/>
          </a:xfrm>
          <a:prstGeom prst="star5">
            <a:avLst>
              <a:gd name="adj" fmla="val 19098"/>
              <a:gd name="hf" fmla="val 105146"/>
              <a:gd name="vf" fmla="val 110557"/>
            </a:avLst>
          </a:prstGeom>
          <a:solidFill>
            <a:srgbClr val="FFFF00"/>
          </a:solidFill>
          <a:ln w="127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cxnSp>
        <p:nvCxnSpPr>
          <p:cNvPr id="248" name="Google Shape;248;p22"/>
          <p:cNvCxnSpPr/>
          <p:nvPr/>
        </p:nvCxnSpPr>
        <p:spPr>
          <a:xfrm flipH="1">
            <a:off x="10294182" y="1988191"/>
            <a:ext cx="754118" cy="595619"/>
          </a:xfrm>
          <a:prstGeom prst="straightConnector1">
            <a:avLst/>
          </a:prstGeom>
          <a:noFill/>
          <a:ln w="19050" cap="flat" cmpd="sng">
            <a:solidFill>
              <a:schemeClr val="dk1"/>
            </a:solidFill>
            <a:prstDash val="solid"/>
            <a:round/>
            <a:headEnd type="none" w="sm" len="sm"/>
            <a:tailEnd type="triangle" w="med" len="med"/>
          </a:ln>
        </p:spPr>
      </p:cxnSp>
      <p:sp>
        <p:nvSpPr>
          <p:cNvPr id="249" name="Google Shape;249;p22"/>
          <p:cNvSpPr/>
          <p:nvPr/>
        </p:nvSpPr>
        <p:spPr>
          <a:xfrm>
            <a:off x="7836665" y="5311093"/>
            <a:ext cx="2743200" cy="1203821"/>
          </a:xfrm>
          <a:prstGeom prst="rect">
            <a:avLst/>
          </a:prstGeom>
          <a:solidFill>
            <a:schemeClr val="accent1"/>
          </a:solidFill>
          <a:ln w="12700" cap="flat" cmpd="sng">
            <a:solidFill>
              <a:srgbClr val="2995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How to find your books after you enroll. </a:t>
            </a:r>
            <a:endParaRPr/>
          </a:p>
        </p:txBody>
      </p:sp>
      <p:cxnSp>
        <p:nvCxnSpPr>
          <p:cNvPr id="250" name="Google Shape;250;p22"/>
          <p:cNvCxnSpPr/>
          <p:nvPr/>
        </p:nvCxnSpPr>
        <p:spPr>
          <a:xfrm>
            <a:off x="8862308" y="4165134"/>
            <a:ext cx="785031" cy="1045468"/>
          </a:xfrm>
          <a:prstGeom prst="straightConnector1">
            <a:avLst/>
          </a:prstGeom>
          <a:noFill/>
          <a:ln w="19050" cap="flat" cmpd="sng">
            <a:solidFill>
              <a:schemeClr val="dk1"/>
            </a:solidFill>
            <a:prstDash val="solid"/>
            <a:round/>
            <a:headEnd type="stealth" w="med" len="med"/>
            <a:tailEnd type="stealth" w="med" len="med"/>
          </a:ln>
        </p:spPr>
      </p:cxn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3"/>
          <p:cNvSpPr txBox="1">
            <a:spLocks noGrp="1"/>
          </p:cNvSpPr>
          <p:nvPr>
            <p:ph type="title"/>
          </p:nvPr>
        </p:nvSpPr>
        <p:spPr>
          <a:xfrm>
            <a:off x="-66299" y="333779"/>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u="sng"/>
              <a:t>Step Four</a:t>
            </a:r>
            <a:endParaRPr/>
          </a:p>
        </p:txBody>
      </p:sp>
      <p:pic>
        <p:nvPicPr>
          <p:cNvPr id="257" name="Google Shape;257;p23"/>
          <p:cNvPicPr preferRelativeResize="0">
            <a:picLocks noGrp="1"/>
          </p:cNvPicPr>
          <p:nvPr>
            <p:ph type="body" idx="1"/>
          </p:nvPr>
        </p:nvPicPr>
        <p:blipFill rotWithShape="1">
          <a:blip r:embed="rId3">
            <a:alphaModFix/>
          </a:blip>
          <a:srcRect/>
          <a:stretch/>
        </p:blipFill>
        <p:spPr>
          <a:xfrm>
            <a:off x="2209928" y="377936"/>
            <a:ext cx="9861830" cy="6173434"/>
          </a:xfrm>
          <a:prstGeom prst="rect">
            <a:avLst/>
          </a:prstGeom>
          <a:noFill/>
          <a:ln>
            <a:noFill/>
          </a:ln>
          <a:effectLst>
            <a:outerShdw blurRad="44450" dist="27940" dir="5400000" algn="ctr">
              <a:srgbClr val="000000">
                <a:alpha val="31764"/>
              </a:srgbClr>
            </a:outerShdw>
          </a:effectLst>
        </p:spPr>
      </p:pic>
      <p:cxnSp>
        <p:nvCxnSpPr>
          <p:cNvPr id="258" name="Google Shape;258;p23"/>
          <p:cNvCxnSpPr/>
          <p:nvPr/>
        </p:nvCxnSpPr>
        <p:spPr>
          <a:xfrm flipH="1">
            <a:off x="6293555" y="1218196"/>
            <a:ext cx="847288" cy="540469"/>
          </a:xfrm>
          <a:prstGeom prst="straightConnector1">
            <a:avLst/>
          </a:prstGeom>
          <a:noFill/>
          <a:ln w="9525" cap="flat" cmpd="sng">
            <a:solidFill>
              <a:schemeClr val="accent1"/>
            </a:solidFill>
            <a:prstDash val="solid"/>
            <a:round/>
            <a:headEnd type="none" w="sm" len="sm"/>
            <a:tailEnd type="triangle" w="med" len="med"/>
          </a:ln>
        </p:spPr>
      </p:cxnSp>
      <p:cxnSp>
        <p:nvCxnSpPr>
          <p:cNvPr id="259" name="Google Shape;259;p23"/>
          <p:cNvCxnSpPr/>
          <p:nvPr/>
        </p:nvCxnSpPr>
        <p:spPr>
          <a:xfrm flipH="1">
            <a:off x="5984147" y="1922057"/>
            <a:ext cx="882166" cy="342886"/>
          </a:xfrm>
          <a:prstGeom prst="straightConnector1">
            <a:avLst/>
          </a:prstGeom>
          <a:noFill/>
          <a:ln w="9525" cap="flat" cmpd="sng">
            <a:solidFill>
              <a:schemeClr val="accent1"/>
            </a:solidFill>
            <a:prstDash val="solid"/>
            <a:round/>
            <a:headEnd type="none" w="sm" len="sm"/>
            <a:tailEnd type="triangle" w="med" len="med"/>
          </a:ln>
        </p:spPr>
      </p:cxnSp>
      <p:cxnSp>
        <p:nvCxnSpPr>
          <p:cNvPr id="260" name="Google Shape;260;p23"/>
          <p:cNvCxnSpPr/>
          <p:nvPr/>
        </p:nvCxnSpPr>
        <p:spPr>
          <a:xfrm flipH="1">
            <a:off x="5868098" y="3095538"/>
            <a:ext cx="788566" cy="369115"/>
          </a:xfrm>
          <a:prstGeom prst="straightConnector1">
            <a:avLst/>
          </a:prstGeom>
          <a:noFill/>
          <a:ln w="9525" cap="flat" cmpd="sng">
            <a:solidFill>
              <a:schemeClr val="accent1"/>
            </a:solidFill>
            <a:prstDash val="solid"/>
            <a:round/>
            <a:headEnd type="none" w="sm" len="sm"/>
            <a:tailEnd type="triangle" w="med" len="med"/>
          </a:ln>
        </p:spPr>
      </p:cxnSp>
      <p:cxnSp>
        <p:nvCxnSpPr>
          <p:cNvPr id="261" name="Google Shape;261;p23"/>
          <p:cNvCxnSpPr/>
          <p:nvPr/>
        </p:nvCxnSpPr>
        <p:spPr>
          <a:xfrm>
            <a:off x="6014906" y="4035105"/>
            <a:ext cx="1283516" cy="0"/>
          </a:xfrm>
          <a:prstGeom prst="straightConnector1">
            <a:avLst/>
          </a:prstGeom>
          <a:noFill/>
          <a:ln w="9525" cap="flat" cmpd="sng">
            <a:solidFill>
              <a:schemeClr val="accent1"/>
            </a:solidFill>
            <a:prstDash val="solid"/>
            <a:round/>
            <a:headEnd type="none" w="sm" len="sm"/>
            <a:tailEnd type="triangle" w="med" len="med"/>
          </a:ln>
        </p:spPr>
      </p:cxnSp>
      <p:cxnSp>
        <p:nvCxnSpPr>
          <p:cNvPr id="262" name="Google Shape;262;p23"/>
          <p:cNvCxnSpPr/>
          <p:nvPr/>
        </p:nvCxnSpPr>
        <p:spPr>
          <a:xfrm>
            <a:off x="6409189" y="4530055"/>
            <a:ext cx="1308683" cy="0"/>
          </a:xfrm>
          <a:prstGeom prst="straightConnector1">
            <a:avLst/>
          </a:prstGeom>
          <a:noFill/>
          <a:ln w="9525" cap="flat" cmpd="sng">
            <a:solidFill>
              <a:schemeClr val="accent1"/>
            </a:solidFill>
            <a:prstDash val="solid"/>
            <a:round/>
            <a:headEnd type="none" w="sm" len="sm"/>
            <a:tailEnd type="triangle" w="med" len="med"/>
          </a:ln>
        </p:spPr>
      </p:cxnSp>
      <p:sp>
        <p:nvSpPr>
          <p:cNvPr id="263" name="Google Shape;263;p23"/>
          <p:cNvSpPr/>
          <p:nvPr/>
        </p:nvSpPr>
        <p:spPr>
          <a:xfrm>
            <a:off x="11542465" y="4802696"/>
            <a:ext cx="444616" cy="796954"/>
          </a:xfrm>
          <a:prstGeom prst="downArrow">
            <a:avLst>
              <a:gd name="adj1" fmla="val 50000"/>
              <a:gd name="adj2" fmla="val 50000"/>
            </a:avLst>
          </a:prstGeom>
          <a:solidFill>
            <a:srgbClr val="C00000"/>
          </a:solidFill>
          <a:ln w="12700" cap="flat" cmpd="sng">
            <a:solidFill>
              <a:srgbClr val="2995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64" name="Google Shape;264;p23"/>
          <p:cNvSpPr/>
          <p:nvPr/>
        </p:nvSpPr>
        <p:spPr>
          <a:xfrm>
            <a:off x="2209928" y="958268"/>
            <a:ext cx="981425" cy="259928"/>
          </a:xfrm>
          <a:prstGeom prst="ellipse">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65" name="Google Shape;265;p23"/>
          <p:cNvSpPr/>
          <p:nvPr/>
        </p:nvSpPr>
        <p:spPr>
          <a:xfrm>
            <a:off x="6656664" y="771184"/>
            <a:ext cx="1178653" cy="643533"/>
          </a:xfrm>
          <a:prstGeom prst="ellipse">
            <a:avLst/>
          </a:prstGeom>
          <a:solidFill>
            <a:schemeClr val="accent1"/>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Select </a:t>
            </a:r>
            <a:endParaRPr/>
          </a:p>
        </p:txBody>
      </p:sp>
      <p:sp>
        <p:nvSpPr>
          <p:cNvPr id="266" name="Google Shape;266;p23"/>
          <p:cNvSpPr/>
          <p:nvPr/>
        </p:nvSpPr>
        <p:spPr>
          <a:xfrm>
            <a:off x="6747959" y="1607826"/>
            <a:ext cx="1300294" cy="628462"/>
          </a:xfrm>
          <a:prstGeom prst="ellipse">
            <a:avLst/>
          </a:prstGeom>
          <a:solidFill>
            <a:schemeClr val="accent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Make sure !!</a:t>
            </a:r>
            <a:endParaRPr/>
          </a:p>
        </p:txBody>
      </p:sp>
      <p:sp>
        <p:nvSpPr>
          <p:cNvPr id="267" name="Google Shape;267;p23"/>
          <p:cNvSpPr/>
          <p:nvPr/>
        </p:nvSpPr>
        <p:spPr>
          <a:xfrm>
            <a:off x="6539219" y="2840954"/>
            <a:ext cx="2357306" cy="623699"/>
          </a:xfrm>
          <a:prstGeom prst="rect">
            <a:avLst/>
          </a:prstGeom>
          <a:solidFill>
            <a:schemeClr val="accent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a:t>
            </a:r>
            <a:endParaRPr/>
          </a:p>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*Select One</a:t>
            </a:r>
            <a:endParaRPr/>
          </a:p>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Example: English</a:t>
            </a:r>
            <a:endParaRPr/>
          </a:p>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a:t>
            </a:r>
            <a:endParaRPr/>
          </a:p>
        </p:txBody>
      </p:sp>
      <p:sp>
        <p:nvSpPr>
          <p:cNvPr id="268" name="Google Shape;268;p23"/>
          <p:cNvSpPr/>
          <p:nvPr/>
        </p:nvSpPr>
        <p:spPr>
          <a:xfrm>
            <a:off x="7364550" y="3833768"/>
            <a:ext cx="1796228" cy="482987"/>
          </a:xfrm>
          <a:prstGeom prst="roundRect">
            <a:avLst>
              <a:gd name="adj" fmla="val 16667"/>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69" name="Google Shape;269;p23"/>
          <p:cNvSpPr txBox="1"/>
          <p:nvPr/>
        </p:nvSpPr>
        <p:spPr>
          <a:xfrm>
            <a:off x="7418334" y="3746153"/>
            <a:ext cx="1796228" cy="646331"/>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rebuchet MS"/>
                <a:ea typeface="Trebuchet MS"/>
                <a:cs typeface="Trebuchet MS"/>
                <a:sym typeface="Trebuchet MS"/>
              </a:rPr>
              <a:t>Leave blank if you don’t know</a:t>
            </a:r>
            <a:endParaRPr/>
          </a:p>
        </p:txBody>
      </p:sp>
      <p:sp>
        <p:nvSpPr>
          <p:cNvPr id="270" name="Google Shape;270;p23"/>
          <p:cNvSpPr/>
          <p:nvPr/>
        </p:nvSpPr>
        <p:spPr>
          <a:xfrm>
            <a:off x="7835317" y="4530055"/>
            <a:ext cx="2130804" cy="545282"/>
          </a:xfrm>
          <a:prstGeom prst="rect">
            <a:avLst/>
          </a:prstGeom>
          <a:solidFill>
            <a:schemeClr val="accen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Just leave blank</a:t>
            </a:r>
            <a:endParaRPr/>
          </a:p>
        </p:txBody>
      </p:sp>
    </p:spTree>
  </p:cSld>
  <p:clrMapOvr>
    <a:masterClrMapping/>
  </p:clrMapOvr>
  <mc:AlternateContent xmlns:mc="http://schemas.openxmlformats.org/markup-compatibility/2006" xmlns:p14="http://schemas.microsoft.com/office/powerpoint/2010/main">
    <mc:Choice Requires="p14">
      <p:transition spd="slow" p14:dur="29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500"/>
                                        <p:tgtEl>
                                          <p:spTgt spid="2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
                                        </p:tgtEl>
                                        <p:attrNameLst>
                                          <p:attrName>style.visibility</p:attrName>
                                        </p:attrNameLst>
                                      </p:cBhvr>
                                      <p:to>
                                        <p:strVal val="visible"/>
                                      </p:to>
                                    </p:set>
                                    <p:animEffect transition="in" filter="fade">
                                      <p:cBhvr>
                                        <p:cTn id="12" dur="500"/>
                                        <p:tgtEl>
                                          <p:spTgt spid="2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7"/>
                                        </p:tgtEl>
                                        <p:attrNameLst>
                                          <p:attrName>style.visibility</p:attrName>
                                        </p:attrNameLst>
                                      </p:cBhvr>
                                      <p:to>
                                        <p:strVal val="visible"/>
                                      </p:to>
                                    </p:set>
                                    <p:animEffect transition="in" filter="fade">
                                      <p:cBhvr>
                                        <p:cTn id="17" dur="500"/>
                                        <p:tgtEl>
                                          <p:spTgt spid="2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9"/>
                                        </p:tgtEl>
                                        <p:attrNameLst>
                                          <p:attrName>style.visibility</p:attrName>
                                        </p:attrNameLst>
                                      </p:cBhvr>
                                      <p:to>
                                        <p:strVal val="visible"/>
                                      </p:to>
                                    </p:set>
                                    <p:animEffect transition="in" filter="fade">
                                      <p:cBhvr>
                                        <p:cTn id="22" dur="500"/>
                                        <p:tgtEl>
                                          <p:spTgt spid="26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0"/>
                                        </p:tgtEl>
                                        <p:attrNameLst>
                                          <p:attrName>style.visibility</p:attrName>
                                        </p:attrNameLst>
                                      </p:cBhvr>
                                      <p:to>
                                        <p:strVal val="visible"/>
                                      </p:to>
                                    </p:set>
                                    <p:anim calcmode="lin" valueType="num">
                                      <p:cBhvr additive="base">
                                        <p:cTn id="27" dur="500"/>
                                        <p:tgtEl>
                                          <p:spTgt spid="2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4"/>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If you have </a:t>
            </a:r>
            <a:r>
              <a:rPr lang="en-US" u="sng"/>
              <a:t>NO</a:t>
            </a:r>
            <a:r>
              <a:rPr lang="en-US"/>
              <a:t> Course Number</a:t>
            </a:r>
            <a:endParaRPr/>
          </a:p>
        </p:txBody>
      </p:sp>
      <p:pic>
        <p:nvPicPr>
          <p:cNvPr id="277" name="Google Shape;277;p24"/>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218115" y="2199992"/>
            <a:ext cx="7860036" cy="4155122"/>
          </a:xfrm>
          <a:prstGeom prst="rect">
            <a:avLst/>
          </a:prstGeom>
          <a:noFill/>
          <a:ln>
            <a:noFill/>
          </a:ln>
          <a:effectLst>
            <a:outerShdw blurRad="44450" dist="27940" dir="5400000" algn="ctr">
              <a:srgbClr val="000000">
                <a:alpha val="31764"/>
              </a:srgbClr>
            </a:outerShdw>
          </a:effectLst>
        </p:spPr>
      </p:pic>
      <p:sp>
        <p:nvSpPr>
          <p:cNvPr id="278" name="Google Shape;278;p24"/>
          <p:cNvSpPr txBox="1"/>
          <p:nvPr/>
        </p:nvSpPr>
        <p:spPr>
          <a:xfrm>
            <a:off x="8347046" y="2290194"/>
            <a:ext cx="3221372" cy="92333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Trebuchet MS"/>
                <a:ea typeface="Trebuchet MS"/>
                <a:cs typeface="Trebuchet MS"/>
                <a:sym typeface="Trebuchet MS"/>
              </a:rPr>
              <a:t>If this screen pops up, just click okay and the list of classes will follow</a:t>
            </a:r>
            <a:endParaRPr/>
          </a:p>
        </p:txBody>
      </p:sp>
      <p:sp>
        <p:nvSpPr>
          <p:cNvPr id="279" name="Google Shape;279;p24"/>
          <p:cNvSpPr/>
          <p:nvPr/>
        </p:nvSpPr>
        <p:spPr>
          <a:xfrm>
            <a:off x="6096001" y="3213525"/>
            <a:ext cx="1152088" cy="548938"/>
          </a:xfrm>
          <a:prstGeom prst="rightArrow">
            <a:avLst>
              <a:gd name="adj1" fmla="val 50000"/>
              <a:gd name="adj2" fmla="val 50000"/>
            </a:avLst>
          </a:prstGeom>
          <a:solidFill>
            <a:schemeClr val="accent1"/>
          </a:solidFill>
          <a:ln w="12700" cap="flat" cmpd="sng">
            <a:solidFill>
              <a:srgbClr val="2995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80" name="Google Shape;280;p24"/>
          <p:cNvSpPr txBox="1"/>
          <p:nvPr/>
        </p:nvSpPr>
        <p:spPr>
          <a:xfrm>
            <a:off x="6096000" y="3303328"/>
            <a:ext cx="10430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rebuchet MS"/>
                <a:ea typeface="Trebuchet MS"/>
                <a:cs typeface="Trebuchet MS"/>
                <a:sym typeface="Trebuchet MS"/>
              </a:rPr>
              <a:t>Click ok</a:t>
            </a:r>
            <a:endParaRPr/>
          </a:p>
        </p:txBody>
      </p:sp>
      <p:pic>
        <p:nvPicPr>
          <p:cNvPr id="281" name="Google Shape;281;p2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302691" y="154247"/>
            <a:ext cx="2265727" cy="1513632"/>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1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5"/>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Class course list</a:t>
            </a:r>
            <a:endParaRPr/>
          </a:p>
        </p:txBody>
      </p:sp>
      <p:pic>
        <p:nvPicPr>
          <p:cNvPr id="288" name="Google Shape;288;p25"/>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680321" y="2925661"/>
            <a:ext cx="8730234" cy="3598863"/>
          </a:xfrm>
          <a:prstGeom prst="rect">
            <a:avLst/>
          </a:prstGeom>
          <a:noFill/>
          <a:ln>
            <a:noFill/>
          </a:ln>
          <a:effectLst>
            <a:outerShdw blurRad="44450" dist="27940" dir="5400000" algn="ctr">
              <a:srgbClr val="000000">
                <a:alpha val="31764"/>
              </a:srgbClr>
            </a:outerShdw>
          </a:effectLst>
        </p:spPr>
      </p:pic>
      <p:cxnSp>
        <p:nvCxnSpPr>
          <p:cNvPr id="289" name="Google Shape;289;p25"/>
          <p:cNvCxnSpPr/>
          <p:nvPr/>
        </p:nvCxnSpPr>
        <p:spPr>
          <a:xfrm flipH="1">
            <a:off x="947956" y="2558642"/>
            <a:ext cx="486561" cy="419450"/>
          </a:xfrm>
          <a:prstGeom prst="straightConnector1">
            <a:avLst/>
          </a:prstGeom>
          <a:noFill/>
          <a:ln w="9525" cap="flat" cmpd="sng">
            <a:solidFill>
              <a:schemeClr val="dk1"/>
            </a:solidFill>
            <a:prstDash val="solid"/>
            <a:round/>
            <a:headEnd type="none" w="sm" len="sm"/>
            <a:tailEnd type="triangle" w="med" len="med"/>
          </a:ln>
        </p:spPr>
      </p:cxnSp>
      <p:cxnSp>
        <p:nvCxnSpPr>
          <p:cNvPr id="290" name="Google Shape;290;p25"/>
          <p:cNvCxnSpPr/>
          <p:nvPr/>
        </p:nvCxnSpPr>
        <p:spPr>
          <a:xfrm flipH="1">
            <a:off x="3803396" y="2623424"/>
            <a:ext cx="511728" cy="369116"/>
          </a:xfrm>
          <a:prstGeom prst="straightConnector1">
            <a:avLst/>
          </a:prstGeom>
          <a:noFill/>
          <a:ln w="9525" cap="flat" cmpd="sng">
            <a:solidFill>
              <a:schemeClr val="dk1"/>
            </a:solidFill>
            <a:prstDash val="solid"/>
            <a:round/>
            <a:headEnd type="none" w="sm" len="sm"/>
            <a:tailEnd type="triangle" w="med" len="med"/>
          </a:ln>
        </p:spPr>
      </p:cxnSp>
      <p:cxnSp>
        <p:nvCxnSpPr>
          <p:cNvPr id="291" name="Google Shape;291;p25"/>
          <p:cNvCxnSpPr/>
          <p:nvPr/>
        </p:nvCxnSpPr>
        <p:spPr>
          <a:xfrm flipH="1">
            <a:off x="6627304" y="2558642"/>
            <a:ext cx="545283" cy="421780"/>
          </a:xfrm>
          <a:prstGeom prst="straightConnector1">
            <a:avLst/>
          </a:prstGeom>
          <a:noFill/>
          <a:ln w="9525" cap="flat" cmpd="sng">
            <a:solidFill>
              <a:schemeClr val="dk1"/>
            </a:solidFill>
            <a:prstDash val="solid"/>
            <a:round/>
            <a:headEnd type="none" w="sm" len="sm"/>
            <a:tailEnd type="triangle" w="med" len="med"/>
          </a:ln>
        </p:spPr>
      </p:cxnSp>
      <p:sp>
        <p:nvSpPr>
          <p:cNvPr id="292" name="Google Shape;292;p25"/>
          <p:cNvSpPr/>
          <p:nvPr/>
        </p:nvSpPr>
        <p:spPr>
          <a:xfrm>
            <a:off x="8461655" y="2728519"/>
            <a:ext cx="545283" cy="870358"/>
          </a:xfrm>
          <a:prstGeom prst="downArrow">
            <a:avLst>
              <a:gd name="adj1" fmla="val 50000"/>
              <a:gd name="adj2" fmla="val 50000"/>
            </a:avLst>
          </a:prstGeom>
          <a:solidFill>
            <a:schemeClr val="accent1"/>
          </a:solidFill>
          <a:ln w="12700" cap="flat" cmpd="sng">
            <a:solidFill>
              <a:srgbClr val="2995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93" name="Google Shape;293;p25"/>
          <p:cNvSpPr/>
          <p:nvPr/>
        </p:nvSpPr>
        <p:spPr>
          <a:xfrm>
            <a:off x="840791" y="2145252"/>
            <a:ext cx="1317071" cy="503339"/>
          </a:xfrm>
          <a:prstGeom prst="ellipse">
            <a:avLst/>
          </a:prstGeom>
          <a:solidFill>
            <a:schemeClr val="accent1"/>
          </a:solidFill>
          <a:ln w="12700" cap="flat" cmpd="sng">
            <a:solidFill>
              <a:srgbClr val="2995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94" name="Google Shape;294;p25"/>
          <p:cNvSpPr/>
          <p:nvPr/>
        </p:nvSpPr>
        <p:spPr>
          <a:xfrm>
            <a:off x="4041556" y="2042254"/>
            <a:ext cx="1168008" cy="581170"/>
          </a:xfrm>
          <a:prstGeom prst="ellipse">
            <a:avLst/>
          </a:prstGeom>
          <a:solidFill>
            <a:schemeClr val="accent1"/>
          </a:solidFill>
          <a:ln w="12700" cap="flat" cmpd="sng">
            <a:solidFill>
              <a:srgbClr val="2995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Cant get in</a:t>
            </a:r>
            <a:endParaRPr/>
          </a:p>
        </p:txBody>
      </p:sp>
      <p:sp>
        <p:nvSpPr>
          <p:cNvPr id="295" name="Google Shape;295;p25"/>
          <p:cNvSpPr/>
          <p:nvPr/>
        </p:nvSpPr>
        <p:spPr>
          <a:xfrm>
            <a:off x="6753137" y="2001475"/>
            <a:ext cx="1283516" cy="581170"/>
          </a:xfrm>
          <a:prstGeom prst="ellipse">
            <a:avLst/>
          </a:prstGeom>
          <a:solidFill>
            <a:schemeClr val="accent1"/>
          </a:solidFill>
          <a:ln w="12700" cap="flat" cmpd="sng">
            <a:solidFill>
              <a:srgbClr val="2995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Have a chance</a:t>
            </a:r>
            <a:endParaRPr/>
          </a:p>
        </p:txBody>
      </p:sp>
      <p:sp>
        <p:nvSpPr>
          <p:cNvPr id="296" name="Google Shape;296;p25"/>
          <p:cNvSpPr txBox="1"/>
          <p:nvPr/>
        </p:nvSpPr>
        <p:spPr>
          <a:xfrm>
            <a:off x="1122233" y="2208169"/>
            <a:ext cx="70467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rebuchet MS"/>
                <a:ea typeface="Trebuchet MS"/>
                <a:cs typeface="Trebuchet MS"/>
                <a:sym typeface="Trebuchet MS"/>
              </a:rPr>
              <a:t>open</a:t>
            </a:r>
            <a:endParaRPr/>
          </a:p>
        </p:txBody>
      </p:sp>
      <p:sp>
        <p:nvSpPr>
          <p:cNvPr id="297" name="Google Shape;297;p25"/>
          <p:cNvSpPr/>
          <p:nvPr/>
        </p:nvSpPr>
        <p:spPr>
          <a:xfrm>
            <a:off x="8734296" y="2215509"/>
            <a:ext cx="2194215" cy="870358"/>
          </a:xfrm>
          <a:prstGeom prst="roundRect">
            <a:avLst>
              <a:gd name="adj" fmla="val 16667"/>
            </a:avLst>
          </a:prstGeom>
          <a:solidFill>
            <a:schemeClr val="accent1"/>
          </a:solidFill>
          <a:ln w="12700" cap="flat" cmpd="sng">
            <a:solidFill>
              <a:srgbClr val="2995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This is where you can find out if the class is available</a:t>
            </a:r>
            <a:endParaRPr/>
          </a:p>
        </p:txBody>
      </p:sp>
      <p:sp>
        <p:nvSpPr>
          <p:cNvPr id="298" name="Google Shape;298;p25"/>
          <p:cNvSpPr txBox="1"/>
          <p:nvPr/>
        </p:nvSpPr>
        <p:spPr>
          <a:xfrm>
            <a:off x="9487500" y="3570930"/>
            <a:ext cx="2424245" cy="2308324"/>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B050"/>
              </a:buClr>
              <a:buSzPts val="1800"/>
              <a:buFont typeface="Arial"/>
              <a:buChar char="•"/>
            </a:pPr>
            <a:r>
              <a:rPr lang="en-US" sz="1800" i="1" u="sng">
                <a:solidFill>
                  <a:srgbClr val="00B050"/>
                </a:solidFill>
                <a:latin typeface="Trebuchet MS"/>
                <a:ea typeface="Trebuchet MS"/>
                <a:cs typeface="Trebuchet MS"/>
                <a:sym typeface="Trebuchet MS"/>
              </a:rPr>
              <a:t>Open</a:t>
            </a:r>
            <a:r>
              <a:rPr lang="en-US" sz="1800">
                <a:solidFill>
                  <a:srgbClr val="00B050"/>
                </a:solidFill>
                <a:latin typeface="Trebuchet MS"/>
                <a:ea typeface="Trebuchet MS"/>
                <a:cs typeface="Trebuchet MS"/>
                <a:sym typeface="Trebuchet MS"/>
              </a:rPr>
              <a:t>- classes are available</a:t>
            </a:r>
            <a:endParaRPr/>
          </a:p>
          <a:p>
            <a:pPr marL="0" marR="0" lvl="0" indent="0" algn="l" rtl="0">
              <a:spcBef>
                <a:spcPts val="0"/>
              </a:spcBef>
              <a:spcAft>
                <a:spcPts val="0"/>
              </a:spcAft>
              <a:buNone/>
            </a:pPr>
            <a:endParaRPr sz="1800">
              <a:solidFill>
                <a:srgbClr val="00B050"/>
              </a:solidFill>
              <a:latin typeface="Trebuchet MS"/>
              <a:ea typeface="Trebuchet MS"/>
              <a:cs typeface="Trebuchet MS"/>
              <a:sym typeface="Trebuchet MS"/>
            </a:endParaRPr>
          </a:p>
          <a:p>
            <a:pPr marL="285750" marR="0" lvl="0" indent="-285750" algn="l" rtl="0">
              <a:spcBef>
                <a:spcPts val="0"/>
              </a:spcBef>
              <a:spcAft>
                <a:spcPts val="0"/>
              </a:spcAft>
              <a:buClr>
                <a:srgbClr val="C00000"/>
              </a:buClr>
              <a:buSzPts val="1800"/>
              <a:buFont typeface="Arial"/>
              <a:buChar char="•"/>
            </a:pPr>
            <a:r>
              <a:rPr lang="en-US" sz="1800" i="1" u="sng">
                <a:solidFill>
                  <a:srgbClr val="C00000"/>
                </a:solidFill>
                <a:latin typeface="Trebuchet MS"/>
                <a:ea typeface="Trebuchet MS"/>
                <a:cs typeface="Trebuchet MS"/>
                <a:sym typeface="Trebuchet MS"/>
              </a:rPr>
              <a:t>Closed</a:t>
            </a:r>
            <a:r>
              <a:rPr lang="en-US" sz="1800">
                <a:solidFill>
                  <a:srgbClr val="C00000"/>
                </a:solidFill>
                <a:latin typeface="Trebuchet MS"/>
                <a:ea typeface="Trebuchet MS"/>
                <a:cs typeface="Trebuchet MS"/>
                <a:sym typeface="Trebuchet MS"/>
              </a:rPr>
              <a:t>- Classes are NOT available </a:t>
            </a:r>
            <a:endParaRPr/>
          </a:p>
          <a:p>
            <a:pPr marL="0" marR="0" lvl="0" indent="0" algn="l" rtl="0">
              <a:spcBef>
                <a:spcPts val="0"/>
              </a:spcBef>
              <a:spcAft>
                <a:spcPts val="0"/>
              </a:spcAft>
              <a:buNone/>
            </a:pPr>
            <a:endParaRPr sz="1800">
              <a:solidFill>
                <a:srgbClr val="C00000"/>
              </a:solidFill>
              <a:latin typeface="Trebuchet MS"/>
              <a:ea typeface="Trebuchet MS"/>
              <a:cs typeface="Trebuchet MS"/>
              <a:sym typeface="Trebuchet MS"/>
            </a:endParaRPr>
          </a:p>
          <a:p>
            <a:pPr marL="285750" marR="0" lvl="0" indent="-285750" algn="l" rtl="0">
              <a:spcBef>
                <a:spcPts val="0"/>
              </a:spcBef>
              <a:spcAft>
                <a:spcPts val="0"/>
              </a:spcAft>
              <a:buClr>
                <a:schemeClr val="accent3"/>
              </a:buClr>
              <a:buSzPts val="1800"/>
              <a:buFont typeface="Arial"/>
              <a:buChar char="•"/>
            </a:pPr>
            <a:r>
              <a:rPr lang="en-US" sz="1800" u="sng">
                <a:solidFill>
                  <a:schemeClr val="accent3"/>
                </a:solidFill>
                <a:latin typeface="Trebuchet MS"/>
                <a:ea typeface="Trebuchet MS"/>
                <a:cs typeface="Trebuchet MS"/>
                <a:sym typeface="Trebuchet MS"/>
              </a:rPr>
              <a:t>Waitlist</a:t>
            </a:r>
            <a:r>
              <a:rPr lang="en-US" sz="1800">
                <a:solidFill>
                  <a:schemeClr val="accent3"/>
                </a:solidFill>
                <a:latin typeface="Trebuchet MS"/>
                <a:ea typeface="Trebuchet MS"/>
                <a:cs typeface="Trebuchet MS"/>
                <a:sym typeface="Trebuchet MS"/>
              </a:rPr>
              <a:t>- class space limited</a:t>
            </a:r>
            <a:endParaRPr/>
          </a:p>
        </p:txBody>
      </p:sp>
      <p:pic>
        <p:nvPicPr>
          <p:cNvPr id="299" name="Google Shape;299;p2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830807" y="753228"/>
            <a:ext cx="1080938" cy="1080938"/>
          </a:xfrm>
          <a:prstGeom prst="rect">
            <a:avLst/>
          </a:prstGeom>
          <a:noFill/>
          <a:ln>
            <a:noFill/>
          </a:ln>
          <a:effectLst>
            <a:outerShdw blurRad="44450" dist="27940" dir="5400000" algn="ctr">
              <a:srgbClr val="000000">
                <a:alpha val="31764"/>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2000"/>
                                        <p:tgtEl>
                                          <p:spTgt spid="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4"/>
                                        </p:tgtEl>
                                        <p:attrNameLst>
                                          <p:attrName>style.visibility</p:attrName>
                                        </p:attrNameLst>
                                      </p:cBhvr>
                                      <p:to>
                                        <p:strVal val="visible"/>
                                      </p:to>
                                    </p:set>
                                    <p:animEffect transition="in" filter="fade">
                                      <p:cBhvr>
                                        <p:cTn id="12" dur="2000"/>
                                        <p:tgtEl>
                                          <p:spTgt spid="2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5"/>
                                        </p:tgtEl>
                                        <p:attrNameLst>
                                          <p:attrName>style.visibility</p:attrName>
                                        </p:attrNameLst>
                                      </p:cBhvr>
                                      <p:to>
                                        <p:strVal val="visible"/>
                                      </p:to>
                                    </p:set>
                                    <p:animEffect transition="in" filter="fade">
                                      <p:cBhvr>
                                        <p:cTn id="17" dur="2000"/>
                                        <p:tgtEl>
                                          <p:spTgt spid="2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7"/>
                                        </p:tgtEl>
                                        <p:attrNameLst>
                                          <p:attrName>style.visibility</p:attrName>
                                        </p:attrNameLst>
                                      </p:cBhvr>
                                      <p:to>
                                        <p:strVal val="visible"/>
                                      </p:to>
                                    </p:set>
                                    <p:animEffect transition="in" filter="fade">
                                      <p:cBhvr>
                                        <p:cTn id="22" dur="10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6"/>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Select(Green Tab)</a:t>
            </a:r>
            <a:endParaRPr/>
          </a:p>
        </p:txBody>
      </p:sp>
      <p:pic>
        <p:nvPicPr>
          <p:cNvPr id="306" name="Google Shape;306;p26"/>
          <p:cNvPicPr preferRelativeResize="0">
            <a:picLocks noGrp="1"/>
          </p:cNvPicPr>
          <p:nvPr>
            <p:ph type="body" idx="1"/>
          </p:nvPr>
        </p:nvPicPr>
        <p:blipFill rotWithShape="1">
          <a:blip r:embed="rId3">
            <a:alphaModFix/>
          </a:blip>
          <a:srcRect/>
          <a:stretch/>
        </p:blipFill>
        <p:spPr>
          <a:xfrm>
            <a:off x="2827090" y="2415248"/>
            <a:ext cx="8745755" cy="3603349"/>
          </a:xfrm>
          <a:prstGeom prst="rect">
            <a:avLst/>
          </a:prstGeom>
          <a:noFill/>
          <a:ln>
            <a:noFill/>
          </a:ln>
          <a:effectLst>
            <a:outerShdw blurRad="44450" dist="27940" dir="5400000" algn="ctr">
              <a:srgbClr val="000000">
                <a:alpha val="31764"/>
              </a:srgbClr>
            </a:outerShdw>
          </a:effectLst>
        </p:spPr>
      </p:pic>
      <p:cxnSp>
        <p:nvCxnSpPr>
          <p:cNvPr id="307" name="Google Shape;307;p26"/>
          <p:cNvCxnSpPr/>
          <p:nvPr/>
        </p:nvCxnSpPr>
        <p:spPr>
          <a:xfrm>
            <a:off x="889233" y="4043494"/>
            <a:ext cx="2273417" cy="75500"/>
          </a:xfrm>
          <a:prstGeom prst="straightConnector1">
            <a:avLst/>
          </a:prstGeom>
          <a:noFill/>
          <a:ln w="19050" cap="flat" cmpd="sng">
            <a:solidFill>
              <a:schemeClr val="dk1"/>
            </a:solidFill>
            <a:prstDash val="solid"/>
            <a:round/>
            <a:headEnd type="none" w="sm" len="sm"/>
            <a:tailEnd type="triangle" w="med" len="med"/>
          </a:ln>
        </p:spPr>
      </p:cxnSp>
      <p:sp>
        <p:nvSpPr>
          <p:cNvPr id="308" name="Google Shape;308;p26"/>
          <p:cNvSpPr/>
          <p:nvPr/>
        </p:nvSpPr>
        <p:spPr>
          <a:xfrm>
            <a:off x="369114" y="3429000"/>
            <a:ext cx="1694577" cy="1117833"/>
          </a:xfrm>
          <a:prstGeom prst="rect">
            <a:avLst/>
          </a:prstGeom>
          <a:solidFill>
            <a:srgbClr val="0F6F8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Select Course</a:t>
            </a:r>
            <a:endParaRPr/>
          </a:p>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Desired</a:t>
            </a:r>
            <a:endParaRPr/>
          </a:p>
        </p:txBody>
      </p:sp>
      <p:pic>
        <p:nvPicPr>
          <p:cNvPr id="309" name="Google Shape;309;p2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956023" y="869554"/>
            <a:ext cx="873695" cy="873695"/>
          </a:xfrm>
          <a:prstGeom prst="rect">
            <a:avLst/>
          </a:prstGeom>
          <a:noFill/>
          <a:ln>
            <a:noFill/>
          </a:ln>
          <a:effectLst>
            <a:outerShdw blurRad="149987" dist="250190" dir="8460000" algn="ctr">
              <a:srgbClr val="000000">
                <a:alpha val="27843"/>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2278" y="375967"/>
            <a:ext cx="10066790" cy="5321698"/>
          </a:xfrm>
          <a:prstGeom prst="rect">
            <a:avLst/>
          </a:prstGeom>
          <a:noFill/>
          <a:ln>
            <a:noFill/>
          </a:ln>
          <a:effectLst>
            <a:outerShdw blurRad="44450" dist="27940" dir="5400000" algn="ctr">
              <a:srgbClr val="000000">
                <a:alpha val="31764"/>
              </a:srgbClr>
            </a:outerShdw>
          </a:effectLst>
        </p:spPr>
      </p:pic>
      <p:sp>
        <p:nvSpPr>
          <p:cNvPr id="316" name="Google Shape;316;p27"/>
          <p:cNvSpPr/>
          <p:nvPr/>
        </p:nvSpPr>
        <p:spPr>
          <a:xfrm>
            <a:off x="136218" y="876757"/>
            <a:ext cx="817996" cy="260275"/>
          </a:xfrm>
          <a:prstGeom prst="ellipse">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cxnSp>
        <p:nvCxnSpPr>
          <p:cNvPr id="317" name="Google Shape;317;p27"/>
          <p:cNvCxnSpPr/>
          <p:nvPr/>
        </p:nvCxnSpPr>
        <p:spPr>
          <a:xfrm rot="10800000" flipH="1">
            <a:off x="1514875" y="1242393"/>
            <a:ext cx="427839" cy="234892"/>
          </a:xfrm>
          <a:prstGeom prst="straightConnector1">
            <a:avLst/>
          </a:prstGeom>
          <a:noFill/>
          <a:ln w="9525" cap="flat" cmpd="sng">
            <a:solidFill>
              <a:schemeClr val="accent1"/>
            </a:solidFill>
            <a:prstDash val="solid"/>
            <a:round/>
            <a:headEnd type="none" w="sm" len="sm"/>
            <a:tailEnd type="triangle" w="med" len="med"/>
          </a:ln>
        </p:spPr>
      </p:cxnSp>
      <p:sp>
        <p:nvSpPr>
          <p:cNvPr id="318" name="Google Shape;318;p27"/>
          <p:cNvSpPr/>
          <p:nvPr/>
        </p:nvSpPr>
        <p:spPr>
          <a:xfrm>
            <a:off x="3433893" y="1120770"/>
            <a:ext cx="1062605" cy="550150"/>
          </a:xfrm>
          <a:prstGeom prst="downArrow">
            <a:avLst>
              <a:gd name="adj1" fmla="val 50000"/>
              <a:gd name="adj2" fmla="val 50000"/>
            </a:avLst>
          </a:prstGeom>
          <a:solidFill>
            <a:srgbClr val="C0000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19" name="Google Shape;319;p27"/>
          <p:cNvSpPr/>
          <p:nvPr/>
        </p:nvSpPr>
        <p:spPr>
          <a:xfrm rot="10800000">
            <a:off x="5125673" y="2025939"/>
            <a:ext cx="970327" cy="796955"/>
          </a:xfrm>
          <a:prstGeom prst="downArrow">
            <a:avLst>
              <a:gd name="adj1" fmla="val 50000"/>
              <a:gd name="adj2" fmla="val 50000"/>
            </a:avLst>
          </a:prstGeom>
          <a:solidFill>
            <a:srgbClr val="00B05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20" name="Google Shape;320;p27"/>
          <p:cNvSpPr/>
          <p:nvPr/>
        </p:nvSpPr>
        <p:spPr>
          <a:xfrm>
            <a:off x="6851009" y="939567"/>
            <a:ext cx="774584" cy="617477"/>
          </a:xfrm>
          <a:prstGeom prst="downArrow">
            <a:avLst>
              <a:gd name="adj1" fmla="val 50000"/>
              <a:gd name="adj2" fmla="val 50000"/>
            </a:avLst>
          </a:prstGeom>
          <a:solidFill>
            <a:srgbClr val="FFC00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21" name="Google Shape;321;p27"/>
          <p:cNvSpPr/>
          <p:nvPr/>
        </p:nvSpPr>
        <p:spPr>
          <a:xfrm rot="10800000">
            <a:off x="8088061" y="2130738"/>
            <a:ext cx="855677" cy="779440"/>
          </a:xfrm>
          <a:prstGeom prst="downArrow">
            <a:avLst>
              <a:gd name="adj1" fmla="val 50000"/>
              <a:gd name="adj2" fmla="val 50000"/>
            </a:avLst>
          </a:prstGeom>
          <a:solidFill>
            <a:schemeClr val="accent4"/>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22" name="Google Shape;322;p27"/>
          <p:cNvSpPr/>
          <p:nvPr/>
        </p:nvSpPr>
        <p:spPr>
          <a:xfrm>
            <a:off x="1952798" y="872241"/>
            <a:ext cx="947956" cy="449698"/>
          </a:xfrm>
          <a:prstGeom prst="roundRect">
            <a:avLst>
              <a:gd name="adj" fmla="val 16667"/>
            </a:avLst>
          </a:prstGeom>
          <a:solidFill>
            <a:schemeClr val="accent1"/>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course</a:t>
            </a:r>
            <a:endParaRPr/>
          </a:p>
        </p:txBody>
      </p:sp>
      <p:sp>
        <p:nvSpPr>
          <p:cNvPr id="323" name="Google Shape;323;p27"/>
          <p:cNvSpPr/>
          <p:nvPr/>
        </p:nvSpPr>
        <p:spPr>
          <a:xfrm>
            <a:off x="4994245" y="2844401"/>
            <a:ext cx="1233182" cy="289420"/>
          </a:xfrm>
          <a:prstGeom prst="roundRect">
            <a:avLst>
              <a:gd name="adj" fmla="val 16667"/>
            </a:avLst>
          </a:prstGeom>
          <a:solidFill>
            <a:srgbClr val="00B05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Location</a:t>
            </a:r>
            <a:endParaRPr/>
          </a:p>
        </p:txBody>
      </p:sp>
      <p:sp>
        <p:nvSpPr>
          <p:cNvPr id="324" name="Google Shape;324;p27"/>
          <p:cNvSpPr/>
          <p:nvPr/>
        </p:nvSpPr>
        <p:spPr>
          <a:xfrm>
            <a:off x="7861558" y="2935840"/>
            <a:ext cx="1308682" cy="462131"/>
          </a:xfrm>
          <a:prstGeom prst="roundRect">
            <a:avLst>
              <a:gd name="adj" fmla="val 16667"/>
            </a:avLst>
          </a:prstGeom>
          <a:solidFill>
            <a:schemeClr val="accent4"/>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Dates</a:t>
            </a:r>
            <a:endParaRPr/>
          </a:p>
        </p:txBody>
      </p:sp>
      <p:cxnSp>
        <p:nvCxnSpPr>
          <p:cNvPr id="325" name="Google Shape;325;p27"/>
          <p:cNvCxnSpPr/>
          <p:nvPr/>
        </p:nvCxnSpPr>
        <p:spPr>
          <a:xfrm>
            <a:off x="3914861" y="939567"/>
            <a:ext cx="1814820" cy="0"/>
          </a:xfrm>
          <a:prstGeom prst="straightConnector1">
            <a:avLst/>
          </a:prstGeom>
          <a:noFill/>
          <a:ln>
            <a:noFill/>
          </a:ln>
        </p:spPr>
      </p:cxnSp>
      <p:sp>
        <p:nvSpPr>
          <p:cNvPr id="326" name="Google Shape;326;p27"/>
          <p:cNvSpPr txBox="1"/>
          <p:nvPr/>
        </p:nvSpPr>
        <p:spPr>
          <a:xfrm>
            <a:off x="3335355" y="778148"/>
            <a:ext cx="147087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Days &amp; Time</a:t>
            </a:r>
            <a:endParaRPr/>
          </a:p>
        </p:txBody>
      </p:sp>
      <p:sp>
        <p:nvSpPr>
          <p:cNvPr id="327" name="Google Shape;327;p27"/>
          <p:cNvSpPr txBox="1"/>
          <p:nvPr/>
        </p:nvSpPr>
        <p:spPr>
          <a:xfrm>
            <a:off x="6722309" y="637563"/>
            <a:ext cx="155336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Professors</a:t>
            </a:r>
            <a:endParaRPr sz="1800">
              <a:solidFill>
                <a:schemeClr val="lt1"/>
              </a:solidFill>
              <a:latin typeface="Trebuchet MS"/>
              <a:ea typeface="Trebuchet MS"/>
              <a:cs typeface="Trebuchet MS"/>
              <a:sym typeface="Trebuchet MS"/>
            </a:endParaRPr>
          </a:p>
        </p:txBody>
      </p:sp>
      <p:sp>
        <p:nvSpPr>
          <p:cNvPr id="328" name="Google Shape;328;p27"/>
          <p:cNvSpPr/>
          <p:nvPr/>
        </p:nvSpPr>
        <p:spPr>
          <a:xfrm>
            <a:off x="8397380" y="4872620"/>
            <a:ext cx="3750574" cy="1650090"/>
          </a:xfrm>
          <a:prstGeom prst="cloudCallout">
            <a:avLst>
              <a:gd name="adj1" fmla="val -20833"/>
              <a:gd name="adj2" fmla="val 62500"/>
            </a:avLst>
          </a:prstGeom>
          <a:solidFill>
            <a:schemeClr val="accent1"/>
          </a:solidFill>
          <a:ln w="12700" cap="flat" cmpd="sng">
            <a:solidFill>
              <a:srgbClr val="2995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Pay close attention!!</a:t>
            </a:r>
            <a:endParaRPr/>
          </a:p>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329" name="Google Shape;329;p2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890599" y="799786"/>
            <a:ext cx="977621" cy="977621"/>
          </a:xfrm>
          <a:prstGeom prst="rect">
            <a:avLst/>
          </a:prstGeom>
          <a:noFill/>
          <a:ln>
            <a:noFill/>
          </a:ln>
          <a:effectLst>
            <a:outerShdw blurRad="44450" dist="27940" dir="5400000" algn="ctr">
              <a:srgbClr val="000000">
                <a:alpha val="31764"/>
              </a:srgbClr>
            </a:outerShdw>
          </a:effectLst>
        </p:spPr>
      </p:pic>
      <p:sp>
        <p:nvSpPr>
          <p:cNvPr id="330" name="Google Shape;330;p27"/>
          <p:cNvSpPr/>
          <p:nvPr/>
        </p:nvSpPr>
        <p:spPr>
          <a:xfrm>
            <a:off x="1489684" y="3391209"/>
            <a:ext cx="588498" cy="392531"/>
          </a:xfrm>
          <a:prstGeom prst="leftArrow">
            <a:avLst>
              <a:gd name="adj1" fmla="val 50000"/>
              <a:gd name="adj2" fmla="val 50000"/>
            </a:avLst>
          </a:prstGeom>
          <a:solidFill>
            <a:schemeClr val="accent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31" name="Google Shape;331;p27"/>
          <p:cNvSpPr txBox="1"/>
          <p:nvPr/>
        </p:nvSpPr>
        <p:spPr>
          <a:xfrm>
            <a:off x="1952798" y="3783740"/>
            <a:ext cx="1895995" cy="369332"/>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C00000"/>
                </a:solidFill>
                <a:latin typeface="Trebuchet MS"/>
                <a:ea typeface="Trebuchet MS"/>
                <a:cs typeface="Trebuchet MS"/>
                <a:sym typeface="Trebuchet MS"/>
              </a:rPr>
              <a:t>Double Check</a:t>
            </a:r>
            <a:endParaRPr/>
          </a:p>
        </p:txBody>
      </p:sp>
    </p:spTree>
  </p:cSld>
  <p:clrMapOvr>
    <a:masterClrMapping/>
  </p:clrMapOvr>
  <mc:AlternateContent xmlns:mc="http://schemas.openxmlformats.org/markup-compatibility/2006" xmlns:p14="http://schemas.microsoft.com/office/powerpoint/2010/main">
    <mc:Choice Requires="p14">
      <p:transition spd="slow" p14:dur="4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20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rgbClr val="000000"/>
      </a:dk1>
      <a:lt1>
        <a:srgbClr val="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2242</Words>
  <Application>Microsoft Office PowerPoint</Application>
  <PresentationFormat>Widescreen</PresentationFormat>
  <Paragraphs>225</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Cambria Math</vt:lpstr>
      <vt:lpstr>Trebuchet MS</vt:lpstr>
      <vt:lpstr>Berlin</vt:lpstr>
      <vt:lpstr>How to Apply For Classes</vt:lpstr>
      <vt:lpstr>Step One</vt:lpstr>
      <vt:lpstr>Step Two</vt:lpstr>
      <vt:lpstr>Step Three</vt:lpstr>
      <vt:lpstr>Step Four</vt:lpstr>
      <vt:lpstr>If you have NO Course Number</vt:lpstr>
      <vt:lpstr>Class course list</vt:lpstr>
      <vt:lpstr>Select(Green Tab)</vt:lpstr>
      <vt:lpstr>PowerPoint Presentation</vt:lpstr>
      <vt:lpstr>PowerPoint Presentation</vt:lpstr>
      <vt:lpstr>PowerPoint Presentation</vt:lpstr>
      <vt:lpstr>       Add or Drop           Classes </vt:lpstr>
      <vt:lpstr>Your on the right Track!!!</vt:lpstr>
      <vt:lpstr>Another way ☺ to check enrollment dates</vt:lpstr>
      <vt:lpstr>Where can  I Find My  Text books?</vt:lpstr>
      <vt:lpstr>How do I find textbooks for my classes???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Mentoring Program</vt:lpstr>
      <vt:lpstr>Request Form For A Member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Apply For Classes</dc:title>
  <dc:creator>Tamara</dc:creator>
  <cp:lastModifiedBy>Richard Strawter</cp:lastModifiedBy>
  <cp:revision>9</cp:revision>
  <dcterms:modified xsi:type="dcterms:W3CDTF">2024-09-03T22:57:20Z</dcterms:modified>
</cp:coreProperties>
</file>