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4"/>
  </p:notesMasterIdLst>
  <p:handoutMasterIdLst>
    <p:handoutMasterId r:id="rId5"/>
  </p:handoutMasterIdLst>
  <p:sldIdLst>
    <p:sldId id="384" r:id="rId2"/>
    <p:sldId id="265" r:id="rId3"/>
  </p:sldIdLst>
  <p:sldSz cx="9144000" cy="6858000" type="screen4x3"/>
  <p:notesSz cx="7010400" cy="9236075"/>
  <p:defaultTextStyle>
    <a:defPPr>
      <a:defRPr lang="en-US"/>
    </a:defPPr>
    <a:lvl1pPr algn="r" rtl="0" eaLnBrk="0" fontAlgn="base" hangingPunct="0">
      <a:spcBef>
        <a:spcPct val="0"/>
      </a:spcBef>
      <a:spcAft>
        <a:spcPct val="0"/>
      </a:spcAft>
      <a:defRPr sz="1200" kern="1200">
        <a:solidFill>
          <a:schemeClr val="bg1"/>
        </a:solidFill>
        <a:latin typeface="Arial" charset="0"/>
        <a:ea typeface="ＭＳ Ｐゴシック" charset="-128"/>
        <a:cs typeface="ＭＳ Ｐゴシック" charset="-128"/>
      </a:defRPr>
    </a:lvl1pPr>
    <a:lvl2pPr marL="457200" algn="r" rtl="0" eaLnBrk="0" fontAlgn="base" hangingPunct="0">
      <a:spcBef>
        <a:spcPct val="0"/>
      </a:spcBef>
      <a:spcAft>
        <a:spcPct val="0"/>
      </a:spcAft>
      <a:defRPr sz="1200" kern="1200">
        <a:solidFill>
          <a:schemeClr val="bg1"/>
        </a:solidFill>
        <a:latin typeface="Arial" charset="0"/>
        <a:ea typeface="ＭＳ Ｐゴシック" charset="-128"/>
        <a:cs typeface="ＭＳ Ｐゴシック" charset="-128"/>
      </a:defRPr>
    </a:lvl2pPr>
    <a:lvl3pPr marL="914400" algn="r" rtl="0" eaLnBrk="0" fontAlgn="base" hangingPunct="0">
      <a:spcBef>
        <a:spcPct val="0"/>
      </a:spcBef>
      <a:spcAft>
        <a:spcPct val="0"/>
      </a:spcAft>
      <a:defRPr sz="1200" kern="1200">
        <a:solidFill>
          <a:schemeClr val="bg1"/>
        </a:solidFill>
        <a:latin typeface="Arial" charset="0"/>
        <a:ea typeface="ＭＳ Ｐゴシック" charset="-128"/>
        <a:cs typeface="ＭＳ Ｐゴシック" charset="-128"/>
      </a:defRPr>
    </a:lvl3pPr>
    <a:lvl4pPr marL="1371600" algn="r" rtl="0" eaLnBrk="0" fontAlgn="base" hangingPunct="0">
      <a:spcBef>
        <a:spcPct val="0"/>
      </a:spcBef>
      <a:spcAft>
        <a:spcPct val="0"/>
      </a:spcAft>
      <a:defRPr sz="1200" kern="1200">
        <a:solidFill>
          <a:schemeClr val="bg1"/>
        </a:solidFill>
        <a:latin typeface="Arial" charset="0"/>
        <a:ea typeface="ＭＳ Ｐゴシック" charset="-128"/>
        <a:cs typeface="ＭＳ Ｐゴシック" charset="-128"/>
      </a:defRPr>
    </a:lvl4pPr>
    <a:lvl5pPr marL="1828800" algn="r" rtl="0" eaLnBrk="0" fontAlgn="base" hangingPunct="0">
      <a:spcBef>
        <a:spcPct val="0"/>
      </a:spcBef>
      <a:spcAft>
        <a:spcPct val="0"/>
      </a:spcAft>
      <a:defRPr sz="1200" kern="1200">
        <a:solidFill>
          <a:schemeClr val="bg1"/>
        </a:solidFill>
        <a:latin typeface="Arial" charset="0"/>
        <a:ea typeface="ＭＳ Ｐゴシック" charset="-128"/>
        <a:cs typeface="ＭＳ Ｐゴシック" charset="-128"/>
      </a:defRPr>
    </a:lvl5pPr>
    <a:lvl6pPr marL="2286000" algn="l" defTabSz="457200" rtl="0" eaLnBrk="1" latinLnBrk="0" hangingPunct="1">
      <a:defRPr sz="1200" kern="1200">
        <a:solidFill>
          <a:schemeClr val="bg1"/>
        </a:solidFill>
        <a:latin typeface="Arial" charset="0"/>
        <a:ea typeface="ＭＳ Ｐゴシック" charset="-128"/>
        <a:cs typeface="ＭＳ Ｐゴシック" charset="-128"/>
      </a:defRPr>
    </a:lvl6pPr>
    <a:lvl7pPr marL="2743200" algn="l" defTabSz="457200" rtl="0" eaLnBrk="1" latinLnBrk="0" hangingPunct="1">
      <a:defRPr sz="1200" kern="1200">
        <a:solidFill>
          <a:schemeClr val="bg1"/>
        </a:solidFill>
        <a:latin typeface="Arial" charset="0"/>
        <a:ea typeface="ＭＳ Ｐゴシック" charset="-128"/>
        <a:cs typeface="ＭＳ Ｐゴシック" charset="-128"/>
      </a:defRPr>
    </a:lvl7pPr>
    <a:lvl8pPr marL="3200400" algn="l" defTabSz="457200" rtl="0" eaLnBrk="1" latinLnBrk="0" hangingPunct="1">
      <a:defRPr sz="1200" kern="1200">
        <a:solidFill>
          <a:schemeClr val="bg1"/>
        </a:solidFill>
        <a:latin typeface="Arial" charset="0"/>
        <a:ea typeface="ＭＳ Ｐゴシック" charset="-128"/>
        <a:cs typeface="ＭＳ Ｐゴシック" charset="-128"/>
      </a:defRPr>
    </a:lvl8pPr>
    <a:lvl9pPr marL="3657600" algn="l" defTabSz="457200" rtl="0" eaLnBrk="1" latinLnBrk="0" hangingPunct="1">
      <a:defRPr sz="1200" kern="1200">
        <a:solidFill>
          <a:schemeClr val="bg1"/>
        </a:solidFill>
        <a:latin typeface="Arial" charset="0"/>
        <a:ea typeface="ＭＳ Ｐゴシック" charset="-128"/>
        <a:cs typeface="ＭＳ Ｐゴシック" charset="-128"/>
      </a:defRPr>
    </a:lvl9pPr>
  </p:defaultTextStyle>
  <p:extLst>
    <p:ext uri="{EFAFB233-063F-42B5-8137-9DF3F51BA10A}">
      <p15:sldGuideLst xmlns:p15="http://schemas.microsoft.com/office/powerpoint/2012/main">
        <p15:guide id="1" orient="horz" pos="1488">
          <p15:clr>
            <a:srgbClr val="A4A3A4"/>
          </p15:clr>
        </p15:guide>
        <p15:guide id="2" pos="2880">
          <p15:clr>
            <a:srgbClr val="A4A3A4"/>
          </p15:clr>
        </p15:guide>
        <p15:guide id="3" pos="432">
          <p15:clr>
            <a:srgbClr val="A4A3A4"/>
          </p15:clr>
        </p15:guide>
        <p15:guide id="4" pos="5280">
          <p15:clr>
            <a:srgbClr val="A4A3A4"/>
          </p15:clr>
        </p15:guide>
        <p15:guide id="5" pos="720">
          <p15:clr>
            <a:srgbClr val="A4A3A4"/>
          </p15:clr>
        </p15:guide>
        <p15:guide id="6" pos="981">
          <p15:clr>
            <a:srgbClr val="A4A3A4"/>
          </p15:clr>
        </p15:guide>
      </p15:sldGuideLst>
    </p:ext>
    <p:ext uri="{2D200454-40CA-4A62-9FC3-DE9A4176ACB9}">
      <p15:notesGuideLst xmlns:p15="http://schemas.microsoft.com/office/powerpoint/2012/main">
        <p15:guide id="1" orient="horz" pos="2909" userDrawn="1">
          <p15:clr>
            <a:srgbClr val="A4A3A4"/>
          </p15:clr>
        </p15:guide>
        <p15:guide id="2" pos="2208"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rnWhat="handouts2" clrMode="gray" frameSlides="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CC"/>
    <a:srgbClr val="D1D1D1"/>
    <a:srgbClr val="F4F4F4"/>
    <a:srgbClr val="F7092C"/>
    <a:srgbClr val="7BBE49"/>
    <a:srgbClr val="2A7E41"/>
    <a:srgbClr val="F2D362"/>
    <a:srgbClr val="24467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53" autoAdjust="0"/>
    <p:restoredTop sz="90065" autoAdjust="0"/>
  </p:normalViewPr>
  <p:slideViewPr>
    <p:cSldViewPr showGuides="1">
      <p:cViewPr varScale="1">
        <p:scale>
          <a:sx n="96" d="100"/>
          <a:sy n="96" d="100"/>
        </p:scale>
        <p:origin x="1464" y="84"/>
      </p:cViewPr>
      <p:guideLst>
        <p:guide orient="horz" pos="1488"/>
        <p:guide pos="2880"/>
        <p:guide pos="432"/>
        <p:guide pos="5280"/>
        <p:guide pos="720"/>
        <p:guide pos="981"/>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showGuides="1">
      <p:cViewPr varScale="1">
        <p:scale>
          <a:sx n="144" d="100"/>
          <a:sy n="144" d="100"/>
        </p:scale>
        <p:origin x="-3872" y="-96"/>
      </p:cViewPr>
      <p:guideLst>
        <p:guide orient="horz" pos="2909"/>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handoutMaster" Target="handoutMasters/handoutMaster1.xml"/><Relationship Id="rId4" Type="http://schemas.openxmlformats.org/officeDocument/2006/relationships/notesMaster" Target="notesMasters/notesMaster1.xml"/><Relationship Id="rId9"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17442" name="Rectangle 2"/>
          <p:cNvSpPr>
            <a:spLocks noGrp="1" noChangeArrowheads="1"/>
          </p:cNvSpPr>
          <p:nvPr>
            <p:ph type="hdr" sz="quarter"/>
          </p:nvPr>
        </p:nvSpPr>
        <p:spPr bwMode="auto">
          <a:xfrm>
            <a:off x="0" y="0"/>
            <a:ext cx="3037840" cy="461804"/>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l">
              <a:defRPr>
                <a:solidFill>
                  <a:schemeClr val="tx1"/>
                </a:solidFill>
                <a:latin typeface="Arial" charset="0"/>
                <a:ea typeface="ＭＳ Ｐゴシック" charset="-128"/>
                <a:cs typeface="ＭＳ Ｐゴシック" charset="-128"/>
              </a:defRPr>
            </a:lvl1pPr>
          </a:lstStyle>
          <a:p>
            <a:pPr>
              <a:defRPr/>
            </a:pPr>
            <a:endParaRPr lang="en-US" dirty="0"/>
          </a:p>
        </p:txBody>
      </p:sp>
      <p:sp>
        <p:nvSpPr>
          <p:cNvPr id="317443" name="Rectangle 3"/>
          <p:cNvSpPr>
            <a:spLocks noGrp="1" noChangeArrowheads="1"/>
          </p:cNvSpPr>
          <p:nvPr>
            <p:ph type="dt" sz="quarter" idx="1"/>
          </p:nvPr>
        </p:nvSpPr>
        <p:spPr bwMode="auto">
          <a:xfrm>
            <a:off x="3970938" y="0"/>
            <a:ext cx="3037840" cy="461804"/>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defRPr>
                <a:solidFill>
                  <a:schemeClr val="tx1"/>
                </a:solidFill>
                <a:latin typeface="Arial" charset="0"/>
                <a:ea typeface="ＭＳ Ｐゴシック" charset="-128"/>
                <a:cs typeface="ＭＳ Ｐゴシック" charset="-128"/>
              </a:defRPr>
            </a:lvl1pPr>
          </a:lstStyle>
          <a:p>
            <a:pPr>
              <a:defRPr/>
            </a:pPr>
            <a:endParaRPr lang="en-US" dirty="0"/>
          </a:p>
        </p:txBody>
      </p:sp>
      <p:sp>
        <p:nvSpPr>
          <p:cNvPr id="317444" name="Rectangle 4"/>
          <p:cNvSpPr>
            <a:spLocks noGrp="1" noChangeArrowheads="1"/>
          </p:cNvSpPr>
          <p:nvPr>
            <p:ph type="ftr" sz="quarter" idx="2"/>
          </p:nvPr>
        </p:nvSpPr>
        <p:spPr bwMode="auto">
          <a:xfrm>
            <a:off x="0" y="8772669"/>
            <a:ext cx="3037840" cy="461804"/>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l">
              <a:defRPr sz="1000">
                <a:solidFill>
                  <a:schemeClr val="tx1"/>
                </a:solidFill>
                <a:latin typeface="Arial" charset="0"/>
                <a:ea typeface="ＭＳ Ｐゴシック" charset="-128"/>
                <a:cs typeface="ＭＳ Ｐゴシック" charset="-128"/>
              </a:defRPr>
            </a:lvl1pPr>
          </a:lstStyle>
          <a:p>
            <a:pPr>
              <a:defRPr/>
            </a:pPr>
            <a:endParaRPr lang="en-US" dirty="0"/>
          </a:p>
        </p:txBody>
      </p:sp>
      <p:sp>
        <p:nvSpPr>
          <p:cNvPr id="317445" name="Rectangle 5"/>
          <p:cNvSpPr>
            <a:spLocks noGrp="1" noChangeArrowheads="1"/>
          </p:cNvSpPr>
          <p:nvPr>
            <p:ph type="sldNum" sz="quarter" idx="3"/>
          </p:nvPr>
        </p:nvSpPr>
        <p:spPr bwMode="auto">
          <a:xfrm>
            <a:off x="3970938" y="8772669"/>
            <a:ext cx="3037840" cy="461804"/>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defRPr sz="1000">
                <a:solidFill>
                  <a:schemeClr val="tx1"/>
                </a:solidFill>
                <a:latin typeface="Arial" charset="0"/>
                <a:ea typeface="ＭＳ Ｐゴシック" charset="-128"/>
                <a:cs typeface="ＭＳ Ｐゴシック" charset="-128"/>
              </a:defRPr>
            </a:lvl1pPr>
          </a:lstStyle>
          <a:p>
            <a:pPr>
              <a:defRPr/>
            </a:pPr>
            <a:fld id="{DEA8CCA5-0865-E648-80F1-6D199FD55835}" type="slidenum">
              <a:rPr lang="en-US"/>
              <a:pPr>
                <a:defRPr/>
              </a:pPr>
              <a:t>‹#›</a:t>
            </a:fld>
            <a:endParaRPr lang="en-US"/>
          </a:p>
        </p:txBody>
      </p:sp>
    </p:spTree>
    <p:extLst>
      <p:ext uri="{BB962C8B-B14F-4D97-AF65-F5344CB8AC3E}">
        <p14:creationId xmlns:p14="http://schemas.microsoft.com/office/powerpoint/2010/main" val="385347472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bwMode="auto">
          <a:xfrm>
            <a:off x="0" y="0"/>
            <a:ext cx="3037840" cy="461804"/>
          </a:xfrm>
          <a:prstGeom prst="rect">
            <a:avLst/>
          </a:prstGeom>
          <a:noFill/>
          <a:ln w="9525">
            <a:noFill/>
            <a:miter lim="800000"/>
            <a:headEnd/>
            <a:tailEnd/>
          </a:ln>
        </p:spPr>
        <p:txBody>
          <a:bodyPr vert="horz" wrap="square" lIns="93177" tIns="46589" rIns="93177" bIns="46589" numCol="1" anchor="t" anchorCtr="0" compatLnSpc="1">
            <a:prstTxWarp prst="textNoShape">
              <a:avLst/>
            </a:prstTxWarp>
          </a:bodyPr>
          <a:lstStyle>
            <a:lvl1pPr algn="l">
              <a:defRPr>
                <a:solidFill>
                  <a:schemeClr val="tx1"/>
                </a:solidFill>
                <a:latin typeface="Arial" charset="0"/>
                <a:ea typeface="ＭＳ Ｐゴシック" charset="-128"/>
                <a:cs typeface="ＭＳ Ｐゴシック" charset="-128"/>
              </a:defRPr>
            </a:lvl1pPr>
          </a:lstStyle>
          <a:p>
            <a:pPr>
              <a:defRPr/>
            </a:pPr>
            <a:endParaRPr lang="en-US"/>
          </a:p>
        </p:txBody>
      </p:sp>
      <p:sp>
        <p:nvSpPr>
          <p:cNvPr id="11267" name="Rectangle 3"/>
          <p:cNvSpPr>
            <a:spLocks noGrp="1" noChangeArrowheads="1"/>
          </p:cNvSpPr>
          <p:nvPr>
            <p:ph type="dt" idx="1"/>
          </p:nvPr>
        </p:nvSpPr>
        <p:spPr bwMode="auto">
          <a:xfrm>
            <a:off x="3972560" y="0"/>
            <a:ext cx="3037840" cy="461804"/>
          </a:xfrm>
          <a:prstGeom prst="rect">
            <a:avLst/>
          </a:prstGeom>
          <a:noFill/>
          <a:ln w="9525">
            <a:noFill/>
            <a:miter lim="800000"/>
            <a:headEnd/>
            <a:tailEnd/>
          </a:ln>
        </p:spPr>
        <p:txBody>
          <a:bodyPr vert="horz" wrap="square" lIns="93177" tIns="46589" rIns="93177" bIns="46589" numCol="1" anchor="t" anchorCtr="0" compatLnSpc="1">
            <a:prstTxWarp prst="textNoShape">
              <a:avLst/>
            </a:prstTxWarp>
          </a:bodyPr>
          <a:lstStyle>
            <a:lvl1pPr>
              <a:defRPr>
                <a:solidFill>
                  <a:schemeClr val="tx1"/>
                </a:solidFill>
                <a:latin typeface="Arial" charset="0"/>
                <a:ea typeface="ＭＳ Ｐゴシック" charset="-128"/>
                <a:cs typeface="ＭＳ Ｐゴシック" charset="-128"/>
              </a:defRPr>
            </a:lvl1pPr>
          </a:lstStyle>
          <a:p>
            <a:pPr>
              <a:defRPr/>
            </a:pPr>
            <a:endParaRPr lang="en-US"/>
          </a:p>
        </p:txBody>
      </p:sp>
      <p:sp>
        <p:nvSpPr>
          <p:cNvPr id="14340" name="Rectangle 4"/>
          <p:cNvSpPr>
            <a:spLocks noGrp="1" noRot="1" noChangeAspect="1" noChangeArrowheads="1" noTextEdit="1"/>
          </p:cNvSpPr>
          <p:nvPr>
            <p:ph type="sldImg" idx="2"/>
          </p:nvPr>
        </p:nvSpPr>
        <p:spPr bwMode="auto">
          <a:xfrm>
            <a:off x="1195388" y="692150"/>
            <a:ext cx="4619625" cy="3463925"/>
          </a:xfrm>
          <a:prstGeom prst="rect">
            <a:avLst/>
          </a:prstGeom>
          <a:noFill/>
          <a:ln w="9525">
            <a:solidFill>
              <a:srgbClr val="000000"/>
            </a:solidFill>
            <a:miter lim="800000"/>
            <a:headEnd/>
            <a:tailEnd/>
          </a:ln>
        </p:spPr>
      </p:sp>
      <p:sp>
        <p:nvSpPr>
          <p:cNvPr id="11269" name="Rectangle 5"/>
          <p:cNvSpPr>
            <a:spLocks noGrp="1" noChangeArrowheads="1"/>
          </p:cNvSpPr>
          <p:nvPr>
            <p:ph type="body" sz="quarter" idx="3"/>
          </p:nvPr>
        </p:nvSpPr>
        <p:spPr bwMode="auto">
          <a:xfrm>
            <a:off x="934720" y="4387136"/>
            <a:ext cx="5140960" cy="4156234"/>
          </a:xfrm>
          <a:prstGeom prst="rect">
            <a:avLst/>
          </a:prstGeom>
          <a:noFill/>
          <a:ln w="9525">
            <a:noFill/>
            <a:miter lim="800000"/>
            <a:headEnd/>
            <a:tailEnd/>
          </a:ln>
        </p:spPr>
        <p:txBody>
          <a:bodyPr vert="horz" wrap="square" lIns="93177" tIns="46589" rIns="93177" bIns="46589"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1270" name="Rectangle 6"/>
          <p:cNvSpPr>
            <a:spLocks noGrp="1" noChangeArrowheads="1"/>
          </p:cNvSpPr>
          <p:nvPr>
            <p:ph type="ftr" sz="quarter" idx="4"/>
          </p:nvPr>
        </p:nvSpPr>
        <p:spPr bwMode="auto">
          <a:xfrm>
            <a:off x="0" y="8774271"/>
            <a:ext cx="3037840" cy="461804"/>
          </a:xfrm>
          <a:prstGeom prst="rect">
            <a:avLst/>
          </a:prstGeom>
          <a:noFill/>
          <a:ln w="9525">
            <a:noFill/>
            <a:miter lim="800000"/>
            <a:headEnd/>
            <a:tailEnd/>
          </a:ln>
        </p:spPr>
        <p:txBody>
          <a:bodyPr vert="horz" wrap="square" lIns="93177" tIns="46589" rIns="93177" bIns="46589" numCol="1" anchor="b" anchorCtr="0" compatLnSpc="1">
            <a:prstTxWarp prst="textNoShape">
              <a:avLst/>
            </a:prstTxWarp>
          </a:bodyPr>
          <a:lstStyle>
            <a:lvl1pPr algn="l">
              <a:defRPr>
                <a:solidFill>
                  <a:schemeClr val="tx1"/>
                </a:solidFill>
                <a:latin typeface="Arial" charset="0"/>
                <a:ea typeface="ＭＳ Ｐゴシック" charset="-128"/>
                <a:cs typeface="ＭＳ Ｐゴシック" charset="-128"/>
              </a:defRPr>
            </a:lvl1pPr>
          </a:lstStyle>
          <a:p>
            <a:pPr>
              <a:defRPr/>
            </a:pPr>
            <a:endParaRPr lang="en-US"/>
          </a:p>
        </p:txBody>
      </p:sp>
      <p:sp>
        <p:nvSpPr>
          <p:cNvPr id="11271" name="Rectangle 7"/>
          <p:cNvSpPr>
            <a:spLocks noGrp="1" noChangeArrowheads="1"/>
          </p:cNvSpPr>
          <p:nvPr>
            <p:ph type="sldNum" sz="quarter" idx="5"/>
          </p:nvPr>
        </p:nvSpPr>
        <p:spPr bwMode="auto">
          <a:xfrm>
            <a:off x="3972560" y="8774271"/>
            <a:ext cx="3037840" cy="461804"/>
          </a:xfrm>
          <a:prstGeom prst="rect">
            <a:avLst/>
          </a:prstGeom>
          <a:noFill/>
          <a:ln w="9525">
            <a:noFill/>
            <a:miter lim="800000"/>
            <a:headEnd/>
            <a:tailEnd/>
          </a:ln>
        </p:spPr>
        <p:txBody>
          <a:bodyPr vert="horz" wrap="square" lIns="93177" tIns="46589" rIns="93177" bIns="46589" numCol="1" anchor="b" anchorCtr="0" compatLnSpc="1">
            <a:prstTxWarp prst="textNoShape">
              <a:avLst/>
            </a:prstTxWarp>
          </a:bodyPr>
          <a:lstStyle>
            <a:lvl1pPr>
              <a:defRPr>
                <a:solidFill>
                  <a:schemeClr val="tx1"/>
                </a:solidFill>
                <a:latin typeface="Arial" charset="0"/>
                <a:ea typeface="ＭＳ Ｐゴシック" charset="-128"/>
                <a:cs typeface="ＭＳ Ｐゴシック" charset="-128"/>
              </a:defRPr>
            </a:lvl1pPr>
          </a:lstStyle>
          <a:p>
            <a:pPr>
              <a:defRPr/>
            </a:pPr>
            <a:fld id="{756FA5F3-902D-2A46-A9CC-2BC535031338}" type="slidenum">
              <a:rPr lang="en-US"/>
              <a:pPr>
                <a:defRPr/>
              </a:pPr>
              <a:t>‹#›</a:t>
            </a:fld>
            <a:endParaRPr lang="en-US"/>
          </a:p>
        </p:txBody>
      </p:sp>
    </p:spTree>
    <p:extLst>
      <p:ext uri="{BB962C8B-B14F-4D97-AF65-F5344CB8AC3E}">
        <p14:creationId xmlns:p14="http://schemas.microsoft.com/office/powerpoint/2010/main" val="268342067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ＭＳ Ｐゴシック" charset="-128"/>
        <a:cs typeface="ＭＳ Ｐゴシック" charset="-128"/>
      </a:defRPr>
    </a:lvl1pPr>
    <a:lvl2pPr marL="457200" algn="l" rtl="0" eaLnBrk="0" fontAlgn="base" hangingPunct="0">
      <a:spcBef>
        <a:spcPct val="30000"/>
      </a:spcBef>
      <a:spcAft>
        <a:spcPct val="0"/>
      </a:spcAft>
      <a:defRPr sz="1200" kern="1200">
        <a:solidFill>
          <a:schemeClr val="tx1"/>
        </a:solidFill>
        <a:latin typeface="Arial" charset="0"/>
        <a:ea typeface="ＭＳ Ｐゴシック" charset="-128"/>
        <a:cs typeface="+mn-cs"/>
      </a:defRPr>
    </a:lvl2pPr>
    <a:lvl3pPr marL="914400" algn="l" rtl="0" eaLnBrk="0" fontAlgn="base" hangingPunct="0">
      <a:spcBef>
        <a:spcPct val="30000"/>
      </a:spcBef>
      <a:spcAft>
        <a:spcPct val="0"/>
      </a:spcAft>
      <a:defRPr sz="1200" kern="1200">
        <a:solidFill>
          <a:schemeClr val="tx1"/>
        </a:solidFill>
        <a:latin typeface="Arial" charset="0"/>
        <a:ea typeface="ＭＳ Ｐゴシック" charset="-128"/>
        <a:cs typeface="+mn-cs"/>
      </a:defRPr>
    </a:lvl3pPr>
    <a:lvl4pPr marL="1371600" algn="l" rtl="0" eaLnBrk="0" fontAlgn="base" hangingPunct="0">
      <a:spcBef>
        <a:spcPct val="30000"/>
      </a:spcBef>
      <a:spcAft>
        <a:spcPct val="0"/>
      </a:spcAft>
      <a:defRPr sz="1200" kern="1200">
        <a:solidFill>
          <a:schemeClr val="tx1"/>
        </a:solidFill>
        <a:latin typeface="Arial" charset="0"/>
        <a:ea typeface="ＭＳ Ｐゴシック" charset="-128"/>
        <a:cs typeface="+mn-cs"/>
      </a:defRPr>
    </a:lvl4pPr>
    <a:lvl5pPr marL="1828800" algn="l" rtl="0" eaLnBrk="0" fontAlgn="base" hangingPunct="0">
      <a:spcBef>
        <a:spcPct val="30000"/>
      </a:spcBef>
      <a:spcAft>
        <a:spcPct val="0"/>
      </a:spcAft>
      <a:defRPr sz="1200" kern="1200">
        <a:solidFill>
          <a:schemeClr val="tx1"/>
        </a:solidFill>
        <a:latin typeface="Arial"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756FA5F3-902D-2A46-A9CC-2BC535031338}" type="slidenum">
              <a:rPr lang="en-US" smtClean="0"/>
              <a:pPr>
                <a:defRPr/>
              </a:pPr>
              <a:t>1</a:t>
            </a:fld>
            <a:endParaRPr lang="en-US"/>
          </a:p>
        </p:txBody>
      </p:sp>
    </p:spTree>
    <p:extLst>
      <p:ext uri="{BB962C8B-B14F-4D97-AF65-F5344CB8AC3E}">
        <p14:creationId xmlns:p14="http://schemas.microsoft.com/office/powerpoint/2010/main" val="45208289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8"/>
        <p:cNvGrpSpPr/>
        <p:nvPr/>
      </p:nvGrpSpPr>
      <p:grpSpPr>
        <a:xfrm>
          <a:off x="0" y="0"/>
          <a:ext cx="0" cy="0"/>
          <a:chOff x="0" y="0"/>
          <a:chExt cx="0" cy="0"/>
        </a:xfrm>
      </p:grpSpPr>
      <p:sp>
        <p:nvSpPr>
          <p:cNvPr id="119" name="Google Shape;119;g2bb6d169de5_0_147:notes"/>
          <p:cNvSpPr>
            <a:spLocks noGrp="1" noRot="1" noChangeAspect="1"/>
          </p:cNvSpPr>
          <p:nvPr>
            <p:ph type="sldImg" idx="2"/>
          </p:nvPr>
        </p:nvSpPr>
        <p:spPr>
          <a:xfrm>
            <a:off x="1157288" y="681038"/>
            <a:ext cx="4543425" cy="3406775"/>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0" name="Google Shape;120;g2bb6d169de5_0_147:notes"/>
          <p:cNvSpPr txBox="1">
            <a:spLocks noGrp="1"/>
          </p:cNvSpPr>
          <p:nvPr>
            <p:ph type="body" idx="1"/>
          </p:nvPr>
        </p:nvSpPr>
        <p:spPr>
          <a:xfrm>
            <a:off x="685800" y="4315215"/>
            <a:ext cx="5486400" cy="4088099"/>
          </a:xfrm>
          <a:prstGeom prst="rect">
            <a:avLst/>
          </a:prstGeom>
        </p:spPr>
        <p:txBody>
          <a:bodyPr spcFirstLastPara="1" wrap="square" lIns="91425" tIns="45700" rIns="91425" bIns="45700" anchor="t" anchorCtr="0">
            <a:noAutofit/>
          </a:bodyPr>
          <a:lstStyle/>
          <a:p>
            <a:pPr marL="0" lvl="0" indent="0" algn="l" rtl="0">
              <a:spcBef>
                <a:spcPts val="42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1">
    <p:spTree>
      <p:nvGrpSpPr>
        <p:cNvPr id="1" name=""/>
        <p:cNvGrpSpPr/>
        <p:nvPr/>
      </p:nvGrpSpPr>
      <p:grpSpPr>
        <a:xfrm>
          <a:off x="0" y="0"/>
          <a:ext cx="0" cy="0"/>
          <a:chOff x="0" y="0"/>
          <a:chExt cx="0" cy="0"/>
        </a:xfrm>
      </p:grpSpPr>
      <p:sp>
        <p:nvSpPr>
          <p:cNvPr id="2" name="Title 1"/>
          <p:cNvSpPr>
            <a:spLocks noGrp="1"/>
          </p:cNvSpPr>
          <p:nvPr>
            <p:ph type="title"/>
          </p:nvPr>
        </p:nvSpPr>
        <p:spPr>
          <a:xfrm>
            <a:off x="722313" y="3048000"/>
            <a:ext cx="7772400" cy="1362075"/>
          </a:xfrm>
        </p:spPr>
        <p:txBody>
          <a:bodyPr anchor="t"/>
          <a:lstStyle>
            <a:lvl1pPr algn="l">
              <a:defRPr sz="4000" b="1" cap="all">
                <a:effectLst>
                  <a:outerShdw blurRad="50800" dist="38100" dir="2700000" algn="tl" rotWithShape="0">
                    <a:srgbClr val="000000">
                      <a:alpha val="43000"/>
                    </a:srgbClr>
                  </a:outerShdw>
                </a:effectLst>
              </a:defRPr>
            </a:lvl1pPr>
          </a:lstStyle>
          <a:p>
            <a:r>
              <a:rPr lang="en-US" dirty="0"/>
              <a:t>Click to edit Master title style</a:t>
            </a:r>
          </a:p>
        </p:txBody>
      </p:sp>
      <p:sp>
        <p:nvSpPr>
          <p:cNvPr id="3" name="Text Placeholder 2"/>
          <p:cNvSpPr>
            <a:spLocks noGrp="1"/>
          </p:cNvSpPr>
          <p:nvPr>
            <p:ph type="body" idx="1"/>
          </p:nvPr>
        </p:nvSpPr>
        <p:spPr>
          <a:xfrm>
            <a:off x="722313" y="1547813"/>
            <a:ext cx="7772400" cy="1500187"/>
          </a:xfrm>
        </p:spPr>
        <p:txBody>
          <a:bodyPr anchor="b"/>
          <a:lstStyle>
            <a:lvl1pPr marL="0" indent="0">
              <a:buNone/>
              <a:defRPr sz="2000">
                <a:effectLst>
                  <a:outerShdw blurRad="50800" dist="38100" dir="2700000" algn="tl" rotWithShape="0">
                    <a:srgbClr val="000000">
                      <a:alpha val="43000"/>
                    </a:srgbClr>
                  </a:outerShdw>
                </a:effectLst>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dirty="0"/>
              <a:t>Click to edit Master text styles</a:t>
            </a:r>
          </a:p>
        </p:txBody>
      </p:sp>
    </p:spTree>
    <p:extLst>
      <p:ext uri="{BB962C8B-B14F-4D97-AF65-F5344CB8AC3E}">
        <p14:creationId xmlns:p14="http://schemas.microsoft.com/office/powerpoint/2010/main" val="33235700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152400"/>
            <a:ext cx="1943100" cy="3624263"/>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152400"/>
            <a:ext cx="5676900" cy="362426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matchingName="Title and body" type="tx">
  <p:cSld name="Title and body">
    <p:spTree>
      <p:nvGrpSpPr>
        <p:cNvPr id="1" name="Shape 55"/>
        <p:cNvGrpSpPr/>
        <p:nvPr/>
      </p:nvGrpSpPr>
      <p:grpSpPr>
        <a:xfrm>
          <a:off x="0" y="0"/>
          <a:ext cx="0" cy="0"/>
          <a:chOff x="0" y="0"/>
          <a:chExt cx="0" cy="0"/>
        </a:xfrm>
      </p:grpSpPr>
      <p:sp>
        <p:nvSpPr>
          <p:cNvPr id="56" name="Google Shape;56;g2bb6d169de5_0_173"/>
          <p:cNvSpPr txBox="1">
            <a:spLocks noGrp="1"/>
          </p:cNvSpPr>
          <p:nvPr>
            <p:ph type="title"/>
          </p:nvPr>
        </p:nvSpPr>
        <p:spPr>
          <a:xfrm>
            <a:off x="311700" y="593367"/>
            <a:ext cx="8520563" cy="763500"/>
          </a:xfrm>
          <a:prstGeom prst="rect">
            <a:avLst/>
          </a:prstGeom>
          <a:noFill/>
          <a:ln>
            <a:noFill/>
          </a:ln>
        </p:spPr>
        <p:txBody>
          <a:bodyPr spcFirstLastPara="1" wrap="square" lIns="146275" tIns="146275" rIns="146275" bIns="146275" anchor="ctr" anchorCtr="0">
            <a:noAutofit/>
          </a:bodyPr>
          <a:lstStyle>
            <a:lvl1pPr lvl="0" rtl="0">
              <a:spcBef>
                <a:spcPts val="0"/>
              </a:spcBef>
              <a:spcAft>
                <a:spcPts val="0"/>
              </a:spcAft>
              <a:buSzPts val="2200"/>
              <a:buChar char="●"/>
              <a:defRPr sz="1375"/>
            </a:lvl1pPr>
            <a:lvl2pPr lvl="1" rtl="0">
              <a:spcBef>
                <a:spcPts val="0"/>
              </a:spcBef>
              <a:spcAft>
                <a:spcPts val="0"/>
              </a:spcAft>
              <a:buSzPts val="2200"/>
              <a:buChar char="○"/>
              <a:defRPr sz="1375"/>
            </a:lvl2pPr>
            <a:lvl3pPr lvl="2" rtl="0">
              <a:spcBef>
                <a:spcPts val="0"/>
              </a:spcBef>
              <a:spcAft>
                <a:spcPts val="0"/>
              </a:spcAft>
              <a:buSzPts val="2200"/>
              <a:buChar char="■"/>
              <a:defRPr sz="1375"/>
            </a:lvl3pPr>
            <a:lvl4pPr lvl="3" rtl="0">
              <a:spcBef>
                <a:spcPts val="0"/>
              </a:spcBef>
              <a:spcAft>
                <a:spcPts val="0"/>
              </a:spcAft>
              <a:buSzPts val="2200"/>
              <a:buChar char="●"/>
              <a:defRPr sz="1375"/>
            </a:lvl4pPr>
            <a:lvl5pPr lvl="4" rtl="0">
              <a:spcBef>
                <a:spcPts val="0"/>
              </a:spcBef>
              <a:spcAft>
                <a:spcPts val="0"/>
              </a:spcAft>
              <a:buSzPts val="2200"/>
              <a:buChar char="○"/>
              <a:defRPr sz="1375"/>
            </a:lvl5pPr>
            <a:lvl6pPr lvl="5" rtl="0">
              <a:spcBef>
                <a:spcPts val="0"/>
              </a:spcBef>
              <a:spcAft>
                <a:spcPts val="0"/>
              </a:spcAft>
              <a:buSzPts val="2200"/>
              <a:buChar char="■"/>
              <a:defRPr sz="1375"/>
            </a:lvl6pPr>
            <a:lvl7pPr lvl="6" rtl="0">
              <a:spcBef>
                <a:spcPts val="0"/>
              </a:spcBef>
              <a:spcAft>
                <a:spcPts val="0"/>
              </a:spcAft>
              <a:buSzPts val="2200"/>
              <a:buChar char="●"/>
              <a:defRPr sz="1375"/>
            </a:lvl7pPr>
            <a:lvl8pPr lvl="7" rtl="0">
              <a:spcBef>
                <a:spcPts val="0"/>
              </a:spcBef>
              <a:spcAft>
                <a:spcPts val="0"/>
              </a:spcAft>
              <a:buSzPts val="2200"/>
              <a:buChar char="○"/>
              <a:defRPr sz="1375"/>
            </a:lvl8pPr>
            <a:lvl9pPr lvl="8" rtl="0">
              <a:spcBef>
                <a:spcPts val="0"/>
              </a:spcBef>
              <a:spcAft>
                <a:spcPts val="0"/>
              </a:spcAft>
              <a:buSzPts val="2200"/>
              <a:buChar char="■"/>
              <a:defRPr sz="1375"/>
            </a:lvl9pPr>
          </a:lstStyle>
          <a:p>
            <a:endParaRPr/>
          </a:p>
        </p:txBody>
      </p:sp>
      <p:sp>
        <p:nvSpPr>
          <p:cNvPr id="57" name="Google Shape;57;g2bb6d169de5_0_173"/>
          <p:cNvSpPr txBox="1">
            <a:spLocks noGrp="1"/>
          </p:cNvSpPr>
          <p:nvPr>
            <p:ph type="body" idx="1"/>
          </p:nvPr>
        </p:nvSpPr>
        <p:spPr>
          <a:xfrm>
            <a:off x="311700" y="1536633"/>
            <a:ext cx="8520563" cy="4555250"/>
          </a:xfrm>
          <a:prstGeom prst="rect">
            <a:avLst/>
          </a:prstGeom>
          <a:noFill/>
          <a:ln>
            <a:noFill/>
          </a:ln>
        </p:spPr>
        <p:txBody>
          <a:bodyPr spcFirstLastPara="1" wrap="square" lIns="146275" tIns="146275" rIns="146275" bIns="146275" anchor="ctr" anchorCtr="0">
            <a:noAutofit/>
          </a:bodyPr>
          <a:lstStyle>
            <a:lvl1pPr marL="285750" lvl="0" indent="-230188" rtl="0">
              <a:spcBef>
                <a:spcPts val="0"/>
              </a:spcBef>
              <a:spcAft>
                <a:spcPts val="0"/>
              </a:spcAft>
              <a:buSzPts val="2200"/>
              <a:buChar char="●"/>
              <a:defRPr sz="1375"/>
            </a:lvl1pPr>
            <a:lvl2pPr marL="571500" lvl="1" indent="-230188" rtl="0">
              <a:spcBef>
                <a:spcPts val="0"/>
              </a:spcBef>
              <a:spcAft>
                <a:spcPts val="0"/>
              </a:spcAft>
              <a:buSzPts val="2200"/>
              <a:buChar char="○"/>
              <a:defRPr sz="1375"/>
            </a:lvl2pPr>
            <a:lvl3pPr marL="857250" lvl="2" indent="-230188" rtl="0">
              <a:spcBef>
                <a:spcPts val="0"/>
              </a:spcBef>
              <a:spcAft>
                <a:spcPts val="0"/>
              </a:spcAft>
              <a:buSzPts val="2200"/>
              <a:buChar char="■"/>
              <a:defRPr sz="1375"/>
            </a:lvl3pPr>
            <a:lvl4pPr marL="1143000" lvl="3" indent="-230188" rtl="0">
              <a:spcBef>
                <a:spcPts val="0"/>
              </a:spcBef>
              <a:spcAft>
                <a:spcPts val="0"/>
              </a:spcAft>
              <a:buSzPts val="2200"/>
              <a:buChar char="●"/>
              <a:defRPr sz="1375"/>
            </a:lvl4pPr>
            <a:lvl5pPr marL="1428750" lvl="4" indent="-230188" rtl="0">
              <a:spcBef>
                <a:spcPts val="0"/>
              </a:spcBef>
              <a:spcAft>
                <a:spcPts val="0"/>
              </a:spcAft>
              <a:buSzPts val="2200"/>
              <a:buChar char="○"/>
              <a:defRPr sz="1375"/>
            </a:lvl5pPr>
            <a:lvl6pPr marL="1714500" lvl="5" indent="-230188" rtl="0">
              <a:spcBef>
                <a:spcPts val="0"/>
              </a:spcBef>
              <a:spcAft>
                <a:spcPts val="0"/>
              </a:spcAft>
              <a:buSzPts val="2200"/>
              <a:buChar char="■"/>
              <a:defRPr sz="1375"/>
            </a:lvl6pPr>
            <a:lvl7pPr marL="2000250" lvl="6" indent="-230188" rtl="0">
              <a:spcBef>
                <a:spcPts val="0"/>
              </a:spcBef>
              <a:spcAft>
                <a:spcPts val="0"/>
              </a:spcAft>
              <a:buSzPts val="2200"/>
              <a:buChar char="●"/>
              <a:defRPr sz="1375"/>
            </a:lvl7pPr>
            <a:lvl8pPr marL="2286000" lvl="7" indent="-230188" rtl="0">
              <a:spcBef>
                <a:spcPts val="0"/>
              </a:spcBef>
              <a:spcAft>
                <a:spcPts val="0"/>
              </a:spcAft>
              <a:buSzPts val="2200"/>
              <a:buChar char="○"/>
              <a:defRPr sz="1375"/>
            </a:lvl8pPr>
            <a:lvl9pPr marL="2571750" lvl="8" indent="-230188" rtl="0">
              <a:spcBef>
                <a:spcPts val="0"/>
              </a:spcBef>
              <a:spcAft>
                <a:spcPts val="0"/>
              </a:spcAft>
              <a:buSzPts val="2200"/>
              <a:buChar char="■"/>
              <a:defRPr sz="1375"/>
            </a:lvl9pPr>
          </a:lstStyle>
          <a:p>
            <a:endParaRPr/>
          </a:p>
        </p:txBody>
      </p:sp>
      <p:sp>
        <p:nvSpPr>
          <p:cNvPr id="58" name="Google Shape;58;g2bb6d169de5_0_173"/>
          <p:cNvSpPr txBox="1">
            <a:spLocks noGrp="1"/>
          </p:cNvSpPr>
          <p:nvPr>
            <p:ph type="sldNum" idx="12"/>
          </p:nvPr>
        </p:nvSpPr>
        <p:spPr>
          <a:xfrm>
            <a:off x="8472458" y="6217623"/>
            <a:ext cx="548625" cy="524750"/>
          </a:xfrm>
          <a:prstGeom prst="rect">
            <a:avLst/>
          </a:prstGeom>
          <a:noFill/>
          <a:ln>
            <a:noFill/>
          </a:ln>
        </p:spPr>
        <p:txBody>
          <a:bodyPr spcFirstLastPara="1" wrap="square" lIns="146275" tIns="146275" rIns="146275" bIns="146275" anchor="ctr" anchorCtr="0">
            <a:noAutofit/>
          </a:bodyPr>
          <a:lstStyle>
            <a:lvl1pPr lvl="0" rtl="0">
              <a:buNone/>
              <a:defRPr sz="1375"/>
            </a:lvl1pPr>
            <a:lvl2pPr lvl="1" rtl="0">
              <a:buNone/>
              <a:defRPr sz="1375"/>
            </a:lvl2pPr>
            <a:lvl3pPr lvl="2" rtl="0">
              <a:buNone/>
              <a:defRPr sz="1375"/>
            </a:lvl3pPr>
            <a:lvl4pPr lvl="3" rtl="0">
              <a:buNone/>
              <a:defRPr sz="1375"/>
            </a:lvl4pPr>
            <a:lvl5pPr lvl="4" rtl="0">
              <a:buNone/>
              <a:defRPr sz="1375"/>
            </a:lvl5pPr>
            <a:lvl6pPr lvl="5" rtl="0">
              <a:buNone/>
              <a:defRPr sz="1375"/>
            </a:lvl6pPr>
            <a:lvl7pPr lvl="6" rtl="0">
              <a:buNone/>
              <a:defRPr sz="1375"/>
            </a:lvl7pPr>
            <a:lvl8pPr lvl="7" rtl="0">
              <a:buNone/>
              <a:defRPr sz="1375"/>
            </a:lvl8pPr>
            <a:lvl9pPr lvl="8" rtl="0">
              <a:buNone/>
              <a:defRPr sz="1375"/>
            </a:lvl9pPr>
          </a:lstStyle>
          <a:p>
            <a:pPr algn="l">
              <a:spcBef>
                <a:spcPts val="0"/>
              </a:spcBef>
              <a:spcAft>
                <a:spcPts val="0"/>
              </a:spcAft>
            </a:pPr>
            <a:fld id="{00000000-1234-1234-1234-123412341234}" type="slidenum">
              <a:rPr lang="en-US" smtClean="0"/>
              <a:pPr algn="l">
                <a:spcBef>
                  <a:spcPts val="0"/>
                </a:spcBef>
                <a:spcAft>
                  <a:spcPts val="0"/>
                </a:spcAft>
              </a:pPr>
              <a:t>‹#›</a:t>
            </a:fld>
            <a:endParaRPr lang="en-US"/>
          </a:p>
        </p:txBody>
      </p:sp>
    </p:spTree>
    <p:extLst>
      <p:ext uri="{BB962C8B-B14F-4D97-AF65-F5344CB8AC3E}">
        <p14:creationId xmlns:p14="http://schemas.microsoft.com/office/powerpoint/2010/main" val="19967975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4" name="Title 1"/>
          <p:cNvSpPr>
            <a:spLocks noGrp="1"/>
          </p:cNvSpPr>
          <p:nvPr>
            <p:ph type="title"/>
          </p:nvPr>
        </p:nvSpPr>
        <p:spPr>
          <a:xfrm>
            <a:off x="722313" y="3048000"/>
            <a:ext cx="7772400" cy="1362075"/>
          </a:xfrm>
        </p:spPr>
        <p:txBody>
          <a:bodyPr anchor="t"/>
          <a:lstStyle>
            <a:lvl1pPr algn="l">
              <a:defRPr sz="4000" b="1" cap="all">
                <a:effectLst>
                  <a:outerShdw blurRad="50800" dist="38100" dir="2700000" algn="tl" rotWithShape="0">
                    <a:srgbClr val="000000">
                      <a:alpha val="43000"/>
                    </a:srgbClr>
                  </a:outerShdw>
                </a:effectLst>
              </a:defRPr>
            </a:lvl1pPr>
          </a:lstStyle>
          <a:p>
            <a:r>
              <a:rPr lang="en-US" dirty="0"/>
              <a:t>Click to edit Master title style</a:t>
            </a:r>
          </a:p>
        </p:txBody>
      </p:sp>
      <p:sp>
        <p:nvSpPr>
          <p:cNvPr id="5" name="Text Placeholder 2"/>
          <p:cNvSpPr>
            <a:spLocks noGrp="1"/>
          </p:cNvSpPr>
          <p:nvPr>
            <p:ph type="body" idx="1"/>
          </p:nvPr>
        </p:nvSpPr>
        <p:spPr>
          <a:xfrm>
            <a:off x="722313" y="1547813"/>
            <a:ext cx="7772400" cy="1500187"/>
          </a:xfrm>
        </p:spPr>
        <p:txBody>
          <a:bodyPr anchor="b"/>
          <a:lstStyle>
            <a:lvl1pPr marL="0" indent="0">
              <a:buNone/>
              <a:defRPr sz="2000">
                <a:effectLst>
                  <a:outerShdw blurRad="50800" dist="38100" dir="2700000" algn="tl" rotWithShape="0">
                    <a:srgbClr val="000000">
                      <a:alpha val="43000"/>
                    </a:srgbClr>
                  </a:outerShdw>
                </a:effectLst>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dirty="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pic>
        <p:nvPicPr>
          <p:cNvPr id="3" name="Picture 2" descr="16_867-Generic_PowerPoint_Layout1.png"/>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0" y="0"/>
            <a:ext cx="9144000" cy="6848475"/>
          </a:xfrm>
          <a:prstGeom prst="rect">
            <a:avLst/>
          </a:prstGeom>
        </p:spPr>
      </p:pic>
      <p:sp>
        <p:nvSpPr>
          <p:cNvPr id="2" name="Title 1"/>
          <p:cNvSpPr>
            <a:spLocks noGrp="1"/>
          </p:cNvSpPr>
          <p:nvPr>
            <p:ph type="title"/>
          </p:nvPr>
        </p:nvSpPr>
        <p:spPr>
          <a:xfrm>
            <a:off x="685800" y="304800"/>
            <a:ext cx="5029200" cy="1143000"/>
          </a:xfrm>
        </p:spPr>
        <p:txBody>
          <a:bodyPr/>
          <a:lstStyle/>
          <a:p>
            <a:r>
              <a:rPr lang="en-US" dirty="0"/>
              <a:t>Click to edit Master title style</a:t>
            </a:r>
          </a:p>
        </p:txBody>
      </p:sp>
      <p:sp>
        <p:nvSpPr>
          <p:cNvPr id="18" name="Text Placeholder 17"/>
          <p:cNvSpPr>
            <a:spLocks noGrp="1"/>
          </p:cNvSpPr>
          <p:nvPr>
            <p:ph type="body" sz="quarter" idx="10"/>
          </p:nvPr>
        </p:nvSpPr>
        <p:spPr>
          <a:xfrm>
            <a:off x="685800" y="1676400"/>
            <a:ext cx="5029200" cy="419100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0" name="Picture Placeholder 2"/>
          <p:cNvSpPr>
            <a:spLocks noGrp="1"/>
          </p:cNvSpPr>
          <p:nvPr>
            <p:ph type="pic" idx="11"/>
          </p:nvPr>
        </p:nvSpPr>
        <p:spPr>
          <a:xfrm rot="21345362">
            <a:off x="6281435" y="2226971"/>
            <a:ext cx="2587752" cy="1737360"/>
          </a:xfr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21" name="Picture Placeholder 2"/>
          <p:cNvSpPr>
            <a:spLocks noGrp="1"/>
          </p:cNvSpPr>
          <p:nvPr>
            <p:ph type="pic" idx="12"/>
          </p:nvPr>
        </p:nvSpPr>
        <p:spPr>
          <a:xfrm rot="297885">
            <a:off x="6229621" y="4223517"/>
            <a:ext cx="2587752" cy="1737360"/>
          </a:xfr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19" name="Picture Placeholder 2"/>
          <p:cNvSpPr>
            <a:spLocks noGrp="1"/>
          </p:cNvSpPr>
          <p:nvPr>
            <p:ph type="pic" idx="1"/>
          </p:nvPr>
        </p:nvSpPr>
        <p:spPr>
          <a:xfrm rot="207395">
            <a:off x="6146021" y="381230"/>
            <a:ext cx="2587752" cy="1737360"/>
          </a:xfr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2_Custom Layout">
    <p:spTree>
      <p:nvGrpSpPr>
        <p:cNvPr id="1" name=""/>
        <p:cNvGrpSpPr/>
        <p:nvPr/>
      </p:nvGrpSpPr>
      <p:grpSpPr>
        <a:xfrm>
          <a:off x="0" y="0"/>
          <a:ext cx="0" cy="0"/>
          <a:chOff x="0" y="0"/>
          <a:chExt cx="0" cy="0"/>
        </a:xfrm>
      </p:grpSpPr>
      <p:pic>
        <p:nvPicPr>
          <p:cNvPr id="4" name="Picture 3" descr="16_867-Generic_PowerPoint_Layout2.png"/>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0" y="0"/>
            <a:ext cx="9144000" cy="6848475"/>
          </a:xfrm>
          <a:prstGeom prst="rect">
            <a:avLst/>
          </a:prstGeom>
        </p:spPr>
      </p:pic>
      <p:sp>
        <p:nvSpPr>
          <p:cNvPr id="2" name="Title 1"/>
          <p:cNvSpPr>
            <a:spLocks noGrp="1"/>
          </p:cNvSpPr>
          <p:nvPr>
            <p:ph type="title"/>
          </p:nvPr>
        </p:nvSpPr>
        <p:spPr>
          <a:xfrm>
            <a:off x="685800" y="304800"/>
            <a:ext cx="5029200" cy="1143000"/>
          </a:xfrm>
        </p:spPr>
        <p:txBody>
          <a:bodyPr/>
          <a:lstStyle>
            <a:lvl1pPr>
              <a:defRPr>
                <a:solidFill>
                  <a:schemeClr val="bg1"/>
                </a:solidFill>
              </a:defRPr>
            </a:lvl1pPr>
          </a:lstStyle>
          <a:p>
            <a:r>
              <a:rPr lang="en-US" dirty="0"/>
              <a:t>Click to edit Master title style</a:t>
            </a:r>
          </a:p>
        </p:txBody>
      </p:sp>
      <p:sp>
        <p:nvSpPr>
          <p:cNvPr id="18" name="Text Placeholder 17"/>
          <p:cNvSpPr>
            <a:spLocks noGrp="1"/>
          </p:cNvSpPr>
          <p:nvPr>
            <p:ph type="body" sz="quarter" idx="10"/>
          </p:nvPr>
        </p:nvSpPr>
        <p:spPr>
          <a:xfrm>
            <a:off x="685800" y="1676400"/>
            <a:ext cx="5029200" cy="4191000"/>
          </a:xfrm>
        </p:spPr>
        <p:txBody>
          <a:bodyPr/>
          <a:lstStyle>
            <a:lvl1pPr>
              <a:buClr>
                <a:schemeClr val="bg1"/>
              </a:buClr>
              <a:defRPr>
                <a:solidFill>
                  <a:srgbClr val="FFFFFF"/>
                </a:solidFill>
              </a:defRPr>
            </a:lvl1pPr>
            <a:lvl2pPr>
              <a:defRPr>
                <a:solidFill>
                  <a:srgbClr val="FFFFFF"/>
                </a:solidFill>
              </a:defRPr>
            </a:lvl2pPr>
            <a:lvl3pPr>
              <a:defRPr>
                <a:solidFill>
                  <a:srgbClr val="FFFFFF"/>
                </a:solidFill>
              </a:defRPr>
            </a:lvl3pPr>
            <a:lvl4pPr>
              <a:defRPr>
                <a:solidFill>
                  <a:srgbClr val="FFFFFF"/>
                </a:solidFill>
              </a:defRPr>
            </a:lvl4pPr>
            <a:lvl5pPr>
              <a:defRPr>
                <a:solidFill>
                  <a:srgbClr val="FFFFFF"/>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0" name="Picture Placeholder 2"/>
          <p:cNvSpPr>
            <a:spLocks noGrp="1"/>
          </p:cNvSpPr>
          <p:nvPr>
            <p:ph type="pic" idx="11"/>
          </p:nvPr>
        </p:nvSpPr>
        <p:spPr>
          <a:xfrm rot="21345362">
            <a:off x="6281434" y="2226970"/>
            <a:ext cx="2587752" cy="1737360"/>
          </a:xfr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21" name="Picture Placeholder 2"/>
          <p:cNvSpPr>
            <a:spLocks noGrp="1"/>
          </p:cNvSpPr>
          <p:nvPr>
            <p:ph type="pic" idx="12"/>
          </p:nvPr>
        </p:nvSpPr>
        <p:spPr>
          <a:xfrm rot="297885">
            <a:off x="6229620" y="4223516"/>
            <a:ext cx="2587752" cy="1737360"/>
          </a:xfr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19" name="Picture Placeholder 2"/>
          <p:cNvSpPr>
            <a:spLocks noGrp="1"/>
          </p:cNvSpPr>
          <p:nvPr>
            <p:ph type="pic" idx="1"/>
          </p:nvPr>
        </p:nvSpPr>
        <p:spPr>
          <a:xfrm rot="207395">
            <a:off x="6146019" y="381231"/>
            <a:ext cx="2587752" cy="1737360"/>
          </a:xfr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676400"/>
            <a:ext cx="3810000" cy="21002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76400"/>
            <a:ext cx="3810000" cy="21002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1.png"/><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7" name="Rectangle 2"/>
          <p:cNvSpPr>
            <a:spLocks noGrp="1" noChangeArrowheads="1"/>
          </p:cNvSpPr>
          <p:nvPr>
            <p:ph type="title"/>
          </p:nvPr>
        </p:nvSpPr>
        <p:spPr bwMode="auto">
          <a:xfrm>
            <a:off x="685800" y="304800"/>
            <a:ext cx="7772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a:t>Click to edit Master title style</a:t>
            </a:r>
          </a:p>
        </p:txBody>
      </p:sp>
      <p:sp>
        <p:nvSpPr>
          <p:cNvPr id="1028" name="Rectangle 3"/>
          <p:cNvSpPr>
            <a:spLocks noGrp="1" noChangeArrowheads="1"/>
          </p:cNvSpPr>
          <p:nvPr>
            <p:ph type="body" idx="1"/>
          </p:nvPr>
        </p:nvSpPr>
        <p:spPr bwMode="auto">
          <a:xfrm>
            <a:off x="685800" y="1676400"/>
            <a:ext cx="7772400" cy="21002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2" name="Picture 1" descr="16_867-Generic_PowerPoint_BLUEfooter.png"/>
          <p:cNvPicPr>
            <a:picLocks noChangeAspect="1"/>
          </p:cNvPicPr>
          <p:nvPr userDrawn="1"/>
        </p:nvPicPr>
        <p:blipFill>
          <a:blip r:embed="rId17" cstate="screen">
            <a:extLst>
              <a:ext uri="{28A0092B-C50C-407E-A947-70E740481C1C}">
                <a14:useLocalDpi xmlns:a14="http://schemas.microsoft.com/office/drawing/2010/main"/>
              </a:ext>
            </a:extLst>
          </a:blip>
          <a:stretch>
            <a:fillRect/>
          </a:stretch>
        </p:blipFill>
        <p:spPr>
          <a:xfrm>
            <a:off x="0" y="6015037"/>
            <a:ext cx="9144000" cy="842963"/>
          </a:xfrm>
          <a:prstGeom prst="rect">
            <a:avLst/>
          </a:prstGeom>
        </p:spPr>
      </p:pic>
    </p:spTree>
  </p:cSld>
  <p:clrMap bg1="lt1" tx1="dk1" bg2="lt2" tx2="dk2" accent1="accent1" accent2="accent2" accent3="accent3" accent4="accent4" accent5="accent5" accent6="accent6" hlink="hlink" folHlink="folHlink"/>
  <p:sldLayoutIdLst>
    <p:sldLayoutId id="2147483773" r:id="rId1"/>
    <p:sldLayoutId id="2147483759" r:id="rId2"/>
    <p:sldLayoutId id="2147483761" r:id="rId3"/>
    <p:sldLayoutId id="2147483770" r:id="rId4"/>
    <p:sldLayoutId id="2147483772" r:id="rId5"/>
    <p:sldLayoutId id="2147483760" r:id="rId6"/>
    <p:sldLayoutId id="2147483762" r:id="rId7"/>
    <p:sldLayoutId id="2147483763" r:id="rId8"/>
    <p:sldLayoutId id="2147483764" r:id="rId9"/>
    <p:sldLayoutId id="2147483765" r:id="rId10"/>
    <p:sldLayoutId id="2147483766" r:id="rId11"/>
    <p:sldLayoutId id="2147483767" r:id="rId12"/>
    <p:sldLayoutId id="2147483768" r:id="rId13"/>
    <p:sldLayoutId id="2147483769" r:id="rId14"/>
    <p:sldLayoutId id="2147483774" r:id="rId15"/>
  </p:sldLayoutIdLst>
  <p:hf sldNum="0" hdr="0" ftr="0"/>
  <p:txStyles>
    <p:titleStyle>
      <a:lvl1pPr algn="ctr" rtl="0" eaLnBrk="0" fontAlgn="base" hangingPunct="0">
        <a:spcBef>
          <a:spcPct val="0"/>
        </a:spcBef>
        <a:spcAft>
          <a:spcPct val="0"/>
        </a:spcAft>
        <a:defRPr sz="3200" b="1">
          <a:solidFill>
            <a:schemeClr val="tx1"/>
          </a:solidFill>
          <a:latin typeface="+mj-lt"/>
          <a:ea typeface="+mj-ea"/>
          <a:cs typeface="+mj-cs"/>
        </a:defRPr>
      </a:lvl1pPr>
      <a:lvl2pPr algn="ctr" rtl="0" eaLnBrk="0" fontAlgn="base" hangingPunct="0">
        <a:spcBef>
          <a:spcPct val="0"/>
        </a:spcBef>
        <a:spcAft>
          <a:spcPct val="0"/>
        </a:spcAft>
        <a:defRPr sz="3200" b="1">
          <a:solidFill>
            <a:srgbClr val="000000"/>
          </a:solidFill>
          <a:latin typeface="Arial" charset="0"/>
          <a:ea typeface="ＭＳ Ｐゴシック" charset="-128"/>
          <a:cs typeface="ＭＳ Ｐゴシック" charset="-128"/>
        </a:defRPr>
      </a:lvl2pPr>
      <a:lvl3pPr algn="ctr" rtl="0" eaLnBrk="0" fontAlgn="base" hangingPunct="0">
        <a:spcBef>
          <a:spcPct val="0"/>
        </a:spcBef>
        <a:spcAft>
          <a:spcPct val="0"/>
        </a:spcAft>
        <a:defRPr sz="3200" b="1">
          <a:solidFill>
            <a:srgbClr val="000000"/>
          </a:solidFill>
          <a:latin typeface="Arial" charset="0"/>
          <a:ea typeface="ＭＳ Ｐゴシック" charset="-128"/>
          <a:cs typeface="ＭＳ Ｐゴシック" charset="-128"/>
        </a:defRPr>
      </a:lvl3pPr>
      <a:lvl4pPr algn="ctr" rtl="0" eaLnBrk="0" fontAlgn="base" hangingPunct="0">
        <a:spcBef>
          <a:spcPct val="0"/>
        </a:spcBef>
        <a:spcAft>
          <a:spcPct val="0"/>
        </a:spcAft>
        <a:defRPr sz="3200" b="1">
          <a:solidFill>
            <a:srgbClr val="000000"/>
          </a:solidFill>
          <a:latin typeface="Arial" charset="0"/>
          <a:ea typeface="ＭＳ Ｐゴシック" charset="-128"/>
          <a:cs typeface="ＭＳ Ｐゴシック" charset="-128"/>
        </a:defRPr>
      </a:lvl4pPr>
      <a:lvl5pPr algn="ctr" rtl="0" eaLnBrk="0" fontAlgn="base" hangingPunct="0">
        <a:spcBef>
          <a:spcPct val="0"/>
        </a:spcBef>
        <a:spcAft>
          <a:spcPct val="0"/>
        </a:spcAft>
        <a:defRPr sz="3200" b="1">
          <a:solidFill>
            <a:srgbClr val="000000"/>
          </a:solidFill>
          <a:latin typeface="Arial" charset="0"/>
          <a:ea typeface="ＭＳ Ｐゴシック" charset="-128"/>
          <a:cs typeface="ＭＳ Ｐゴシック" charset="-128"/>
        </a:defRPr>
      </a:lvl5pPr>
      <a:lvl6pPr marL="457200" algn="ctr" rtl="0" fontAlgn="base">
        <a:spcBef>
          <a:spcPct val="0"/>
        </a:spcBef>
        <a:spcAft>
          <a:spcPct val="0"/>
        </a:spcAft>
        <a:defRPr sz="3200" b="1">
          <a:solidFill>
            <a:srgbClr val="000000"/>
          </a:solidFill>
          <a:latin typeface="Arial" charset="0"/>
          <a:ea typeface="ＭＳ Ｐゴシック" charset="-128"/>
          <a:cs typeface="ＭＳ Ｐゴシック" charset="-128"/>
        </a:defRPr>
      </a:lvl6pPr>
      <a:lvl7pPr marL="914400" algn="ctr" rtl="0" fontAlgn="base">
        <a:spcBef>
          <a:spcPct val="0"/>
        </a:spcBef>
        <a:spcAft>
          <a:spcPct val="0"/>
        </a:spcAft>
        <a:defRPr sz="3200" b="1">
          <a:solidFill>
            <a:srgbClr val="000000"/>
          </a:solidFill>
          <a:latin typeface="Arial" charset="0"/>
          <a:ea typeface="ＭＳ Ｐゴシック" charset="-128"/>
          <a:cs typeface="ＭＳ Ｐゴシック" charset="-128"/>
        </a:defRPr>
      </a:lvl7pPr>
      <a:lvl8pPr marL="1371600" algn="ctr" rtl="0" fontAlgn="base">
        <a:spcBef>
          <a:spcPct val="0"/>
        </a:spcBef>
        <a:spcAft>
          <a:spcPct val="0"/>
        </a:spcAft>
        <a:defRPr sz="3200" b="1">
          <a:solidFill>
            <a:srgbClr val="000000"/>
          </a:solidFill>
          <a:latin typeface="Arial" charset="0"/>
          <a:ea typeface="ＭＳ Ｐゴシック" charset="-128"/>
          <a:cs typeface="ＭＳ Ｐゴシック" charset="-128"/>
        </a:defRPr>
      </a:lvl8pPr>
      <a:lvl9pPr marL="1828800" algn="ctr" rtl="0" fontAlgn="base">
        <a:spcBef>
          <a:spcPct val="0"/>
        </a:spcBef>
        <a:spcAft>
          <a:spcPct val="0"/>
        </a:spcAft>
        <a:defRPr sz="3200" b="1">
          <a:solidFill>
            <a:srgbClr val="000000"/>
          </a:solidFill>
          <a:latin typeface="Arial" charset="0"/>
          <a:ea typeface="ＭＳ Ｐゴシック" charset="-128"/>
          <a:cs typeface="ＭＳ Ｐゴシック" charset="-128"/>
        </a:defRPr>
      </a:lvl9pPr>
    </p:titleStyle>
    <p:bodyStyle>
      <a:lvl1pPr marL="342900" indent="-342900" algn="l" rtl="0" eaLnBrk="0" fontAlgn="base" hangingPunct="0">
        <a:lnSpc>
          <a:spcPct val="140000"/>
        </a:lnSpc>
        <a:spcBef>
          <a:spcPct val="20000"/>
        </a:spcBef>
        <a:spcAft>
          <a:spcPct val="0"/>
        </a:spcAft>
        <a:buClr>
          <a:schemeClr val="accent1"/>
        </a:buClr>
        <a:buSzPct val="90000"/>
        <a:buFont typeface="Webdings" charset="2"/>
        <a:buChar char="&lt;"/>
        <a:defRPr sz="2400">
          <a:solidFill>
            <a:schemeClr val="tx1"/>
          </a:solidFill>
          <a:latin typeface="+mn-lt"/>
          <a:ea typeface="+mn-ea"/>
          <a:cs typeface="+mn-cs"/>
        </a:defRPr>
      </a:lvl1pPr>
      <a:lvl2pPr marL="742950" indent="-285750" algn="l" rtl="0" eaLnBrk="0" fontAlgn="base" hangingPunct="0">
        <a:lnSpc>
          <a:spcPct val="120000"/>
        </a:lnSpc>
        <a:spcBef>
          <a:spcPct val="20000"/>
        </a:spcBef>
        <a:spcAft>
          <a:spcPct val="0"/>
        </a:spcAft>
        <a:buChar char="–"/>
        <a:defRPr sz="2000">
          <a:solidFill>
            <a:schemeClr val="tx1"/>
          </a:solidFill>
          <a:latin typeface="+mn-lt"/>
          <a:ea typeface="+mn-ea"/>
        </a:defRPr>
      </a:lvl2pPr>
      <a:lvl3pPr marL="1143000" indent="-228600" algn="l" rtl="0" eaLnBrk="0" fontAlgn="base" hangingPunct="0">
        <a:lnSpc>
          <a:spcPct val="120000"/>
        </a:lnSpc>
        <a:spcBef>
          <a:spcPct val="20000"/>
        </a:spcBef>
        <a:spcAft>
          <a:spcPct val="0"/>
        </a:spcAft>
        <a:buChar char="•"/>
        <a:defRPr>
          <a:solidFill>
            <a:schemeClr val="tx1"/>
          </a:solidFill>
          <a:latin typeface="+mn-lt"/>
          <a:ea typeface="+mn-ea"/>
        </a:defRPr>
      </a:lvl3pPr>
      <a:lvl4pPr marL="1600200" indent="-228600" algn="l" rtl="0" eaLnBrk="0" fontAlgn="base" hangingPunct="0">
        <a:lnSpc>
          <a:spcPct val="120000"/>
        </a:lnSpc>
        <a:spcBef>
          <a:spcPct val="20000"/>
        </a:spcBef>
        <a:spcAft>
          <a:spcPct val="0"/>
        </a:spcAft>
        <a:buChar char="–"/>
        <a:defRPr sz="1600">
          <a:solidFill>
            <a:schemeClr val="tx1"/>
          </a:solidFill>
          <a:latin typeface="+mn-lt"/>
          <a:ea typeface="+mn-ea"/>
        </a:defRPr>
      </a:lvl4pPr>
      <a:lvl5pPr marL="2057400" indent="-228600" algn="l" rtl="0" eaLnBrk="0" fontAlgn="base" hangingPunct="0">
        <a:lnSpc>
          <a:spcPct val="120000"/>
        </a:lnSpc>
        <a:spcBef>
          <a:spcPct val="20000"/>
        </a:spcBef>
        <a:spcAft>
          <a:spcPct val="0"/>
        </a:spcAft>
        <a:buChar char="»"/>
        <a:defRPr sz="1600">
          <a:solidFill>
            <a:schemeClr val="tx1"/>
          </a:solidFill>
          <a:latin typeface="+mn-lt"/>
          <a:ea typeface="+mn-ea"/>
        </a:defRPr>
      </a:lvl5pPr>
      <a:lvl6pPr marL="2514600" indent="-228600" algn="l" rtl="0" fontAlgn="base">
        <a:lnSpc>
          <a:spcPct val="120000"/>
        </a:lnSpc>
        <a:spcBef>
          <a:spcPct val="20000"/>
        </a:spcBef>
        <a:spcAft>
          <a:spcPct val="0"/>
        </a:spcAft>
        <a:buChar char="»"/>
        <a:defRPr sz="1600">
          <a:solidFill>
            <a:schemeClr val="tx1"/>
          </a:solidFill>
          <a:latin typeface="+mn-lt"/>
          <a:ea typeface="+mn-ea"/>
        </a:defRPr>
      </a:lvl6pPr>
      <a:lvl7pPr marL="2971800" indent="-228600" algn="l" rtl="0" fontAlgn="base">
        <a:lnSpc>
          <a:spcPct val="120000"/>
        </a:lnSpc>
        <a:spcBef>
          <a:spcPct val="20000"/>
        </a:spcBef>
        <a:spcAft>
          <a:spcPct val="0"/>
        </a:spcAft>
        <a:buChar char="»"/>
        <a:defRPr sz="1600">
          <a:solidFill>
            <a:schemeClr val="tx1"/>
          </a:solidFill>
          <a:latin typeface="+mn-lt"/>
          <a:ea typeface="+mn-ea"/>
        </a:defRPr>
      </a:lvl7pPr>
      <a:lvl8pPr marL="3429000" indent="-228600" algn="l" rtl="0" fontAlgn="base">
        <a:lnSpc>
          <a:spcPct val="120000"/>
        </a:lnSpc>
        <a:spcBef>
          <a:spcPct val="20000"/>
        </a:spcBef>
        <a:spcAft>
          <a:spcPct val="0"/>
        </a:spcAft>
        <a:buChar char="»"/>
        <a:defRPr sz="1600">
          <a:solidFill>
            <a:schemeClr val="tx1"/>
          </a:solidFill>
          <a:latin typeface="+mn-lt"/>
          <a:ea typeface="+mn-ea"/>
        </a:defRPr>
      </a:lvl8pPr>
      <a:lvl9pPr marL="3886200" indent="-228600" algn="l" rtl="0" fontAlgn="base">
        <a:lnSpc>
          <a:spcPct val="120000"/>
        </a:lnSpc>
        <a:spcBef>
          <a:spcPct val="20000"/>
        </a:spcBef>
        <a:spcAft>
          <a:spcPct val="0"/>
        </a:spcAft>
        <a:buChar char="»"/>
        <a:defRPr sz="1600">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1009836"/>
            <a:ext cx="6858000" cy="4857564"/>
          </a:xfrm>
        </p:spPr>
        <p:txBody>
          <a:bodyPr/>
          <a:lstStyle/>
          <a:p>
            <a:r>
              <a:rPr kumimoji="0" lang="en-US" sz="1600" b="0" i="0" u="none" strike="noStrike" kern="0" cap="none" spc="0" normalizeH="0" baseline="0" noProof="0" dirty="0">
                <a:ln>
                  <a:noFill/>
                </a:ln>
                <a:solidFill>
                  <a:prstClr val="black"/>
                </a:solidFill>
                <a:effectLst>
                  <a:outerShdw blurRad="50800" dist="38100" dir="2700000" algn="tl" rotWithShape="0">
                    <a:srgbClr val="000000">
                      <a:alpha val="43000"/>
                    </a:srgbClr>
                  </a:outerShdw>
                </a:effectLst>
                <a:uLnTx/>
                <a:uFillTx/>
                <a:latin typeface="Arial"/>
                <a:ea typeface="ＭＳ Ｐゴシック"/>
              </a:rPr>
              <a:t>Recorded Meetings</a:t>
            </a:r>
            <a:br>
              <a:rPr kumimoji="0" lang="en-US" sz="1600" b="0" i="0" u="none" strike="noStrike" kern="0" cap="none" spc="0" normalizeH="0" baseline="0" noProof="0" dirty="0">
                <a:ln>
                  <a:noFill/>
                </a:ln>
                <a:solidFill>
                  <a:prstClr val="black"/>
                </a:solidFill>
                <a:effectLst>
                  <a:outerShdw blurRad="50800" dist="38100" dir="2700000" algn="tl" rotWithShape="0">
                    <a:srgbClr val="000000">
                      <a:alpha val="43000"/>
                    </a:srgbClr>
                  </a:outerShdw>
                </a:effectLst>
                <a:uLnTx/>
                <a:uFillTx/>
                <a:latin typeface="Arial"/>
                <a:ea typeface="ＭＳ Ｐゴシック"/>
              </a:rPr>
            </a:br>
            <a:br>
              <a:rPr kumimoji="0" lang="en-US" sz="1600" b="0" i="0" u="none" strike="noStrike" kern="0" cap="none" spc="0" normalizeH="0" baseline="0" noProof="0" dirty="0">
                <a:ln>
                  <a:noFill/>
                </a:ln>
                <a:solidFill>
                  <a:prstClr val="black"/>
                </a:solidFill>
                <a:effectLst>
                  <a:outerShdw blurRad="50800" dist="38100" dir="2700000" algn="tl" rotWithShape="0">
                    <a:srgbClr val="000000">
                      <a:alpha val="43000"/>
                    </a:srgbClr>
                  </a:outerShdw>
                </a:effectLst>
                <a:uLnTx/>
                <a:uFillTx/>
                <a:latin typeface="Arial"/>
                <a:ea typeface="ＭＳ Ｐゴシック"/>
              </a:rPr>
            </a:br>
            <a:r>
              <a:rPr kumimoji="0" lang="en-US" sz="1600" b="0" i="0" u="none" strike="noStrike" kern="0" cap="none" spc="0" normalizeH="0" baseline="0" noProof="0" dirty="0" err="1">
                <a:ln>
                  <a:noFill/>
                </a:ln>
                <a:solidFill>
                  <a:prstClr val="black"/>
                </a:solidFill>
                <a:effectLst>
                  <a:outerShdw blurRad="50800" dist="38100" dir="2700000" algn="tl" rotWithShape="0">
                    <a:srgbClr val="000000">
                      <a:alpha val="43000"/>
                    </a:srgbClr>
                  </a:outerShdw>
                </a:effectLst>
                <a:uLnTx/>
                <a:uFillTx/>
                <a:latin typeface="Arial"/>
                <a:ea typeface="ＭＳ Ｐゴシック"/>
              </a:rPr>
              <a:t>Clery</a:t>
            </a:r>
            <a:r>
              <a:rPr kumimoji="0" lang="en-US" sz="1600" b="0" i="0" u="none" strike="noStrike" kern="0" cap="none" spc="0" normalizeH="0" baseline="0" noProof="0" dirty="0">
                <a:ln>
                  <a:noFill/>
                </a:ln>
                <a:solidFill>
                  <a:prstClr val="black"/>
                </a:solidFill>
                <a:effectLst>
                  <a:outerShdw blurRad="50800" dist="38100" dir="2700000" algn="tl" rotWithShape="0">
                    <a:srgbClr val="000000">
                      <a:alpha val="43000"/>
                    </a:srgbClr>
                  </a:outerShdw>
                </a:effectLst>
                <a:uLnTx/>
                <a:uFillTx/>
                <a:latin typeface="Arial"/>
                <a:ea typeface="ＭＳ Ｐゴシック"/>
              </a:rPr>
              <a:t> Training &amp; Assessment Needs</a:t>
            </a:r>
            <a:br>
              <a:rPr kumimoji="0" lang="en-US" sz="1600" b="0" i="0" u="none" strike="noStrike" kern="0" cap="none" spc="0" normalizeH="0" baseline="0" noProof="0" dirty="0">
                <a:ln>
                  <a:noFill/>
                </a:ln>
                <a:solidFill>
                  <a:prstClr val="black"/>
                </a:solidFill>
                <a:effectLst>
                  <a:outerShdw blurRad="50800" dist="38100" dir="2700000" algn="tl" rotWithShape="0">
                    <a:srgbClr val="000000">
                      <a:alpha val="43000"/>
                    </a:srgbClr>
                  </a:outerShdw>
                </a:effectLst>
                <a:uLnTx/>
                <a:uFillTx/>
                <a:latin typeface="Arial"/>
                <a:ea typeface="ＭＳ Ｐゴシック"/>
              </a:rPr>
            </a:br>
            <a:br>
              <a:rPr kumimoji="0" lang="en-US" sz="1600" b="0" i="0" u="none" strike="noStrike" kern="0" cap="none" spc="0" normalizeH="0" baseline="0" noProof="0" dirty="0">
                <a:ln>
                  <a:noFill/>
                </a:ln>
                <a:solidFill>
                  <a:prstClr val="black"/>
                </a:solidFill>
                <a:effectLst>
                  <a:outerShdw blurRad="50800" dist="38100" dir="2700000" algn="tl" rotWithShape="0">
                    <a:srgbClr val="000000">
                      <a:alpha val="43000"/>
                    </a:srgbClr>
                  </a:outerShdw>
                </a:effectLst>
                <a:uLnTx/>
                <a:uFillTx/>
                <a:latin typeface="Arial"/>
                <a:ea typeface="ＭＳ Ｐゴシック"/>
              </a:rPr>
            </a:br>
            <a:r>
              <a:rPr kumimoji="0" lang="en-US" sz="1600" b="0" i="0" u="none" strike="noStrike" kern="0" cap="none" spc="0" normalizeH="0" baseline="0" noProof="0" dirty="0" err="1">
                <a:ln>
                  <a:noFill/>
                </a:ln>
                <a:solidFill>
                  <a:prstClr val="black"/>
                </a:solidFill>
                <a:effectLst>
                  <a:outerShdw blurRad="50800" dist="38100" dir="2700000" algn="tl" rotWithShape="0">
                    <a:srgbClr val="000000">
                      <a:alpha val="43000"/>
                    </a:srgbClr>
                  </a:outerShdw>
                </a:effectLst>
                <a:uLnTx/>
                <a:uFillTx/>
                <a:latin typeface="Arial"/>
                <a:ea typeface="ＭＳ Ｐゴシック"/>
              </a:rPr>
              <a:t>Clery</a:t>
            </a:r>
            <a:r>
              <a:rPr kumimoji="0" lang="en-US" sz="1600" b="0" i="0" u="none" strike="noStrike" kern="0" cap="none" spc="0" normalizeH="0" baseline="0" noProof="0" dirty="0">
                <a:ln>
                  <a:noFill/>
                </a:ln>
                <a:solidFill>
                  <a:prstClr val="black"/>
                </a:solidFill>
                <a:effectLst>
                  <a:outerShdw blurRad="50800" dist="38100" dir="2700000" algn="tl" rotWithShape="0">
                    <a:srgbClr val="000000">
                      <a:alpha val="43000"/>
                    </a:srgbClr>
                  </a:outerShdw>
                </a:effectLst>
                <a:uLnTx/>
                <a:uFillTx/>
                <a:latin typeface="Arial"/>
                <a:ea typeface="ＭＳ Ｐゴシック"/>
              </a:rPr>
              <a:t> Data</a:t>
            </a:r>
            <a:br>
              <a:rPr kumimoji="0" lang="en-US" sz="1600" b="0" i="0" u="none" strike="noStrike" kern="0" cap="none" spc="0" normalizeH="0" baseline="0" noProof="0" dirty="0">
                <a:ln>
                  <a:noFill/>
                </a:ln>
                <a:solidFill>
                  <a:prstClr val="black"/>
                </a:solidFill>
                <a:effectLst>
                  <a:outerShdw blurRad="50800" dist="38100" dir="2700000" algn="tl" rotWithShape="0">
                    <a:srgbClr val="000000">
                      <a:alpha val="43000"/>
                    </a:srgbClr>
                  </a:outerShdw>
                </a:effectLst>
                <a:uLnTx/>
                <a:uFillTx/>
                <a:latin typeface="Arial"/>
                <a:ea typeface="ＭＳ Ｐゴシック"/>
              </a:rPr>
            </a:br>
            <a:r>
              <a:rPr kumimoji="0" lang="en-US" sz="1600" b="0" i="0" u="none" strike="noStrike" kern="0" cap="none" spc="0" normalizeH="0" baseline="0" noProof="0" dirty="0">
                <a:ln>
                  <a:noFill/>
                </a:ln>
                <a:solidFill>
                  <a:prstClr val="black"/>
                </a:solidFill>
                <a:effectLst>
                  <a:outerShdw blurRad="50800" dist="38100" dir="2700000" algn="tl" rotWithShape="0">
                    <a:srgbClr val="000000">
                      <a:alpha val="43000"/>
                    </a:srgbClr>
                  </a:outerShdw>
                </a:effectLst>
                <a:uLnTx/>
                <a:uFillTx/>
                <a:latin typeface="Arial"/>
                <a:ea typeface="ＭＳ Ｐゴシック"/>
              </a:rPr>
              <a:t>	CSA Crime Reports</a:t>
            </a:r>
            <a:r>
              <a:rPr lang="en-US" sz="1600" b="0" cap="none" dirty="0">
                <a:solidFill>
                  <a:prstClr val="black"/>
                </a:solidFill>
                <a:latin typeface="Arial"/>
                <a:ea typeface="ＭＳ Ｐゴシック"/>
              </a:rPr>
              <a:t> </a:t>
            </a:r>
            <a:br>
              <a:rPr kumimoji="0" lang="en-US" sz="1600" b="0" i="0" u="none" strike="noStrike" kern="0" cap="none" spc="0" normalizeH="0" baseline="0" noProof="0" dirty="0">
                <a:ln>
                  <a:noFill/>
                </a:ln>
                <a:solidFill>
                  <a:prstClr val="black"/>
                </a:solidFill>
                <a:effectLst>
                  <a:outerShdw blurRad="50800" dist="38100" dir="2700000" algn="tl" rotWithShape="0">
                    <a:srgbClr val="000000">
                      <a:alpha val="43000"/>
                    </a:srgbClr>
                  </a:outerShdw>
                </a:effectLst>
                <a:uLnTx/>
                <a:uFillTx/>
                <a:latin typeface="Arial"/>
                <a:ea typeface="ＭＳ Ｐゴシック"/>
              </a:rPr>
            </a:br>
            <a:r>
              <a:rPr kumimoji="0" lang="en-US" sz="1600" b="0" i="0" u="none" strike="noStrike" kern="0" cap="none" spc="0" normalizeH="0" baseline="0" noProof="0" dirty="0">
                <a:ln>
                  <a:noFill/>
                </a:ln>
                <a:solidFill>
                  <a:prstClr val="black"/>
                </a:solidFill>
                <a:effectLst>
                  <a:outerShdw blurRad="50800" dist="38100" dir="2700000" algn="tl" rotWithShape="0">
                    <a:srgbClr val="000000">
                      <a:alpha val="43000"/>
                    </a:srgbClr>
                  </a:outerShdw>
                </a:effectLst>
                <a:uLnTx/>
                <a:uFillTx/>
                <a:latin typeface="Arial"/>
                <a:ea typeface="ＭＳ Ｐゴシック"/>
              </a:rPr>
              <a:t>	Timely Warnings​</a:t>
            </a:r>
            <a:br>
              <a:rPr kumimoji="0" lang="en-US" sz="1600" b="0" i="0" u="none" strike="noStrike" kern="0" cap="none" spc="0" normalizeH="0" baseline="0" noProof="0" dirty="0">
                <a:ln>
                  <a:noFill/>
                </a:ln>
                <a:solidFill>
                  <a:prstClr val="black"/>
                </a:solidFill>
                <a:effectLst>
                  <a:outerShdw blurRad="50800" dist="38100" dir="2700000" algn="tl" rotWithShape="0">
                    <a:srgbClr val="000000">
                      <a:alpha val="43000"/>
                    </a:srgbClr>
                  </a:outerShdw>
                </a:effectLst>
                <a:uLnTx/>
                <a:uFillTx/>
                <a:latin typeface="Arial"/>
                <a:ea typeface="ＭＳ Ｐゴシック"/>
              </a:rPr>
            </a:br>
            <a:r>
              <a:rPr kumimoji="0" lang="en-US" sz="1600" b="0" i="0" u="none" strike="noStrike" kern="0" cap="none" spc="0" normalizeH="0" baseline="0" noProof="0" dirty="0">
                <a:ln>
                  <a:noFill/>
                </a:ln>
                <a:solidFill>
                  <a:prstClr val="black"/>
                </a:solidFill>
                <a:effectLst>
                  <a:outerShdw blurRad="50800" dist="38100" dir="2700000" algn="tl" rotWithShape="0">
                    <a:srgbClr val="000000">
                      <a:alpha val="43000"/>
                    </a:srgbClr>
                  </a:outerShdw>
                </a:effectLst>
                <a:uLnTx/>
                <a:uFillTx/>
                <a:latin typeface="Arial"/>
                <a:ea typeface="ＭＳ Ｐゴシック"/>
              </a:rPr>
              <a:t>	</a:t>
            </a:r>
            <a:r>
              <a:rPr kumimoji="0" lang="en-US" sz="1600" b="0" i="0" u="none" strike="noStrike" kern="0" cap="none" spc="0" normalizeH="0" baseline="0" noProof="0" dirty="0" err="1">
                <a:ln>
                  <a:noFill/>
                </a:ln>
                <a:solidFill>
                  <a:prstClr val="black"/>
                </a:solidFill>
                <a:effectLst>
                  <a:outerShdw blurRad="50800" dist="38100" dir="2700000" algn="tl" rotWithShape="0">
                    <a:srgbClr val="000000">
                      <a:alpha val="43000"/>
                    </a:srgbClr>
                  </a:outerShdw>
                </a:effectLst>
                <a:uLnTx/>
                <a:uFillTx/>
                <a:latin typeface="Arial"/>
                <a:ea typeface="ＭＳ Ｐゴシック"/>
              </a:rPr>
              <a:t>Clery</a:t>
            </a:r>
            <a:r>
              <a:rPr kumimoji="0" lang="en-US" sz="1600" b="0" i="0" u="none" strike="noStrike" kern="0" cap="none" spc="0" normalizeH="0" baseline="0" noProof="0" dirty="0">
                <a:ln>
                  <a:noFill/>
                </a:ln>
                <a:solidFill>
                  <a:prstClr val="black"/>
                </a:solidFill>
                <a:effectLst>
                  <a:outerShdw blurRad="50800" dist="38100" dir="2700000" algn="tl" rotWithShape="0">
                    <a:srgbClr val="000000">
                      <a:alpha val="43000"/>
                    </a:srgbClr>
                  </a:outerShdw>
                </a:effectLst>
                <a:uLnTx/>
                <a:uFillTx/>
                <a:latin typeface="Arial"/>
                <a:ea typeface="ＭＳ Ｐゴシック"/>
              </a:rPr>
              <a:t> Crimes​ </a:t>
            </a:r>
            <a:br>
              <a:rPr kumimoji="0" lang="en-US" sz="1600" b="0" i="0" u="none" strike="noStrike" kern="0" cap="none" spc="0" normalizeH="0" baseline="0" noProof="0" dirty="0">
                <a:ln>
                  <a:noFill/>
                </a:ln>
                <a:solidFill>
                  <a:prstClr val="black"/>
                </a:solidFill>
                <a:effectLst>
                  <a:outerShdw blurRad="50800" dist="38100" dir="2700000" algn="tl" rotWithShape="0">
                    <a:srgbClr val="000000">
                      <a:alpha val="43000"/>
                    </a:srgbClr>
                  </a:outerShdw>
                </a:effectLst>
                <a:uLnTx/>
                <a:uFillTx/>
                <a:latin typeface="Arial"/>
                <a:ea typeface="ＭＳ Ｐゴシック"/>
              </a:rPr>
            </a:br>
            <a:r>
              <a:rPr kumimoji="0" lang="en-US" sz="1600" b="0" i="0" u="none" strike="noStrike" kern="0" cap="none" spc="0" normalizeH="0" baseline="0" noProof="0" dirty="0">
                <a:ln>
                  <a:noFill/>
                </a:ln>
                <a:solidFill>
                  <a:prstClr val="black"/>
                </a:solidFill>
                <a:effectLst>
                  <a:outerShdw blurRad="50800" dist="38100" dir="2700000" algn="tl" rotWithShape="0">
                    <a:srgbClr val="000000">
                      <a:alpha val="43000"/>
                    </a:srgbClr>
                  </a:outerShdw>
                </a:effectLst>
                <a:uLnTx/>
                <a:uFillTx/>
                <a:latin typeface="Arial"/>
                <a:ea typeface="ＭＳ Ｐゴシック"/>
              </a:rPr>
              <a:t>	DHRE Fire Safety </a:t>
            </a:r>
            <a:br>
              <a:rPr kumimoji="0" lang="en-US" sz="1600" b="0" i="0" u="none" strike="noStrike" kern="0" cap="none" spc="0" normalizeH="0" baseline="0" noProof="0" dirty="0">
                <a:ln>
                  <a:noFill/>
                </a:ln>
                <a:solidFill>
                  <a:prstClr val="black"/>
                </a:solidFill>
                <a:effectLst>
                  <a:outerShdw blurRad="50800" dist="38100" dir="2700000" algn="tl" rotWithShape="0">
                    <a:srgbClr val="000000">
                      <a:alpha val="43000"/>
                    </a:srgbClr>
                  </a:outerShdw>
                </a:effectLst>
                <a:uLnTx/>
                <a:uFillTx/>
                <a:latin typeface="Arial"/>
                <a:ea typeface="ＭＳ Ｐゴシック"/>
              </a:rPr>
            </a:br>
            <a:br>
              <a:rPr kumimoji="0" lang="en-US" sz="1600" b="0" i="0" u="none" strike="noStrike" kern="0" cap="none" spc="0" normalizeH="0" baseline="0" noProof="0" dirty="0">
                <a:ln>
                  <a:noFill/>
                </a:ln>
                <a:solidFill>
                  <a:prstClr val="black"/>
                </a:solidFill>
                <a:effectLst>
                  <a:outerShdw blurRad="50800" dist="38100" dir="2700000" algn="tl" rotWithShape="0">
                    <a:srgbClr val="000000">
                      <a:alpha val="43000"/>
                    </a:srgbClr>
                  </a:outerShdw>
                </a:effectLst>
                <a:uLnTx/>
                <a:uFillTx/>
                <a:latin typeface="Arial"/>
                <a:ea typeface="ＭＳ Ｐゴシック"/>
              </a:rPr>
            </a:br>
            <a:r>
              <a:rPr kumimoji="0" lang="en-US" sz="1600" b="0" i="0" u="none" strike="noStrike" kern="0" cap="none" spc="0" normalizeH="0" baseline="0" noProof="0" dirty="0">
                <a:ln>
                  <a:noFill/>
                </a:ln>
                <a:solidFill>
                  <a:prstClr val="black"/>
                </a:solidFill>
                <a:effectLst>
                  <a:outerShdw blurRad="50800" dist="38100" dir="2700000" algn="tl" rotWithShape="0">
                    <a:srgbClr val="000000">
                      <a:alpha val="43000"/>
                    </a:srgbClr>
                  </a:outerShdw>
                </a:effectLst>
                <a:uLnTx/>
                <a:uFillTx/>
                <a:latin typeface="Arial"/>
                <a:ea typeface="ＭＳ Ｐゴシック"/>
              </a:rPr>
              <a:t>Scenarios </a:t>
            </a:r>
            <a:br>
              <a:rPr kumimoji="0" lang="en-US" sz="1600" b="0" i="0" u="none" strike="noStrike" kern="0" cap="none" spc="0" normalizeH="0" baseline="0" noProof="0" dirty="0">
                <a:ln>
                  <a:noFill/>
                </a:ln>
                <a:solidFill>
                  <a:prstClr val="black"/>
                </a:solidFill>
                <a:effectLst>
                  <a:outerShdw blurRad="50800" dist="38100" dir="2700000" algn="tl" rotWithShape="0">
                    <a:srgbClr val="000000">
                      <a:alpha val="43000"/>
                    </a:srgbClr>
                  </a:outerShdw>
                </a:effectLst>
                <a:uLnTx/>
                <a:uFillTx/>
                <a:latin typeface="Arial"/>
                <a:ea typeface="ＭＳ Ｐゴシック"/>
              </a:rPr>
            </a:br>
            <a:r>
              <a:rPr kumimoji="0" lang="en-US" sz="1600" b="0" i="0" u="none" strike="noStrike" kern="0" cap="none" spc="0" normalizeH="0" baseline="0" noProof="0" dirty="0">
                <a:ln>
                  <a:noFill/>
                </a:ln>
                <a:solidFill>
                  <a:prstClr val="black"/>
                </a:solidFill>
                <a:effectLst>
                  <a:outerShdw blurRad="50800" dist="38100" dir="2700000" algn="tl" rotWithShape="0">
                    <a:srgbClr val="000000">
                      <a:alpha val="43000"/>
                    </a:srgbClr>
                  </a:outerShdw>
                </a:effectLst>
                <a:uLnTx/>
                <a:uFillTx/>
                <a:latin typeface="Arial"/>
                <a:ea typeface="ＭＳ Ｐゴシック"/>
              </a:rPr>
              <a:t>	</a:t>
            </a:r>
            <a:br>
              <a:rPr kumimoji="0" lang="en-US" sz="1600" b="0" i="0" u="none" strike="noStrike" kern="0" cap="none" spc="0" normalizeH="0" baseline="0" noProof="0" dirty="0">
                <a:ln>
                  <a:noFill/>
                </a:ln>
                <a:solidFill>
                  <a:prstClr val="black"/>
                </a:solidFill>
                <a:effectLst>
                  <a:outerShdw blurRad="50800" dist="38100" dir="2700000" algn="tl" rotWithShape="0">
                    <a:srgbClr val="000000">
                      <a:alpha val="43000"/>
                    </a:srgbClr>
                  </a:outerShdw>
                </a:effectLst>
                <a:uLnTx/>
                <a:uFillTx/>
                <a:latin typeface="Arial"/>
                <a:ea typeface="ＭＳ Ｐゴシック"/>
              </a:rPr>
            </a:br>
            <a:r>
              <a:rPr kumimoji="0" lang="en-US" sz="1600" b="0" i="0" u="none" strike="noStrike" kern="0" cap="none" spc="0" normalizeH="0" baseline="0" noProof="0" dirty="0">
                <a:ln>
                  <a:noFill/>
                </a:ln>
                <a:solidFill>
                  <a:prstClr val="black"/>
                </a:solidFill>
                <a:effectLst>
                  <a:outerShdw blurRad="50800" dist="38100" dir="2700000" algn="tl" rotWithShape="0">
                    <a:srgbClr val="000000">
                      <a:alpha val="43000"/>
                    </a:srgbClr>
                  </a:outerShdw>
                </a:effectLst>
                <a:uLnTx/>
                <a:uFillTx/>
                <a:latin typeface="Arial"/>
                <a:ea typeface="ＭＳ Ｐゴシック"/>
              </a:rPr>
              <a:t>Annual Safety Report​ - Assignments</a:t>
            </a:r>
            <a:br>
              <a:rPr kumimoji="0" lang="en-US" sz="1600" b="0" i="0" u="none" strike="noStrike" kern="0" cap="none" spc="0" normalizeH="0" baseline="0" noProof="0" dirty="0">
                <a:ln>
                  <a:noFill/>
                </a:ln>
                <a:solidFill>
                  <a:prstClr val="black"/>
                </a:solidFill>
                <a:effectLst>
                  <a:outerShdw blurRad="50800" dist="38100" dir="2700000" algn="tl" rotWithShape="0">
                    <a:srgbClr val="000000">
                      <a:alpha val="43000"/>
                    </a:srgbClr>
                  </a:outerShdw>
                </a:effectLst>
                <a:uLnTx/>
                <a:uFillTx/>
                <a:latin typeface="Arial"/>
                <a:ea typeface="ＭＳ Ｐゴシック"/>
              </a:rPr>
            </a:br>
            <a:br>
              <a:rPr kumimoji="0" lang="en-US" sz="1600" b="0" i="0" u="none" strike="noStrike" kern="0" cap="none" spc="0" normalizeH="0" baseline="0" noProof="0" dirty="0">
                <a:ln>
                  <a:noFill/>
                </a:ln>
                <a:solidFill>
                  <a:prstClr val="black"/>
                </a:solidFill>
                <a:effectLst>
                  <a:outerShdw blurRad="50800" dist="38100" dir="2700000" algn="tl" rotWithShape="0">
                    <a:srgbClr val="000000">
                      <a:alpha val="43000"/>
                    </a:srgbClr>
                  </a:outerShdw>
                </a:effectLst>
                <a:uLnTx/>
                <a:uFillTx/>
                <a:latin typeface="Arial"/>
                <a:ea typeface="ＭＳ Ｐゴシック"/>
              </a:rPr>
            </a:br>
            <a:r>
              <a:rPr kumimoji="0" lang="en-US" sz="1600" b="0" i="0" u="none" strike="noStrike" kern="0" cap="none" spc="0" normalizeH="0" baseline="0" noProof="0" dirty="0">
                <a:ln>
                  <a:noFill/>
                </a:ln>
                <a:solidFill>
                  <a:prstClr val="black"/>
                </a:solidFill>
                <a:effectLst>
                  <a:outerShdw blurRad="50800" dist="38100" dir="2700000" algn="tl" rotWithShape="0">
                    <a:srgbClr val="000000">
                      <a:alpha val="43000"/>
                    </a:srgbClr>
                  </a:outerShdw>
                </a:effectLst>
                <a:uLnTx/>
                <a:uFillTx/>
                <a:latin typeface="Arial"/>
                <a:ea typeface="ＭＳ Ｐゴシック"/>
              </a:rPr>
              <a:t>	</a:t>
            </a:r>
            <a:br>
              <a:rPr kumimoji="0" lang="en-US" sz="1600" b="0" i="0" u="none" strike="noStrike" kern="0" cap="none" spc="0" normalizeH="0" baseline="0" noProof="0" dirty="0">
                <a:ln>
                  <a:noFill/>
                </a:ln>
                <a:solidFill>
                  <a:prstClr val="black"/>
                </a:solidFill>
                <a:effectLst>
                  <a:outerShdw blurRad="50800" dist="38100" dir="2700000" algn="tl" rotWithShape="0">
                    <a:srgbClr val="000000">
                      <a:alpha val="43000"/>
                    </a:srgbClr>
                  </a:outerShdw>
                </a:effectLst>
                <a:uLnTx/>
                <a:uFillTx/>
                <a:latin typeface="Arial"/>
                <a:ea typeface="ＭＳ Ｐゴシック"/>
              </a:rPr>
            </a:br>
            <a:r>
              <a:rPr kumimoji="0" lang="en-US" sz="1600" b="0" i="0" u="none" strike="noStrike" kern="0" cap="none" spc="0" normalizeH="0" baseline="0" noProof="0" dirty="0">
                <a:ln>
                  <a:noFill/>
                </a:ln>
                <a:solidFill>
                  <a:prstClr val="black"/>
                </a:solidFill>
                <a:effectLst>
                  <a:outerShdw blurRad="50800" dist="38100" dir="2700000" algn="tl" rotWithShape="0">
                    <a:srgbClr val="000000">
                      <a:alpha val="43000"/>
                    </a:srgbClr>
                  </a:outerShdw>
                </a:effectLst>
                <a:uLnTx/>
                <a:uFillTx/>
                <a:latin typeface="Arial"/>
                <a:ea typeface="ＭＳ Ｐゴシック"/>
              </a:rPr>
              <a:t>	</a:t>
            </a:r>
            <a:br>
              <a:rPr kumimoji="0" lang="en-US" sz="1600" b="0" i="0" u="none" strike="noStrike" kern="0" cap="none" spc="0" normalizeH="0" baseline="0" noProof="0" dirty="0">
                <a:ln>
                  <a:noFill/>
                </a:ln>
                <a:solidFill>
                  <a:prstClr val="black"/>
                </a:solidFill>
                <a:effectLst>
                  <a:outerShdw blurRad="50800" dist="38100" dir="2700000" algn="tl" rotWithShape="0">
                    <a:srgbClr val="000000">
                      <a:alpha val="43000"/>
                    </a:srgbClr>
                  </a:outerShdw>
                </a:effectLst>
                <a:uLnTx/>
                <a:uFillTx/>
                <a:latin typeface="Arial"/>
                <a:ea typeface="ＭＳ Ｐゴシック"/>
              </a:rPr>
            </a:br>
            <a:br>
              <a:rPr kumimoji="0" lang="en-US" sz="1600" b="0" i="0" u="none" strike="noStrike" kern="0" cap="none" spc="0" normalizeH="0" baseline="0" noProof="0" dirty="0">
                <a:ln>
                  <a:noFill/>
                </a:ln>
                <a:solidFill>
                  <a:prstClr val="black"/>
                </a:solidFill>
                <a:effectLst>
                  <a:outerShdw blurRad="50800" dist="38100" dir="2700000" algn="tl" rotWithShape="0">
                    <a:srgbClr val="000000">
                      <a:alpha val="43000"/>
                    </a:srgbClr>
                  </a:outerShdw>
                </a:effectLst>
                <a:uLnTx/>
                <a:uFillTx/>
                <a:latin typeface="Arial"/>
                <a:ea typeface="ＭＳ Ｐゴシック"/>
              </a:rPr>
            </a:br>
            <a:r>
              <a:rPr kumimoji="0" lang="en-US" sz="1600" b="0" i="0" u="none" strike="noStrike" kern="0" cap="none" spc="0" normalizeH="0" baseline="0" noProof="0" dirty="0">
                <a:ln>
                  <a:noFill/>
                </a:ln>
                <a:solidFill>
                  <a:prstClr val="black"/>
                </a:solidFill>
                <a:effectLst>
                  <a:outerShdw blurRad="50800" dist="38100" dir="2700000" algn="tl" rotWithShape="0">
                    <a:srgbClr val="000000">
                      <a:alpha val="43000"/>
                    </a:srgbClr>
                  </a:outerShdw>
                </a:effectLst>
                <a:uLnTx/>
                <a:uFillTx/>
                <a:latin typeface="Arial"/>
                <a:ea typeface="ＭＳ Ｐゴシック"/>
              </a:rPr>
              <a:t>Next CCT Meeting: </a:t>
            </a:r>
            <a:br>
              <a:rPr kumimoji="0" lang="en-US" sz="1600" b="0" i="0" u="none" strike="noStrike" kern="0" cap="none" spc="0" normalizeH="0" baseline="0" noProof="0" dirty="0">
                <a:ln>
                  <a:noFill/>
                </a:ln>
                <a:solidFill>
                  <a:prstClr val="black"/>
                </a:solidFill>
                <a:effectLst>
                  <a:outerShdw blurRad="50800" dist="38100" dir="2700000" algn="tl" rotWithShape="0">
                    <a:srgbClr val="000000">
                      <a:alpha val="43000"/>
                    </a:srgbClr>
                  </a:outerShdw>
                </a:effectLst>
                <a:uLnTx/>
                <a:uFillTx/>
                <a:latin typeface="Arial"/>
                <a:ea typeface="ＭＳ Ｐゴシック"/>
              </a:rPr>
            </a:br>
            <a:r>
              <a:rPr lang="en-US" sz="1600" b="0" cap="none" dirty="0">
                <a:solidFill>
                  <a:prstClr val="black"/>
                </a:solidFill>
                <a:latin typeface="Arial"/>
                <a:ea typeface="ＭＳ Ｐゴシック"/>
              </a:rPr>
              <a:t>April 9, 2024, at 10:00 am</a:t>
            </a:r>
            <a:br>
              <a:rPr lang="en-US" sz="1600" b="0" dirty="0">
                <a:highlight>
                  <a:srgbClr val="FFFF00"/>
                </a:highlight>
              </a:rPr>
            </a:br>
            <a:br>
              <a:rPr lang="en-US" sz="1600" b="0" cap="none" dirty="0">
                <a:solidFill>
                  <a:prstClr val="black"/>
                </a:solidFill>
                <a:latin typeface="Arial"/>
                <a:ea typeface="ＭＳ Ｐゴシック"/>
              </a:rPr>
            </a:br>
            <a:br>
              <a:rPr lang="en-US" sz="1600" b="0" cap="none" dirty="0">
                <a:solidFill>
                  <a:prstClr val="black"/>
                </a:solidFill>
                <a:latin typeface="Arial"/>
                <a:ea typeface="ＭＳ Ｐゴシック"/>
              </a:rPr>
            </a:br>
            <a:endParaRPr lang="en-US" sz="1600" b="0" cap="none" dirty="0">
              <a:solidFill>
                <a:prstClr val="black"/>
              </a:solidFill>
              <a:latin typeface="Arial"/>
              <a:ea typeface="ＭＳ Ｐゴシック"/>
            </a:endParaRPr>
          </a:p>
        </p:txBody>
      </p:sp>
      <p:sp>
        <p:nvSpPr>
          <p:cNvPr id="3" name="Text Placeholder 2"/>
          <p:cNvSpPr>
            <a:spLocks noGrp="1"/>
          </p:cNvSpPr>
          <p:nvPr>
            <p:ph type="body" idx="1"/>
          </p:nvPr>
        </p:nvSpPr>
        <p:spPr>
          <a:xfrm>
            <a:off x="533400" y="19235"/>
            <a:ext cx="7961313" cy="990601"/>
          </a:xfrm>
        </p:spPr>
        <p:txBody>
          <a:bodyPr/>
          <a:lstStyle/>
          <a:p>
            <a:pPr algn="ctr"/>
            <a:r>
              <a:rPr lang="en-US" sz="2400" dirty="0" err="1"/>
              <a:t>Clery</a:t>
            </a:r>
            <a:r>
              <a:rPr lang="en-US" sz="2400" dirty="0"/>
              <a:t> Compliance Team</a:t>
            </a:r>
          </a:p>
          <a:p>
            <a:pPr algn="ctr"/>
            <a:r>
              <a:rPr lang="en-US" i="1" dirty="0"/>
              <a:t>Meeting Agenda 3/15/2024</a:t>
            </a:r>
          </a:p>
        </p:txBody>
      </p:sp>
    </p:spTree>
    <p:extLst>
      <p:ext uri="{BB962C8B-B14F-4D97-AF65-F5344CB8AC3E}">
        <p14:creationId xmlns:p14="http://schemas.microsoft.com/office/powerpoint/2010/main" val="20234487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21"/>
        <p:cNvGrpSpPr/>
        <p:nvPr/>
      </p:nvGrpSpPr>
      <p:grpSpPr>
        <a:xfrm>
          <a:off x="0" y="0"/>
          <a:ext cx="0" cy="0"/>
          <a:chOff x="0" y="0"/>
          <a:chExt cx="0" cy="0"/>
        </a:xfrm>
      </p:grpSpPr>
      <p:sp>
        <p:nvSpPr>
          <p:cNvPr id="122" name="Google Shape;122;g2bb6d169de5_0_147"/>
          <p:cNvSpPr txBox="1">
            <a:spLocks noGrp="1"/>
          </p:cNvSpPr>
          <p:nvPr>
            <p:ph type="title"/>
          </p:nvPr>
        </p:nvSpPr>
        <p:spPr>
          <a:xfrm>
            <a:off x="311700" y="76201"/>
            <a:ext cx="8520563" cy="838199"/>
          </a:xfrm>
          <a:prstGeom prst="rect">
            <a:avLst/>
          </a:prstGeom>
        </p:spPr>
        <p:txBody>
          <a:bodyPr spcFirstLastPara="1" vert="horz" wrap="square" lIns="91422" tIns="91422" rIns="91422" bIns="91422" numCol="1" anchor="ctr" anchorCtr="0" compatLnSpc="1">
            <a:prstTxWarp prst="textNoShape">
              <a:avLst/>
            </a:prstTxWarp>
            <a:noAutofit/>
          </a:bodyPr>
          <a:lstStyle/>
          <a:p>
            <a:pPr algn="l">
              <a:buNone/>
            </a:pPr>
            <a:r>
              <a:rPr lang="en-US" sz="2375" dirty="0">
                <a:latin typeface="Calibri"/>
                <a:ea typeface="Calibri"/>
                <a:cs typeface="Calibri"/>
                <a:sym typeface="Calibri"/>
              </a:rPr>
              <a:t>Scenarios</a:t>
            </a:r>
            <a:endParaRPr sz="2375" dirty="0">
              <a:latin typeface="Calibri"/>
              <a:ea typeface="Calibri"/>
              <a:cs typeface="Calibri"/>
              <a:sym typeface="Calibri"/>
            </a:endParaRPr>
          </a:p>
        </p:txBody>
      </p:sp>
      <p:sp>
        <p:nvSpPr>
          <p:cNvPr id="123" name="Google Shape;123;g2bb6d169de5_0_147"/>
          <p:cNvSpPr txBox="1">
            <a:spLocks noGrp="1"/>
          </p:cNvSpPr>
          <p:nvPr>
            <p:ph type="body" idx="1"/>
          </p:nvPr>
        </p:nvSpPr>
        <p:spPr>
          <a:xfrm>
            <a:off x="311700" y="762000"/>
            <a:ext cx="8520563" cy="5257799"/>
          </a:xfrm>
          <a:prstGeom prst="rect">
            <a:avLst/>
          </a:prstGeom>
        </p:spPr>
        <p:txBody>
          <a:bodyPr spcFirstLastPara="1" vert="horz" wrap="square" lIns="91422" tIns="91422" rIns="91422" bIns="91422" numCol="1" anchor="t" anchorCtr="0" compatLnSpc="1">
            <a:prstTxWarp prst="textNoShape">
              <a:avLst/>
            </a:prstTxWarp>
            <a:noAutofit/>
          </a:bodyPr>
          <a:lstStyle/>
          <a:p>
            <a:pPr marL="0" indent="0">
              <a:buNone/>
            </a:pPr>
            <a:r>
              <a:rPr lang="en-US" dirty="0">
                <a:latin typeface="Calibri"/>
                <a:ea typeface="Calibri"/>
                <a:cs typeface="Calibri"/>
                <a:sym typeface="Calibri"/>
              </a:rPr>
              <a:t>Assuming this is all that you get in the report, and it’s made to Campus Police:</a:t>
            </a:r>
            <a:endParaRPr dirty="0">
              <a:latin typeface="Calibri"/>
              <a:ea typeface="Calibri"/>
              <a:cs typeface="Calibri"/>
              <a:sym typeface="Calibri"/>
            </a:endParaRPr>
          </a:p>
          <a:p>
            <a:pPr marL="460375" indent="-317500">
              <a:buFont typeface="Calibri"/>
              <a:buChar char="●"/>
            </a:pPr>
            <a:r>
              <a:rPr lang="en-US" dirty="0">
                <a:latin typeface="Calibri"/>
                <a:ea typeface="Calibri"/>
                <a:cs typeface="Calibri"/>
                <a:sym typeface="Calibri"/>
              </a:rPr>
              <a:t>A student working at the housing office says a resident has repeatedly asked them out while they were at the front desk and asks RP’s coworkers when their next shift is. The reporting party is close to quitting their job because they don’t know what else to do.</a:t>
            </a:r>
            <a:endParaRPr b="1" dirty="0">
              <a:latin typeface="Calibri"/>
              <a:ea typeface="Calibri"/>
              <a:cs typeface="Calibri"/>
              <a:sym typeface="Calibri"/>
            </a:endParaRPr>
          </a:p>
          <a:p>
            <a:pPr marL="460375" indent="-317500">
              <a:buFont typeface="Calibri"/>
              <a:buChar char="●"/>
            </a:pPr>
            <a:r>
              <a:rPr lang="en-US" dirty="0">
                <a:latin typeface="Calibri"/>
                <a:ea typeface="Calibri"/>
                <a:cs typeface="Calibri"/>
                <a:sym typeface="Calibri"/>
              </a:rPr>
              <a:t>An employee in Student Engagement found a note taped to their office door that said, “I’m watching you”. They have received no other notes or suspicious contact.</a:t>
            </a:r>
            <a:endParaRPr b="1" dirty="0">
              <a:latin typeface="Calibri"/>
              <a:ea typeface="Calibri"/>
              <a:cs typeface="Calibri"/>
              <a:sym typeface="Calibri"/>
            </a:endParaRPr>
          </a:p>
          <a:p>
            <a:pPr marL="460375" indent="-317500">
              <a:buFont typeface="Calibri"/>
              <a:buChar char="●"/>
            </a:pPr>
            <a:r>
              <a:rPr lang="en-US" dirty="0">
                <a:latin typeface="Calibri"/>
                <a:ea typeface="Calibri"/>
                <a:cs typeface="Calibri"/>
                <a:sym typeface="Calibri"/>
              </a:rPr>
              <a:t>A prospective student comes to the Campus Police because they are doing a campus tour, and they think their stalker has followed them to campus, as they have seen them several times throughout their visit to the campus and a nearby shopping center that is unaffiliated with campus.</a:t>
            </a:r>
            <a:endParaRPr b="1" dirty="0">
              <a:latin typeface="Calibri"/>
              <a:ea typeface="Calibri"/>
              <a:cs typeface="Calibri"/>
              <a:sym typeface="Calibri"/>
            </a:endParaRPr>
          </a:p>
          <a:p>
            <a:pPr marL="460375" indent="-317500">
              <a:buFont typeface="Calibri"/>
              <a:buChar char="●"/>
            </a:pPr>
            <a:r>
              <a:rPr lang="en-US" dirty="0">
                <a:latin typeface="Calibri"/>
                <a:ea typeface="Calibri"/>
                <a:cs typeface="Calibri"/>
                <a:sym typeface="Calibri"/>
              </a:rPr>
              <a:t>A student reports the person living in the dorm room across from them is always around. The neighbor never interacts with the reporting party, but the reporting party says they feel “uncomfortable” around their neighbor. The reporting party wants to move rooms and wants a “no contact directive” from the Dean of Students Office.</a:t>
            </a:r>
            <a:endParaRPr b="1" dirty="0">
              <a:latin typeface="Calibri"/>
              <a:ea typeface="Calibri"/>
              <a:cs typeface="Calibri"/>
              <a:sym typeface="Calibri"/>
            </a:endParaRPr>
          </a:p>
        </p:txBody>
      </p:sp>
    </p:spTree>
  </p:cSld>
  <p:clrMapOvr>
    <a:masterClrMapping/>
  </p:clrMapOvr>
</p:sld>
</file>

<file path=ppt/theme/theme1.xml><?xml version="1.0" encoding="utf-8"?>
<a:theme xmlns:a="http://schemas.openxmlformats.org/drawingml/2006/main" name="Blank Presentation">
  <a:themeElements>
    <a:clrScheme name="CSUSB">
      <a:dk1>
        <a:sysClr val="windowText" lastClr="000000"/>
      </a:dk1>
      <a:lt1>
        <a:sysClr val="window" lastClr="FFFFFF"/>
      </a:lt1>
      <a:dk2>
        <a:srgbClr val="00375F"/>
      </a:dk2>
      <a:lt2>
        <a:srgbClr val="EEECE1"/>
      </a:lt2>
      <a:accent1>
        <a:srgbClr val="0058B3"/>
      </a:accent1>
      <a:accent2>
        <a:srgbClr val="8C0E1E"/>
      </a:accent2>
      <a:accent3>
        <a:srgbClr val="61B035"/>
      </a:accent3>
      <a:accent4>
        <a:srgbClr val="E47C23"/>
      </a:accent4>
      <a:accent5>
        <a:srgbClr val="219ED0"/>
      </a:accent5>
      <a:accent6>
        <a:srgbClr val="006A2F"/>
      </a:accent6>
      <a:hlink>
        <a:srgbClr val="002B8A"/>
      </a:hlink>
      <a:folHlink>
        <a:srgbClr val="00247A"/>
      </a:folHlink>
    </a:clrScheme>
    <a:fontScheme name="Blank Presentation">
      <a:majorFont>
        <a:latin typeface="Arial"/>
        <a:ea typeface="ＭＳ Ｐゴシック"/>
        <a:cs typeface="ＭＳ Ｐゴシック"/>
      </a:majorFont>
      <a:minorFont>
        <a:latin typeface="Arial"/>
        <a:ea typeface="ＭＳ Ｐゴシック"/>
        <a:cs typeface="ＭＳ Ｐゴシック"/>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r"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bg1"/>
            </a:solidFill>
            <a:effectLst/>
            <a:latin typeface="Arial" charset="0"/>
            <a:ea typeface="ＭＳ Ｐゴシック" charset="-128"/>
            <a:cs typeface="ＭＳ Ｐゴシック" charset="-128"/>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r"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bg1"/>
            </a:solidFill>
            <a:effectLst/>
            <a:latin typeface="Arial" charset="0"/>
            <a:ea typeface="ＭＳ Ｐゴシック" charset="-128"/>
            <a:cs typeface="ＭＳ Ｐゴシック" charset="-128"/>
          </a:defRPr>
        </a:defPPr>
      </a:lstStyle>
    </a:ln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13026</TotalTime>
  <Words>288</Words>
  <Application>Microsoft Office PowerPoint</Application>
  <PresentationFormat>On-screen Show (4:3)</PresentationFormat>
  <Paragraphs>10</Paragraphs>
  <Slides>2</Slides>
  <Notes>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vt:i4>
      </vt:variant>
    </vt:vector>
  </HeadingPairs>
  <TitlesOfParts>
    <vt:vector size="6" baseType="lpstr">
      <vt:lpstr>Arial</vt:lpstr>
      <vt:lpstr>Calibri</vt:lpstr>
      <vt:lpstr>Webdings</vt:lpstr>
      <vt:lpstr>Blank Presentation</vt:lpstr>
      <vt:lpstr>Recorded Meetings  Clery Training &amp; Assessment Needs  Clery Data  CSA Crime Reports   Timely Warnings​  Clery Crimes​   DHRE Fire Safety   Scenarios    Annual Safety Report​ - Assignments       Next CCT Meeting:  April 9, 2024, at 10:00 am   </vt:lpstr>
      <vt:lpstr>Scenarios</vt:lpstr>
    </vt:vector>
  </TitlesOfParts>
  <Company>Public Affairs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Public Affairs</dc:creator>
  <cp:lastModifiedBy>Danielle Duran</cp:lastModifiedBy>
  <cp:revision>409</cp:revision>
  <cp:lastPrinted>2024-03-11T22:03:55Z</cp:lastPrinted>
  <dcterms:created xsi:type="dcterms:W3CDTF">2014-01-06T17:52:42Z</dcterms:created>
  <dcterms:modified xsi:type="dcterms:W3CDTF">2024-03-13T14:38:53Z</dcterms:modified>
</cp:coreProperties>
</file>