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6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tua Ogiamien" userId="6ebf4138-c784-4018-81ab-b3590f4acbfe" providerId="ADAL" clId="{FBDBAA8A-485A-4741-BD8A-388C7F0DDA7B}"/>
    <pc:docChg chg="modSld">
      <pc:chgData name="Aitua Ogiamien" userId="6ebf4138-c784-4018-81ab-b3590f4acbfe" providerId="ADAL" clId="{FBDBAA8A-485A-4741-BD8A-388C7F0DDA7B}" dt="2023-11-15T23:31:46.106" v="9" actId="20577"/>
      <pc:docMkLst>
        <pc:docMk/>
      </pc:docMkLst>
      <pc:sldChg chg="modSp mod">
        <pc:chgData name="Aitua Ogiamien" userId="6ebf4138-c784-4018-81ab-b3590f4acbfe" providerId="ADAL" clId="{FBDBAA8A-485A-4741-BD8A-388C7F0DDA7B}" dt="2023-11-15T23:31:46.106" v="9" actId="20577"/>
        <pc:sldMkLst>
          <pc:docMk/>
          <pc:sldMk cId="0" sldId="263"/>
        </pc:sldMkLst>
        <pc:spChg chg="mod">
          <ac:chgData name="Aitua Ogiamien" userId="6ebf4138-c784-4018-81ab-b3590f4acbfe" providerId="ADAL" clId="{FBDBAA8A-485A-4741-BD8A-388C7F0DDA7B}" dt="2023-11-15T23:31:46.106" v="9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Aitua Ogiamien" userId="6ebf4138-c784-4018-81ab-b3590f4acbfe" providerId="ADAL" clId="{FBDBAA8A-485A-4741-BD8A-388C7F0DDA7B}" dt="2023-11-15T23:31:40.062" v="7" actId="20577"/>
        <pc:sldMkLst>
          <pc:docMk/>
          <pc:sldMk cId="0" sldId="264"/>
        </pc:sldMkLst>
        <pc:spChg chg="mod">
          <ac:chgData name="Aitua Ogiamien" userId="6ebf4138-c784-4018-81ab-b3590f4acbfe" providerId="ADAL" clId="{FBDBAA8A-485A-4741-BD8A-388C7F0DDA7B}" dt="2023-11-15T23:31:40.062" v="7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Aitua Ogiamien" userId="6ebf4138-c784-4018-81ab-b3590f4acbfe" providerId="ADAL" clId="{FBDBAA8A-485A-4741-BD8A-388C7F0DDA7B}" dt="2023-11-15T23:31:33.888" v="5" actId="20577"/>
        <pc:sldMkLst>
          <pc:docMk/>
          <pc:sldMk cId="0" sldId="265"/>
        </pc:sldMkLst>
        <pc:spChg chg="mod">
          <ac:chgData name="Aitua Ogiamien" userId="6ebf4138-c784-4018-81ab-b3590f4acbfe" providerId="ADAL" clId="{FBDBAA8A-485A-4741-BD8A-388C7F0DDA7B}" dt="2023-11-15T23:31:33.888" v="5" actId="20577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Aitua Ogiamien" userId="6ebf4138-c784-4018-81ab-b3590f4acbfe" providerId="ADAL" clId="{FBDBAA8A-485A-4741-BD8A-388C7F0DDA7B}" dt="2023-11-15T23:31:28.713" v="3" actId="20577"/>
        <pc:sldMkLst>
          <pc:docMk/>
          <pc:sldMk cId="0" sldId="266"/>
        </pc:sldMkLst>
        <pc:spChg chg="mod">
          <ac:chgData name="Aitua Ogiamien" userId="6ebf4138-c784-4018-81ab-b3590f4acbfe" providerId="ADAL" clId="{FBDBAA8A-485A-4741-BD8A-388C7F0DDA7B}" dt="2023-11-15T23:31:28.713" v="3" actId="20577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Aitua Ogiamien" userId="6ebf4138-c784-4018-81ab-b3590f4acbfe" providerId="ADAL" clId="{FBDBAA8A-485A-4741-BD8A-388C7F0DDA7B}" dt="2023-11-15T23:31:24.086" v="1" actId="20577"/>
        <pc:sldMkLst>
          <pc:docMk/>
          <pc:sldMk cId="0" sldId="267"/>
        </pc:sldMkLst>
        <pc:spChg chg="mod">
          <ac:chgData name="Aitua Ogiamien" userId="6ebf4138-c784-4018-81ab-b3590f4acbfe" providerId="ADAL" clId="{FBDBAA8A-485A-4741-BD8A-388C7F0DDA7B}" dt="2023-11-15T23:31:24.086" v="1" actId="20577"/>
          <ac:spMkLst>
            <pc:docMk/>
            <pc:sldMk cId="0" sldId="26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9624" y="1128141"/>
            <a:ext cx="46793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1253" y="2189480"/>
            <a:ext cx="5546090" cy="3623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42521" y="6463622"/>
            <a:ext cx="229234" cy="16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1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21836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240" y="1667510"/>
            <a:ext cx="3556000" cy="576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15"/>
              </a:lnSpc>
            </a:pPr>
            <a:r>
              <a:rPr b="1" i="1" dirty="0">
                <a:solidFill>
                  <a:srgbClr val="000000"/>
                </a:solidFill>
                <a:latin typeface="Franklin Gothic Heavy"/>
                <a:cs typeface="Franklin Gothic Heavy"/>
              </a:rPr>
              <a:t>AI</a:t>
            </a:r>
            <a:r>
              <a:rPr b="1" i="1" spc="-40" dirty="0">
                <a:solidFill>
                  <a:srgbClr val="000000"/>
                </a:solidFill>
                <a:latin typeface="Franklin Gothic Heavy"/>
                <a:cs typeface="Franklin Gothic Heavy"/>
              </a:rPr>
              <a:t> </a:t>
            </a:r>
            <a:r>
              <a:rPr b="1" i="1" dirty="0">
                <a:solidFill>
                  <a:srgbClr val="000000"/>
                </a:solidFill>
                <a:latin typeface="Franklin Gothic Heavy"/>
                <a:cs typeface="Franklin Gothic Heavy"/>
              </a:rPr>
              <a:t>in</a:t>
            </a:r>
            <a:r>
              <a:rPr b="1" i="1" spc="-45" dirty="0">
                <a:solidFill>
                  <a:srgbClr val="000000"/>
                </a:solidFill>
                <a:latin typeface="Franklin Gothic Heavy"/>
                <a:cs typeface="Franklin Gothic Heavy"/>
              </a:rPr>
              <a:t> </a:t>
            </a:r>
            <a:r>
              <a:rPr b="1" i="1" spc="-10" dirty="0">
                <a:solidFill>
                  <a:srgbClr val="000000"/>
                </a:solidFill>
                <a:latin typeface="Franklin Gothic Heavy"/>
                <a:cs typeface="Franklin Gothic Heavy"/>
              </a:rPr>
              <a:t>Education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2589656"/>
            <a:ext cx="274891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1110">
              <a:lnSpc>
                <a:spcPct val="11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onsolas"/>
                <a:cs typeface="Consolas"/>
              </a:rPr>
              <a:t>Ali</a:t>
            </a:r>
            <a:r>
              <a:rPr sz="1500" spc="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nsolas"/>
                <a:cs typeface="Consolas"/>
              </a:rPr>
              <a:t>Powell </a:t>
            </a:r>
            <a:r>
              <a:rPr sz="1500" dirty="0">
                <a:solidFill>
                  <a:srgbClr val="FFFFFF"/>
                </a:solidFill>
                <a:latin typeface="Consolas"/>
                <a:cs typeface="Consolas"/>
              </a:rPr>
              <a:t>Vice</a:t>
            </a:r>
            <a:r>
              <a:rPr sz="1500" spc="-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nsolas"/>
                <a:cs typeface="Consolas"/>
              </a:rPr>
              <a:t>President</a:t>
            </a:r>
            <a:endParaRPr sz="1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500" dirty="0">
                <a:solidFill>
                  <a:srgbClr val="FFFFFF"/>
                </a:solidFill>
                <a:latin typeface="Consolas"/>
                <a:cs typeface="Consolas"/>
              </a:rPr>
              <a:t>Microsoft</a:t>
            </a:r>
            <a:r>
              <a:rPr sz="1500" spc="-2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500" dirty="0">
                <a:solidFill>
                  <a:srgbClr val="FFFFFF"/>
                </a:solidFill>
                <a:latin typeface="Consolas"/>
                <a:cs typeface="Consolas"/>
              </a:rPr>
              <a:t>Customer</a:t>
            </a:r>
            <a:r>
              <a:rPr sz="1500" spc="-2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nsolas"/>
                <a:cs typeface="Consolas"/>
              </a:rPr>
              <a:t>Success</a:t>
            </a:r>
            <a:endParaRPr sz="1500">
              <a:latin typeface="Consolas"/>
              <a:cs typeface="Consola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736" y="6388608"/>
            <a:ext cx="358140" cy="369570"/>
            <a:chOff x="173736" y="6388608"/>
            <a:chExt cx="358140" cy="369570"/>
          </a:xfrm>
        </p:grpSpPr>
        <p:sp>
          <p:nvSpPr>
            <p:cNvPr id="8" name="object 8"/>
            <p:cNvSpPr/>
            <p:nvPr/>
          </p:nvSpPr>
          <p:spPr>
            <a:xfrm>
              <a:off x="173736" y="6388608"/>
              <a:ext cx="358140" cy="369570"/>
            </a:xfrm>
            <a:custGeom>
              <a:avLst/>
              <a:gdLst/>
              <a:ahLst/>
              <a:cxnLst/>
              <a:rect l="l" t="t" r="r" b="b"/>
              <a:pathLst>
                <a:path w="358140" h="369570">
                  <a:moveTo>
                    <a:pt x="0" y="184403"/>
                  </a:moveTo>
                  <a:lnTo>
                    <a:pt x="358089" y="184403"/>
                  </a:lnTo>
                </a:path>
                <a:path w="358140" h="369570">
                  <a:moveTo>
                    <a:pt x="179832" y="368964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513" y="6479857"/>
              <a:ext cx="110108" cy="110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056" y="0"/>
            <a:ext cx="1534160" cy="6091555"/>
          </a:xfrm>
          <a:custGeom>
            <a:avLst/>
            <a:gdLst/>
            <a:ahLst/>
            <a:cxnLst/>
            <a:rect l="l" t="t" r="r" b="b"/>
            <a:pathLst>
              <a:path w="1534159" h="6091555">
                <a:moveTo>
                  <a:pt x="1533778" y="0"/>
                </a:moveTo>
                <a:lnTo>
                  <a:pt x="0" y="6091085"/>
                </a:lnTo>
              </a:path>
            </a:pathLst>
          </a:custGeom>
          <a:ln w="9524">
            <a:solidFill>
              <a:srgbClr val="FC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19" y="879347"/>
            <a:ext cx="6193790" cy="1198245"/>
          </a:xfrm>
          <a:custGeom>
            <a:avLst/>
            <a:gdLst/>
            <a:ahLst/>
            <a:cxnLst/>
            <a:rect l="l" t="t" r="r" b="b"/>
            <a:pathLst>
              <a:path w="6193790" h="1198245">
                <a:moveTo>
                  <a:pt x="6193535" y="0"/>
                </a:moveTo>
                <a:lnTo>
                  <a:pt x="0" y="0"/>
                </a:lnTo>
                <a:lnTo>
                  <a:pt x="0" y="1197864"/>
                </a:lnTo>
                <a:lnTo>
                  <a:pt x="5947663" y="1197864"/>
                </a:lnTo>
                <a:lnTo>
                  <a:pt x="6193535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9615" algn="l"/>
                <a:tab pos="1964689" algn="l"/>
              </a:tabLst>
            </a:pPr>
            <a:r>
              <a:rPr spc="105" dirty="0"/>
              <a:t>AI</a:t>
            </a:r>
            <a:r>
              <a:rPr dirty="0"/>
              <a:t>	</a:t>
            </a:r>
            <a:r>
              <a:rPr spc="145" dirty="0"/>
              <a:t>FOR</a:t>
            </a:r>
            <a:r>
              <a:rPr dirty="0"/>
              <a:t>	</a:t>
            </a:r>
            <a:r>
              <a:rPr spc="220" dirty="0"/>
              <a:t>STUDENTS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63622"/>
            <a:ext cx="7131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</a:t>
            </a:r>
            <a:r>
              <a:rPr lang="en-US" sz="1000" spc="-10" dirty="0">
                <a:solidFill>
                  <a:srgbClr val="888888"/>
                </a:solidFill>
                <a:latin typeface="Tw Cen MT"/>
                <a:cs typeface="Tw Cen MT"/>
              </a:rPr>
              <a:t>6</a:t>
            </a: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/2023</a:t>
            </a:r>
            <a:endParaRPr sz="1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r>
              <a:rPr spc="-25" dirty="0"/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644" y="2345563"/>
            <a:ext cx="10415905" cy="345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Segoe UI"/>
                <a:cs typeface="Segoe UI"/>
              </a:rPr>
              <a:t>Intelligent</a:t>
            </a:r>
            <a:r>
              <a:rPr sz="1500" b="1" spc="-4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Textbooks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Intelligent textbooks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AI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provide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customized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interactive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content</a:t>
            </a:r>
            <a:r>
              <a:rPr sz="1500" dirty="0">
                <a:latin typeface="Segoe UI"/>
                <a:cs typeface="Segoe UI"/>
              </a:rPr>
              <a:t>.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It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suggest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questions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concept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summaries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based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on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user’s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reading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progress,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helping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boost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comprehension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retention.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They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also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alleviate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need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20" dirty="0">
                <a:latin typeface="Segoe UI"/>
                <a:cs typeface="Segoe UI"/>
              </a:rPr>
              <a:t>rote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memorization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by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presenting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comprehension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questions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throughout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reading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test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reader’s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understanding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factual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Segoe UI"/>
                <a:cs typeface="Segoe UI"/>
              </a:rPr>
              <a:t>knowledge.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Segoe UI"/>
                <a:cs typeface="Segoe UI"/>
              </a:rPr>
              <a:t>School</a:t>
            </a:r>
            <a:r>
              <a:rPr sz="1500" b="1" spc="-3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Counseling</a:t>
            </a:r>
            <a:endParaRPr sz="1500">
              <a:latin typeface="Segoe UI"/>
              <a:cs typeface="Segoe UI"/>
            </a:endParaRPr>
          </a:p>
          <a:p>
            <a:pPr marL="12700" marR="9525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Natural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language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processing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machine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learning can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pick up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on cues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that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indicate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variety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of mental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health issues</a:t>
            </a:r>
            <a:r>
              <a:rPr sz="1500" spc="-5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and </a:t>
            </a:r>
            <a:r>
              <a:rPr sz="1500" dirty="0">
                <a:latin typeface="Segoe UI"/>
                <a:cs typeface="Segoe UI"/>
              </a:rPr>
              <a:t>assist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identifying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suicidal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ideation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or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potential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violent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behavior.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AI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detect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keyword indicators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mental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health </a:t>
            </a:r>
            <a:r>
              <a:rPr sz="1500" dirty="0">
                <a:latin typeface="Segoe UI"/>
                <a:cs typeface="Segoe UI"/>
              </a:rPr>
              <a:t>problems and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flag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vocal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patterns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indicate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emotional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distress.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Segoe UI"/>
                <a:cs typeface="Segoe UI"/>
              </a:rPr>
              <a:t>Learning</a:t>
            </a:r>
            <a:r>
              <a:rPr sz="1500" b="1" spc="-25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Equality</a:t>
            </a:r>
            <a:endParaRPr sz="1500">
              <a:latin typeface="Segoe UI"/>
              <a:cs typeface="Segoe UI"/>
            </a:endParaRPr>
          </a:p>
          <a:p>
            <a:pPr marL="12700" marR="308610">
              <a:lnSpc>
                <a:spcPct val="100000"/>
              </a:lnSpc>
            </a:pPr>
            <a:r>
              <a:rPr sz="1500" spc="-10" dirty="0">
                <a:latin typeface="Segoe UI"/>
                <a:cs typeface="Segoe UI"/>
              </a:rPr>
              <a:t>AI-</a:t>
            </a:r>
            <a:r>
              <a:rPr sz="1500" dirty="0">
                <a:latin typeface="Segoe UI"/>
                <a:cs typeface="Segoe UI"/>
              </a:rPr>
              <a:t>enabled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technologies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such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intelligent tutors,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intelligent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textbooks,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wearable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assistive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technology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greatly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enhance</a:t>
            </a:r>
            <a:r>
              <a:rPr sz="1500" spc="-4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the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school</a:t>
            </a:r>
            <a:r>
              <a:rPr sz="1500" spc="-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experience</a:t>
            </a:r>
            <a:r>
              <a:rPr sz="1500" spc="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for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students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with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special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needs</a:t>
            </a:r>
            <a:r>
              <a:rPr sz="1500" dirty="0">
                <a:latin typeface="Segoe UI"/>
                <a:cs typeface="Segoe UI"/>
              </a:rPr>
              <a:t>. AI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apps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allows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visually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impaired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users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recognize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faces, </a:t>
            </a:r>
            <a:r>
              <a:rPr sz="1500" dirty="0">
                <a:latin typeface="Segoe UI"/>
                <a:cs typeface="Segoe UI"/>
              </a:rPr>
              <a:t>identify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money,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read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handwriting,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differentiate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between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products.</a:t>
            </a:r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056" y="0"/>
            <a:ext cx="1534160" cy="6091555"/>
          </a:xfrm>
          <a:custGeom>
            <a:avLst/>
            <a:gdLst/>
            <a:ahLst/>
            <a:cxnLst/>
            <a:rect l="l" t="t" r="r" b="b"/>
            <a:pathLst>
              <a:path w="1534159" h="6091555">
                <a:moveTo>
                  <a:pt x="1533778" y="0"/>
                </a:moveTo>
                <a:lnTo>
                  <a:pt x="0" y="6091085"/>
                </a:lnTo>
              </a:path>
            </a:pathLst>
          </a:custGeom>
          <a:ln w="9524">
            <a:solidFill>
              <a:srgbClr val="FC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19" y="879347"/>
            <a:ext cx="6193790" cy="1198245"/>
          </a:xfrm>
          <a:custGeom>
            <a:avLst/>
            <a:gdLst/>
            <a:ahLst/>
            <a:cxnLst/>
            <a:rect l="l" t="t" r="r" b="b"/>
            <a:pathLst>
              <a:path w="6193790" h="1198245">
                <a:moveTo>
                  <a:pt x="6193535" y="0"/>
                </a:moveTo>
                <a:lnTo>
                  <a:pt x="0" y="0"/>
                </a:lnTo>
                <a:lnTo>
                  <a:pt x="0" y="1197864"/>
                </a:lnTo>
                <a:lnTo>
                  <a:pt x="5947663" y="1197864"/>
                </a:lnTo>
                <a:lnTo>
                  <a:pt x="6193535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9624" y="1128141"/>
            <a:ext cx="5107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9615" algn="l"/>
                <a:tab pos="1964689" algn="l"/>
              </a:tabLst>
            </a:pPr>
            <a:r>
              <a:rPr spc="105" dirty="0"/>
              <a:t>AI</a:t>
            </a:r>
            <a:r>
              <a:rPr dirty="0"/>
              <a:t>	</a:t>
            </a:r>
            <a:r>
              <a:rPr spc="145" dirty="0"/>
              <a:t>FOR</a:t>
            </a:r>
            <a:r>
              <a:rPr dirty="0"/>
              <a:t>	</a:t>
            </a:r>
            <a:r>
              <a:rPr spc="225" dirty="0"/>
              <a:t>EDUCATORS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63622"/>
            <a:ext cx="7131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</a:t>
            </a:r>
            <a:r>
              <a:rPr lang="en-US" sz="1000" spc="-10" dirty="0">
                <a:solidFill>
                  <a:srgbClr val="888888"/>
                </a:solidFill>
                <a:latin typeface="Tw Cen MT"/>
                <a:cs typeface="Tw Cen MT"/>
              </a:rPr>
              <a:t>6</a:t>
            </a: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/2023</a:t>
            </a:r>
            <a:endParaRPr sz="1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r>
              <a:rPr spc="-25" dirty="0"/>
              <a:t>12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644" y="2345563"/>
            <a:ext cx="1055560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Segoe UI"/>
                <a:cs typeface="Segoe UI"/>
              </a:rPr>
              <a:t>Decreasing</a:t>
            </a:r>
            <a:r>
              <a:rPr sz="1500" b="1" spc="-2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teacher</a:t>
            </a:r>
            <a:r>
              <a:rPr sz="1500" b="1" spc="-15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workload</a:t>
            </a:r>
            <a:endParaRPr sz="15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AI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applications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help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teachers reduce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workload by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automating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tasks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such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assessment,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plagiarism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detection, </a:t>
            </a:r>
            <a:r>
              <a:rPr sz="1500" dirty="0">
                <a:latin typeface="Segoe UI"/>
                <a:cs typeface="Segoe UI"/>
              </a:rPr>
              <a:t>administration,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feedback, sending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out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automated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reminders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parents about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assignments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forms,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generate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list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missing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assignments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create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personalized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progress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reports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for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parents.</a:t>
            </a:r>
            <a:endParaRPr sz="1500">
              <a:latin typeface="Segoe UI"/>
              <a:cs typeface="Segoe UI"/>
            </a:endParaRPr>
          </a:p>
          <a:p>
            <a:pPr marL="12700" marR="97790">
              <a:lnSpc>
                <a:spcPct val="100000"/>
              </a:lnSpc>
              <a:spcBef>
                <a:spcPts val="60"/>
              </a:spcBef>
            </a:pPr>
            <a:r>
              <a:rPr sz="1500" dirty="0">
                <a:latin typeface="Segoe UI"/>
                <a:cs typeface="Segoe UI"/>
              </a:rPr>
              <a:t>Chatbots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help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teachers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answer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questions</a:t>
            </a:r>
            <a:r>
              <a:rPr sz="1500" spc="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outside working</a:t>
            </a:r>
            <a:r>
              <a:rPr sz="1500" spc="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hours</a:t>
            </a:r>
            <a:r>
              <a:rPr sz="1500" dirty="0">
                <a:latin typeface="Segoe UI"/>
                <a:cs typeface="Segoe UI"/>
              </a:rPr>
              <a:t>,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enabling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them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create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work-</a:t>
            </a:r>
            <a:r>
              <a:rPr sz="1500" dirty="0">
                <a:latin typeface="Segoe UI"/>
                <a:cs typeface="Segoe UI"/>
              </a:rPr>
              <a:t>life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boundaries while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still </a:t>
            </a:r>
            <a:r>
              <a:rPr sz="1500" dirty="0">
                <a:latin typeface="Segoe UI"/>
                <a:cs typeface="Segoe UI"/>
              </a:rPr>
              <a:t>providing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support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with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assignments.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1500" b="1" dirty="0">
                <a:latin typeface="Segoe UI"/>
                <a:cs typeface="Segoe UI"/>
              </a:rPr>
              <a:t>Learning</a:t>
            </a:r>
            <a:r>
              <a:rPr sz="1500" b="1" spc="-25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Analytics</a:t>
            </a:r>
            <a:endParaRPr sz="1500">
              <a:latin typeface="Segoe UI"/>
              <a:cs typeface="Segoe UI"/>
            </a:endParaRPr>
          </a:p>
          <a:p>
            <a:pPr marL="12700" marR="31115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Collect,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measure,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analyze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report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data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about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learners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their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interactions with educational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material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equips </a:t>
            </a:r>
            <a:r>
              <a:rPr sz="1500" spc="-10" dirty="0">
                <a:latin typeface="Segoe UI"/>
                <a:cs typeface="Segoe UI"/>
              </a:rPr>
              <a:t>teachers </a:t>
            </a:r>
            <a:r>
              <a:rPr sz="1500" dirty="0">
                <a:latin typeface="Segoe UI"/>
                <a:cs typeface="Segoe UI"/>
              </a:rPr>
              <a:t>with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data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insights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to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make</a:t>
            </a:r>
            <a:r>
              <a:rPr sz="1500" spc="-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informed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decisions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about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what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strategies</a:t>
            </a:r>
            <a:r>
              <a:rPr sz="1500" spc="3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work best</a:t>
            </a:r>
            <a:r>
              <a:rPr sz="1500" spc="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for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their</a:t>
            </a:r>
            <a:r>
              <a:rPr sz="1500" spc="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students</a:t>
            </a:r>
            <a:r>
              <a:rPr sz="1500" dirty="0">
                <a:latin typeface="Segoe UI"/>
                <a:cs typeface="Segoe UI"/>
              </a:rPr>
              <a:t>.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This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data</a:t>
            </a:r>
            <a:r>
              <a:rPr sz="1500" spc="-10" dirty="0">
                <a:latin typeface="Segoe UI"/>
                <a:cs typeface="Segoe UI"/>
              </a:rPr>
              <a:t> includes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performance,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educational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background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data,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characteristics,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more.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Segoe UI"/>
                <a:cs typeface="Segoe UI"/>
              </a:rPr>
              <a:t>Student</a:t>
            </a:r>
            <a:r>
              <a:rPr sz="1500" b="1" spc="-4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Evaluation</a:t>
            </a:r>
            <a:endParaRPr sz="1500">
              <a:latin typeface="Segoe UI"/>
              <a:cs typeface="Segoe UI"/>
            </a:endParaRPr>
          </a:p>
          <a:p>
            <a:pPr marL="12700" marR="470534">
              <a:lnSpc>
                <a:spcPct val="100000"/>
              </a:lnSpc>
            </a:pPr>
            <a:r>
              <a:rPr sz="1500" dirty="0">
                <a:latin typeface="Segoe UI"/>
                <a:cs typeface="Segoe UI"/>
              </a:rPr>
              <a:t>Educators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have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long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technology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automate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grading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multiple-choice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tests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there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are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now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tools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can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generate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new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test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questions</a:t>
            </a:r>
            <a:r>
              <a:rPr sz="1500" dirty="0">
                <a:latin typeface="Segoe UI"/>
                <a:cs typeface="Segoe UI"/>
              </a:rPr>
              <a:t>,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thereby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saving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teachers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time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while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creating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assessments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each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year.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Improved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detection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spc="-25" dirty="0">
                <a:solidFill>
                  <a:srgbClr val="B51200"/>
                </a:solidFill>
                <a:latin typeface="Segoe UI"/>
                <a:cs typeface="Segoe UI"/>
              </a:rPr>
              <a:t>of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plagiarism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student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cheating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test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administration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is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another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time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saver.</a:t>
            </a:r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253" y="888949"/>
            <a:ext cx="2618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SUMMARY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1015"/>
            <a:ext cx="8869680" cy="767080"/>
          </a:xfrm>
          <a:custGeom>
            <a:avLst/>
            <a:gdLst/>
            <a:ahLst/>
            <a:cxnLst/>
            <a:rect l="l" t="t" r="r" b="b"/>
            <a:pathLst>
              <a:path w="8869680" h="767080">
                <a:moveTo>
                  <a:pt x="708900" y="749300"/>
                </a:moveTo>
                <a:lnTo>
                  <a:pt x="397979" y="749300"/>
                </a:lnTo>
                <a:lnTo>
                  <a:pt x="414130" y="750569"/>
                </a:lnTo>
                <a:lnTo>
                  <a:pt x="433065" y="756919"/>
                </a:lnTo>
                <a:lnTo>
                  <a:pt x="452574" y="762000"/>
                </a:lnTo>
                <a:lnTo>
                  <a:pt x="470446" y="764539"/>
                </a:lnTo>
                <a:lnTo>
                  <a:pt x="491513" y="764539"/>
                </a:lnTo>
                <a:lnTo>
                  <a:pt x="502248" y="765809"/>
                </a:lnTo>
                <a:lnTo>
                  <a:pt x="509866" y="767079"/>
                </a:lnTo>
                <a:lnTo>
                  <a:pt x="533900" y="762000"/>
                </a:lnTo>
                <a:lnTo>
                  <a:pt x="541783" y="760729"/>
                </a:lnTo>
                <a:lnTo>
                  <a:pt x="548230" y="760729"/>
                </a:lnTo>
                <a:lnTo>
                  <a:pt x="567956" y="759459"/>
                </a:lnTo>
                <a:lnTo>
                  <a:pt x="593956" y="758189"/>
                </a:lnTo>
                <a:lnTo>
                  <a:pt x="643778" y="758189"/>
                </a:lnTo>
                <a:lnTo>
                  <a:pt x="671728" y="753109"/>
                </a:lnTo>
                <a:lnTo>
                  <a:pt x="690074" y="753109"/>
                </a:lnTo>
                <a:lnTo>
                  <a:pt x="700644" y="751839"/>
                </a:lnTo>
                <a:lnTo>
                  <a:pt x="708900" y="749300"/>
                </a:lnTo>
                <a:close/>
              </a:path>
              <a:path w="8869680" h="767080">
                <a:moveTo>
                  <a:pt x="392023" y="754379"/>
                </a:moveTo>
                <a:lnTo>
                  <a:pt x="355574" y="754379"/>
                </a:lnTo>
                <a:lnTo>
                  <a:pt x="366676" y="758189"/>
                </a:lnTo>
                <a:lnTo>
                  <a:pt x="373559" y="758189"/>
                </a:lnTo>
                <a:lnTo>
                  <a:pt x="380568" y="756919"/>
                </a:lnTo>
                <a:lnTo>
                  <a:pt x="392023" y="754379"/>
                </a:lnTo>
                <a:close/>
              </a:path>
              <a:path w="8869680" h="767080">
                <a:moveTo>
                  <a:pt x="8869680" y="0"/>
                </a:moveTo>
                <a:lnTo>
                  <a:pt x="0" y="0"/>
                </a:lnTo>
                <a:lnTo>
                  <a:pt x="0" y="745489"/>
                </a:lnTo>
                <a:lnTo>
                  <a:pt x="11110" y="746759"/>
                </a:lnTo>
                <a:lnTo>
                  <a:pt x="53122" y="750569"/>
                </a:lnTo>
                <a:lnTo>
                  <a:pt x="138705" y="755650"/>
                </a:lnTo>
                <a:lnTo>
                  <a:pt x="159133" y="755650"/>
                </a:lnTo>
                <a:lnTo>
                  <a:pt x="181813" y="754379"/>
                </a:lnTo>
                <a:lnTo>
                  <a:pt x="247769" y="754379"/>
                </a:lnTo>
                <a:lnTo>
                  <a:pt x="268503" y="753109"/>
                </a:lnTo>
                <a:lnTo>
                  <a:pt x="397751" y="753109"/>
                </a:lnTo>
                <a:lnTo>
                  <a:pt x="395443" y="751839"/>
                </a:lnTo>
                <a:lnTo>
                  <a:pt x="392920" y="749300"/>
                </a:lnTo>
                <a:lnTo>
                  <a:pt x="708900" y="749300"/>
                </a:lnTo>
                <a:lnTo>
                  <a:pt x="721283" y="745489"/>
                </a:lnTo>
                <a:lnTo>
                  <a:pt x="739410" y="740409"/>
                </a:lnTo>
                <a:lnTo>
                  <a:pt x="760207" y="734059"/>
                </a:lnTo>
                <a:lnTo>
                  <a:pt x="780878" y="726439"/>
                </a:lnTo>
                <a:lnTo>
                  <a:pt x="798626" y="721359"/>
                </a:lnTo>
                <a:lnTo>
                  <a:pt x="862474" y="721359"/>
                </a:lnTo>
                <a:lnTo>
                  <a:pt x="867879" y="720089"/>
                </a:lnTo>
                <a:lnTo>
                  <a:pt x="1024966" y="720089"/>
                </a:lnTo>
                <a:lnTo>
                  <a:pt x="1047085" y="716279"/>
                </a:lnTo>
                <a:lnTo>
                  <a:pt x="1095608" y="716279"/>
                </a:lnTo>
                <a:lnTo>
                  <a:pt x="1115034" y="713739"/>
                </a:lnTo>
                <a:lnTo>
                  <a:pt x="1121854" y="712469"/>
                </a:lnTo>
                <a:lnTo>
                  <a:pt x="1216724" y="712469"/>
                </a:lnTo>
                <a:lnTo>
                  <a:pt x="1217612" y="709929"/>
                </a:lnTo>
                <a:lnTo>
                  <a:pt x="1239721" y="709929"/>
                </a:lnTo>
                <a:lnTo>
                  <a:pt x="1262324" y="708659"/>
                </a:lnTo>
                <a:lnTo>
                  <a:pt x="1365812" y="708659"/>
                </a:lnTo>
                <a:lnTo>
                  <a:pt x="1443101" y="703579"/>
                </a:lnTo>
                <a:lnTo>
                  <a:pt x="1483288" y="699769"/>
                </a:lnTo>
                <a:lnTo>
                  <a:pt x="1569188" y="687069"/>
                </a:lnTo>
                <a:lnTo>
                  <a:pt x="1607947" y="683259"/>
                </a:lnTo>
                <a:lnTo>
                  <a:pt x="1668605" y="678179"/>
                </a:lnTo>
                <a:lnTo>
                  <a:pt x="1697761" y="676909"/>
                </a:lnTo>
                <a:lnTo>
                  <a:pt x="1730248" y="676909"/>
                </a:lnTo>
                <a:lnTo>
                  <a:pt x="1733295" y="675639"/>
                </a:lnTo>
                <a:lnTo>
                  <a:pt x="1736725" y="674369"/>
                </a:lnTo>
                <a:lnTo>
                  <a:pt x="1747901" y="671829"/>
                </a:lnTo>
                <a:lnTo>
                  <a:pt x="1749552" y="671829"/>
                </a:lnTo>
                <a:lnTo>
                  <a:pt x="1765935" y="669289"/>
                </a:lnTo>
                <a:lnTo>
                  <a:pt x="1824736" y="661669"/>
                </a:lnTo>
                <a:lnTo>
                  <a:pt x="4177924" y="661669"/>
                </a:lnTo>
                <a:lnTo>
                  <a:pt x="4207017" y="657859"/>
                </a:lnTo>
                <a:lnTo>
                  <a:pt x="4235944" y="656589"/>
                </a:lnTo>
                <a:lnTo>
                  <a:pt x="4266311" y="656589"/>
                </a:lnTo>
                <a:lnTo>
                  <a:pt x="4268343" y="655319"/>
                </a:lnTo>
                <a:lnTo>
                  <a:pt x="4271264" y="654050"/>
                </a:lnTo>
                <a:lnTo>
                  <a:pt x="4274566" y="652779"/>
                </a:lnTo>
                <a:lnTo>
                  <a:pt x="4285361" y="650239"/>
                </a:lnTo>
                <a:lnTo>
                  <a:pt x="4289679" y="648969"/>
                </a:lnTo>
                <a:lnTo>
                  <a:pt x="4300855" y="648969"/>
                </a:lnTo>
                <a:lnTo>
                  <a:pt x="4303014" y="647700"/>
                </a:lnTo>
                <a:lnTo>
                  <a:pt x="4333367" y="642619"/>
                </a:lnTo>
                <a:lnTo>
                  <a:pt x="4342606" y="641350"/>
                </a:lnTo>
                <a:lnTo>
                  <a:pt x="4352702" y="640079"/>
                </a:lnTo>
                <a:lnTo>
                  <a:pt x="4362370" y="640079"/>
                </a:lnTo>
                <a:lnTo>
                  <a:pt x="4370324" y="638809"/>
                </a:lnTo>
                <a:lnTo>
                  <a:pt x="4437602" y="638809"/>
                </a:lnTo>
                <a:lnTo>
                  <a:pt x="4462653" y="623569"/>
                </a:lnTo>
                <a:lnTo>
                  <a:pt x="4754118" y="623569"/>
                </a:lnTo>
                <a:lnTo>
                  <a:pt x="4766647" y="619759"/>
                </a:lnTo>
                <a:lnTo>
                  <a:pt x="4837684" y="619759"/>
                </a:lnTo>
                <a:lnTo>
                  <a:pt x="4845812" y="617219"/>
                </a:lnTo>
                <a:lnTo>
                  <a:pt x="4853432" y="615950"/>
                </a:lnTo>
                <a:lnTo>
                  <a:pt x="4865248" y="615950"/>
                </a:lnTo>
                <a:lnTo>
                  <a:pt x="4890883" y="613409"/>
                </a:lnTo>
                <a:lnTo>
                  <a:pt x="4910931" y="613409"/>
                </a:lnTo>
                <a:lnTo>
                  <a:pt x="4912360" y="609600"/>
                </a:lnTo>
                <a:lnTo>
                  <a:pt x="4954270" y="609600"/>
                </a:lnTo>
                <a:lnTo>
                  <a:pt x="4968240" y="604519"/>
                </a:lnTo>
                <a:lnTo>
                  <a:pt x="4976114" y="601979"/>
                </a:lnTo>
                <a:lnTo>
                  <a:pt x="4977003" y="600709"/>
                </a:lnTo>
                <a:lnTo>
                  <a:pt x="4978781" y="599439"/>
                </a:lnTo>
                <a:lnTo>
                  <a:pt x="4982083" y="598169"/>
                </a:lnTo>
                <a:lnTo>
                  <a:pt x="4991227" y="598169"/>
                </a:lnTo>
                <a:lnTo>
                  <a:pt x="4999482" y="594359"/>
                </a:lnTo>
                <a:lnTo>
                  <a:pt x="5001895" y="593089"/>
                </a:lnTo>
                <a:lnTo>
                  <a:pt x="5003546" y="591819"/>
                </a:lnTo>
                <a:lnTo>
                  <a:pt x="5004181" y="590550"/>
                </a:lnTo>
                <a:lnTo>
                  <a:pt x="5034940" y="588009"/>
                </a:lnTo>
                <a:lnTo>
                  <a:pt x="5061569" y="584200"/>
                </a:lnTo>
                <a:lnTo>
                  <a:pt x="5087316" y="577850"/>
                </a:lnTo>
                <a:lnTo>
                  <a:pt x="5115433" y="572769"/>
                </a:lnTo>
                <a:lnTo>
                  <a:pt x="5141279" y="572769"/>
                </a:lnTo>
                <a:lnTo>
                  <a:pt x="5167233" y="566419"/>
                </a:lnTo>
                <a:lnTo>
                  <a:pt x="5186495" y="554989"/>
                </a:lnTo>
                <a:lnTo>
                  <a:pt x="5192268" y="544829"/>
                </a:lnTo>
                <a:lnTo>
                  <a:pt x="5212950" y="544829"/>
                </a:lnTo>
                <a:lnTo>
                  <a:pt x="5231685" y="537209"/>
                </a:lnTo>
                <a:lnTo>
                  <a:pt x="5249042" y="530859"/>
                </a:lnTo>
                <a:lnTo>
                  <a:pt x="5311806" y="530859"/>
                </a:lnTo>
                <a:lnTo>
                  <a:pt x="5349525" y="523239"/>
                </a:lnTo>
                <a:lnTo>
                  <a:pt x="5389387" y="518159"/>
                </a:lnTo>
                <a:lnTo>
                  <a:pt x="5424678" y="510539"/>
                </a:lnTo>
                <a:lnTo>
                  <a:pt x="5448427" y="510539"/>
                </a:lnTo>
                <a:lnTo>
                  <a:pt x="5464048" y="506729"/>
                </a:lnTo>
                <a:lnTo>
                  <a:pt x="5635815" y="506729"/>
                </a:lnTo>
                <a:lnTo>
                  <a:pt x="5678046" y="504189"/>
                </a:lnTo>
                <a:lnTo>
                  <a:pt x="5729351" y="496569"/>
                </a:lnTo>
                <a:lnTo>
                  <a:pt x="5773017" y="488950"/>
                </a:lnTo>
                <a:lnTo>
                  <a:pt x="5933228" y="452119"/>
                </a:lnTo>
                <a:lnTo>
                  <a:pt x="5981340" y="436879"/>
                </a:lnTo>
                <a:lnTo>
                  <a:pt x="6019292" y="421639"/>
                </a:lnTo>
                <a:lnTo>
                  <a:pt x="6043064" y="412750"/>
                </a:lnTo>
                <a:lnTo>
                  <a:pt x="6129377" y="394969"/>
                </a:lnTo>
                <a:lnTo>
                  <a:pt x="6153150" y="386079"/>
                </a:lnTo>
                <a:lnTo>
                  <a:pt x="6173120" y="386079"/>
                </a:lnTo>
                <a:lnTo>
                  <a:pt x="6184765" y="384809"/>
                </a:lnTo>
                <a:lnTo>
                  <a:pt x="6205172" y="384809"/>
                </a:lnTo>
                <a:lnTo>
                  <a:pt x="6210881" y="383539"/>
                </a:lnTo>
                <a:lnTo>
                  <a:pt x="6220460" y="382269"/>
                </a:lnTo>
                <a:lnTo>
                  <a:pt x="6224597" y="381000"/>
                </a:lnTo>
                <a:lnTo>
                  <a:pt x="6216155" y="378459"/>
                </a:lnTo>
                <a:lnTo>
                  <a:pt x="6220079" y="375919"/>
                </a:lnTo>
                <a:lnTo>
                  <a:pt x="6229445" y="373379"/>
                </a:lnTo>
                <a:lnTo>
                  <a:pt x="6234049" y="370839"/>
                </a:lnTo>
                <a:lnTo>
                  <a:pt x="6266884" y="370839"/>
                </a:lnTo>
                <a:lnTo>
                  <a:pt x="6278260" y="369569"/>
                </a:lnTo>
                <a:lnTo>
                  <a:pt x="6292328" y="369569"/>
                </a:lnTo>
                <a:lnTo>
                  <a:pt x="6311265" y="368300"/>
                </a:lnTo>
                <a:lnTo>
                  <a:pt x="6318377" y="365759"/>
                </a:lnTo>
                <a:lnTo>
                  <a:pt x="6369077" y="365759"/>
                </a:lnTo>
                <a:lnTo>
                  <a:pt x="6374717" y="364489"/>
                </a:lnTo>
                <a:lnTo>
                  <a:pt x="6422016" y="364489"/>
                </a:lnTo>
                <a:lnTo>
                  <a:pt x="6443726" y="361950"/>
                </a:lnTo>
                <a:lnTo>
                  <a:pt x="6447155" y="360679"/>
                </a:lnTo>
                <a:lnTo>
                  <a:pt x="6465316" y="360679"/>
                </a:lnTo>
                <a:lnTo>
                  <a:pt x="6474714" y="355600"/>
                </a:lnTo>
                <a:lnTo>
                  <a:pt x="6500177" y="355600"/>
                </a:lnTo>
                <a:lnTo>
                  <a:pt x="6510218" y="354329"/>
                </a:lnTo>
                <a:lnTo>
                  <a:pt x="6545072" y="345439"/>
                </a:lnTo>
                <a:lnTo>
                  <a:pt x="6574344" y="345439"/>
                </a:lnTo>
                <a:lnTo>
                  <a:pt x="6586341" y="341629"/>
                </a:lnTo>
                <a:lnTo>
                  <a:pt x="6623437" y="341629"/>
                </a:lnTo>
                <a:lnTo>
                  <a:pt x="6639686" y="339089"/>
                </a:lnTo>
                <a:lnTo>
                  <a:pt x="6713286" y="339089"/>
                </a:lnTo>
                <a:lnTo>
                  <a:pt x="6720458" y="336550"/>
                </a:lnTo>
                <a:lnTo>
                  <a:pt x="6734169" y="332739"/>
                </a:lnTo>
                <a:lnTo>
                  <a:pt x="6741937" y="326389"/>
                </a:lnTo>
                <a:lnTo>
                  <a:pt x="6745444" y="320039"/>
                </a:lnTo>
                <a:lnTo>
                  <a:pt x="6746367" y="314959"/>
                </a:lnTo>
                <a:lnTo>
                  <a:pt x="6746875" y="313689"/>
                </a:lnTo>
                <a:lnTo>
                  <a:pt x="6767322" y="313689"/>
                </a:lnTo>
                <a:lnTo>
                  <a:pt x="6772656" y="311150"/>
                </a:lnTo>
                <a:lnTo>
                  <a:pt x="6791959" y="306070"/>
                </a:lnTo>
                <a:lnTo>
                  <a:pt x="6798474" y="304800"/>
                </a:lnTo>
                <a:lnTo>
                  <a:pt x="6805691" y="304800"/>
                </a:lnTo>
                <a:lnTo>
                  <a:pt x="6814266" y="303529"/>
                </a:lnTo>
                <a:lnTo>
                  <a:pt x="6824853" y="302259"/>
                </a:lnTo>
                <a:lnTo>
                  <a:pt x="6828528" y="298450"/>
                </a:lnTo>
                <a:lnTo>
                  <a:pt x="6838537" y="297179"/>
                </a:lnTo>
                <a:lnTo>
                  <a:pt x="6850213" y="297179"/>
                </a:lnTo>
                <a:lnTo>
                  <a:pt x="6858889" y="295909"/>
                </a:lnTo>
                <a:lnTo>
                  <a:pt x="6872603" y="292100"/>
                </a:lnTo>
                <a:lnTo>
                  <a:pt x="6888686" y="287020"/>
                </a:lnTo>
                <a:lnTo>
                  <a:pt x="6904698" y="283209"/>
                </a:lnTo>
                <a:lnTo>
                  <a:pt x="6918198" y="281939"/>
                </a:lnTo>
                <a:lnTo>
                  <a:pt x="6969614" y="281939"/>
                </a:lnTo>
                <a:lnTo>
                  <a:pt x="6975748" y="278129"/>
                </a:lnTo>
                <a:lnTo>
                  <a:pt x="6983095" y="275589"/>
                </a:lnTo>
                <a:lnTo>
                  <a:pt x="7004811" y="273050"/>
                </a:lnTo>
                <a:lnTo>
                  <a:pt x="7014464" y="271779"/>
                </a:lnTo>
                <a:lnTo>
                  <a:pt x="7012178" y="269239"/>
                </a:lnTo>
                <a:lnTo>
                  <a:pt x="7021206" y="265429"/>
                </a:lnTo>
                <a:lnTo>
                  <a:pt x="7034403" y="261620"/>
                </a:lnTo>
                <a:lnTo>
                  <a:pt x="7048932" y="256539"/>
                </a:lnTo>
                <a:lnTo>
                  <a:pt x="7061961" y="252729"/>
                </a:lnTo>
                <a:lnTo>
                  <a:pt x="7069822" y="247650"/>
                </a:lnTo>
                <a:lnTo>
                  <a:pt x="7085885" y="247650"/>
                </a:lnTo>
                <a:lnTo>
                  <a:pt x="7100306" y="246379"/>
                </a:lnTo>
                <a:lnTo>
                  <a:pt x="7103236" y="242570"/>
                </a:lnTo>
                <a:lnTo>
                  <a:pt x="7119062" y="242570"/>
                </a:lnTo>
                <a:lnTo>
                  <a:pt x="7135066" y="238759"/>
                </a:lnTo>
                <a:lnTo>
                  <a:pt x="7152046" y="233679"/>
                </a:lnTo>
                <a:lnTo>
                  <a:pt x="7170801" y="229870"/>
                </a:lnTo>
                <a:lnTo>
                  <a:pt x="7172071" y="226059"/>
                </a:lnTo>
                <a:lnTo>
                  <a:pt x="7178294" y="224789"/>
                </a:lnTo>
                <a:lnTo>
                  <a:pt x="7197101" y="224789"/>
                </a:lnTo>
                <a:lnTo>
                  <a:pt x="7253210" y="213359"/>
                </a:lnTo>
                <a:lnTo>
                  <a:pt x="7352797" y="176529"/>
                </a:lnTo>
                <a:lnTo>
                  <a:pt x="7525384" y="176529"/>
                </a:lnTo>
                <a:lnTo>
                  <a:pt x="7549923" y="170179"/>
                </a:lnTo>
                <a:lnTo>
                  <a:pt x="7593012" y="166370"/>
                </a:lnTo>
                <a:lnTo>
                  <a:pt x="7638006" y="163829"/>
                </a:lnTo>
                <a:lnTo>
                  <a:pt x="7668259" y="161289"/>
                </a:lnTo>
                <a:lnTo>
                  <a:pt x="7674981" y="157479"/>
                </a:lnTo>
                <a:lnTo>
                  <a:pt x="7688786" y="154939"/>
                </a:lnTo>
                <a:lnTo>
                  <a:pt x="7700710" y="152400"/>
                </a:lnTo>
                <a:lnTo>
                  <a:pt x="7701788" y="147320"/>
                </a:lnTo>
                <a:lnTo>
                  <a:pt x="7704074" y="143509"/>
                </a:lnTo>
                <a:lnTo>
                  <a:pt x="7715758" y="142239"/>
                </a:lnTo>
                <a:lnTo>
                  <a:pt x="7732545" y="142239"/>
                </a:lnTo>
                <a:lnTo>
                  <a:pt x="7740364" y="140970"/>
                </a:lnTo>
                <a:lnTo>
                  <a:pt x="7748992" y="139700"/>
                </a:lnTo>
                <a:lnTo>
                  <a:pt x="7764579" y="139700"/>
                </a:lnTo>
                <a:lnTo>
                  <a:pt x="7773068" y="137159"/>
                </a:lnTo>
                <a:lnTo>
                  <a:pt x="7784480" y="132079"/>
                </a:lnTo>
                <a:lnTo>
                  <a:pt x="7796393" y="128270"/>
                </a:lnTo>
                <a:lnTo>
                  <a:pt x="7818082" y="128270"/>
                </a:lnTo>
                <a:lnTo>
                  <a:pt x="7825537" y="125729"/>
                </a:lnTo>
                <a:lnTo>
                  <a:pt x="7949382" y="125729"/>
                </a:lnTo>
                <a:lnTo>
                  <a:pt x="8019113" y="107950"/>
                </a:lnTo>
                <a:lnTo>
                  <a:pt x="8061906" y="93979"/>
                </a:lnTo>
                <a:lnTo>
                  <a:pt x="8087995" y="76200"/>
                </a:lnTo>
                <a:lnTo>
                  <a:pt x="8138044" y="73659"/>
                </a:lnTo>
                <a:lnTo>
                  <a:pt x="8181879" y="68579"/>
                </a:lnTo>
                <a:lnTo>
                  <a:pt x="8261096" y="55879"/>
                </a:lnTo>
                <a:lnTo>
                  <a:pt x="8277498" y="54609"/>
                </a:lnTo>
                <a:lnTo>
                  <a:pt x="8292877" y="54609"/>
                </a:lnTo>
                <a:lnTo>
                  <a:pt x="8307066" y="53339"/>
                </a:lnTo>
                <a:lnTo>
                  <a:pt x="8319897" y="49529"/>
                </a:lnTo>
                <a:lnTo>
                  <a:pt x="8593175" y="49529"/>
                </a:lnTo>
                <a:lnTo>
                  <a:pt x="8613582" y="44450"/>
                </a:lnTo>
                <a:lnTo>
                  <a:pt x="8633079" y="33020"/>
                </a:lnTo>
                <a:lnTo>
                  <a:pt x="8775700" y="33020"/>
                </a:lnTo>
                <a:lnTo>
                  <a:pt x="8779714" y="31750"/>
                </a:lnTo>
                <a:lnTo>
                  <a:pt x="8804735" y="22859"/>
                </a:lnTo>
                <a:lnTo>
                  <a:pt x="8827875" y="15239"/>
                </a:lnTo>
                <a:lnTo>
                  <a:pt x="8846312" y="8889"/>
                </a:lnTo>
                <a:lnTo>
                  <a:pt x="8856345" y="5079"/>
                </a:lnTo>
                <a:lnTo>
                  <a:pt x="8861679" y="2539"/>
                </a:lnTo>
                <a:lnTo>
                  <a:pt x="8865616" y="1270"/>
                </a:lnTo>
                <a:lnTo>
                  <a:pt x="8869680" y="0"/>
                </a:lnTo>
                <a:close/>
              </a:path>
              <a:path w="8869680" h="767080">
                <a:moveTo>
                  <a:pt x="300050" y="753109"/>
                </a:moveTo>
                <a:lnTo>
                  <a:pt x="268503" y="753109"/>
                </a:lnTo>
                <a:lnTo>
                  <a:pt x="284048" y="755650"/>
                </a:lnTo>
                <a:lnTo>
                  <a:pt x="300050" y="753109"/>
                </a:lnTo>
                <a:close/>
              </a:path>
              <a:path w="8869680" h="767080">
                <a:moveTo>
                  <a:pt x="397751" y="753109"/>
                </a:moveTo>
                <a:lnTo>
                  <a:pt x="300050" y="753109"/>
                </a:lnTo>
                <a:lnTo>
                  <a:pt x="318407" y="754379"/>
                </a:lnTo>
                <a:lnTo>
                  <a:pt x="331417" y="755650"/>
                </a:lnTo>
                <a:lnTo>
                  <a:pt x="342625" y="755650"/>
                </a:lnTo>
                <a:lnTo>
                  <a:pt x="355574" y="754379"/>
                </a:lnTo>
                <a:lnTo>
                  <a:pt x="392023" y="754379"/>
                </a:lnTo>
                <a:lnTo>
                  <a:pt x="397751" y="753109"/>
                </a:lnTo>
                <a:close/>
              </a:path>
              <a:path w="8869680" h="767080">
                <a:moveTo>
                  <a:pt x="1024966" y="720089"/>
                </a:moveTo>
                <a:lnTo>
                  <a:pt x="867879" y="720089"/>
                </a:lnTo>
                <a:lnTo>
                  <a:pt x="896107" y="721359"/>
                </a:lnTo>
                <a:lnTo>
                  <a:pt x="967874" y="726439"/>
                </a:lnTo>
                <a:lnTo>
                  <a:pt x="994702" y="727709"/>
                </a:lnTo>
                <a:lnTo>
                  <a:pt x="1001725" y="727709"/>
                </a:lnTo>
                <a:lnTo>
                  <a:pt x="1009315" y="726439"/>
                </a:lnTo>
                <a:lnTo>
                  <a:pt x="1017163" y="722629"/>
                </a:lnTo>
                <a:lnTo>
                  <a:pt x="1024966" y="720089"/>
                </a:lnTo>
                <a:close/>
              </a:path>
              <a:path w="8869680" h="767080">
                <a:moveTo>
                  <a:pt x="3863249" y="708659"/>
                </a:moveTo>
                <a:lnTo>
                  <a:pt x="3182493" y="708659"/>
                </a:lnTo>
                <a:lnTo>
                  <a:pt x="3259836" y="712469"/>
                </a:lnTo>
                <a:lnTo>
                  <a:pt x="3301424" y="718819"/>
                </a:lnTo>
                <a:lnTo>
                  <a:pt x="3347052" y="721359"/>
                </a:lnTo>
                <a:lnTo>
                  <a:pt x="3444230" y="723900"/>
                </a:lnTo>
                <a:lnTo>
                  <a:pt x="3641002" y="723900"/>
                </a:lnTo>
                <a:lnTo>
                  <a:pt x="3690717" y="721359"/>
                </a:lnTo>
                <a:lnTo>
                  <a:pt x="3741828" y="720089"/>
                </a:lnTo>
                <a:lnTo>
                  <a:pt x="3796029" y="716279"/>
                </a:lnTo>
                <a:lnTo>
                  <a:pt x="3863249" y="708659"/>
                </a:lnTo>
                <a:close/>
              </a:path>
              <a:path w="8869680" h="767080">
                <a:moveTo>
                  <a:pt x="862474" y="721359"/>
                </a:moveTo>
                <a:lnTo>
                  <a:pt x="841768" y="721359"/>
                </a:lnTo>
                <a:lnTo>
                  <a:pt x="857069" y="722629"/>
                </a:lnTo>
                <a:lnTo>
                  <a:pt x="862474" y="721359"/>
                </a:lnTo>
                <a:close/>
              </a:path>
              <a:path w="8869680" h="767080">
                <a:moveTo>
                  <a:pt x="1216724" y="712469"/>
                </a:moveTo>
                <a:lnTo>
                  <a:pt x="1134135" y="712469"/>
                </a:lnTo>
                <a:lnTo>
                  <a:pt x="1150289" y="713739"/>
                </a:lnTo>
                <a:lnTo>
                  <a:pt x="1153807" y="715009"/>
                </a:lnTo>
                <a:lnTo>
                  <a:pt x="1164272" y="715009"/>
                </a:lnTo>
                <a:lnTo>
                  <a:pt x="1172210" y="716279"/>
                </a:lnTo>
                <a:lnTo>
                  <a:pt x="1177391" y="717550"/>
                </a:lnTo>
                <a:lnTo>
                  <a:pt x="1182700" y="717550"/>
                </a:lnTo>
                <a:lnTo>
                  <a:pt x="1189139" y="713739"/>
                </a:lnTo>
                <a:lnTo>
                  <a:pt x="1216281" y="713739"/>
                </a:lnTo>
                <a:lnTo>
                  <a:pt x="1216724" y="712469"/>
                </a:lnTo>
                <a:close/>
              </a:path>
              <a:path w="8869680" h="767080">
                <a:moveTo>
                  <a:pt x="1365812" y="708659"/>
                </a:moveTo>
                <a:lnTo>
                  <a:pt x="1262324" y="708659"/>
                </a:lnTo>
                <a:lnTo>
                  <a:pt x="1285129" y="709929"/>
                </a:lnTo>
                <a:lnTo>
                  <a:pt x="1307846" y="712469"/>
                </a:lnTo>
                <a:lnTo>
                  <a:pt x="1365812" y="708659"/>
                </a:lnTo>
                <a:close/>
              </a:path>
              <a:path w="8869680" h="767080">
                <a:moveTo>
                  <a:pt x="3874452" y="707389"/>
                </a:moveTo>
                <a:lnTo>
                  <a:pt x="3102169" y="707389"/>
                </a:lnTo>
                <a:lnTo>
                  <a:pt x="3124739" y="708659"/>
                </a:lnTo>
                <a:lnTo>
                  <a:pt x="3148500" y="711200"/>
                </a:lnTo>
                <a:lnTo>
                  <a:pt x="3172714" y="708659"/>
                </a:lnTo>
                <a:lnTo>
                  <a:pt x="3863249" y="708659"/>
                </a:lnTo>
                <a:lnTo>
                  <a:pt x="3874452" y="707389"/>
                </a:lnTo>
                <a:close/>
              </a:path>
              <a:path w="8869680" h="767080">
                <a:moveTo>
                  <a:pt x="3930468" y="701039"/>
                </a:moveTo>
                <a:lnTo>
                  <a:pt x="3034665" y="701039"/>
                </a:lnTo>
                <a:lnTo>
                  <a:pt x="3036824" y="702309"/>
                </a:lnTo>
                <a:lnTo>
                  <a:pt x="3046984" y="702309"/>
                </a:lnTo>
                <a:lnTo>
                  <a:pt x="3048381" y="704850"/>
                </a:lnTo>
                <a:lnTo>
                  <a:pt x="3062605" y="707389"/>
                </a:lnTo>
                <a:lnTo>
                  <a:pt x="3068066" y="708659"/>
                </a:lnTo>
                <a:lnTo>
                  <a:pt x="3081528" y="708659"/>
                </a:lnTo>
                <a:lnTo>
                  <a:pt x="3102169" y="707389"/>
                </a:lnTo>
                <a:lnTo>
                  <a:pt x="3874452" y="707389"/>
                </a:lnTo>
                <a:lnTo>
                  <a:pt x="3930468" y="701039"/>
                </a:lnTo>
                <a:close/>
              </a:path>
              <a:path w="8869680" h="767080">
                <a:moveTo>
                  <a:pt x="4077935" y="694689"/>
                </a:moveTo>
                <a:lnTo>
                  <a:pt x="2855190" y="694689"/>
                </a:lnTo>
                <a:lnTo>
                  <a:pt x="2881788" y="695959"/>
                </a:lnTo>
                <a:lnTo>
                  <a:pt x="2908911" y="698500"/>
                </a:lnTo>
                <a:lnTo>
                  <a:pt x="2942844" y="698500"/>
                </a:lnTo>
                <a:lnTo>
                  <a:pt x="2954210" y="703579"/>
                </a:lnTo>
                <a:lnTo>
                  <a:pt x="2960338" y="703579"/>
                </a:lnTo>
                <a:lnTo>
                  <a:pt x="2967561" y="702309"/>
                </a:lnTo>
                <a:lnTo>
                  <a:pt x="3024755" y="702309"/>
                </a:lnTo>
                <a:lnTo>
                  <a:pt x="3034665" y="701039"/>
                </a:lnTo>
                <a:lnTo>
                  <a:pt x="3930468" y="701039"/>
                </a:lnTo>
                <a:lnTo>
                  <a:pt x="3952875" y="698500"/>
                </a:lnTo>
                <a:lnTo>
                  <a:pt x="3984581" y="697229"/>
                </a:lnTo>
                <a:lnTo>
                  <a:pt x="4075587" y="697229"/>
                </a:lnTo>
                <a:lnTo>
                  <a:pt x="4077935" y="694689"/>
                </a:lnTo>
                <a:close/>
              </a:path>
              <a:path w="8869680" h="767080">
                <a:moveTo>
                  <a:pt x="2460244" y="695959"/>
                </a:moveTo>
                <a:lnTo>
                  <a:pt x="2361187" y="695959"/>
                </a:lnTo>
                <a:lnTo>
                  <a:pt x="2358263" y="698500"/>
                </a:lnTo>
                <a:lnTo>
                  <a:pt x="2362454" y="698500"/>
                </a:lnTo>
                <a:lnTo>
                  <a:pt x="2364740" y="699769"/>
                </a:lnTo>
                <a:lnTo>
                  <a:pt x="2366010" y="701039"/>
                </a:lnTo>
                <a:lnTo>
                  <a:pt x="2395601" y="699769"/>
                </a:lnTo>
                <a:lnTo>
                  <a:pt x="2399030" y="699769"/>
                </a:lnTo>
                <a:lnTo>
                  <a:pt x="2428494" y="698500"/>
                </a:lnTo>
                <a:lnTo>
                  <a:pt x="2431923" y="697229"/>
                </a:lnTo>
                <a:lnTo>
                  <a:pt x="2447544" y="697229"/>
                </a:lnTo>
                <a:lnTo>
                  <a:pt x="2460244" y="695959"/>
                </a:lnTo>
                <a:close/>
              </a:path>
              <a:path w="8869680" h="767080">
                <a:moveTo>
                  <a:pt x="4075587" y="697229"/>
                </a:moveTo>
                <a:lnTo>
                  <a:pt x="3984581" y="697229"/>
                </a:lnTo>
                <a:lnTo>
                  <a:pt x="4045850" y="699769"/>
                </a:lnTo>
                <a:lnTo>
                  <a:pt x="4074414" y="698500"/>
                </a:lnTo>
                <a:lnTo>
                  <a:pt x="4075587" y="697229"/>
                </a:lnTo>
                <a:close/>
              </a:path>
              <a:path w="8869680" h="767080">
                <a:moveTo>
                  <a:pt x="2633632" y="693419"/>
                </a:moveTo>
                <a:lnTo>
                  <a:pt x="2471928" y="693419"/>
                </a:lnTo>
                <a:lnTo>
                  <a:pt x="2498980" y="697229"/>
                </a:lnTo>
                <a:lnTo>
                  <a:pt x="2558278" y="697229"/>
                </a:lnTo>
                <a:lnTo>
                  <a:pt x="2589403" y="698500"/>
                </a:lnTo>
                <a:lnTo>
                  <a:pt x="2626278" y="694689"/>
                </a:lnTo>
                <a:lnTo>
                  <a:pt x="2633632" y="693419"/>
                </a:lnTo>
                <a:close/>
              </a:path>
              <a:path w="8869680" h="767080">
                <a:moveTo>
                  <a:pt x="2689534" y="684529"/>
                </a:moveTo>
                <a:lnTo>
                  <a:pt x="2222500" y="684529"/>
                </a:lnTo>
                <a:lnTo>
                  <a:pt x="2266823" y="688339"/>
                </a:lnTo>
                <a:lnTo>
                  <a:pt x="2279396" y="688339"/>
                </a:lnTo>
                <a:lnTo>
                  <a:pt x="2343150" y="697229"/>
                </a:lnTo>
                <a:lnTo>
                  <a:pt x="2352226" y="695959"/>
                </a:lnTo>
                <a:lnTo>
                  <a:pt x="2460244" y="695959"/>
                </a:lnTo>
                <a:lnTo>
                  <a:pt x="2464435" y="694689"/>
                </a:lnTo>
                <a:lnTo>
                  <a:pt x="2468372" y="694689"/>
                </a:lnTo>
                <a:lnTo>
                  <a:pt x="2471928" y="693419"/>
                </a:lnTo>
                <a:lnTo>
                  <a:pt x="2633632" y="693419"/>
                </a:lnTo>
                <a:lnTo>
                  <a:pt x="2663047" y="688339"/>
                </a:lnTo>
                <a:lnTo>
                  <a:pt x="2689534" y="684529"/>
                </a:lnTo>
                <a:close/>
              </a:path>
              <a:path w="8869680" h="767080">
                <a:moveTo>
                  <a:pt x="4100402" y="676909"/>
                </a:moveTo>
                <a:lnTo>
                  <a:pt x="2068195" y="676909"/>
                </a:lnTo>
                <a:lnTo>
                  <a:pt x="2126541" y="680719"/>
                </a:lnTo>
                <a:lnTo>
                  <a:pt x="2730881" y="680719"/>
                </a:lnTo>
                <a:lnTo>
                  <a:pt x="2745497" y="683259"/>
                </a:lnTo>
                <a:lnTo>
                  <a:pt x="2792067" y="694689"/>
                </a:lnTo>
                <a:lnTo>
                  <a:pt x="2822829" y="695959"/>
                </a:lnTo>
                <a:lnTo>
                  <a:pt x="2855190" y="694689"/>
                </a:lnTo>
                <a:lnTo>
                  <a:pt x="4077935" y="694689"/>
                </a:lnTo>
                <a:lnTo>
                  <a:pt x="4084978" y="687069"/>
                </a:lnTo>
                <a:lnTo>
                  <a:pt x="4100402" y="676909"/>
                </a:lnTo>
                <a:close/>
              </a:path>
              <a:path w="8869680" h="767080">
                <a:moveTo>
                  <a:pt x="2730881" y="680719"/>
                </a:moveTo>
                <a:lnTo>
                  <a:pt x="2173605" y="680719"/>
                </a:lnTo>
                <a:lnTo>
                  <a:pt x="2189567" y="681989"/>
                </a:lnTo>
                <a:lnTo>
                  <a:pt x="2200624" y="684529"/>
                </a:lnTo>
                <a:lnTo>
                  <a:pt x="2210395" y="685800"/>
                </a:lnTo>
                <a:lnTo>
                  <a:pt x="2222500" y="684529"/>
                </a:lnTo>
                <a:lnTo>
                  <a:pt x="2689534" y="684529"/>
                </a:lnTo>
                <a:lnTo>
                  <a:pt x="2698363" y="683259"/>
                </a:lnTo>
                <a:lnTo>
                  <a:pt x="2730881" y="680719"/>
                </a:lnTo>
                <a:close/>
              </a:path>
              <a:path w="8869680" h="767080">
                <a:moveTo>
                  <a:pt x="2173605" y="680719"/>
                </a:moveTo>
                <a:lnTo>
                  <a:pt x="2145411" y="680719"/>
                </a:lnTo>
                <a:lnTo>
                  <a:pt x="2151798" y="681989"/>
                </a:lnTo>
                <a:lnTo>
                  <a:pt x="2165717" y="681989"/>
                </a:lnTo>
                <a:lnTo>
                  <a:pt x="2173605" y="680719"/>
                </a:lnTo>
                <a:close/>
              </a:path>
              <a:path w="8869680" h="767080">
                <a:moveTo>
                  <a:pt x="1730248" y="676909"/>
                </a:moveTo>
                <a:lnTo>
                  <a:pt x="1697761" y="676909"/>
                </a:lnTo>
                <a:lnTo>
                  <a:pt x="1727835" y="678179"/>
                </a:lnTo>
                <a:lnTo>
                  <a:pt x="1730248" y="676909"/>
                </a:lnTo>
                <a:close/>
              </a:path>
              <a:path w="8869680" h="767080">
                <a:moveTo>
                  <a:pt x="4107073" y="673100"/>
                </a:moveTo>
                <a:lnTo>
                  <a:pt x="1990979" y="673100"/>
                </a:lnTo>
                <a:lnTo>
                  <a:pt x="2011580" y="674369"/>
                </a:lnTo>
                <a:lnTo>
                  <a:pt x="2029396" y="676909"/>
                </a:lnTo>
                <a:lnTo>
                  <a:pt x="2047307" y="678179"/>
                </a:lnTo>
                <a:lnTo>
                  <a:pt x="2068195" y="676909"/>
                </a:lnTo>
                <a:lnTo>
                  <a:pt x="4100402" y="676909"/>
                </a:lnTo>
                <a:lnTo>
                  <a:pt x="4104259" y="674369"/>
                </a:lnTo>
                <a:lnTo>
                  <a:pt x="4107073" y="673100"/>
                </a:lnTo>
                <a:close/>
              </a:path>
              <a:path w="8869680" h="767080">
                <a:moveTo>
                  <a:pt x="4126777" y="664209"/>
                </a:moveTo>
                <a:lnTo>
                  <a:pt x="1953895" y="664209"/>
                </a:lnTo>
                <a:lnTo>
                  <a:pt x="1962457" y="668019"/>
                </a:lnTo>
                <a:lnTo>
                  <a:pt x="1968198" y="671829"/>
                </a:lnTo>
                <a:lnTo>
                  <a:pt x="1976058" y="674369"/>
                </a:lnTo>
                <a:lnTo>
                  <a:pt x="1990979" y="673100"/>
                </a:lnTo>
                <a:lnTo>
                  <a:pt x="4107073" y="673100"/>
                </a:lnTo>
                <a:lnTo>
                  <a:pt x="4126777" y="664209"/>
                </a:lnTo>
                <a:close/>
              </a:path>
              <a:path w="8869680" h="767080">
                <a:moveTo>
                  <a:pt x="4177924" y="661669"/>
                </a:moveTo>
                <a:lnTo>
                  <a:pt x="1825370" y="661669"/>
                </a:lnTo>
                <a:lnTo>
                  <a:pt x="1827402" y="662939"/>
                </a:lnTo>
                <a:lnTo>
                  <a:pt x="1834261" y="662939"/>
                </a:lnTo>
                <a:lnTo>
                  <a:pt x="1831720" y="669289"/>
                </a:lnTo>
                <a:lnTo>
                  <a:pt x="1838325" y="665479"/>
                </a:lnTo>
                <a:lnTo>
                  <a:pt x="1850770" y="664209"/>
                </a:lnTo>
                <a:lnTo>
                  <a:pt x="4147058" y="664209"/>
                </a:lnTo>
                <a:lnTo>
                  <a:pt x="4177924" y="661669"/>
                </a:lnTo>
                <a:close/>
              </a:path>
              <a:path w="8869680" h="767080">
                <a:moveTo>
                  <a:pt x="1937893" y="664209"/>
                </a:moveTo>
                <a:lnTo>
                  <a:pt x="1850770" y="664209"/>
                </a:lnTo>
                <a:lnTo>
                  <a:pt x="1855380" y="668019"/>
                </a:lnTo>
                <a:lnTo>
                  <a:pt x="1867455" y="669289"/>
                </a:lnTo>
                <a:lnTo>
                  <a:pt x="1881506" y="668019"/>
                </a:lnTo>
                <a:lnTo>
                  <a:pt x="1906190" y="668019"/>
                </a:lnTo>
                <a:lnTo>
                  <a:pt x="1913530" y="666750"/>
                </a:lnTo>
                <a:lnTo>
                  <a:pt x="1921002" y="666750"/>
                </a:lnTo>
                <a:lnTo>
                  <a:pt x="1927098" y="665479"/>
                </a:lnTo>
                <a:lnTo>
                  <a:pt x="1933575" y="665479"/>
                </a:lnTo>
                <a:lnTo>
                  <a:pt x="1937893" y="664209"/>
                </a:lnTo>
                <a:close/>
              </a:path>
              <a:path w="8869680" h="767080">
                <a:moveTo>
                  <a:pt x="1906190" y="668019"/>
                </a:moveTo>
                <a:lnTo>
                  <a:pt x="1881506" y="668019"/>
                </a:lnTo>
                <a:lnTo>
                  <a:pt x="1892045" y="669289"/>
                </a:lnTo>
                <a:lnTo>
                  <a:pt x="1899017" y="669289"/>
                </a:lnTo>
                <a:lnTo>
                  <a:pt x="1906190" y="668019"/>
                </a:lnTo>
                <a:close/>
              </a:path>
              <a:path w="8869680" h="767080">
                <a:moveTo>
                  <a:pt x="4386961" y="638809"/>
                </a:moveTo>
                <a:lnTo>
                  <a:pt x="4370324" y="638809"/>
                </a:lnTo>
                <a:lnTo>
                  <a:pt x="4368800" y="645159"/>
                </a:lnTo>
                <a:lnTo>
                  <a:pt x="4374642" y="641350"/>
                </a:lnTo>
                <a:lnTo>
                  <a:pt x="4386961" y="638809"/>
                </a:lnTo>
                <a:close/>
              </a:path>
              <a:path w="8869680" h="767080">
                <a:moveTo>
                  <a:pt x="4437602" y="638809"/>
                </a:moveTo>
                <a:lnTo>
                  <a:pt x="4386961" y="638809"/>
                </a:lnTo>
                <a:lnTo>
                  <a:pt x="4392265" y="643889"/>
                </a:lnTo>
                <a:lnTo>
                  <a:pt x="4404439" y="643889"/>
                </a:lnTo>
                <a:lnTo>
                  <a:pt x="4418447" y="642619"/>
                </a:lnTo>
                <a:lnTo>
                  <a:pt x="4431339" y="642619"/>
                </a:lnTo>
                <a:lnTo>
                  <a:pt x="4437602" y="638809"/>
                </a:lnTo>
                <a:close/>
              </a:path>
              <a:path w="8869680" h="767080">
                <a:moveTo>
                  <a:pt x="4431339" y="642619"/>
                </a:moveTo>
                <a:lnTo>
                  <a:pt x="4418447" y="642619"/>
                </a:lnTo>
                <a:lnTo>
                  <a:pt x="4429252" y="643889"/>
                </a:lnTo>
                <a:lnTo>
                  <a:pt x="4431339" y="642619"/>
                </a:lnTo>
                <a:close/>
              </a:path>
              <a:path w="8869680" h="767080">
                <a:moveTo>
                  <a:pt x="4633753" y="629919"/>
                </a:moveTo>
                <a:lnTo>
                  <a:pt x="4554142" y="629919"/>
                </a:lnTo>
                <a:lnTo>
                  <a:pt x="4559474" y="631189"/>
                </a:lnTo>
                <a:lnTo>
                  <a:pt x="4563544" y="633729"/>
                </a:lnTo>
                <a:lnTo>
                  <a:pt x="4568698" y="636269"/>
                </a:lnTo>
                <a:lnTo>
                  <a:pt x="4581921" y="633729"/>
                </a:lnTo>
                <a:lnTo>
                  <a:pt x="4596765" y="633729"/>
                </a:lnTo>
                <a:lnTo>
                  <a:pt x="4614771" y="631189"/>
                </a:lnTo>
                <a:lnTo>
                  <a:pt x="4633753" y="629919"/>
                </a:lnTo>
                <a:close/>
              </a:path>
              <a:path w="8869680" h="767080">
                <a:moveTo>
                  <a:pt x="4684310" y="626109"/>
                </a:moveTo>
                <a:lnTo>
                  <a:pt x="4520850" y="626109"/>
                </a:lnTo>
                <a:lnTo>
                  <a:pt x="4533622" y="627379"/>
                </a:lnTo>
                <a:lnTo>
                  <a:pt x="4545203" y="631189"/>
                </a:lnTo>
                <a:lnTo>
                  <a:pt x="4554142" y="629919"/>
                </a:lnTo>
                <a:lnTo>
                  <a:pt x="4633753" y="629919"/>
                </a:lnTo>
                <a:lnTo>
                  <a:pt x="4674743" y="627379"/>
                </a:lnTo>
                <a:lnTo>
                  <a:pt x="4684310" y="626109"/>
                </a:lnTo>
                <a:close/>
              </a:path>
              <a:path w="8869680" h="767080">
                <a:moveTo>
                  <a:pt x="4712763" y="623569"/>
                </a:moveTo>
                <a:lnTo>
                  <a:pt x="4462653" y="623569"/>
                </a:lnTo>
                <a:lnTo>
                  <a:pt x="4501261" y="627379"/>
                </a:lnTo>
                <a:lnTo>
                  <a:pt x="4509269" y="626109"/>
                </a:lnTo>
                <a:lnTo>
                  <a:pt x="4684310" y="626109"/>
                </a:lnTo>
                <a:lnTo>
                  <a:pt x="4693878" y="624839"/>
                </a:lnTo>
                <a:lnTo>
                  <a:pt x="4712763" y="623569"/>
                </a:lnTo>
                <a:close/>
              </a:path>
              <a:path w="8869680" h="767080">
                <a:moveTo>
                  <a:pt x="4837684" y="619759"/>
                </a:moveTo>
                <a:lnTo>
                  <a:pt x="4766647" y="619759"/>
                </a:lnTo>
                <a:lnTo>
                  <a:pt x="4787372" y="624839"/>
                </a:lnTo>
                <a:lnTo>
                  <a:pt x="4799330" y="627379"/>
                </a:lnTo>
                <a:lnTo>
                  <a:pt x="4803902" y="627379"/>
                </a:lnTo>
                <a:lnTo>
                  <a:pt x="4814189" y="624839"/>
                </a:lnTo>
                <a:lnTo>
                  <a:pt x="4817618" y="623569"/>
                </a:lnTo>
                <a:lnTo>
                  <a:pt x="4823714" y="623569"/>
                </a:lnTo>
                <a:lnTo>
                  <a:pt x="4829048" y="622300"/>
                </a:lnTo>
                <a:lnTo>
                  <a:pt x="4837684" y="619759"/>
                </a:lnTo>
                <a:close/>
              </a:path>
              <a:path w="8869680" h="767080">
                <a:moveTo>
                  <a:pt x="4910931" y="613409"/>
                </a:moveTo>
                <a:lnTo>
                  <a:pt x="4890883" y="613409"/>
                </a:lnTo>
                <a:lnTo>
                  <a:pt x="4899914" y="617219"/>
                </a:lnTo>
                <a:lnTo>
                  <a:pt x="4910455" y="614679"/>
                </a:lnTo>
                <a:lnTo>
                  <a:pt x="4910931" y="613409"/>
                </a:lnTo>
                <a:close/>
              </a:path>
              <a:path w="8869680" h="767080">
                <a:moveTo>
                  <a:pt x="4950206" y="609600"/>
                </a:moveTo>
                <a:lnTo>
                  <a:pt x="4912360" y="609600"/>
                </a:lnTo>
                <a:lnTo>
                  <a:pt x="4916551" y="615950"/>
                </a:lnTo>
                <a:lnTo>
                  <a:pt x="4920234" y="614679"/>
                </a:lnTo>
                <a:lnTo>
                  <a:pt x="4931613" y="614679"/>
                </a:lnTo>
                <a:lnTo>
                  <a:pt x="4950206" y="609600"/>
                </a:lnTo>
                <a:close/>
              </a:path>
              <a:path w="8869680" h="767080">
                <a:moveTo>
                  <a:pt x="4931613" y="614679"/>
                </a:moveTo>
                <a:lnTo>
                  <a:pt x="4925949" y="614679"/>
                </a:lnTo>
                <a:lnTo>
                  <a:pt x="4926965" y="615950"/>
                </a:lnTo>
                <a:lnTo>
                  <a:pt x="4931613" y="614679"/>
                </a:lnTo>
                <a:close/>
              </a:path>
              <a:path w="8869680" h="767080">
                <a:moveTo>
                  <a:pt x="5212950" y="544829"/>
                </a:moveTo>
                <a:lnTo>
                  <a:pt x="5192268" y="544829"/>
                </a:lnTo>
                <a:lnTo>
                  <a:pt x="5209827" y="546100"/>
                </a:lnTo>
                <a:lnTo>
                  <a:pt x="5212950" y="544829"/>
                </a:lnTo>
                <a:close/>
              </a:path>
              <a:path w="8869680" h="767080">
                <a:moveTo>
                  <a:pt x="5299437" y="534669"/>
                </a:moveTo>
                <a:lnTo>
                  <a:pt x="5273405" y="534669"/>
                </a:lnTo>
                <a:lnTo>
                  <a:pt x="5280979" y="535939"/>
                </a:lnTo>
                <a:lnTo>
                  <a:pt x="5282946" y="539750"/>
                </a:lnTo>
                <a:lnTo>
                  <a:pt x="5299437" y="534669"/>
                </a:lnTo>
                <a:close/>
              </a:path>
              <a:path w="8869680" h="767080">
                <a:moveTo>
                  <a:pt x="5311806" y="530859"/>
                </a:moveTo>
                <a:lnTo>
                  <a:pt x="5249042" y="530859"/>
                </a:lnTo>
                <a:lnTo>
                  <a:pt x="5253101" y="535939"/>
                </a:lnTo>
                <a:lnTo>
                  <a:pt x="5263139" y="534669"/>
                </a:lnTo>
                <a:lnTo>
                  <a:pt x="5299437" y="534669"/>
                </a:lnTo>
                <a:lnTo>
                  <a:pt x="5311806" y="530859"/>
                </a:lnTo>
                <a:close/>
              </a:path>
              <a:path w="8869680" h="767080">
                <a:moveTo>
                  <a:pt x="5448427" y="510539"/>
                </a:moveTo>
                <a:lnTo>
                  <a:pt x="5424678" y="510539"/>
                </a:lnTo>
                <a:lnTo>
                  <a:pt x="5443347" y="511809"/>
                </a:lnTo>
                <a:lnTo>
                  <a:pt x="5446395" y="511809"/>
                </a:lnTo>
                <a:lnTo>
                  <a:pt x="5448427" y="510539"/>
                </a:lnTo>
                <a:close/>
              </a:path>
              <a:path w="8869680" h="767080">
                <a:moveTo>
                  <a:pt x="5635815" y="506729"/>
                </a:moveTo>
                <a:lnTo>
                  <a:pt x="5464048" y="506729"/>
                </a:lnTo>
                <a:lnTo>
                  <a:pt x="5560568" y="508000"/>
                </a:lnTo>
                <a:lnTo>
                  <a:pt x="5635815" y="506729"/>
                </a:lnTo>
                <a:close/>
              </a:path>
              <a:path w="8869680" h="767080">
                <a:moveTo>
                  <a:pt x="6173120" y="386079"/>
                </a:moveTo>
                <a:lnTo>
                  <a:pt x="6153404" y="386079"/>
                </a:lnTo>
                <a:lnTo>
                  <a:pt x="6160571" y="387350"/>
                </a:lnTo>
                <a:lnTo>
                  <a:pt x="6173120" y="386079"/>
                </a:lnTo>
                <a:close/>
              </a:path>
              <a:path w="8869680" h="767080">
                <a:moveTo>
                  <a:pt x="6205172" y="384809"/>
                </a:moveTo>
                <a:lnTo>
                  <a:pt x="6184765" y="384809"/>
                </a:lnTo>
                <a:lnTo>
                  <a:pt x="6189218" y="387350"/>
                </a:lnTo>
                <a:lnTo>
                  <a:pt x="6199296" y="387350"/>
                </a:lnTo>
                <a:lnTo>
                  <a:pt x="6205172" y="384809"/>
                </a:lnTo>
                <a:close/>
              </a:path>
              <a:path w="8869680" h="767080">
                <a:moveTo>
                  <a:pt x="6266884" y="370839"/>
                </a:moveTo>
                <a:lnTo>
                  <a:pt x="6240653" y="370839"/>
                </a:lnTo>
                <a:lnTo>
                  <a:pt x="6256020" y="373379"/>
                </a:lnTo>
                <a:lnTo>
                  <a:pt x="6266884" y="370839"/>
                </a:lnTo>
                <a:close/>
              </a:path>
              <a:path w="8869680" h="767080">
                <a:moveTo>
                  <a:pt x="6369077" y="365759"/>
                </a:moveTo>
                <a:lnTo>
                  <a:pt x="6318377" y="365759"/>
                </a:lnTo>
                <a:lnTo>
                  <a:pt x="6330188" y="369569"/>
                </a:lnTo>
                <a:lnTo>
                  <a:pt x="6336411" y="370839"/>
                </a:lnTo>
                <a:lnTo>
                  <a:pt x="6343523" y="370839"/>
                </a:lnTo>
                <a:lnTo>
                  <a:pt x="6352159" y="369569"/>
                </a:lnTo>
                <a:lnTo>
                  <a:pt x="6369077" y="365759"/>
                </a:lnTo>
                <a:close/>
              </a:path>
              <a:path w="8869680" h="767080">
                <a:moveTo>
                  <a:pt x="6422016" y="364489"/>
                </a:moveTo>
                <a:lnTo>
                  <a:pt x="6374717" y="364489"/>
                </a:lnTo>
                <a:lnTo>
                  <a:pt x="6384036" y="365759"/>
                </a:lnTo>
                <a:lnTo>
                  <a:pt x="6400307" y="367029"/>
                </a:lnTo>
                <a:lnTo>
                  <a:pt x="6422016" y="364489"/>
                </a:lnTo>
                <a:close/>
              </a:path>
              <a:path w="8869680" h="767080">
                <a:moveTo>
                  <a:pt x="6465316" y="360679"/>
                </a:moveTo>
                <a:lnTo>
                  <a:pt x="6459474" y="360679"/>
                </a:lnTo>
                <a:lnTo>
                  <a:pt x="6460363" y="361950"/>
                </a:lnTo>
                <a:lnTo>
                  <a:pt x="6465316" y="360679"/>
                </a:lnTo>
                <a:close/>
              </a:path>
              <a:path w="8869680" h="767080">
                <a:moveTo>
                  <a:pt x="6500177" y="355600"/>
                </a:moveTo>
                <a:lnTo>
                  <a:pt x="6474714" y="355600"/>
                </a:lnTo>
                <a:lnTo>
                  <a:pt x="6479286" y="358139"/>
                </a:lnTo>
                <a:lnTo>
                  <a:pt x="6500177" y="355600"/>
                </a:lnTo>
                <a:close/>
              </a:path>
              <a:path w="8869680" h="767080">
                <a:moveTo>
                  <a:pt x="6574344" y="345439"/>
                </a:moveTo>
                <a:lnTo>
                  <a:pt x="6545072" y="345439"/>
                </a:lnTo>
                <a:lnTo>
                  <a:pt x="6553073" y="346709"/>
                </a:lnTo>
                <a:lnTo>
                  <a:pt x="6558280" y="347979"/>
                </a:lnTo>
                <a:lnTo>
                  <a:pt x="6563995" y="347979"/>
                </a:lnTo>
                <a:lnTo>
                  <a:pt x="6570345" y="346709"/>
                </a:lnTo>
                <a:lnTo>
                  <a:pt x="6574344" y="345439"/>
                </a:lnTo>
                <a:close/>
              </a:path>
              <a:path w="8869680" h="767080">
                <a:moveTo>
                  <a:pt x="6713286" y="339089"/>
                </a:moveTo>
                <a:lnTo>
                  <a:pt x="6639686" y="339089"/>
                </a:lnTo>
                <a:lnTo>
                  <a:pt x="6649585" y="340359"/>
                </a:lnTo>
                <a:lnTo>
                  <a:pt x="6656768" y="342900"/>
                </a:lnTo>
                <a:lnTo>
                  <a:pt x="6663475" y="346709"/>
                </a:lnTo>
                <a:lnTo>
                  <a:pt x="6671945" y="347979"/>
                </a:lnTo>
                <a:lnTo>
                  <a:pt x="6686419" y="345439"/>
                </a:lnTo>
                <a:lnTo>
                  <a:pt x="6698678" y="342900"/>
                </a:lnTo>
                <a:lnTo>
                  <a:pt x="6709699" y="340359"/>
                </a:lnTo>
                <a:lnTo>
                  <a:pt x="6713286" y="339089"/>
                </a:lnTo>
                <a:close/>
              </a:path>
              <a:path w="8869680" h="767080">
                <a:moveTo>
                  <a:pt x="6623437" y="341629"/>
                </a:moveTo>
                <a:lnTo>
                  <a:pt x="6586341" y="341629"/>
                </a:lnTo>
                <a:lnTo>
                  <a:pt x="6594014" y="342900"/>
                </a:lnTo>
                <a:lnTo>
                  <a:pt x="6607188" y="344170"/>
                </a:lnTo>
                <a:lnTo>
                  <a:pt x="6623437" y="341629"/>
                </a:lnTo>
                <a:close/>
              </a:path>
              <a:path w="8869680" h="767080">
                <a:moveTo>
                  <a:pt x="6767322" y="313689"/>
                </a:moveTo>
                <a:lnTo>
                  <a:pt x="6746875" y="313689"/>
                </a:lnTo>
                <a:lnTo>
                  <a:pt x="6753986" y="314959"/>
                </a:lnTo>
                <a:lnTo>
                  <a:pt x="6761226" y="314959"/>
                </a:lnTo>
                <a:lnTo>
                  <a:pt x="6767322" y="313689"/>
                </a:lnTo>
                <a:close/>
              </a:path>
              <a:path w="8869680" h="767080">
                <a:moveTo>
                  <a:pt x="6969614" y="281939"/>
                </a:moveTo>
                <a:lnTo>
                  <a:pt x="6918198" y="281939"/>
                </a:lnTo>
                <a:lnTo>
                  <a:pt x="6923456" y="285750"/>
                </a:lnTo>
                <a:lnTo>
                  <a:pt x="6929120" y="288289"/>
                </a:lnTo>
                <a:lnTo>
                  <a:pt x="6937450" y="289559"/>
                </a:lnTo>
                <a:lnTo>
                  <a:pt x="6950709" y="289559"/>
                </a:lnTo>
                <a:lnTo>
                  <a:pt x="6959056" y="287020"/>
                </a:lnTo>
                <a:lnTo>
                  <a:pt x="6967569" y="283209"/>
                </a:lnTo>
                <a:lnTo>
                  <a:pt x="6969614" y="281939"/>
                </a:lnTo>
                <a:close/>
              </a:path>
              <a:path w="8869680" h="767080">
                <a:moveTo>
                  <a:pt x="7197101" y="224789"/>
                </a:moveTo>
                <a:lnTo>
                  <a:pt x="7178294" y="224789"/>
                </a:lnTo>
                <a:lnTo>
                  <a:pt x="7190867" y="226059"/>
                </a:lnTo>
                <a:lnTo>
                  <a:pt x="7197101" y="224789"/>
                </a:lnTo>
                <a:close/>
              </a:path>
              <a:path w="8869680" h="767080">
                <a:moveTo>
                  <a:pt x="7525384" y="176529"/>
                </a:moveTo>
                <a:lnTo>
                  <a:pt x="7352797" y="176529"/>
                </a:lnTo>
                <a:lnTo>
                  <a:pt x="7382636" y="177800"/>
                </a:lnTo>
                <a:lnTo>
                  <a:pt x="7406995" y="177800"/>
                </a:lnTo>
                <a:lnTo>
                  <a:pt x="7444343" y="180339"/>
                </a:lnTo>
                <a:lnTo>
                  <a:pt x="7486524" y="180339"/>
                </a:lnTo>
                <a:lnTo>
                  <a:pt x="7525384" y="176529"/>
                </a:lnTo>
                <a:close/>
              </a:path>
              <a:path w="8869680" h="767080">
                <a:moveTo>
                  <a:pt x="7732545" y="142239"/>
                </a:moveTo>
                <a:lnTo>
                  <a:pt x="7715758" y="142239"/>
                </a:lnTo>
                <a:lnTo>
                  <a:pt x="7723632" y="144779"/>
                </a:lnTo>
                <a:lnTo>
                  <a:pt x="7732545" y="142239"/>
                </a:lnTo>
                <a:close/>
              </a:path>
              <a:path w="8869680" h="767080">
                <a:moveTo>
                  <a:pt x="7764579" y="139700"/>
                </a:moveTo>
                <a:lnTo>
                  <a:pt x="7748992" y="139700"/>
                </a:lnTo>
                <a:lnTo>
                  <a:pt x="7760334" y="140970"/>
                </a:lnTo>
                <a:lnTo>
                  <a:pt x="7764579" y="139700"/>
                </a:lnTo>
                <a:close/>
              </a:path>
              <a:path w="8869680" h="767080">
                <a:moveTo>
                  <a:pt x="7949382" y="125729"/>
                </a:moveTo>
                <a:lnTo>
                  <a:pt x="7825537" y="125729"/>
                </a:lnTo>
                <a:lnTo>
                  <a:pt x="7854188" y="128270"/>
                </a:lnTo>
                <a:lnTo>
                  <a:pt x="7888458" y="133350"/>
                </a:lnTo>
                <a:lnTo>
                  <a:pt x="7920228" y="133350"/>
                </a:lnTo>
                <a:lnTo>
                  <a:pt x="7949382" y="125729"/>
                </a:lnTo>
                <a:close/>
              </a:path>
              <a:path w="8869680" h="767080">
                <a:moveTo>
                  <a:pt x="7818082" y="128270"/>
                </a:moveTo>
                <a:lnTo>
                  <a:pt x="7796393" y="128270"/>
                </a:lnTo>
                <a:lnTo>
                  <a:pt x="7810627" y="130809"/>
                </a:lnTo>
                <a:lnTo>
                  <a:pt x="7818082" y="128270"/>
                </a:lnTo>
                <a:close/>
              </a:path>
              <a:path w="8869680" h="767080">
                <a:moveTo>
                  <a:pt x="8593175" y="49529"/>
                </a:moveTo>
                <a:lnTo>
                  <a:pt x="8319897" y="49529"/>
                </a:lnTo>
                <a:lnTo>
                  <a:pt x="8367015" y="52070"/>
                </a:lnTo>
                <a:lnTo>
                  <a:pt x="8427386" y="58420"/>
                </a:lnTo>
                <a:lnTo>
                  <a:pt x="8489257" y="66039"/>
                </a:lnTo>
                <a:lnTo>
                  <a:pt x="8540877" y="66039"/>
                </a:lnTo>
                <a:lnTo>
                  <a:pt x="8562016" y="58420"/>
                </a:lnTo>
                <a:lnTo>
                  <a:pt x="8588073" y="50800"/>
                </a:lnTo>
                <a:lnTo>
                  <a:pt x="8593175" y="49529"/>
                </a:lnTo>
                <a:close/>
              </a:path>
              <a:path w="8869680" h="767080">
                <a:moveTo>
                  <a:pt x="8741171" y="39370"/>
                </a:moveTo>
                <a:lnTo>
                  <a:pt x="8688451" y="39370"/>
                </a:lnTo>
                <a:lnTo>
                  <a:pt x="8702770" y="41909"/>
                </a:lnTo>
                <a:lnTo>
                  <a:pt x="8741171" y="39370"/>
                </a:lnTo>
                <a:close/>
              </a:path>
              <a:path w="8869680" h="767080">
                <a:moveTo>
                  <a:pt x="8775700" y="33020"/>
                </a:moveTo>
                <a:lnTo>
                  <a:pt x="8633079" y="33020"/>
                </a:lnTo>
                <a:lnTo>
                  <a:pt x="8644659" y="35559"/>
                </a:lnTo>
                <a:lnTo>
                  <a:pt x="8660384" y="38100"/>
                </a:lnTo>
                <a:lnTo>
                  <a:pt x="8676298" y="39370"/>
                </a:lnTo>
                <a:lnTo>
                  <a:pt x="8755634" y="39370"/>
                </a:lnTo>
                <a:lnTo>
                  <a:pt x="8775700" y="3302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5488" y="6027420"/>
            <a:ext cx="7907020" cy="830580"/>
          </a:xfrm>
          <a:custGeom>
            <a:avLst/>
            <a:gdLst/>
            <a:ahLst/>
            <a:cxnLst/>
            <a:rect l="l" t="t" r="r" b="b"/>
            <a:pathLst>
              <a:path w="7907020" h="830579">
                <a:moveTo>
                  <a:pt x="7906511" y="0"/>
                </a:moveTo>
                <a:lnTo>
                  <a:pt x="7861554" y="17513"/>
                </a:lnTo>
                <a:lnTo>
                  <a:pt x="7820044" y="32136"/>
                </a:lnTo>
                <a:lnTo>
                  <a:pt x="7777988" y="44211"/>
                </a:lnTo>
                <a:lnTo>
                  <a:pt x="7736502" y="52053"/>
                </a:lnTo>
                <a:lnTo>
                  <a:pt x="7696708" y="53974"/>
                </a:lnTo>
                <a:lnTo>
                  <a:pt x="7685216" y="50248"/>
                </a:lnTo>
                <a:lnTo>
                  <a:pt x="7675927" y="49455"/>
                </a:lnTo>
                <a:lnTo>
                  <a:pt x="7668329" y="52255"/>
                </a:lnTo>
                <a:lnTo>
                  <a:pt x="7661909" y="59308"/>
                </a:lnTo>
                <a:lnTo>
                  <a:pt x="7629592" y="63299"/>
                </a:lnTo>
                <a:lnTo>
                  <a:pt x="7598251" y="71342"/>
                </a:lnTo>
                <a:lnTo>
                  <a:pt x="7570005" y="76175"/>
                </a:lnTo>
                <a:lnTo>
                  <a:pt x="7546975" y="70535"/>
                </a:lnTo>
                <a:lnTo>
                  <a:pt x="7537362" y="80826"/>
                </a:lnTo>
                <a:lnTo>
                  <a:pt x="7490610" y="75538"/>
                </a:lnTo>
                <a:lnTo>
                  <a:pt x="7473569" y="84721"/>
                </a:lnTo>
                <a:lnTo>
                  <a:pt x="7459904" y="107003"/>
                </a:lnTo>
                <a:lnTo>
                  <a:pt x="7420070" y="114779"/>
                </a:lnTo>
                <a:lnTo>
                  <a:pt x="7370377" y="117311"/>
                </a:lnTo>
                <a:lnTo>
                  <a:pt x="7327138" y="123863"/>
                </a:lnTo>
                <a:lnTo>
                  <a:pt x="7304279" y="133208"/>
                </a:lnTo>
                <a:lnTo>
                  <a:pt x="7287244" y="142697"/>
                </a:lnTo>
                <a:lnTo>
                  <a:pt x="7273613" y="149937"/>
                </a:lnTo>
                <a:lnTo>
                  <a:pt x="7260971" y="152539"/>
                </a:lnTo>
                <a:lnTo>
                  <a:pt x="7240301" y="150918"/>
                </a:lnTo>
                <a:lnTo>
                  <a:pt x="7230586" y="143054"/>
                </a:lnTo>
                <a:lnTo>
                  <a:pt x="7226823" y="131735"/>
                </a:lnTo>
                <a:lnTo>
                  <a:pt x="7224013" y="119748"/>
                </a:lnTo>
                <a:lnTo>
                  <a:pt x="7191863" y="135462"/>
                </a:lnTo>
                <a:lnTo>
                  <a:pt x="7149782" y="133172"/>
                </a:lnTo>
                <a:lnTo>
                  <a:pt x="7101891" y="122823"/>
                </a:lnTo>
                <a:lnTo>
                  <a:pt x="7052309" y="114363"/>
                </a:lnTo>
                <a:lnTo>
                  <a:pt x="7021429" y="125172"/>
                </a:lnTo>
                <a:lnTo>
                  <a:pt x="6988238" y="146126"/>
                </a:lnTo>
                <a:lnTo>
                  <a:pt x="6955047" y="160212"/>
                </a:lnTo>
                <a:lnTo>
                  <a:pt x="6924167" y="150418"/>
                </a:lnTo>
                <a:lnTo>
                  <a:pt x="6904823" y="151034"/>
                </a:lnTo>
                <a:lnTo>
                  <a:pt x="6883146" y="145535"/>
                </a:lnTo>
                <a:lnTo>
                  <a:pt x="6862230" y="144332"/>
                </a:lnTo>
                <a:lnTo>
                  <a:pt x="6845173" y="157835"/>
                </a:lnTo>
                <a:lnTo>
                  <a:pt x="6806711" y="153407"/>
                </a:lnTo>
                <a:lnTo>
                  <a:pt x="6776847" y="153577"/>
                </a:lnTo>
                <a:lnTo>
                  <a:pt x="6748410" y="152495"/>
                </a:lnTo>
                <a:lnTo>
                  <a:pt x="6714236" y="144310"/>
                </a:lnTo>
                <a:lnTo>
                  <a:pt x="6683567" y="149210"/>
                </a:lnTo>
                <a:lnTo>
                  <a:pt x="6672151" y="162056"/>
                </a:lnTo>
                <a:lnTo>
                  <a:pt x="6655996" y="172719"/>
                </a:lnTo>
                <a:lnTo>
                  <a:pt x="6611111" y="171068"/>
                </a:lnTo>
                <a:lnTo>
                  <a:pt x="6580014" y="179702"/>
                </a:lnTo>
                <a:lnTo>
                  <a:pt x="6547405" y="185923"/>
                </a:lnTo>
                <a:lnTo>
                  <a:pt x="6513724" y="189669"/>
                </a:lnTo>
                <a:lnTo>
                  <a:pt x="6479413" y="190880"/>
                </a:lnTo>
                <a:lnTo>
                  <a:pt x="6474309" y="187163"/>
                </a:lnTo>
                <a:lnTo>
                  <a:pt x="6465252" y="188715"/>
                </a:lnTo>
                <a:lnTo>
                  <a:pt x="6446520" y="195503"/>
                </a:lnTo>
                <a:lnTo>
                  <a:pt x="6444408" y="191341"/>
                </a:lnTo>
                <a:lnTo>
                  <a:pt x="6437820" y="188579"/>
                </a:lnTo>
                <a:lnTo>
                  <a:pt x="6429517" y="187859"/>
                </a:lnTo>
                <a:lnTo>
                  <a:pt x="6422263" y="189826"/>
                </a:lnTo>
                <a:lnTo>
                  <a:pt x="6373805" y="191858"/>
                </a:lnTo>
                <a:lnTo>
                  <a:pt x="6346881" y="188401"/>
                </a:lnTo>
                <a:lnTo>
                  <a:pt x="6334162" y="182047"/>
                </a:lnTo>
                <a:lnTo>
                  <a:pt x="6328318" y="175387"/>
                </a:lnTo>
                <a:lnTo>
                  <a:pt x="6322021" y="171011"/>
                </a:lnTo>
                <a:lnTo>
                  <a:pt x="6307943" y="171510"/>
                </a:lnTo>
                <a:lnTo>
                  <a:pt x="6278753" y="179476"/>
                </a:lnTo>
                <a:lnTo>
                  <a:pt x="6247300" y="170910"/>
                </a:lnTo>
                <a:lnTo>
                  <a:pt x="6229064" y="150866"/>
                </a:lnTo>
                <a:lnTo>
                  <a:pt x="6209351" y="135999"/>
                </a:lnTo>
                <a:lnTo>
                  <a:pt x="6173470" y="142963"/>
                </a:lnTo>
                <a:lnTo>
                  <a:pt x="6126680" y="136752"/>
                </a:lnTo>
                <a:lnTo>
                  <a:pt x="6085760" y="127665"/>
                </a:lnTo>
                <a:lnTo>
                  <a:pt x="6045007" y="122195"/>
                </a:lnTo>
                <a:lnTo>
                  <a:pt x="5998718" y="126834"/>
                </a:lnTo>
                <a:lnTo>
                  <a:pt x="5952295" y="122848"/>
                </a:lnTo>
                <a:lnTo>
                  <a:pt x="5908706" y="117792"/>
                </a:lnTo>
                <a:lnTo>
                  <a:pt x="5866594" y="114422"/>
                </a:lnTo>
                <a:lnTo>
                  <a:pt x="5824601" y="115493"/>
                </a:lnTo>
                <a:lnTo>
                  <a:pt x="5809497" y="109410"/>
                </a:lnTo>
                <a:lnTo>
                  <a:pt x="5794073" y="106365"/>
                </a:lnTo>
                <a:lnTo>
                  <a:pt x="5778005" y="107421"/>
                </a:lnTo>
                <a:lnTo>
                  <a:pt x="5760973" y="113639"/>
                </a:lnTo>
                <a:lnTo>
                  <a:pt x="5724540" y="106842"/>
                </a:lnTo>
                <a:lnTo>
                  <a:pt x="5698966" y="99585"/>
                </a:lnTo>
                <a:lnTo>
                  <a:pt x="5676677" y="96049"/>
                </a:lnTo>
                <a:lnTo>
                  <a:pt x="5650103" y="100418"/>
                </a:lnTo>
                <a:lnTo>
                  <a:pt x="5629548" y="81432"/>
                </a:lnTo>
                <a:lnTo>
                  <a:pt x="5615686" y="80810"/>
                </a:lnTo>
                <a:lnTo>
                  <a:pt x="5600775" y="88217"/>
                </a:lnTo>
                <a:lnTo>
                  <a:pt x="5577078" y="93319"/>
                </a:lnTo>
                <a:lnTo>
                  <a:pt x="5565032" y="98460"/>
                </a:lnTo>
                <a:lnTo>
                  <a:pt x="5568918" y="106387"/>
                </a:lnTo>
                <a:lnTo>
                  <a:pt x="5573327" y="113372"/>
                </a:lnTo>
                <a:lnTo>
                  <a:pt x="5562854" y="115684"/>
                </a:lnTo>
                <a:lnTo>
                  <a:pt x="5537372" y="112747"/>
                </a:lnTo>
                <a:lnTo>
                  <a:pt x="5502068" y="106021"/>
                </a:lnTo>
                <a:lnTo>
                  <a:pt x="5464645" y="98344"/>
                </a:lnTo>
                <a:lnTo>
                  <a:pt x="5432806" y="92557"/>
                </a:lnTo>
                <a:lnTo>
                  <a:pt x="5409009" y="100706"/>
                </a:lnTo>
                <a:lnTo>
                  <a:pt x="5392546" y="96008"/>
                </a:lnTo>
                <a:lnTo>
                  <a:pt x="5375798" y="87581"/>
                </a:lnTo>
                <a:lnTo>
                  <a:pt x="5351145" y="84543"/>
                </a:lnTo>
                <a:lnTo>
                  <a:pt x="5335972" y="88985"/>
                </a:lnTo>
                <a:lnTo>
                  <a:pt x="5323300" y="89966"/>
                </a:lnTo>
                <a:lnTo>
                  <a:pt x="5312390" y="86976"/>
                </a:lnTo>
                <a:lnTo>
                  <a:pt x="5302504" y="79501"/>
                </a:lnTo>
                <a:lnTo>
                  <a:pt x="5256695" y="94335"/>
                </a:lnTo>
                <a:lnTo>
                  <a:pt x="5234344" y="95776"/>
                </a:lnTo>
                <a:lnTo>
                  <a:pt x="5221296" y="90354"/>
                </a:lnTo>
                <a:lnTo>
                  <a:pt x="5203395" y="84598"/>
                </a:lnTo>
                <a:lnTo>
                  <a:pt x="5073781" y="98188"/>
                </a:lnTo>
                <a:lnTo>
                  <a:pt x="5025568" y="107168"/>
                </a:lnTo>
                <a:lnTo>
                  <a:pt x="4976222" y="120602"/>
                </a:lnTo>
                <a:lnTo>
                  <a:pt x="4925821" y="140627"/>
                </a:lnTo>
                <a:lnTo>
                  <a:pt x="4910429" y="147735"/>
                </a:lnTo>
                <a:lnTo>
                  <a:pt x="4892214" y="150755"/>
                </a:lnTo>
                <a:lnTo>
                  <a:pt x="4852670" y="142316"/>
                </a:lnTo>
                <a:lnTo>
                  <a:pt x="4846955" y="137985"/>
                </a:lnTo>
                <a:lnTo>
                  <a:pt x="4811788" y="141294"/>
                </a:lnTo>
                <a:lnTo>
                  <a:pt x="4705232" y="152961"/>
                </a:lnTo>
                <a:lnTo>
                  <a:pt x="4651301" y="158157"/>
                </a:lnTo>
                <a:lnTo>
                  <a:pt x="4608576" y="160820"/>
                </a:lnTo>
                <a:lnTo>
                  <a:pt x="4582785" y="153885"/>
                </a:lnTo>
                <a:lnTo>
                  <a:pt x="4556172" y="144784"/>
                </a:lnTo>
                <a:lnTo>
                  <a:pt x="4529726" y="140158"/>
                </a:lnTo>
                <a:lnTo>
                  <a:pt x="4504436" y="146646"/>
                </a:lnTo>
                <a:lnTo>
                  <a:pt x="4505070" y="142112"/>
                </a:lnTo>
                <a:lnTo>
                  <a:pt x="4502658" y="140436"/>
                </a:lnTo>
                <a:lnTo>
                  <a:pt x="4498467" y="140258"/>
                </a:lnTo>
                <a:lnTo>
                  <a:pt x="4490720" y="141465"/>
                </a:lnTo>
                <a:lnTo>
                  <a:pt x="4487418" y="148437"/>
                </a:lnTo>
                <a:lnTo>
                  <a:pt x="4476650" y="158775"/>
                </a:lnTo>
                <a:lnTo>
                  <a:pt x="4464335" y="157911"/>
                </a:lnTo>
                <a:lnTo>
                  <a:pt x="4448163" y="153352"/>
                </a:lnTo>
                <a:lnTo>
                  <a:pt x="4425822" y="152603"/>
                </a:lnTo>
                <a:lnTo>
                  <a:pt x="4408932" y="153517"/>
                </a:lnTo>
                <a:lnTo>
                  <a:pt x="4410583" y="147065"/>
                </a:lnTo>
                <a:lnTo>
                  <a:pt x="4412742" y="141160"/>
                </a:lnTo>
                <a:lnTo>
                  <a:pt x="4414012" y="134988"/>
                </a:lnTo>
                <a:lnTo>
                  <a:pt x="4403344" y="135153"/>
                </a:lnTo>
                <a:lnTo>
                  <a:pt x="4398771" y="134721"/>
                </a:lnTo>
                <a:lnTo>
                  <a:pt x="4386707" y="139166"/>
                </a:lnTo>
                <a:lnTo>
                  <a:pt x="4378442" y="138715"/>
                </a:lnTo>
                <a:lnTo>
                  <a:pt x="4362007" y="136021"/>
                </a:lnTo>
                <a:lnTo>
                  <a:pt x="4353814" y="135877"/>
                </a:lnTo>
                <a:lnTo>
                  <a:pt x="4348353" y="136397"/>
                </a:lnTo>
                <a:lnTo>
                  <a:pt x="4342892" y="138379"/>
                </a:lnTo>
                <a:lnTo>
                  <a:pt x="4337431" y="143230"/>
                </a:lnTo>
                <a:lnTo>
                  <a:pt x="4338149" y="153056"/>
                </a:lnTo>
                <a:lnTo>
                  <a:pt x="4316317" y="159089"/>
                </a:lnTo>
                <a:lnTo>
                  <a:pt x="4292246" y="165194"/>
                </a:lnTo>
                <a:lnTo>
                  <a:pt x="4286250" y="175234"/>
                </a:lnTo>
                <a:lnTo>
                  <a:pt x="4259915" y="170956"/>
                </a:lnTo>
                <a:lnTo>
                  <a:pt x="4245784" y="178014"/>
                </a:lnTo>
                <a:lnTo>
                  <a:pt x="4232868" y="188727"/>
                </a:lnTo>
                <a:lnTo>
                  <a:pt x="4210177" y="195414"/>
                </a:lnTo>
                <a:lnTo>
                  <a:pt x="4193736" y="193421"/>
                </a:lnTo>
                <a:lnTo>
                  <a:pt x="4181046" y="194400"/>
                </a:lnTo>
                <a:lnTo>
                  <a:pt x="4171618" y="198963"/>
                </a:lnTo>
                <a:lnTo>
                  <a:pt x="4164965" y="207721"/>
                </a:lnTo>
                <a:lnTo>
                  <a:pt x="4120723" y="200754"/>
                </a:lnTo>
                <a:lnTo>
                  <a:pt x="4097796" y="200822"/>
                </a:lnTo>
                <a:lnTo>
                  <a:pt x="4086764" y="205501"/>
                </a:lnTo>
                <a:lnTo>
                  <a:pt x="4078209" y="212372"/>
                </a:lnTo>
                <a:lnTo>
                  <a:pt x="4062712" y="219011"/>
                </a:lnTo>
                <a:lnTo>
                  <a:pt x="4030853" y="222999"/>
                </a:lnTo>
                <a:lnTo>
                  <a:pt x="3984179" y="222581"/>
                </a:lnTo>
                <a:lnTo>
                  <a:pt x="3925184" y="220860"/>
                </a:lnTo>
                <a:lnTo>
                  <a:pt x="3744712" y="213838"/>
                </a:lnTo>
                <a:lnTo>
                  <a:pt x="3706876" y="212864"/>
                </a:lnTo>
                <a:lnTo>
                  <a:pt x="3682876" y="213445"/>
                </a:lnTo>
                <a:lnTo>
                  <a:pt x="3683571" y="215376"/>
                </a:lnTo>
                <a:lnTo>
                  <a:pt x="3694267" y="217883"/>
                </a:lnTo>
                <a:lnTo>
                  <a:pt x="3700271" y="220192"/>
                </a:lnTo>
                <a:lnTo>
                  <a:pt x="3664859" y="222324"/>
                </a:lnTo>
                <a:lnTo>
                  <a:pt x="3556939" y="227196"/>
                </a:lnTo>
                <a:lnTo>
                  <a:pt x="3502599" y="230352"/>
                </a:lnTo>
                <a:lnTo>
                  <a:pt x="3460115" y="234264"/>
                </a:lnTo>
                <a:lnTo>
                  <a:pt x="3437872" y="244904"/>
                </a:lnTo>
                <a:lnTo>
                  <a:pt x="3415617" y="257776"/>
                </a:lnTo>
                <a:lnTo>
                  <a:pt x="3391767" y="266284"/>
                </a:lnTo>
                <a:lnTo>
                  <a:pt x="3364738" y="263829"/>
                </a:lnTo>
                <a:lnTo>
                  <a:pt x="3361426" y="270932"/>
                </a:lnTo>
                <a:lnTo>
                  <a:pt x="3344243" y="270946"/>
                </a:lnTo>
                <a:lnTo>
                  <a:pt x="3323464" y="270682"/>
                </a:lnTo>
                <a:lnTo>
                  <a:pt x="3309366" y="276948"/>
                </a:lnTo>
                <a:lnTo>
                  <a:pt x="3303107" y="283999"/>
                </a:lnTo>
                <a:lnTo>
                  <a:pt x="3293681" y="287180"/>
                </a:lnTo>
                <a:lnTo>
                  <a:pt x="3282541" y="288591"/>
                </a:lnTo>
                <a:lnTo>
                  <a:pt x="3271139" y="290334"/>
                </a:lnTo>
                <a:lnTo>
                  <a:pt x="3252412" y="298327"/>
                </a:lnTo>
                <a:lnTo>
                  <a:pt x="3221434" y="303387"/>
                </a:lnTo>
                <a:lnTo>
                  <a:pt x="3188289" y="305279"/>
                </a:lnTo>
                <a:lnTo>
                  <a:pt x="3163062" y="303771"/>
                </a:lnTo>
                <a:lnTo>
                  <a:pt x="3113988" y="299427"/>
                </a:lnTo>
                <a:lnTo>
                  <a:pt x="3066319" y="308557"/>
                </a:lnTo>
                <a:lnTo>
                  <a:pt x="3021079" y="318714"/>
                </a:lnTo>
                <a:lnTo>
                  <a:pt x="2979292" y="317449"/>
                </a:lnTo>
                <a:lnTo>
                  <a:pt x="2968805" y="317694"/>
                </a:lnTo>
                <a:lnTo>
                  <a:pt x="2913126" y="333984"/>
                </a:lnTo>
                <a:lnTo>
                  <a:pt x="2910459" y="343319"/>
                </a:lnTo>
                <a:lnTo>
                  <a:pt x="2890266" y="347192"/>
                </a:lnTo>
                <a:lnTo>
                  <a:pt x="2872946" y="357016"/>
                </a:lnTo>
                <a:lnTo>
                  <a:pt x="2866300" y="360275"/>
                </a:lnTo>
                <a:lnTo>
                  <a:pt x="2859405" y="363207"/>
                </a:lnTo>
                <a:lnTo>
                  <a:pt x="2839358" y="350603"/>
                </a:lnTo>
                <a:lnTo>
                  <a:pt x="2812097" y="357009"/>
                </a:lnTo>
                <a:lnTo>
                  <a:pt x="2788646" y="363825"/>
                </a:lnTo>
                <a:lnTo>
                  <a:pt x="2780030" y="352450"/>
                </a:lnTo>
                <a:lnTo>
                  <a:pt x="2750528" y="355076"/>
                </a:lnTo>
                <a:lnTo>
                  <a:pt x="2735754" y="350934"/>
                </a:lnTo>
                <a:lnTo>
                  <a:pt x="2723433" y="352337"/>
                </a:lnTo>
                <a:lnTo>
                  <a:pt x="2701290" y="371601"/>
                </a:lnTo>
                <a:lnTo>
                  <a:pt x="2654961" y="372941"/>
                </a:lnTo>
                <a:lnTo>
                  <a:pt x="2607561" y="378482"/>
                </a:lnTo>
                <a:lnTo>
                  <a:pt x="2511736" y="393532"/>
                </a:lnTo>
                <a:lnTo>
                  <a:pt x="2464403" y="398722"/>
                </a:lnTo>
                <a:lnTo>
                  <a:pt x="2418185" y="399476"/>
                </a:lnTo>
                <a:lnTo>
                  <a:pt x="2373630" y="393636"/>
                </a:lnTo>
                <a:lnTo>
                  <a:pt x="2382416" y="405061"/>
                </a:lnTo>
                <a:lnTo>
                  <a:pt x="2377630" y="416806"/>
                </a:lnTo>
                <a:lnTo>
                  <a:pt x="2362842" y="425824"/>
                </a:lnTo>
                <a:lnTo>
                  <a:pt x="2341626" y="429069"/>
                </a:lnTo>
                <a:lnTo>
                  <a:pt x="2359571" y="443614"/>
                </a:lnTo>
                <a:lnTo>
                  <a:pt x="2354722" y="448394"/>
                </a:lnTo>
                <a:lnTo>
                  <a:pt x="2333633" y="446579"/>
                </a:lnTo>
                <a:lnTo>
                  <a:pt x="2302859" y="441339"/>
                </a:lnTo>
                <a:lnTo>
                  <a:pt x="2268953" y="435842"/>
                </a:lnTo>
                <a:lnTo>
                  <a:pt x="2238470" y="433257"/>
                </a:lnTo>
                <a:lnTo>
                  <a:pt x="2217964" y="436755"/>
                </a:lnTo>
                <a:lnTo>
                  <a:pt x="2213991" y="449503"/>
                </a:lnTo>
                <a:lnTo>
                  <a:pt x="2178577" y="426861"/>
                </a:lnTo>
                <a:lnTo>
                  <a:pt x="2125082" y="408931"/>
                </a:lnTo>
                <a:lnTo>
                  <a:pt x="2066790" y="399542"/>
                </a:lnTo>
                <a:lnTo>
                  <a:pt x="2016984" y="402527"/>
                </a:lnTo>
                <a:lnTo>
                  <a:pt x="1988947" y="421716"/>
                </a:lnTo>
                <a:lnTo>
                  <a:pt x="1938790" y="427457"/>
                </a:lnTo>
                <a:lnTo>
                  <a:pt x="1889383" y="429720"/>
                </a:lnTo>
                <a:lnTo>
                  <a:pt x="1841445" y="432603"/>
                </a:lnTo>
                <a:lnTo>
                  <a:pt x="1795695" y="440206"/>
                </a:lnTo>
                <a:lnTo>
                  <a:pt x="1752853" y="456628"/>
                </a:lnTo>
                <a:lnTo>
                  <a:pt x="1747264" y="453426"/>
                </a:lnTo>
                <a:lnTo>
                  <a:pt x="1741376" y="450694"/>
                </a:lnTo>
                <a:lnTo>
                  <a:pt x="1735226" y="448395"/>
                </a:lnTo>
                <a:lnTo>
                  <a:pt x="1728851" y="446493"/>
                </a:lnTo>
                <a:lnTo>
                  <a:pt x="1703197" y="442340"/>
                </a:lnTo>
                <a:lnTo>
                  <a:pt x="1700529" y="444017"/>
                </a:lnTo>
                <a:lnTo>
                  <a:pt x="1691491" y="446272"/>
                </a:lnTo>
                <a:lnTo>
                  <a:pt x="1683845" y="447147"/>
                </a:lnTo>
                <a:lnTo>
                  <a:pt x="1677366" y="446871"/>
                </a:lnTo>
                <a:lnTo>
                  <a:pt x="1671827" y="445668"/>
                </a:lnTo>
                <a:lnTo>
                  <a:pt x="1664715" y="441667"/>
                </a:lnTo>
                <a:lnTo>
                  <a:pt x="1644777" y="441439"/>
                </a:lnTo>
                <a:lnTo>
                  <a:pt x="1604899" y="437311"/>
                </a:lnTo>
                <a:lnTo>
                  <a:pt x="1598040" y="439978"/>
                </a:lnTo>
                <a:lnTo>
                  <a:pt x="1538859" y="439115"/>
                </a:lnTo>
                <a:lnTo>
                  <a:pt x="1538604" y="440207"/>
                </a:lnTo>
                <a:lnTo>
                  <a:pt x="1535811" y="444372"/>
                </a:lnTo>
                <a:lnTo>
                  <a:pt x="1531492" y="447001"/>
                </a:lnTo>
                <a:lnTo>
                  <a:pt x="1522984" y="447649"/>
                </a:lnTo>
                <a:lnTo>
                  <a:pt x="1529300" y="458850"/>
                </a:lnTo>
                <a:lnTo>
                  <a:pt x="1524365" y="461059"/>
                </a:lnTo>
                <a:lnTo>
                  <a:pt x="1511214" y="458931"/>
                </a:lnTo>
                <a:lnTo>
                  <a:pt x="1492885" y="457123"/>
                </a:lnTo>
                <a:lnTo>
                  <a:pt x="1492678" y="475767"/>
                </a:lnTo>
                <a:lnTo>
                  <a:pt x="1471136" y="483582"/>
                </a:lnTo>
                <a:lnTo>
                  <a:pt x="1444021" y="488690"/>
                </a:lnTo>
                <a:lnTo>
                  <a:pt x="1427099" y="499211"/>
                </a:lnTo>
                <a:lnTo>
                  <a:pt x="1413990" y="501063"/>
                </a:lnTo>
                <a:lnTo>
                  <a:pt x="1406334" y="498301"/>
                </a:lnTo>
                <a:lnTo>
                  <a:pt x="1399059" y="494394"/>
                </a:lnTo>
                <a:lnTo>
                  <a:pt x="1387094" y="492810"/>
                </a:lnTo>
                <a:lnTo>
                  <a:pt x="1305940" y="532320"/>
                </a:lnTo>
                <a:lnTo>
                  <a:pt x="1295451" y="545159"/>
                </a:lnTo>
                <a:lnTo>
                  <a:pt x="1290986" y="555409"/>
                </a:lnTo>
                <a:lnTo>
                  <a:pt x="1279044" y="559791"/>
                </a:lnTo>
                <a:lnTo>
                  <a:pt x="1246124" y="555028"/>
                </a:lnTo>
                <a:lnTo>
                  <a:pt x="1210379" y="570309"/>
                </a:lnTo>
                <a:lnTo>
                  <a:pt x="1181242" y="587081"/>
                </a:lnTo>
                <a:lnTo>
                  <a:pt x="1150129" y="600449"/>
                </a:lnTo>
                <a:lnTo>
                  <a:pt x="1108456" y="605523"/>
                </a:lnTo>
                <a:lnTo>
                  <a:pt x="1071729" y="618660"/>
                </a:lnTo>
                <a:lnTo>
                  <a:pt x="1038002" y="632217"/>
                </a:lnTo>
                <a:lnTo>
                  <a:pt x="1004514" y="643904"/>
                </a:lnTo>
                <a:lnTo>
                  <a:pt x="968501" y="651433"/>
                </a:lnTo>
                <a:lnTo>
                  <a:pt x="959324" y="660170"/>
                </a:lnTo>
                <a:lnTo>
                  <a:pt x="948134" y="666140"/>
                </a:lnTo>
                <a:lnTo>
                  <a:pt x="934015" y="668414"/>
                </a:lnTo>
                <a:lnTo>
                  <a:pt x="916051" y="666064"/>
                </a:lnTo>
                <a:lnTo>
                  <a:pt x="889388" y="675529"/>
                </a:lnTo>
                <a:lnTo>
                  <a:pt x="872109" y="678103"/>
                </a:lnTo>
                <a:lnTo>
                  <a:pt x="855400" y="676544"/>
                </a:lnTo>
                <a:lnTo>
                  <a:pt x="830452" y="673607"/>
                </a:lnTo>
                <a:lnTo>
                  <a:pt x="809001" y="680711"/>
                </a:lnTo>
                <a:lnTo>
                  <a:pt x="766766" y="699271"/>
                </a:lnTo>
                <a:lnTo>
                  <a:pt x="748029" y="704383"/>
                </a:lnTo>
                <a:lnTo>
                  <a:pt x="724890" y="709172"/>
                </a:lnTo>
                <a:lnTo>
                  <a:pt x="688451" y="703563"/>
                </a:lnTo>
                <a:lnTo>
                  <a:pt x="652178" y="698359"/>
                </a:lnTo>
                <a:lnTo>
                  <a:pt x="629538" y="704362"/>
                </a:lnTo>
                <a:lnTo>
                  <a:pt x="621793" y="712923"/>
                </a:lnTo>
                <a:lnTo>
                  <a:pt x="536152" y="722708"/>
                </a:lnTo>
                <a:lnTo>
                  <a:pt x="479319" y="738175"/>
                </a:lnTo>
                <a:lnTo>
                  <a:pt x="433069" y="742356"/>
                </a:lnTo>
                <a:lnTo>
                  <a:pt x="385127" y="745301"/>
                </a:lnTo>
                <a:lnTo>
                  <a:pt x="336888" y="747921"/>
                </a:lnTo>
                <a:lnTo>
                  <a:pt x="289750" y="751125"/>
                </a:lnTo>
                <a:lnTo>
                  <a:pt x="245110" y="755825"/>
                </a:lnTo>
                <a:lnTo>
                  <a:pt x="205095" y="767215"/>
                </a:lnTo>
                <a:lnTo>
                  <a:pt x="177784" y="777312"/>
                </a:lnTo>
                <a:lnTo>
                  <a:pt x="155973" y="786401"/>
                </a:lnTo>
                <a:lnTo>
                  <a:pt x="132461" y="794767"/>
                </a:lnTo>
                <a:lnTo>
                  <a:pt x="95640" y="793794"/>
                </a:lnTo>
                <a:lnTo>
                  <a:pt x="71834" y="806737"/>
                </a:lnTo>
                <a:lnTo>
                  <a:pt x="53004" y="820156"/>
                </a:lnTo>
                <a:lnTo>
                  <a:pt x="31114" y="820612"/>
                </a:lnTo>
                <a:lnTo>
                  <a:pt x="0" y="830579"/>
                </a:lnTo>
                <a:lnTo>
                  <a:pt x="7906511" y="830579"/>
                </a:lnTo>
                <a:lnTo>
                  <a:pt x="7906511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077" y="2049779"/>
            <a:ext cx="3677278" cy="3183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pc="-25" dirty="0"/>
              <a:t>Technology, </a:t>
            </a:r>
            <a:r>
              <a:rPr dirty="0"/>
              <a:t>when</a:t>
            </a:r>
            <a:r>
              <a:rPr spc="-20" dirty="0"/>
              <a:t> </a:t>
            </a:r>
            <a:r>
              <a:rPr dirty="0"/>
              <a:t>used</a:t>
            </a:r>
            <a:r>
              <a:rPr spc="-15" dirty="0"/>
              <a:t> </a:t>
            </a:r>
            <a:r>
              <a:rPr spc="-10" dirty="0"/>
              <a:t>correctly,</a:t>
            </a:r>
            <a:r>
              <a:rPr spc="-15" dirty="0"/>
              <a:t> </a:t>
            </a:r>
            <a:r>
              <a:rPr dirty="0"/>
              <a:t>can</a:t>
            </a:r>
            <a:r>
              <a:rPr spc="-15" dirty="0"/>
              <a:t> </a:t>
            </a:r>
            <a:r>
              <a:rPr spc="-10" dirty="0">
                <a:solidFill>
                  <a:srgbClr val="B51200"/>
                </a:solidFill>
              </a:rPr>
              <a:t>facilitate</a:t>
            </a:r>
          </a:p>
          <a:p>
            <a:pPr marL="12700">
              <a:lnSpc>
                <a:spcPts val="2280"/>
              </a:lnSpc>
            </a:pPr>
            <a:r>
              <a:rPr dirty="0">
                <a:solidFill>
                  <a:srgbClr val="B51200"/>
                </a:solidFill>
              </a:rPr>
              <a:t>good</a:t>
            </a:r>
            <a:r>
              <a:rPr spc="-50" dirty="0">
                <a:solidFill>
                  <a:srgbClr val="B51200"/>
                </a:solidFill>
              </a:rPr>
              <a:t> </a:t>
            </a:r>
            <a:r>
              <a:rPr dirty="0">
                <a:solidFill>
                  <a:srgbClr val="B51200"/>
                </a:solidFill>
              </a:rPr>
              <a:t>teaching,</a:t>
            </a:r>
            <a:r>
              <a:rPr spc="-25" dirty="0">
                <a:solidFill>
                  <a:srgbClr val="B51200"/>
                </a:solidFill>
              </a:rPr>
              <a:t> </a:t>
            </a:r>
            <a:r>
              <a:rPr dirty="0">
                <a:solidFill>
                  <a:srgbClr val="B51200"/>
                </a:solidFill>
              </a:rPr>
              <a:t>but</a:t>
            </a:r>
            <a:r>
              <a:rPr spc="-20" dirty="0">
                <a:solidFill>
                  <a:srgbClr val="B51200"/>
                </a:solidFill>
              </a:rPr>
              <a:t> </a:t>
            </a:r>
            <a:r>
              <a:rPr dirty="0">
                <a:solidFill>
                  <a:srgbClr val="B51200"/>
                </a:solidFill>
              </a:rPr>
              <a:t>it</a:t>
            </a:r>
            <a:r>
              <a:rPr spc="-25" dirty="0">
                <a:solidFill>
                  <a:srgbClr val="B51200"/>
                </a:solidFill>
              </a:rPr>
              <a:t> </a:t>
            </a:r>
            <a:r>
              <a:rPr dirty="0">
                <a:solidFill>
                  <a:srgbClr val="B51200"/>
                </a:solidFill>
              </a:rPr>
              <a:t>will never</a:t>
            </a:r>
            <a:r>
              <a:rPr spc="-10" dirty="0">
                <a:solidFill>
                  <a:srgbClr val="B51200"/>
                </a:solidFill>
              </a:rPr>
              <a:t> </a:t>
            </a:r>
            <a:r>
              <a:rPr dirty="0">
                <a:solidFill>
                  <a:srgbClr val="B51200"/>
                </a:solidFill>
              </a:rPr>
              <a:t>replace</a:t>
            </a:r>
            <a:r>
              <a:rPr spc="-10" dirty="0">
                <a:solidFill>
                  <a:srgbClr val="B51200"/>
                </a:solidFill>
              </a:rPr>
              <a:t> teachers</a:t>
            </a:r>
            <a:r>
              <a:rPr spc="-10" dirty="0"/>
              <a:t>.</a:t>
            </a:r>
          </a:p>
          <a:p>
            <a:pPr marL="12700" marR="5080">
              <a:lnSpc>
                <a:spcPct val="90000"/>
              </a:lnSpc>
              <a:spcBef>
                <a:spcPts val="2160"/>
              </a:spcBef>
              <a:tabLst>
                <a:tab pos="3365500" algn="l"/>
              </a:tabLst>
            </a:pPr>
            <a:r>
              <a:rPr dirty="0"/>
              <a:t>Many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attributes</a:t>
            </a:r>
            <a:r>
              <a:rPr spc="-3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make</a:t>
            </a:r>
            <a:r>
              <a:rPr spc="-30" dirty="0"/>
              <a:t> </a:t>
            </a:r>
            <a:r>
              <a:rPr dirty="0"/>
              <a:t>good</a:t>
            </a:r>
            <a:r>
              <a:rPr spc="-10" dirty="0"/>
              <a:t> teachers </a:t>
            </a:r>
            <a:r>
              <a:rPr dirty="0"/>
              <a:t>great</a:t>
            </a:r>
            <a:r>
              <a:rPr spc="-10" dirty="0"/>
              <a:t> </a:t>
            </a:r>
            <a:r>
              <a:rPr dirty="0"/>
              <a:t>are the</a:t>
            </a:r>
            <a:r>
              <a:rPr spc="-15" dirty="0"/>
              <a:t> </a:t>
            </a:r>
            <a:r>
              <a:rPr dirty="0"/>
              <a:t>very things</a:t>
            </a:r>
            <a:r>
              <a:rPr spc="-15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AI</a:t>
            </a:r>
            <a:r>
              <a:rPr spc="-10" dirty="0"/>
              <a:t> </a:t>
            </a:r>
            <a:r>
              <a:rPr dirty="0"/>
              <a:t>or</a:t>
            </a:r>
            <a:r>
              <a:rPr spc="20" dirty="0"/>
              <a:t> </a:t>
            </a:r>
            <a:r>
              <a:rPr spc="-10" dirty="0"/>
              <a:t>other </a:t>
            </a:r>
            <a:r>
              <a:rPr dirty="0"/>
              <a:t>technology</a:t>
            </a:r>
            <a:r>
              <a:rPr spc="-25" dirty="0"/>
              <a:t> </a:t>
            </a:r>
            <a:r>
              <a:rPr dirty="0"/>
              <a:t>fails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emulate</a:t>
            </a:r>
            <a:r>
              <a:rPr spc="-20" dirty="0"/>
              <a:t> </a:t>
            </a:r>
            <a:r>
              <a:rPr spc="-50" dirty="0"/>
              <a:t>-</a:t>
            </a:r>
            <a:r>
              <a:rPr dirty="0"/>
              <a:t>	inspiring</a:t>
            </a:r>
            <a:r>
              <a:rPr spc="-20" dirty="0"/>
              <a:t> </a:t>
            </a:r>
            <a:r>
              <a:rPr spc="-10" dirty="0"/>
              <a:t>students, </a:t>
            </a:r>
            <a:r>
              <a:rPr dirty="0"/>
              <a:t>building</a:t>
            </a:r>
            <a:r>
              <a:rPr spc="-30" dirty="0"/>
              <a:t> </a:t>
            </a:r>
            <a:r>
              <a:rPr dirty="0"/>
              <a:t>positive</a:t>
            </a:r>
            <a:r>
              <a:rPr spc="-25" dirty="0"/>
              <a:t> </a:t>
            </a:r>
            <a:r>
              <a:rPr dirty="0"/>
              <a:t>school</a:t>
            </a:r>
            <a:r>
              <a:rPr spc="-2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class</a:t>
            </a:r>
            <a:r>
              <a:rPr spc="-35" dirty="0"/>
              <a:t> </a:t>
            </a:r>
            <a:r>
              <a:rPr spc="-10" dirty="0"/>
              <a:t>climates, </a:t>
            </a:r>
            <a:r>
              <a:rPr dirty="0"/>
              <a:t>resolving</a:t>
            </a:r>
            <a:r>
              <a:rPr spc="-25" dirty="0"/>
              <a:t> </a:t>
            </a:r>
            <a:r>
              <a:rPr dirty="0"/>
              <a:t>conflicts,</a:t>
            </a:r>
            <a:r>
              <a:rPr spc="-25" dirty="0"/>
              <a:t> </a:t>
            </a:r>
            <a:r>
              <a:rPr dirty="0"/>
              <a:t>creating</a:t>
            </a:r>
            <a:r>
              <a:rPr spc="-50" dirty="0"/>
              <a:t> </a:t>
            </a:r>
            <a:r>
              <a:rPr dirty="0"/>
              <a:t>connection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belonging,</a:t>
            </a:r>
            <a:r>
              <a:rPr spc="-20" dirty="0"/>
              <a:t> </a:t>
            </a:r>
            <a:r>
              <a:rPr dirty="0"/>
              <a:t>seeing the</a:t>
            </a:r>
            <a:r>
              <a:rPr spc="-20" dirty="0"/>
              <a:t> </a:t>
            </a:r>
            <a:r>
              <a:rPr dirty="0"/>
              <a:t>world</a:t>
            </a:r>
            <a:r>
              <a:rPr spc="-25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perspective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individual</a:t>
            </a:r>
            <a:r>
              <a:rPr spc="-15" dirty="0"/>
              <a:t> </a:t>
            </a:r>
            <a:r>
              <a:rPr dirty="0"/>
              <a:t>students,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mentoring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coaching</a:t>
            </a:r>
            <a:r>
              <a:rPr spc="-35" dirty="0"/>
              <a:t> </a:t>
            </a:r>
            <a:r>
              <a:rPr dirty="0"/>
              <a:t>students.</a:t>
            </a:r>
            <a:r>
              <a:rPr spc="-30" dirty="0"/>
              <a:t> </a:t>
            </a:r>
            <a:r>
              <a:rPr dirty="0"/>
              <a:t>These</a:t>
            </a:r>
            <a:r>
              <a:rPr spc="-15" dirty="0"/>
              <a:t> </a:t>
            </a:r>
            <a:r>
              <a:rPr dirty="0"/>
              <a:t>things</a:t>
            </a:r>
            <a:r>
              <a:rPr spc="-30" dirty="0"/>
              <a:t> </a:t>
            </a:r>
            <a:r>
              <a:rPr dirty="0"/>
              <a:t>represent</a:t>
            </a:r>
            <a:r>
              <a:rPr spc="-15" dirty="0"/>
              <a:t> </a:t>
            </a:r>
            <a:r>
              <a:rPr spc="-25" dirty="0"/>
              <a:t>the</a:t>
            </a:r>
          </a:p>
          <a:p>
            <a:pPr marL="12700">
              <a:lnSpc>
                <a:spcPts val="2039"/>
              </a:lnSpc>
            </a:pP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heart</a:t>
            </a:r>
            <a:r>
              <a:rPr b="1" spc="-4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of</a:t>
            </a:r>
            <a:r>
              <a:rPr b="1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a</a:t>
            </a:r>
            <a:r>
              <a:rPr b="1" spc="-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teacher’s</a:t>
            </a:r>
            <a:r>
              <a:rPr b="1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work</a:t>
            </a:r>
            <a:r>
              <a:rPr b="1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b="1" spc="-10" dirty="0">
                <a:solidFill>
                  <a:srgbClr val="B51200"/>
                </a:solidFill>
                <a:latin typeface="Segoe UI"/>
                <a:cs typeface="Segoe UI"/>
              </a:rPr>
              <a:t> cannot—</a:t>
            </a:r>
            <a:r>
              <a:rPr b="1" spc="-25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</a:p>
          <a:p>
            <a:pPr marL="12700">
              <a:lnSpc>
                <a:spcPts val="2280"/>
              </a:lnSpc>
            </a:pP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should</a:t>
            </a:r>
            <a:r>
              <a:rPr b="1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B51200"/>
                </a:solidFill>
                <a:latin typeface="Segoe UI"/>
                <a:cs typeface="Segoe UI"/>
              </a:rPr>
              <a:t>not—</a:t>
            </a:r>
            <a:r>
              <a:rPr b="1" dirty="0">
                <a:solidFill>
                  <a:srgbClr val="B51200"/>
                </a:solidFill>
                <a:latin typeface="Segoe UI"/>
                <a:cs typeface="Segoe UI"/>
              </a:rPr>
              <a:t>be</a:t>
            </a:r>
            <a:r>
              <a:rPr b="1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B51200"/>
                </a:solidFill>
                <a:latin typeface="Segoe UI"/>
                <a:cs typeface="Segoe UI"/>
              </a:rPr>
              <a:t>automated</a:t>
            </a:r>
            <a:r>
              <a:rPr b="1" spc="-10" dirty="0">
                <a:latin typeface="Segoe UI"/>
                <a:cs typeface="Segoe U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6445402"/>
            <a:ext cx="7131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</a:t>
            </a:r>
            <a:r>
              <a:rPr lang="en-US" sz="1000" spc="-10" dirty="0">
                <a:solidFill>
                  <a:srgbClr val="888888"/>
                </a:solidFill>
                <a:latin typeface="Tw Cen MT"/>
                <a:cs typeface="Tw Cen MT"/>
              </a:rPr>
              <a:t>6</a:t>
            </a: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/2023</a:t>
            </a:r>
            <a:endParaRPr sz="10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9452" y="644540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888888"/>
                </a:solidFill>
                <a:latin typeface="Tw Cen MT"/>
                <a:cs typeface="Tw Cen MT"/>
              </a:rPr>
              <a:t>13</a:t>
            </a:r>
            <a:endParaRPr sz="1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966851"/>
            <a:ext cx="83693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600" dirty="0">
                <a:solidFill>
                  <a:srgbClr val="CD0401"/>
                </a:solidFill>
                <a:latin typeface="Tw Cen MT"/>
                <a:cs typeface="Tw Cen MT"/>
              </a:rPr>
              <a:t>“</a:t>
            </a:r>
            <a:endParaRPr sz="16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3158" y="3531565"/>
            <a:ext cx="836930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600" spc="-5" dirty="0">
                <a:solidFill>
                  <a:srgbClr val="CD0401"/>
                </a:solidFill>
                <a:latin typeface="Tw Cen MT"/>
                <a:cs typeface="Tw Cen MT"/>
              </a:rPr>
              <a:t>”</a:t>
            </a:r>
            <a:endParaRPr sz="16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6632" y="2071242"/>
            <a:ext cx="8125459" cy="268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1670" algn="just">
              <a:lnSpc>
                <a:spcPts val="1825"/>
              </a:lnSpc>
              <a:spcBef>
                <a:spcPts val="95"/>
              </a:spcBef>
            </a:pP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The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0" dirty="0">
                <a:solidFill>
                  <a:srgbClr val="374151"/>
                </a:solidFill>
                <a:latin typeface="Segoe UI"/>
                <a:cs typeface="Segoe UI"/>
              </a:rPr>
              <a:t>future</a:t>
            </a:r>
            <a:r>
              <a:rPr sz="1600" spc="26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0" dirty="0">
                <a:solidFill>
                  <a:srgbClr val="374151"/>
                </a:solidFill>
                <a:latin typeface="Segoe UI"/>
                <a:cs typeface="Segoe UI"/>
              </a:rPr>
              <a:t>of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5" dirty="0">
                <a:solidFill>
                  <a:srgbClr val="374151"/>
                </a:solidFill>
                <a:latin typeface="Segoe UI"/>
                <a:cs typeface="Segoe UI"/>
              </a:rPr>
              <a:t>AI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0" dirty="0">
                <a:solidFill>
                  <a:srgbClr val="374151"/>
                </a:solidFill>
                <a:latin typeface="Segoe UI"/>
                <a:cs typeface="Segoe UI"/>
              </a:rPr>
              <a:t>in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education</a:t>
            </a:r>
            <a:r>
              <a:rPr sz="1600" spc="25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0" dirty="0">
                <a:solidFill>
                  <a:srgbClr val="374151"/>
                </a:solidFill>
                <a:latin typeface="Segoe UI"/>
                <a:cs typeface="Segoe UI"/>
              </a:rPr>
              <a:t>is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5" dirty="0">
                <a:solidFill>
                  <a:srgbClr val="374151"/>
                </a:solidFill>
                <a:latin typeface="Segoe UI"/>
                <a:cs typeface="Segoe UI"/>
              </a:rPr>
              <a:t>likely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5" dirty="0">
                <a:solidFill>
                  <a:srgbClr val="374151"/>
                </a:solidFill>
                <a:latin typeface="Segoe UI"/>
                <a:cs typeface="Segoe UI"/>
              </a:rPr>
              <a:t>see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increasing</a:t>
            </a:r>
            <a:r>
              <a:rPr sz="1600" spc="26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use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0" dirty="0">
                <a:solidFill>
                  <a:srgbClr val="374151"/>
                </a:solidFill>
                <a:latin typeface="Segoe UI"/>
                <a:cs typeface="Segoe UI"/>
              </a:rPr>
              <a:t>of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40" dirty="0">
                <a:solidFill>
                  <a:srgbClr val="374151"/>
                </a:solidFill>
                <a:latin typeface="Segoe UI"/>
                <a:cs typeface="Segoe UI"/>
              </a:rPr>
              <a:t>AI</a:t>
            </a:r>
            <a:endParaRPr sz="1600" dirty="0">
              <a:latin typeface="Segoe UI"/>
              <a:cs typeface="Segoe UI"/>
            </a:endParaRPr>
          </a:p>
          <a:p>
            <a:pPr marL="152400" marR="130175" indent="40640" algn="just">
              <a:lnSpc>
                <a:spcPts val="1730"/>
              </a:lnSpc>
              <a:spcBef>
                <a:spcPts val="120"/>
              </a:spcBef>
            </a:pP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technologies</a:t>
            </a:r>
            <a:r>
              <a:rPr sz="1600" spc="24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0" dirty="0">
                <a:solidFill>
                  <a:srgbClr val="374151"/>
                </a:solidFill>
                <a:latin typeface="Segoe UI"/>
                <a:cs typeface="Segoe UI"/>
              </a:rPr>
              <a:t>such</a:t>
            </a:r>
            <a:r>
              <a:rPr sz="1600" spc="28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5" dirty="0">
                <a:solidFill>
                  <a:srgbClr val="374151"/>
                </a:solidFill>
                <a:latin typeface="Segoe UI"/>
                <a:cs typeface="Segoe UI"/>
              </a:rPr>
              <a:t>as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machine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learning,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natural</a:t>
            </a:r>
            <a:r>
              <a:rPr sz="1600" spc="26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language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processing,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and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computer</a:t>
            </a:r>
            <a:r>
              <a:rPr sz="1600" spc="12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5" dirty="0">
                <a:solidFill>
                  <a:srgbClr val="374151"/>
                </a:solidFill>
                <a:latin typeface="Segoe UI"/>
                <a:cs typeface="Segoe UI"/>
              </a:rPr>
              <a:t>vision</a:t>
            </a:r>
            <a:r>
              <a:rPr sz="1600" spc="31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r>
              <a:rPr sz="1600" spc="35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personalize</a:t>
            </a:r>
            <a:r>
              <a:rPr sz="1600" b="1" spc="29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learning</a:t>
            </a:r>
            <a:r>
              <a:rPr sz="1600" b="1" spc="28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20" dirty="0">
                <a:solidFill>
                  <a:srgbClr val="B51200"/>
                </a:solidFill>
                <a:latin typeface="Segoe UI"/>
                <a:cs typeface="Segoe UI"/>
              </a:rPr>
              <a:t>experiences</a:t>
            </a:r>
            <a:r>
              <a:rPr sz="1600" b="1" spc="120" dirty="0">
                <a:solidFill>
                  <a:srgbClr val="374151"/>
                </a:solidFill>
                <a:latin typeface="Segoe UI"/>
                <a:cs typeface="Segoe UI"/>
              </a:rPr>
              <a:t>,</a:t>
            </a:r>
            <a:r>
              <a:rPr sz="1600" b="1" spc="29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b="1" spc="105" dirty="0">
                <a:solidFill>
                  <a:srgbClr val="B51200"/>
                </a:solidFill>
                <a:latin typeface="Segoe UI"/>
                <a:cs typeface="Segoe UI"/>
              </a:rPr>
              <a:t>provide</a:t>
            </a:r>
            <a:r>
              <a:rPr sz="1600" b="1" spc="30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65" dirty="0">
                <a:solidFill>
                  <a:srgbClr val="B51200"/>
                </a:solidFill>
                <a:latin typeface="Segoe UI"/>
                <a:cs typeface="Segoe UI"/>
              </a:rPr>
              <a:t>real-</a:t>
            </a:r>
            <a:r>
              <a:rPr sz="1600" b="1" spc="-1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75" dirty="0">
                <a:solidFill>
                  <a:srgbClr val="B51200"/>
                </a:solidFill>
                <a:latin typeface="Segoe UI"/>
                <a:cs typeface="Segoe UI"/>
              </a:rPr>
              <a:t>time </a:t>
            </a: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feedback</a:t>
            </a:r>
            <a:r>
              <a:rPr sz="1600" b="1" spc="254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8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600" b="1" spc="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assessment</a:t>
            </a:r>
            <a:r>
              <a:rPr sz="1600" b="1" spc="-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74151"/>
                </a:solidFill>
                <a:latin typeface="Segoe UI"/>
                <a:cs typeface="Segoe UI"/>
              </a:rPr>
              <a:t>,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and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facilitate</a:t>
            </a:r>
            <a:r>
              <a:rPr sz="1600" b="1" spc="25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90" dirty="0">
                <a:solidFill>
                  <a:srgbClr val="B51200"/>
                </a:solidFill>
                <a:latin typeface="Segoe UI"/>
                <a:cs typeface="Segoe UI"/>
              </a:rPr>
              <a:t>more</a:t>
            </a:r>
            <a:r>
              <a:rPr sz="1600" b="1" spc="29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effective</a:t>
            </a:r>
            <a:r>
              <a:rPr sz="1600" b="1" spc="24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teaching</a:t>
            </a:r>
            <a:r>
              <a:rPr sz="1600" b="1" spc="26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55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endParaRPr sz="1600" dirty="0">
              <a:latin typeface="Segoe UI"/>
              <a:cs typeface="Segoe UI"/>
            </a:endParaRPr>
          </a:p>
          <a:p>
            <a:pPr marL="15875" algn="ctr">
              <a:lnSpc>
                <a:spcPts val="1600"/>
              </a:lnSpc>
            </a:pP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learning</a:t>
            </a:r>
            <a:r>
              <a:rPr sz="1600" b="1" spc="-29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74151"/>
                </a:solidFill>
                <a:latin typeface="Segoe UI"/>
                <a:cs typeface="Segoe UI"/>
              </a:rPr>
              <a:t>.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5" dirty="0">
                <a:solidFill>
                  <a:srgbClr val="374151"/>
                </a:solidFill>
                <a:latin typeface="Segoe UI"/>
                <a:cs typeface="Segoe UI"/>
              </a:rPr>
              <a:t>AI</a:t>
            </a:r>
            <a:r>
              <a:rPr sz="1600" spc="30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5" dirty="0">
                <a:solidFill>
                  <a:srgbClr val="374151"/>
                </a:solidFill>
                <a:latin typeface="Segoe UI"/>
                <a:cs typeface="Segoe UI"/>
              </a:rPr>
              <a:t>can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also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help</a:t>
            </a:r>
            <a:r>
              <a:rPr sz="1600" spc="30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automate</a:t>
            </a:r>
            <a:r>
              <a:rPr sz="1600" b="1" spc="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administrative</a:t>
            </a:r>
            <a:r>
              <a:rPr sz="1600" b="1" spc="25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5" dirty="0">
                <a:solidFill>
                  <a:srgbClr val="B51200"/>
                </a:solidFill>
                <a:latin typeface="Segoe UI"/>
                <a:cs typeface="Segoe UI"/>
              </a:rPr>
              <a:t>tasks</a:t>
            </a:r>
            <a:r>
              <a:rPr sz="1600" b="1" spc="-25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74151"/>
                </a:solidFill>
                <a:latin typeface="Segoe UI"/>
                <a:cs typeface="Segoe UI"/>
              </a:rPr>
              <a:t>,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5" dirty="0">
                <a:solidFill>
                  <a:srgbClr val="374151"/>
                </a:solidFill>
                <a:latin typeface="Segoe UI"/>
                <a:cs typeface="Segoe UI"/>
              </a:rPr>
              <a:t>allowing</a:t>
            </a:r>
            <a:endParaRPr sz="1600" dirty="0">
              <a:latin typeface="Segoe UI"/>
              <a:cs typeface="Segoe UI"/>
            </a:endParaRPr>
          </a:p>
          <a:p>
            <a:pPr marL="15240" algn="ctr">
              <a:lnSpc>
                <a:spcPts val="1730"/>
              </a:lnSpc>
            </a:pP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educators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0" dirty="0">
                <a:solidFill>
                  <a:srgbClr val="374151"/>
                </a:solidFill>
                <a:latin typeface="Segoe UI"/>
                <a:cs typeface="Segoe UI"/>
              </a:rPr>
              <a:t>focus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0" dirty="0">
                <a:solidFill>
                  <a:srgbClr val="374151"/>
                </a:solidFill>
                <a:latin typeface="Segoe UI"/>
                <a:cs typeface="Segoe UI"/>
              </a:rPr>
              <a:t>on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delivering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high-</a:t>
            </a:r>
            <a:r>
              <a:rPr sz="1600" spc="-29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quality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instruction</a:t>
            </a:r>
            <a:r>
              <a:rPr sz="1600" spc="26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5" dirty="0">
                <a:solidFill>
                  <a:srgbClr val="374151"/>
                </a:solidFill>
                <a:latin typeface="Segoe UI"/>
                <a:cs typeface="Segoe UI"/>
              </a:rPr>
              <a:t>and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0" dirty="0">
                <a:solidFill>
                  <a:srgbClr val="374151"/>
                </a:solidFill>
                <a:latin typeface="Segoe UI"/>
                <a:cs typeface="Segoe UI"/>
              </a:rPr>
              <a:t>providing</a:t>
            </a:r>
            <a:endParaRPr sz="1600" dirty="0">
              <a:latin typeface="Segoe UI"/>
              <a:cs typeface="Segoe UI"/>
            </a:endParaRPr>
          </a:p>
          <a:p>
            <a:pPr marL="12065" marR="5080" algn="ctr">
              <a:lnSpc>
                <a:spcPts val="1730"/>
              </a:lnSpc>
              <a:spcBef>
                <a:spcPts val="120"/>
              </a:spcBef>
            </a:pPr>
            <a:r>
              <a:rPr sz="1600" spc="120" dirty="0">
                <a:solidFill>
                  <a:srgbClr val="374151"/>
                </a:solidFill>
                <a:latin typeface="Segoe UI"/>
                <a:cs typeface="Segoe UI"/>
              </a:rPr>
              <a:t>individualized</a:t>
            </a:r>
            <a:r>
              <a:rPr sz="1600" spc="24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support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students.</a:t>
            </a:r>
            <a:r>
              <a:rPr sz="1600" spc="25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Additionally,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5" dirty="0">
                <a:solidFill>
                  <a:srgbClr val="374151"/>
                </a:solidFill>
                <a:latin typeface="Segoe UI"/>
                <a:cs typeface="Segoe UI"/>
              </a:rPr>
              <a:t>AI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5" dirty="0">
                <a:solidFill>
                  <a:srgbClr val="374151"/>
                </a:solidFill>
                <a:latin typeface="Segoe UI"/>
                <a:cs typeface="Segoe UI"/>
              </a:rPr>
              <a:t>can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help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analyze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0" dirty="0">
                <a:solidFill>
                  <a:srgbClr val="374151"/>
                </a:solidFill>
                <a:latin typeface="Segoe UI"/>
                <a:cs typeface="Segoe UI"/>
              </a:rPr>
              <a:t>student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data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r>
              <a:rPr sz="1600" spc="28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identify</a:t>
            </a:r>
            <a:r>
              <a:rPr sz="1600" b="1" spc="26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0" dirty="0">
                <a:solidFill>
                  <a:srgbClr val="B51200"/>
                </a:solidFill>
                <a:latin typeface="Segoe UI"/>
                <a:cs typeface="Segoe UI"/>
              </a:rPr>
              <a:t>areas</a:t>
            </a:r>
            <a:r>
              <a:rPr sz="1600" b="1" spc="27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80" dirty="0">
                <a:solidFill>
                  <a:srgbClr val="B51200"/>
                </a:solidFill>
                <a:latin typeface="Segoe UI"/>
                <a:cs typeface="Segoe UI"/>
              </a:rPr>
              <a:t>for</a:t>
            </a:r>
            <a:r>
              <a:rPr sz="1600" b="1" spc="29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improvement</a:t>
            </a:r>
            <a:r>
              <a:rPr sz="1600" b="1" spc="254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8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600" b="1" spc="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5" dirty="0">
                <a:solidFill>
                  <a:srgbClr val="B51200"/>
                </a:solidFill>
                <a:latin typeface="Segoe UI"/>
                <a:cs typeface="Segoe UI"/>
              </a:rPr>
              <a:t>provide</a:t>
            </a:r>
            <a:r>
              <a:rPr sz="1600" b="1" spc="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insights</a:t>
            </a:r>
            <a:r>
              <a:rPr sz="1600" b="1" spc="25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90" dirty="0">
                <a:solidFill>
                  <a:srgbClr val="B51200"/>
                </a:solidFill>
                <a:latin typeface="Segoe UI"/>
                <a:cs typeface="Segoe UI"/>
              </a:rPr>
              <a:t>into</a:t>
            </a:r>
            <a:r>
              <a:rPr sz="1600" b="1" spc="27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55" dirty="0">
                <a:solidFill>
                  <a:srgbClr val="B51200"/>
                </a:solidFill>
                <a:latin typeface="Segoe UI"/>
                <a:cs typeface="Segoe UI"/>
              </a:rPr>
              <a:t>how</a:t>
            </a:r>
            <a:endParaRPr sz="1600" dirty="0">
              <a:latin typeface="Segoe UI"/>
              <a:cs typeface="Segoe UI"/>
            </a:endParaRPr>
          </a:p>
          <a:p>
            <a:pPr marL="13970" algn="ctr">
              <a:lnSpc>
                <a:spcPts val="1605"/>
              </a:lnSpc>
            </a:pPr>
            <a:r>
              <a:rPr sz="1600" b="1" spc="110" dirty="0">
                <a:solidFill>
                  <a:srgbClr val="B51200"/>
                </a:solidFill>
                <a:latin typeface="Segoe UI"/>
                <a:cs typeface="Segoe UI"/>
              </a:rPr>
              <a:t>students</a:t>
            </a:r>
            <a:r>
              <a:rPr sz="1600" b="1" spc="24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5" dirty="0">
                <a:solidFill>
                  <a:srgbClr val="B51200"/>
                </a:solidFill>
                <a:latin typeface="Segoe UI"/>
                <a:cs typeface="Segoe UI"/>
              </a:rPr>
              <a:t>learn</a:t>
            </a:r>
            <a:r>
              <a:rPr sz="1600" b="1" spc="254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95" dirty="0">
                <a:solidFill>
                  <a:srgbClr val="B51200"/>
                </a:solidFill>
                <a:latin typeface="Segoe UI"/>
                <a:cs typeface="Segoe UI"/>
              </a:rPr>
              <a:t>best</a:t>
            </a:r>
            <a:r>
              <a:rPr sz="1600" b="1" spc="-26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74151"/>
                </a:solidFill>
                <a:latin typeface="Segoe UI"/>
                <a:cs typeface="Segoe UI"/>
              </a:rPr>
              <a:t>.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However,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5" dirty="0">
                <a:solidFill>
                  <a:srgbClr val="374151"/>
                </a:solidFill>
                <a:latin typeface="Segoe UI"/>
                <a:cs typeface="Segoe UI"/>
              </a:rPr>
              <a:t>it</a:t>
            </a:r>
            <a:r>
              <a:rPr sz="1600" spc="28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0" dirty="0">
                <a:solidFill>
                  <a:srgbClr val="374151"/>
                </a:solidFill>
                <a:latin typeface="Segoe UI"/>
                <a:cs typeface="Segoe UI"/>
              </a:rPr>
              <a:t>is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20" dirty="0">
                <a:solidFill>
                  <a:srgbClr val="374151"/>
                </a:solidFill>
                <a:latin typeface="Segoe UI"/>
                <a:cs typeface="Segoe UI"/>
              </a:rPr>
              <a:t>important</a:t>
            </a:r>
            <a:r>
              <a:rPr sz="1600" spc="24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5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0" dirty="0">
                <a:solidFill>
                  <a:srgbClr val="374151"/>
                </a:solidFill>
                <a:latin typeface="Segoe UI"/>
                <a:cs typeface="Segoe UI"/>
              </a:rPr>
              <a:t>note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that</a:t>
            </a:r>
            <a:r>
              <a:rPr sz="1600" spc="32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b="1" spc="60" dirty="0">
                <a:solidFill>
                  <a:srgbClr val="B51200"/>
                </a:solidFill>
                <a:latin typeface="Segoe UI"/>
                <a:cs typeface="Segoe UI"/>
              </a:rPr>
              <a:t>AI</a:t>
            </a:r>
            <a:r>
              <a:rPr sz="1600" b="1" spc="28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5" dirty="0">
                <a:solidFill>
                  <a:srgbClr val="B51200"/>
                </a:solidFill>
                <a:latin typeface="Segoe UI"/>
                <a:cs typeface="Segoe UI"/>
              </a:rPr>
              <a:t>should</a:t>
            </a:r>
            <a:r>
              <a:rPr sz="1600" b="1" spc="254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30" dirty="0">
                <a:solidFill>
                  <a:srgbClr val="B51200"/>
                </a:solidFill>
                <a:latin typeface="Segoe UI"/>
                <a:cs typeface="Segoe UI"/>
              </a:rPr>
              <a:t>be</a:t>
            </a:r>
            <a:endParaRPr sz="1600" dirty="0">
              <a:latin typeface="Segoe UI"/>
              <a:cs typeface="Segoe UI"/>
            </a:endParaRPr>
          </a:p>
          <a:p>
            <a:pPr marL="3810" algn="ctr">
              <a:lnSpc>
                <a:spcPts val="1730"/>
              </a:lnSpc>
            </a:pPr>
            <a:r>
              <a:rPr sz="1600" b="1" spc="95" dirty="0">
                <a:solidFill>
                  <a:srgbClr val="B51200"/>
                </a:solidFill>
                <a:latin typeface="Segoe UI"/>
                <a:cs typeface="Segoe UI"/>
              </a:rPr>
              <a:t>used</a:t>
            </a:r>
            <a:r>
              <a:rPr sz="1600" b="1" spc="254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60" dirty="0">
                <a:solidFill>
                  <a:srgbClr val="B51200"/>
                </a:solidFill>
                <a:latin typeface="Segoe UI"/>
                <a:cs typeface="Segoe UI"/>
              </a:rPr>
              <a:t>as</a:t>
            </a:r>
            <a:r>
              <a:rPr sz="1600" b="1" spc="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B51200"/>
                </a:solidFill>
                <a:latin typeface="Segoe UI"/>
                <a:cs typeface="Segoe UI"/>
              </a:rPr>
              <a:t>a</a:t>
            </a:r>
            <a:r>
              <a:rPr sz="1600" b="1" spc="29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90" dirty="0">
                <a:solidFill>
                  <a:srgbClr val="B51200"/>
                </a:solidFill>
                <a:latin typeface="Segoe UI"/>
                <a:cs typeface="Segoe UI"/>
              </a:rPr>
              <a:t>tool</a:t>
            </a:r>
            <a:r>
              <a:rPr sz="1600" b="1" spc="27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55" dirty="0">
                <a:solidFill>
                  <a:srgbClr val="B51200"/>
                </a:solidFill>
                <a:latin typeface="Segoe UI"/>
                <a:cs typeface="Segoe UI"/>
              </a:rPr>
              <a:t>to</a:t>
            </a:r>
            <a:r>
              <a:rPr sz="1600" b="1" spc="28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5" dirty="0">
                <a:solidFill>
                  <a:srgbClr val="B51200"/>
                </a:solidFill>
                <a:latin typeface="Segoe UI"/>
                <a:cs typeface="Segoe UI"/>
              </a:rPr>
              <a:t>augment</a:t>
            </a:r>
            <a:r>
              <a:rPr sz="1600" b="1" spc="27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8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600" b="1" spc="26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support</a:t>
            </a:r>
            <a:r>
              <a:rPr sz="1600" b="1" spc="26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0" dirty="0">
                <a:solidFill>
                  <a:srgbClr val="B51200"/>
                </a:solidFill>
                <a:latin typeface="Segoe UI"/>
                <a:cs typeface="Segoe UI"/>
              </a:rPr>
              <a:t>human</a:t>
            </a:r>
            <a:r>
              <a:rPr sz="1600" b="1" spc="26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14" dirty="0">
                <a:solidFill>
                  <a:srgbClr val="B51200"/>
                </a:solidFill>
                <a:latin typeface="Segoe UI"/>
                <a:cs typeface="Segoe UI"/>
              </a:rPr>
              <a:t>teachers,</a:t>
            </a:r>
            <a:r>
              <a:rPr sz="1600" b="1" spc="24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80" dirty="0">
                <a:solidFill>
                  <a:srgbClr val="B51200"/>
                </a:solidFill>
                <a:latin typeface="Segoe UI"/>
                <a:cs typeface="Segoe UI"/>
              </a:rPr>
              <a:t>not</a:t>
            </a:r>
            <a:r>
              <a:rPr sz="1600" b="1" spc="28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b="1" spc="100" dirty="0">
                <a:solidFill>
                  <a:srgbClr val="B51200"/>
                </a:solidFill>
                <a:latin typeface="Segoe UI"/>
                <a:cs typeface="Segoe UI"/>
              </a:rPr>
              <a:t>replace</a:t>
            </a:r>
            <a:endParaRPr sz="1600" dirty="0">
              <a:latin typeface="Segoe UI"/>
              <a:cs typeface="Segoe UI"/>
            </a:endParaRPr>
          </a:p>
          <a:p>
            <a:pPr marL="2540" algn="ctr">
              <a:lnSpc>
                <a:spcPts val="1730"/>
              </a:lnSpc>
            </a:pPr>
            <a:r>
              <a:rPr sz="1600" b="1" spc="95" dirty="0">
                <a:solidFill>
                  <a:srgbClr val="B51200"/>
                </a:solidFill>
                <a:latin typeface="Segoe UI"/>
                <a:cs typeface="Segoe UI"/>
              </a:rPr>
              <a:t>them</a:t>
            </a:r>
            <a:r>
              <a:rPr sz="1600" b="1" spc="-29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374151"/>
                </a:solidFill>
                <a:latin typeface="Segoe UI"/>
                <a:cs typeface="Segoe UI"/>
              </a:rPr>
              <a:t>,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and</a:t>
            </a:r>
            <a:r>
              <a:rPr sz="1600" spc="26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the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responsible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and</a:t>
            </a:r>
            <a:r>
              <a:rPr sz="1600" spc="26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ethical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0" dirty="0">
                <a:solidFill>
                  <a:srgbClr val="374151"/>
                </a:solidFill>
                <a:latin typeface="Segoe UI"/>
                <a:cs typeface="Segoe UI"/>
              </a:rPr>
              <a:t>use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50" dirty="0">
                <a:solidFill>
                  <a:srgbClr val="374151"/>
                </a:solidFill>
                <a:latin typeface="Segoe UI"/>
                <a:cs typeface="Segoe UI"/>
              </a:rPr>
              <a:t>of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5" dirty="0">
                <a:solidFill>
                  <a:srgbClr val="374151"/>
                </a:solidFill>
                <a:latin typeface="Segoe UI"/>
                <a:cs typeface="Segoe UI"/>
              </a:rPr>
              <a:t>AI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0" dirty="0">
                <a:solidFill>
                  <a:srgbClr val="374151"/>
                </a:solidFill>
                <a:latin typeface="Segoe UI"/>
                <a:cs typeface="Segoe UI"/>
              </a:rPr>
              <a:t>in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14" dirty="0">
                <a:solidFill>
                  <a:srgbClr val="374151"/>
                </a:solidFill>
                <a:latin typeface="Segoe UI"/>
                <a:cs typeface="Segoe UI"/>
              </a:rPr>
              <a:t>education</a:t>
            </a:r>
            <a:r>
              <a:rPr sz="1600" spc="254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will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60" dirty="0">
                <a:solidFill>
                  <a:srgbClr val="374151"/>
                </a:solidFill>
                <a:latin typeface="Segoe UI"/>
                <a:cs typeface="Segoe UI"/>
              </a:rPr>
              <a:t>be</a:t>
            </a:r>
            <a:r>
              <a:rPr sz="1600" spc="275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75" dirty="0">
                <a:solidFill>
                  <a:srgbClr val="374151"/>
                </a:solidFill>
                <a:latin typeface="Segoe UI"/>
                <a:cs typeface="Segoe UI"/>
              </a:rPr>
              <a:t>key</a:t>
            </a:r>
            <a:r>
              <a:rPr sz="1600" spc="29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30" dirty="0">
                <a:solidFill>
                  <a:srgbClr val="374151"/>
                </a:solidFill>
                <a:latin typeface="Segoe UI"/>
                <a:cs typeface="Segoe UI"/>
              </a:rPr>
              <a:t>to</a:t>
            </a:r>
            <a:endParaRPr sz="1600" dirty="0">
              <a:latin typeface="Segoe UI"/>
              <a:cs typeface="Segoe UI"/>
            </a:endParaRPr>
          </a:p>
          <a:p>
            <a:pPr marL="11430" algn="ctr">
              <a:lnSpc>
                <a:spcPts val="1825"/>
              </a:lnSpc>
            </a:pPr>
            <a:r>
              <a:rPr sz="1600" spc="110" dirty="0">
                <a:solidFill>
                  <a:srgbClr val="374151"/>
                </a:solidFill>
                <a:latin typeface="Segoe UI"/>
                <a:cs typeface="Segoe UI"/>
              </a:rPr>
              <a:t>realizing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85" dirty="0">
                <a:solidFill>
                  <a:srgbClr val="374151"/>
                </a:solidFill>
                <a:latin typeface="Segoe UI"/>
                <a:cs typeface="Segoe UI"/>
              </a:rPr>
              <a:t>its</a:t>
            </a:r>
            <a:r>
              <a:rPr sz="1600" spc="28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95" dirty="0">
                <a:solidFill>
                  <a:srgbClr val="374151"/>
                </a:solidFill>
                <a:latin typeface="Segoe UI"/>
                <a:cs typeface="Segoe UI"/>
              </a:rPr>
              <a:t>full</a:t>
            </a:r>
            <a:r>
              <a:rPr sz="1600" spc="270" dirty="0">
                <a:solidFill>
                  <a:srgbClr val="374151"/>
                </a:solidFill>
                <a:latin typeface="Segoe UI"/>
                <a:cs typeface="Segoe UI"/>
              </a:rPr>
              <a:t> </a:t>
            </a:r>
            <a:r>
              <a:rPr sz="1600" spc="105" dirty="0">
                <a:solidFill>
                  <a:srgbClr val="374151"/>
                </a:solidFill>
                <a:latin typeface="Segoe UI"/>
                <a:cs typeface="Segoe UI"/>
              </a:rPr>
              <a:t>potential.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9954" y="5473700"/>
            <a:ext cx="10426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solidFill>
                  <a:srgbClr val="B51200"/>
                </a:solidFill>
                <a:latin typeface="Tw Cen MT"/>
                <a:cs typeface="Tw Cen MT"/>
              </a:rPr>
              <a:t>ChatGPT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6445402"/>
            <a:ext cx="713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11/15/2023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38026" y="6445402"/>
            <a:ext cx="95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888888"/>
                </a:solidFill>
                <a:latin typeface="Tw Cen MT"/>
                <a:cs typeface="Tw Cen MT"/>
              </a:rPr>
              <a:t>2</a:t>
            </a:r>
            <a:endParaRPr sz="1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5175" cy="6858000"/>
            <a:chOff x="0" y="0"/>
            <a:chExt cx="12195175" cy="6858000"/>
          </a:xfrm>
        </p:grpSpPr>
        <p:sp>
          <p:nvSpPr>
            <p:cNvPr id="3" name="object 3"/>
            <p:cNvSpPr/>
            <p:nvPr/>
          </p:nvSpPr>
          <p:spPr>
            <a:xfrm>
              <a:off x="1808988" y="2580132"/>
              <a:ext cx="2346960" cy="2769235"/>
            </a:xfrm>
            <a:custGeom>
              <a:avLst/>
              <a:gdLst/>
              <a:ahLst/>
              <a:cxnLst/>
              <a:rect l="l" t="t" r="r" b="b"/>
              <a:pathLst>
                <a:path w="2346960" h="2769235">
                  <a:moveTo>
                    <a:pt x="2153412" y="2551175"/>
                  </a:moveTo>
                  <a:lnTo>
                    <a:pt x="2153412" y="136905"/>
                  </a:lnTo>
                  <a:lnTo>
                    <a:pt x="2146440" y="93602"/>
                  </a:lnTo>
                  <a:lnTo>
                    <a:pt x="2127020" y="56016"/>
                  </a:lnTo>
                  <a:lnTo>
                    <a:pt x="2097395" y="26391"/>
                  </a:lnTo>
                  <a:lnTo>
                    <a:pt x="2059809" y="6971"/>
                  </a:lnTo>
                  <a:lnTo>
                    <a:pt x="2016506" y="0"/>
                  </a:lnTo>
                  <a:lnTo>
                    <a:pt x="538353" y="0"/>
                  </a:lnTo>
                  <a:lnTo>
                    <a:pt x="0" y="0"/>
                  </a:lnTo>
                  <a:lnTo>
                    <a:pt x="538353" y="0"/>
                  </a:lnTo>
                  <a:lnTo>
                    <a:pt x="2016506" y="0"/>
                  </a:lnTo>
                  <a:lnTo>
                    <a:pt x="2059809" y="6971"/>
                  </a:lnTo>
                  <a:lnTo>
                    <a:pt x="2097395" y="26391"/>
                  </a:lnTo>
                  <a:lnTo>
                    <a:pt x="2127020" y="56016"/>
                  </a:lnTo>
                  <a:lnTo>
                    <a:pt x="2146440" y="93602"/>
                  </a:lnTo>
                  <a:lnTo>
                    <a:pt x="2153412" y="136905"/>
                  </a:lnTo>
                  <a:lnTo>
                    <a:pt x="2153412" y="2551175"/>
                  </a:lnTo>
                  <a:close/>
                </a:path>
                <a:path w="2346960" h="2769235">
                  <a:moveTo>
                    <a:pt x="2346960" y="1170431"/>
                  </a:moveTo>
                  <a:lnTo>
                    <a:pt x="2346960" y="2672333"/>
                  </a:lnTo>
                  <a:lnTo>
                    <a:pt x="2339357" y="2710011"/>
                  </a:lnTo>
                  <a:lnTo>
                    <a:pt x="2318623" y="2740771"/>
                  </a:lnTo>
                  <a:lnTo>
                    <a:pt x="2287863" y="2761505"/>
                  </a:lnTo>
                  <a:lnTo>
                    <a:pt x="2250186" y="2769107"/>
                  </a:lnTo>
                  <a:lnTo>
                    <a:pt x="2212508" y="2761505"/>
                  </a:lnTo>
                  <a:lnTo>
                    <a:pt x="2181748" y="2740771"/>
                  </a:lnTo>
                  <a:lnTo>
                    <a:pt x="2161014" y="2710011"/>
                  </a:lnTo>
                  <a:lnTo>
                    <a:pt x="2153412" y="2672333"/>
                  </a:lnTo>
                  <a:lnTo>
                    <a:pt x="2153412" y="1618487"/>
                  </a:lnTo>
                  <a:lnTo>
                    <a:pt x="2153412" y="1570100"/>
                  </a:lnTo>
                  <a:lnTo>
                    <a:pt x="2153412" y="1618487"/>
                  </a:lnTo>
                  <a:lnTo>
                    <a:pt x="2153412" y="2672333"/>
                  </a:lnTo>
                  <a:lnTo>
                    <a:pt x="2161014" y="2710011"/>
                  </a:lnTo>
                  <a:lnTo>
                    <a:pt x="2181748" y="2740771"/>
                  </a:lnTo>
                  <a:lnTo>
                    <a:pt x="2212508" y="2761505"/>
                  </a:lnTo>
                  <a:lnTo>
                    <a:pt x="2250186" y="2769107"/>
                  </a:lnTo>
                  <a:lnTo>
                    <a:pt x="2287863" y="2761505"/>
                  </a:lnTo>
                  <a:lnTo>
                    <a:pt x="2318623" y="2740771"/>
                  </a:lnTo>
                  <a:lnTo>
                    <a:pt x="2339357" y="2710011"/>
                  </a:lnTo>
                  <a:lnTo>
                    <a:pt x="2346960" y="2672333"/>
                  </a:lnTo>
                  <a:lnTo>
                    <a:pt x="2346960" y="1170431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536" y="0"/>
              <a:ext cx="3276600" cy="5514340"/>
            </a:xfrm>
            <a:custGeom>
              <a:avLst/>
              <a:gdLst/>
              <a:ahLst/>
              <a:cxnLst/>
              <a:rect l="l" t="t" r="r" b="b"/>
              <a:pathLst>
                <a:path w="3276600" h="5514340">
                  <a:moveTo>
                    <a:pt x="0" y="5513831"/>
                  </a:moveTo>
                  <a:lnTo>
                    <a:pt x="3276600" y="5513831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551383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513831"/>
              <a:ext cx="12192000" cy="1344295"/>
            </a:xfrm>
            <a:custGeom>
              <a:avLst/>
              <a:gdLst/>
              <a:ahLst/>
              <a:cxnLst/>
              <a:rect l="l" t="t" r="r" b="b"/>
              <a:pathLst>
                <a:path w="12192000" h="1344295">
                  <a:moveTo>
                    <a:pt x="12192000" y="0"/>
                  </a:moveTo>
                  <a:lnTo>
                    <a:pt x="0" y="0"/>
                  </a:lnTo>
                  <a:lnTo>
                    <a:pt x="0" y="1344168"/>
                  </a:lnTo>
                  <a:lnTo>
                    <a:pt x="12192000" y="13441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33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5947" y="1016508"/>
              <a:ext cx="8036559" cy="4114800"/>
            </a:xfrm>
            <a:custGeom>
              <a:avLst/>
              <a:gdLst/>
              <a:ahLst/>
              <a:cxnLst/>
              <a:rect l="l" t="t" r="r" b="b"/>
              <a:pathLst>
                <a:path w="8036559" h="4114800">
                  <a:moveTo>
                    <a:pt x="0" y="4114800"/>
                  </a:moveTo>
                  <a:lnTo>
                    <a:pt x="0" y="140842"/>
                  </a:lnTo>
                  <a:lnTo>
                    <a:pt x="7186" y="96349"/>
                  </a:lnTo>
                  <a:lnTo>
                    <a:pt x="27192" y="57689"/>
                  </a:lnTo>
                  <a:lnTo>
                    <a:pt x="57689" y="27192"/>
                  </a:lnTo>
                  <a:lnTo>
                    <a:pt x="96349" y="7186"/>
                  </a:lnTo>
                  <a:lnTo>
                    <a:pt x="140842" y="0"/>
                  </a:lnTo>
                  <a:lnTo>
                    <a:pt x="7007352" y="0"/>
                  </a:lnTo>
                  <a:lnTo>
                    <a:pt x="8036052" y="0"/>
                  </a:lnTo>
                  <a:lnTo>
                    <a:pt x="7007352" y="0"/>
                  </a:lnTo>
                  <a:lnTo>
                    <a:pt x="140842" y="0"/>
                  </a:lnTo>
                  <a:lnTo>
                    <a:pt x="96349" y="7186"/>
                  </a:lnTo>
                  <a:lnTo>
                    <a:pt x="57689" y="27192"/>
                  </a:lnTo>
                  <a:lnTo>
                    <a:pt x="27192" y="57689"/>
                  </a:lnTo>
                  <a:lnTo>
                    <a:pt x="7186" y="96349"/>
                  </a:lnTo>
                  <a:lnTo>
                    <a:pt x="0" y="140842"/>
                  </a:lnTo>
                  <a:lnTo>
                    <a:pt x="0" y="411480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4611" y="1161288"/>
              <a:ext cx="1011936" cy="5455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85132" y="4520184"/>
              <a:ext cx="7124065" cy="0"/>
            </a:xfrm>
            <a:custGeom>
              <a:avLst/>
              <a:gdLst/>
              <a:ahLst/>
              <a:cxnLst/>
              <a:rect l="l" t="t" r="r" b="b"/>
              <a:pathLst>
                <a:path w="7124065">
                  <a:moveTo>
                    <a:pt x="0" y="0"/>
                  </a:moveTo>
                  <a:lnTo>
                    <a:pt x="7123684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644650"/>
              <a:ext cx="4142232" cy="62133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45508" y="1249679"/>
              <a:ext cx="520065" cy="370840"/>
            </a:xfrm>
            <a:custGeom>
              <a:avLst/>
              <a:gdLst/>
              <a:ahLst/>
              <a:cxnLst/>
              <a:rect l="l" t="t" r="r" b="b"/>
              <a:pathLst>
                <a:path w="520064" h="370840">
                  <a:moveTo>
                    <a:pt x="248412" y="245364"/>
                  </a:moveTo>
                  <a:lnTo>
                    <a:pt x="239382" y="198577"/>
                  </a:lnTo>
                  <a:lnTo>
                    <a:pt x="214655" y="159829"/>
                  </a:lnTo>
                  <a:lnTo>
                    <a:pt x="177787" y="132715"/>
                  </a:lnTo>
                  <a:lnTo>
                    <a:pt x="132334" y="120777"/>
                  </a:lnTo>
                  <a:lnTo>
                    <a:pt x="145034" y="85534"/>
                  </a:lnTo>
                  <a:lnTo>
                    <a:pt x="162814" y="53301"/>
                  </a:lnTo>
                  <a:lnTo>
                    <a:pt x="185153" y="24612"/>
                  </a:lnTo>
                  <a:lnTo>
                    <a:pt x="211582" y="0"/>
                  </a:lnTo>
                  <a:lnTo>
                    <a:pt x="162788" y="8001"/>
                  </a:lnTo>
                  <a:lnTo>
                    <a:pt x="118148" y="26441"/>
                  </a:lnTo>
                  <a:lnTo>
                    <a:pt x="78879" y="54051"/>
                  </a:lnTo>
                  <a:lnTo>
                    <a:pt x="46202" y="89573"/>
                  </a:lnTo>
                  <a:lnTo>
                    <a:pt x="21348" y="131711"/>
                  </a:lnTo>
                  <a:lnTo>
                    <a:pt x="5537" y="179197"/>
                  </a:lnTo>
                  <a:lnTo>
                    <a:pt x="0" y="230759"/>
                  </a:lnTo>
                  <a:lnTo>
                    <a:pt x="0" y="245364"/>
                  </a:lnTo>
                  <a:lnTo>
                    <a:pt x="22923" y="317728"/>
                  </a:lnTo>
                  <a:lnTo>
                    <a:pt x="49885" y="345503"/>
                  </a:lnTo>
                  <a:lnTo>
                    <a:pt x="84353" y="363766"/>
                  </a:lnTo>
                  <a:lnTo>
                    <a:pt x="124206" y="370332"/>
                  </a:lnTo>
                  <a:lnTo>
                    <a:pt x="142506" y="368985"/>
                  </a:lnTo>
                  <a:lnTo>
                    <a:pt x="191643" y="350266"/>
                  </a:lnTo>
                  <a:lnTo>
                    <a:pt x="232829" y="305968"/>
                  </a:lnTo>
                  <a:lnTo>
                    <a:pt x="244335" y="277177"/>
                  </a:lnTo>
                  <a:lnTo>
                    <a:pt x="248412" y="245364"/>
                  </a:lnTo>
                  <a:close/>
                </a:path>
                <a:path w="520064" h="370840">
                  <a:moveTo>
                    <a:pt x="519684" y="245364"/>
                  </a:moveTo>
                  <a:lnTo>
                    <a:pt x="510603" y="198577"/>
                  </a:lnTo>
                  <a:lnTo>
                    <a:pt x="485749" y="159829"/>
                  </a:lnTo>
                  <a:lnTo>
                    <a:pt x="448691" y="132715"/>
                  </a:lnTo>
                  <a:lnTo>
                    <a:pt x="402971" y="120777"/>
                  </a:lnTo>
                  <a:lnTo>
                    <a:pt x="415709" y="85534"/>
                  </a:lnTo>
                  <a:lnTo>
                    <a:pt x="433590" y="53301"/>
                  </a:lnTo>
                  <a:lnTo>
                    <a:pt x="456057" y="24612"/>
                  </a:lnTo>
                  <a:lnTo>
                    <a:pt x="482600" y="0"/>
                  </a:lnTo>
                  <a:lnTo>
                    <a:pt x="439432" y="6400"/>
                  </a:lnTo>
                  <a:lnTo>
                    <a:pt x="399351" y="20916"/>
                  </a:lnTo>
                  <a:lnTo>
                    <a:pt x="363169" y="42697"/>
                  </a:lnTo>
                  <a:lnTo>
                    <a:pt x="331736" y="70904"/>
                  </a:lnTo>
                  <a:lnTo>
                    <a:pt x="305841" y="104660"/>
                  </a:lnTo>
                  <a:lnTo>
                    <a:pt x="286334" y="143129"/>
                  </a:lnTo>
                  <a:lnTo>
                    <a:pt x="274027" y="185445"/>
                  </a:lnTo>
                  <a:lnTo>
                    <a:pt x="269748" y="230759"/>
                  </a:lnTo>
                  <a:lnTo>
                    <a:pt x="269875" y="239014"/>
                  </a:lnTo>
                  <a:lnTo>
                    <a:pt x="269748" y="245364"/>
                  </a:lnTo>
                  <a:lnTo>
                    <a:pt x="292798" y="317728"/>
                  </a:lnTo>
                  <a:lnTo>
                    <a:pt x="319976" y="345503"/>
                  </a:lnTo>
                  <a:lnTo>
                    <a:pt x="354660" y="363766"/>
                  </a:lnTo>
                  <a:lnTo>
                    <a:pt x="394716" y="370332"/>
                  </a:lnTo>
                  <a:lnTo>
                    <a:pt x="413131" y="368985"/>
                  </a:lnTo>
                  <a:lnTo>
                    <a:pt x="462661" y="350266"/>
                  </a:lnTo>
                  <a:lnTo>
                    <a:pt x="504024" y="305968"/>
                  </a:lnTo>
                  <a:lnTo>
                    <a:pt x="515594" y="277177"/>
                  </a:lnTo>
                  <a:lnTo>
                    <a:pt x="519684" y="245364"/>
                  </a:lnTo>
                  <a:close/>
                </a:path>
              </a:pathLst>
            </a:custGeom>
            <a:solidFill>
              <a:srgbClr val="007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73702" y="1793874"/>
            <a:ext cx="689292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There</a:t>
            </a:r>
            <a:r>
              <a:rPr b="1" spc="-10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is</a:t>
            </a:r>
            <a:r>
              <a:rPr b="1" spc="-8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no</a:t>
            </a:r>
            <a:r>
              <a:rPr b="1" spc="-10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better</a:t>
            </a:r>
            <a:r>
              <a:rPr b="1" spc="-8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time</a:t>
            </a:r>
            <a:r>
              <a:rPr b="1" spc="-8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spc="-25" dirty="0">
                <a:solidFill>
                  <a:srgbClr val="000000"/>
                </a:solidFill>
                <a:latin typeface="Segoe UI Semibold"/>
                <a:cs typeface="Segoe UI Semibold"/>
              </a:rPr>
              <a:t>to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reimagine</a:t>
            </a:r>
            <a:r>
              <a:rPr b="1" spc="-17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education</a:t>
            </a:r>
            <a:r>
              <a:rPr b="1" spc="-15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and</a:t>
            </a:r>
            <a:r>
              <a:rPr b="1" spc="-170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spc="-25" dirty="0">
                <a:solidFill>
                  <a:srgbClr val="000000"/>
                </a:solidFill>
                <a:latin typeface="Segoe UI Semibold"/>
                <a:cs typeface="Segoe UI Semibold"/>
              </a:rPr>
              <a:t>how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technology</a:t>
            </a:r>
            <a:r>
              <a:rPr b="1" spc="-10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can</a:t>
            </a:r>
            <a:r>
              <a:rPr b="1" spc="-135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000000"/>
                </a:solidFill>
                <a:latin typeface="Segoe UI Semibold"/>
                <a:cs typeface="Segoe UI Semibold"/>
              </a:rPr>
              <a:t>support</a:t>
            </a:r>
            <a:r>
              <a:rPr b="1" spc="-114" dirty="0">
                <a:solidFill>
                  <a:srgbClr val="000000"/>
                </a:solidFill>
                <a:latin typeface="Segoe UI Semibold"/>
                <a:cs typeface="Segoe UI Semibold"/>
              </a:rPr>
              <a:t> </a:t>
            </a:r>
            <a:r>
              <a:rPr b="1" spc="-20" dirty="0">
                <a:solidFill>
                  <a:srgbClr val="000000"/>
                </a:solidFill>
                <a:latin typeface="Segoe UI Semibold"/>
                <a:cs typeface="Segoe UI Semibold"/>
              </a:rPr>
              <a:t>that </a:t>
            </a:r>
            <a:r>
              <a:rPr b="1" spc="-10" dirty="0">
                <a:solidFill>
                  <a:srgbClr val="000000"/>
                </a:solidFill>
                <a:latin typeface="Segoe UI Semibold"/>
                <a:cs typeface="Segoe UI Semibold"/>
              </a:rPr>
              <a:t>transformation.”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73702" y="4604781"/>
            <a:ext cx="1476375" cy="6273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i="1" dirty="0">
                <a:solidFill>
                  <a:srgbClr val="0078D3"/>
                </a:solidFill>
                <a:latin typeface="Segoe UI Semibold"/>
                <a:cs typeface="Segoe UI Semibold"/>
              </a:rPr>
              <a:t>Satya</a:t>
            </a:r>
            <a:r>
              <a:rPr sz="1800" b="1" i="1" spc="-10" dirty="0">
                <a:solidFill>
                  <a:srgbClr val="0078D3"/>
                </a:solidFill>
                <a:latin typeface="Segoe UI Semibold"/>
                <a:cs typeface="Segoe UI Semibold"/>
              </a:rPr>
              <a:t> Nadella</a:t>
            </a:r>
            <a:endParaRPr sz="18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Segoe UI"/>
                <a:cs typeface="Segoe UI"/>
              </a:rPr>
              <a:t>February </a:t>
            </a:r>
            <a:r>
              <a:rPr sz="1600" spc="-20" dirty="0">
                <a:latin typeface="Segoe UI"/>
                <a:cs typeface="Segoe UI"/>
              </a:rPr>
              <a:t>2023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511" y="1161061"/>
            <a:ext cx="3415284" cy="249467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3419" y="879347"/>
            <a:ext cx="6193790" cy="1198245"/>
          </a:xfrm>
          <a:custGeom>
            <a:avLst/>
            <a:gdLst/>
            <a:ahLst/>
            <a:cxnLst/>
            <a:rect l="l" t="t" r="r" b="b"/>
            <a:pathLst>
              <a:path w="6193790" h="1198245">
                <a:moveTo>
                  <a:pt x="6193535" y="0"/>
                </a:moveTo>
                <a:lnTo>
                  <a:pt x="0" y="0"/>
                </a:lnTo>
                <a:lnTo>
                  <a:pt x="0" y="1197864"/>
                </a:lnTo>
                <a:lnTo>
                  <a:pt x="5947663" y="1197864"/>
                </a:lnTo>
                <a:lnTo>
                  <a:pt x="6193535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1064" y="1128141"/>
            <a:ext cx="316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85289" algn="l"/>
                <a:tab pos="2386330" algn="l"/>
              </a:tabLst>
            </a:pPr>
            <a:r>
              <a:rPr spc="175" dirty="0"/>
              <a:t>WHAT</a:t>
            </a:r>
            <a:r>
              <a:rPr dirty="0"/>
              <a:t>	</a:t>
            </a:r>
            <a:r>
              <a:rPr spc="100" dirty="0"/>
              <a:t>IS</a:t>
            </a:r>
            <a:r>
              <a:rPr dirty="0"/>
              <a:t>	</a:t>
            </a:r>
            <a:r>
              <a:rPr spc="155" dirty="0"/>
              <a:t>AI?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73008" y="3837177"/>
            <a:ext cx="32264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840" marR="5080" indent="-73914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Calibri"/>
                <a:cs typeface="Calibri"/>
              </a:rPr>
              <a:t>THE</a:t>
            </a:r>
            <a:r>
              <a:rPr sz="800" i="1" spc="40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RELATIONSHIP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BETWEEN</a:t>
            </a:r>
            <a:r>
              <a:rPr sz="800" i="1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ARTIFICIAL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INTELLIGENCE,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MACHINE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LEARNING,</a:t>
            </a:r>
            <a:r>
              <a:rPr sz="800" i="1" spc="50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NEURAL</a:t>
            </a:r>
            <a:r>
              <a:rPr sz="800" i="1" spc="-30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NETWORKS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DEEP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LEARNING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464" y="2997784"/>
            <a:ext cx="5417185" cy="23672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Artificial</a:t>
            </a:r>
            <a:r>
              <a:rPr sz="2400" spc="10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intelligence</a:t>
            </a:r>
            <a:r>
              <a:rPr sz="2400" spc="20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is</a:t>
            </a:r>
            <a:r>
              <a:rPr sz="2400" spc="-1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a field</a:t>
            </a:r>
            <a:r>
              <a:rPr sz="2400" spc="-1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of</a:t>
            </a:r>
            <a:r>
              <a:rPr sz="2400" spc="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Segoe UI"/>
                <a:cs typeface="Segoe UI"/>
              </a:rPr>
              <a:t>science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concerned with</a:t>
            </a:r>
            <a:r>
              <a:rPr sz="2400" spc="-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building</a:t>
            </a:r>
            <a:r>
              <a:rPr sz="2400" spc="1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computers </a:t>
            </a:r>
            <a:r>
              <a:rPr sz="2400" spc="-25" dirty="0">
                <a:solidFill>
                  <a:srgbClr val="1F2023"/>
                </a:solidFill>
                <a:latin typeface="Segoe UI"/>
                <a:cs typeface="Segoe UI"/>
              </a:rPr>
              <a:t>and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machines that can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reason,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learn,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and </a:t>
            </a:r>
            <a:r>
              <a:rPr sz="2400" spc="-25" dirty="0">
                <a:solidFill>
                  <a:srgbClr val="B51200"/>
                </a:solidFill>
                <a:latin typeface="Segoe UI"/>
                <a:cs typeface="Segoe UI"/>
              </a:rPr>
              <a:t>act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in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way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that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would</a:t>
            </a:r>
            <a:r>
              <a:rPr sz="2400" spc="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normally</a:t>
            </a:r>
            <a:r>
              <a:rPr sz="2400" spc="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require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human</a:t>
            </a:r>
            <a:r>
              <a:rPr sz="24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intelligence</a:t>
            </a:r>
            <a:r>
              <a:rPr sz="2400" spc="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or</a:t>
            </a:r>
            <a:r>
              <a:rPr sz="2400" spc="-1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that</a:t>
            </a:r>
            <a:r>
              <a:rPr sz="2400" spc="-2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involves</a:t>
            </a:r>
            <a:r>
              <a:rPr sz="2400" spc="-10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1F2023"/>
                </a:solidFill>
                <a:latin typeface="Segoe UI"/>
                <a:cs typeface="Segoe UI"/>
              </a:rPr>
              <a:t>data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whose</a:t>
            </a:r>
            <a:r>
              <a:rPr sz="2400" spc="-1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scale</a:t>
            </a:r>
            <a:r>
              <a:rPr sz="2400" spc="-1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exceeds</a:t>
            </a:r>
            <a:r>
              <a:rPr sz="2400" spc="-2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what</a:t>
            </a:r>
            <a:r>
              <a:rPr sz="2400" spc="-10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1F2023"/>
                </a:solidFill>
                <a:latin typeface="Segoe UI"/>
                <a:cs typeface="Segoe UI"/>
              </a:rPr>
              <a:t>humans</a:t>
            </a:r>
            <a:r>
              <a:rPr sz="2400" spc="-5" dirty="0">
                <a:solidFill>
                  <a:srgbClr val="1F2023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1F2023"/>
                </a:solidFill>
                <a:latin typeface="Segoe UI"/>
                <a:cs typeface="Segoe UI"/>
              </a:rPr>
              <a:t>can </a:t>
            </a:r>
            <a:r>
              <a:rPr sz="2400" spc="-10" dirty="0">
                <a:solidFill>
                  <a:srgbClr val="1F2023"/>
                </a:solidFill>
                <a:latin typeface="Segoe UI"/>
                <a:cs typeface="Segoe UI"/>
              </a:rPr>
              <a:t>analyze.</a:t>
            </a:r>
            <a:endParaRPr sz="2400" dirty="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8520" y="4642098"/>
            <a:ext cx="5233037" cy="10924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49918" y="6009233"/>
            <a:ext cx="8769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Calibri"/>
                <a:cs typeface="Calibri"/>
              </a:rPr>
              <a:t>BRIEF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HISTORY</a:t>
            </a:r>
            <a:r>
              <a:rPr sz="800" i="1" spc="-4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spc="-25" dirty="0">
                <a:latin typeface="Calibri"/>
                <a:cs typeface="Calibri"/>
              </a:rPr>
              <a:t>AI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6463622"/>
            <a:ext cx="7131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11/15/2023</a:t>
            </a:r>
            <a:endParaRPr sz="1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419" y="879347"/>
            <a:ext cx="6193790" cy="1198245"/>
          </a:xfrm>
          <a:custGeom>
            <a:avLst/>
            <a:gdLst/>
            <a:ahLst/>
            <a:cxnLst/>
            <a:rect l="l" t="t" r="r" b="b"/>
            <a:pathLst>
              <a:path w="6193790" h="1198245">
                <a:moveTo>
                  <a:pt x="6193535" y="0"/>
                </a:moveTo>
                <a:lnTo>
                  <a:pt x="0" y="0"/>
                </a:lnTo>
                <a:lnTo>
                  <a:pt x="0" y="1197864"/>
                </a:lnTo>
                <a:lnTo>
                  <a:pt x="5947663" y="1197864"/>
                </a:lnTo>
                <a:lnTo>
                  <a:pt x="6193535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064" y="853262"/>
            <a:ext cx="445706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tabLst>
                <a:tab pos="1330325" algn="l"/>
                <a:tab pos="3672840" algn="l"/>
              </a:tabLst>
            </a:pPr>
            <a:r>
              <a:rPr spc="140" dirty="0"/>
              <a:t>WHY</a:t>
            </a:r>
            <a:r>
              <a:rPr dirty="0"/>
              <a:t>	</a:t>
            </a:r>
            <a:r>
              <a:rPr spc="204" dirty="0"/>
              <a:t>SHOULD</a:t>
            </a:r>
            <a:r>
              <a:rPr dirty="0"/>
              <a:t>	</a:t>
            </a:r>
            <a:r>
              <a:rPr spc="90" dirty="0"/>
              <a:t>WE </a:t>
            </a:r>
            <a:r>
              <a:rPr spc="200" dirty="0"/>
              <a:t>CARE?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2464" y="2770123"/>
            <a:ext cx="6042660" cy="2822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9652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Segoe UI"/>
                <a:cs typeface="Segoe UI"/>
              </a:rPr>
              <a:t>Implementing AI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responsible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way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is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0" dirty="0">
                <a:latin typeface="Segoe UI"/>
                <a:cs typeface="Segoe UI"/>
              </a:rPr>
              <a:t>a </a:t>
            </a:r>
            <a:r>
              <a:rPr sz="2400" dirty="0">
                <a:latin typeface="Segoe UI"/>
                <a:cs typeface="Segoe UI"/>
              </a:rPr>
              <a:t>path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realize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our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mission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to</a:t>
            </a:r>
            <a:r>
              <a:rPr sz="24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help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 everyone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in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the</a:t>
            </a:r>
            <a:r>
              <a:rPr sz="24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world</a:t>
            </a:r>
            <a:r>
              <a:rPr sz="2400" spc="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achieve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more</a:t>
            </a:r>
            <a:r>
              <a:rPr sz="2400" b="1" spc="-10" dirty="0"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 marL="12700" marR="5080">
              <a:lnSpc>
                <a:spcPct val="90000"/>
              </a:lnSpc>
              <a:spcBef>
                <a:spcPts val="965"/>
              </a:spcBef>
            </a:pPr>
            <a:r>
              <a:rPr sz="2400" dirty="0">
                <a:latin typeface="Segoe UI"/>
                <a:cs typeface="Segoe UI"/>
              </a:rPr>
              <a:t>Just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like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introducing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any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other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technology</a:t>
            </a:r>
            <a:r>
              <a:rPr sz="2400" spc="20" dirty="0">
                <a:latin typeface="Segoe UI"/>
                <a:cs typeface="Segoe UI"/>
              </a:rPr>
              <a:t> </a:t>
            </a:r>
            <a:r>
              <a:rPr sz="2400" spc="-25" dirty="0">
                <a:latin typeface="Segoe UI"/>
                <a:cs typeface="Segoe UI"/>
              </a:rPr>
              <a:t>in </a:t>
            </a:r>
            <a:r>
              <a:rPr sz="2400" dirty="0">
                <a:latin typeface="Segoe UI"/>
                <a:cs typeface="Segoe UI"/>
              </a:rPr>
              <a:t>education,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goal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 AI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education is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spc="-25" dirty="0">
                <a:latin typeface="Segoe UI"/>
                <a:cs typeface="Segoe UI"/>
              </a:rPr>
              <a:t>to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improve</a:t>
            </a:r>
            <a:r>
              <a:rPr sz="2400" spc="-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student</a:t>
            </a:r>
            <a:r>
              <a:rPr sz="2400" spc="-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learning</a:t>
            </a:r>
            <a:r>
              <a:rPr sz="2400" spc="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24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B51200"/>
                </a:solidFill>
                <a:latin typeface="Segoe UI"/>
                <a:cs typeface="Segoe UI"/>
              </a:rPr>
              <a:t>offload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administrative</a:t>
            </a:r>
            <a:r>
              <a:rPr sz="24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B51200"/>
                </a:solidFill>
                <a:latin typeface="Segoe UI"/>
                <a:cs typeface="Segoe UI"/>
              </a:rPr>
              <a:t>tasks</a:t>
            </a:r>
            <a:r>
              <a:rPr sz="2400" spc="-3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that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take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up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teacher</a:t>
            </a:r>
            <a:r>
              <a:rPr sz="2400" spc="-25" dirty="0">
                <a:latin typeface="Segoe UI"/>
                <a:cs typeface="Segoe UI"/>
              </a:rPr>
              <a:t> and </a:t>
            </a:r>
            <a:r>
              <a:rPr sz="2400" dirty="0">
                <a:latin typeface="Segoe UI"/>
                <a:cs typeface="Segoe UI"/>
              </a:rPr>
              <a:t>administrator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time.</a:t>
            </a:r>
            <a:endParaRPr sz="24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239" y="2380610"/>
            <a:ext cx="4135563" cy="3441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9740" y="6463622"/>
            <a:ext cx="7131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11/15/2023</a:t>
            </a:r>
            <a:endParaRPr sz="1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610870"/>
            <a:ext cx="4659630" cy="14744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dirty="0">
                <a:solidFill>
                  <a:srgbClr val="000000"/>
                </a:solidFill>
              </a:rPr>
              <a:t>How</a:t>
            </a:r>
            <a:r>
              <a:rPr sz="5000" spc="-30" dirty="0">
                <a:solidFill>
                  <a:srgbClr val="000000"/>
                </a:solidFill>
              </a:rPr>
              <a:t> </a:t>
            </a:r>
            <a:r>
              <a:rPr sz="5000" spc="-10" dirty="0">
                <a:solidFill>
                  <a:srgbClr val="000000"/>
                </a:solidFill>
              </a:rPr>
              <a:t>teachers </a:t>
            </a:r>
            <a:r>
              <a:rPr sz="5000" dirty="0">
                <a:solidFill>
                  <a:srgbClr val="000000"/>
                </a:solidFill>
              </a:rPr>
              <a:t>spend</a:t>
            </a:r>
            <a:r>
              <a:rPr sz="5000" spc="-50" dirty="0">
                <a:solidFill>
                  <a:srgbClr val="000000"/>
                </a:solidFill>
              </a:rPr>
              <a:t> </a:t>
            </a:r>
            <a:r>
              <a:rPr sz="5000" dirty="0">
                <a:solidFill>
                  <a:srgbClr val="000000"/>
                </a:solidFill>
              </a:rPr>
              <a:t>their</a:t>
            </a:r>
            <a:r>
              <a:rPr sz="5000" spc="-40" dirty="0">
                <a:solidFill>
                  <a:srgbClr val="000000"/>
                </a:solidFill>
              </a:rPr>
              <a:t> </a:t>
            </a:r>
            <a:r>
              <a:rPr sz="5000" spc="-20" dirty="0">
                <a:solidFill>
                  <a:srgbClr val="000000"/>
                </a:solidFill>
              </a:rPr>
              <a:t>time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4636" y="2338911"/>
            <a:ext cx="3293745" cy="85090"/>
            <a:chOff x="624636" y="2338911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889" y="2362818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941" y="23"/>
                  </a:moveTo>
                  <a:lnTo>
                    <a:pt x="910692" y="0"/>
                  </a:lnTo>
                  <a:lnTo>
                    <a:pt x="870783" y="747"/>
                  </a:lnTo>
                  <a:lnTo>
                    <a:pt x="830133" y="2115"/>
                  </a:lnTo>
                  <a:lnTo>
                    <a:pt x="682926" y="8452"/>
                  </a:lnTo>
                  <a:lnTo>
                    <a:pt x="558271" y="12970"/>
                  </a:lnTo>
                  <a:lnTo>
                    <a:pt x="409554" y="18911"/>
                  </a:lnTo>
                  <a:lnTo>
                    <a:pt x="365953" y="20334"/>
                  </a:lnTo>
                  <a:lnTo>
                    <a:pt x="322995" y="21289"/>
                  </a:lnTo>
                  <a:lnTo>
                    <a:pt x="279274" y="21661"/>
                  </a:lnTo>
                  <a:lnTo>
                    <a:pt x="233383" y="21338"/>
                  </a:lnTo>
                  <a:lnTo>
                    <a:pt x="183916" y="20205"/>
                  </a:lnTo>
                  <a:lnTo>
                    <a:pt x="129467" y="18149"/>
                  </a:lnTo>
                  <a:lnTo>
                    <a:pt x="68630" y="15056"/>
                  </a:lnTo>
                  <a:lnTo>
                    <a:pt x="0" y="10811"/>
                  </a:lnTo>
                  <a:lnTo>
                    <a:pt x="368" y="17669"/>
                  </a:lnTo>
                  <a:lnTo>
                    <a:pt x="838" y="20336"/>
                  </a:lnTo>
                  <a:lnTo>
                    <a:pt x="0" y="29099"/>
                  </a:lnTo>
                  <a:lnTo>
                    <a:pt x="45461" y="28816"/>
                  </a:lnTo>
                  <a:lnTo>
                    <a:pt x="90446" y="28905"/>
                  </a:lnTo>
                  <a:lnTo>
                    <a:pt x="135407" y="29276"/>
                  </a:lnTo>
                  <a:lnTo>
                    <a:pt x="375756" y="32283"/>
                  </a:lnTo>
                  <a:lnTo>
                    <a:pt x="430114" y="32495"/>
                  </a:lnTo>
                  <a:lnTo>
                    <a:pt x="487627" y="32372"/>
                  </a:lnTo>
                  <a:lnTo>
                    <a:pt x="548750" y="31823"/>
                  </a:lnTo>
                  <a:lnTo>
                    <a:pt x="613936" y="30762"/>
                  </a:lnTo>
                  <a:lnTo>
                    <a:pt x="752525" y="27588"/>
                  </a:lnTo>
                  <a:lnTo>
                    <a:pt x="815491" y="26932"/>
                  </a:lnTo>
                  <a:lnTo>
                    <a:pt x="873298" y="26966"/>
                  </a:lnTo>
                  <a:lnTo>
                    <a:pt x="926705" y="27526"/>
                  </a:lnTo>
                  <a:lnTo>
                    <a:pt x="976472" y="28447"/>
                  </a:lnTo>
                  <a:lnTo>
                    <a:pt x="1111518" y="31735"/>
                  </a:lnTo>
                  <a:lnTo>
                    <a:pt x="1154314" y="32458"/>
                  </a:lnTo>
                  <a:lnTo>
                    <a:pt x="1197265" y="32720"/>
                  </a:lnTo>
                  <a:lnTo>
                    <a:pt x="1241131" y="32357"/>
                  </a:lnTo>
                  <a:lnTo>
                    <a:pt x="1286670" y="31205"/>
                  </a:lnTo>
                  <a:lnTo>
                    <a:pt x="1389143" y="26494"/>
                  </a:lnTo>
                  <a:lnTo>
                    <a:pt x="1437057" y="24823"/>
                  </a:lnTo>
                  <a:lnTo>
                    <a:pt x="1480302" y="23947"/>
                  </a:lnTo>
                  <a:lnTo>
                    <a:pt x="1520795" y="23729"/>
                  </a:lnTo>
                  <a:lnTo>
                    <a:pt x="1560450" y="24033"/>
                  </a:lnTo>
                  <a:lnTo>
                    <a:pt x="1749023" y="27708"/>
                  </a:lnTo>
                  <a:lnTo>
                    <a:pt x="1813236" y="28555"/>
                  </a:lnTo>
                  <a:lnTo>
                    <a:pt x="1888109" y="29099"/>
                  </a:lnTo>
                  <a:lnTo>
                    <a:pt x="1951082" y="28991"/>
                  </a:lnTo>
                  <a:lnTo>
                    <a:pt x="2012907" y="28233"/>
                  </a:lnTo>
                  <a:lnTo>
                    <a:pt x="2073418" y="26991"/>
                  </a:lnTo>
                  <a:lnTo>
                    <a:pt x="2132445" y="25434"/>
                  </a:lnTo>
                  <a:lnTo>
                    <a:pt x="2298954" y="20527"/>
                  </a:lnTo>
                  <a:lnTo>
                    <a:pt x="2350372" y="19369"/>
                  </a:lnTo>
                  <a:lnTo>
                    <a:pt x="2399469" y="18727"/>
                  </a:lnTo>
                  <a:lnTo>
                    <a:pt x="2446077" y="18769"/>
                  </a:lnTo>
                  <a:lnTo>
                    <a:pt x="2490028" y="19660"/>
                  </a:lnTo>
                  <a:lnTo>
                    <a:pt x="2531154" y="21568"/>
                  </a:lnTo>
                  <a:lnTo>
                    <a:pt x="2569288" y="24659"/>
                  </a:lnTo>
                  <a:lnTo>
                    <a:pt x="2604262" y="29099"/>
                  </a:lnTo>
                  <a:lnTo>
                    <a:pt x="2643589" y="33817"/>
                  </a:lnTo>
                  <a:lnTo>
                    <a:pt x="2689040" y="36974"/>
                  </a:lnTo>
                  <a:lnTo>
                    <a:pt x="2739433" y="38781"/>
                  </a:lnTo>
                  <a:lnTo>
                    <a:pt x="2793586" y="39450"/>
                  </a:lnTo>
                  <a:lnTo>
                    <a:pt x="2850318" y="39192"/>
                  </a:lnTo>
                  <a:lnTo>
                    <a:pt x="2908448" y="38218"/>
                  </a:lnTo>
                  <a:lnTo>
                    <a:pt x="2966795" y="36740"/>
                  </a:lnTo>
                  <a:lnTo>
                    <a:pt x="3178718" y="30003"/>
                  </a:lnTo>
                  <a:lnTo>
                    <a:pt x="3220426" y="29170"/>
                  </a:lnTo>
                  <a:lnTo>
                    <a:pt x="3255264" y="29099"/>
                  </a:lnTo>
                  <a:lnTo>
                    <a:pt x="3255645" y="20336"/>
                  </a:lnTo>
                  <a:lnTo>
                    <a:pt x="3255010" y="15256"/>
                  </a:lnTo>
                  <a:lnTo>
                    <a:pt x="3255264" y="10811"/>
                  </a:lnTo>
                  <a:lnTo>
                    <a:pt x="3201583" y="15835"/>
                  </a:lnTo>
                  <a:lnTo>
                    <a:pt x="3146724" y="18950"/>
                  </a:lnTo>
                  <a:lnTo>
                    <a:pt x="3091083" y="20431"/>
                  </a:lnTo>
                  <a:lnTo>
                    <a:pt x="3035056" y="20552"/>
                  </a:lnTo>
                  <a:lnTo>
                    <a:pt x="2979039" y="19588"/>
                  </a:lnTo>
                  <a:lnTo>
                    <a:pt x="2923428" y="17816"/>
                  </a:lnTo>
                  <a:lnTo>
                    <a:pt x="2868620" y="15508"/>
                  </a:lnTo>
                  <a:lnTo>
                    <a:pt x="2712974" y="8130"/>
                  </a:lnTo>
                  <a:lnTo>
                    <a:pt x="2665338" y="6435"/>
                  </a:lnTo>
                  <a:lnTo>
                    <a:pt x="2620487" y="5581"/>
                  </a:lnTo>
                  <a:lnTo>
                    <a:pt x="2578816" y="5842"/>
                  </a:lnTo>
                  <a:lnTo>
                    <a:pt x="2540721" y="7494"/>
                  </a:lnTo>
                  <a:lnTo>
                    <a:pt x="2463528" y="15080"/>
                  </a:lnTo>
                  <a:lnTo>
                    <a:pt x="2415144" y="17496"/>
                  </a:lnTo>
                  <a:lnTo>
                    <a:pt x="2362579" y="18384"/>
                  </a:lnTo>
                  <a:lnTo>
                    <a:pt x="2306964" y="18064"/>
                  </a:lnTo>
                  <a:lnTo>
                    <a:pt x="2249432" y="16861"/>
                  </a:lnTo>
                  <a:lnTo>
                    <a:pt x="2191115" y="15097"/>
                  </a:lnTo>
                  <a:lnTo>
                    <a:pt x="2076652" y="11178"/>
                  </a:lnTo>
                  <a:lnTo>
                    <a:pt x="2022770" y="9668"/>
                  </a:lnTo>
                  <a:lnTo>
                    <a:pt x="1972631" y="8889"/>
                  </a:lnTo>
                  <a:lnTo>
                    <a:pt x="1927367" y="9162"/>
                  </a:lnTo>
                  <a:lnTo>
                    <a:pt x="1888109" y="10811"/>
                  </a:lnTo>
                  <a:lnTo>
                    <a:pt x="1854929" y="12896"/>
                  </a:lnTo>
                  <a:lnTo>
                    <a:pt x="1817241" y="14917"/>
                  </a:lnTo>
                  <a:lnTo>
                    <a:pt x="1775479" y="16809"/>
                  </a:lnTo>
                  <a:lnTo>
                    <a:pt x="1730080" y="18509"/>
                  </a:lnTo>
                  <a:lnTo>
                    <a:pt x="1681479" y="19952"/>
                  </a:lnTo>
                  <a:lnTo>
                    <a:pt x="1630114" y="21075"/>
                  </a:lnTo>
                  <a:lnTo>
                    <a:pt x="1576419" y="21813"/>
                  </a:lnTo>
                  <a:lnTo>
                    <a:pt x="1520830" y="22101"/>
                  </a:lnTo>
                  <a:lnTo>
                    <a:pt x="1463785" y="21877"/>
                  </a:lnTo>
                  <a:lnTo>
                    <a:pt x="1405718" y="21075"/>
                  </a:lnTo>
                  <a:lnTo>
                    <a:pt x="1347065" y="19632"/>
                  </a:lnTo>
                  <a:lnTo>
                    <a:pt x="1288263" y="17483"/>
                  </a:lnTo>
                  <a:lnTo>
                    <a:pt x="1229748" y="14564"/>
                  </a:lnTo>
                  <a:lnTo>
                    <a:pt x="1104537" y="6211"/>
                  </a:lnTo>
                  <a:lnTo>
                    <a:pt x="1046782" y="2979"/>
                  </a:lnTo>
                  <a:lnTo>
                    <a:pt x="996610" y="966"/>
                  </a:lnTo>
                  <a:lnTo>
                    <a:pt x="951941" y="23"/>
                  </a:lnTo>
                  <a:close/>
                </a:path>
              </a:pathLst>
            </a:custGeom>
            <a:solidFill>
              <a:srgbClr val="B5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686" y="2357961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5" y="10650"/>
                  </a:lnTo>
                  <a:lnTo>
                    <a:pt x="118558" y="6628"/>
                  </a:lnTo>
                  <a:lnTo>
                    <a:pt x="176179" y="3577"/>
                  </a:lnTo>
                  <a:lnTo>
                    <a:pt x="232544" y="1472"/>
                  </a:lnTo>
                  <a:lnTo>
                    <a:pt x="287492" y="288"/>
                  </a:lnTo>
                  <a:lnTo>
                    <a:pt x="340858" y="0"/>
                  </a:lnTo>
                  <a:lnTo>
                    <a:pt x="392479" y="581"/>
                  </a:lnTo>
                  <a:lnTo>
                    <a:pt x="442193" y="2009"/>
                  </a:lnTo>
                  <a:lnTo>
                    <a:pt x="489835" y="4256"/>
                  </a:lnTo>
                  <a:lnTo>
                    <a:pt x="535244" y="7298"/>
                  </a:lnTo>
                  <a:lnTo>
                    <a:pt x="578255" y="11111"/>
                  </a:lnTo>
                  <a:lnTo>
                    <a:pt x="618705" y="15668"/>
                  </a:lnTo>
                  <a:lnTo>
                    <a:pt x="655602" y="19572"/>
                  </a:lnTo>
                  <a:lnTo>
                    <a:pt x="694178" y="22295"/>
                  </a:lnTo>
                  <a:lnTo>
                    <a:pt x="734574" y="23982"/>
                  </a:lnTo>
                  <a:lnTo>
                    <a:pt x="776931" y="24777"/>
                  </a:lnTo>
                  <a:lnTo>
                    <a:pt x="821391" y="24825"/>
                  </a:lnTo>
                  <a:lnTo>
                    <a:pt x="868094" y="24270"/>
                  </a:lnTo>
                  <a:lnTo>
                    <a:pt x="917183" y="23258"/>
                  </a:lnTo>
                  <a:lnTo>
                    <a:pt x="968797" y="21932"/>
                  </a:lnTo>
                  <a:lnTo>
                    <a:pt x="1023078" y="20438"/>
                  </a:lnTo>
                  <a:lnTo>
                    <a:pt x="1080167" y="18920"/>
                  </a:lnTo>
                  <a:lnTo>
                    <a:pt x="1140206" y="17522"/>
                  </a:lnTo>
                  <a:lnTo>
                    <a:pt x="1203334" y="16390"/>
                  </a:lnTo>
                  <a:lnTo>
                    <a:pt x="1269695" y="15668"/>
                  </a:lnTo>
                  <a:lnTo>
                    <a:pt x="1335573" y="15443"/>
                  </a:lnTo>
                  <a:lnTo>
                    <a:pt x="1397479" y="15638"/>
                  </a:lnTo>
                  <a:lnTo>
                    <a:pt x="1455893" y="16147"/>
                  </a:lnTo>
                  <a:lnTo>
                    <a:pt x="1511294" y="16867"/>
                  </a:lnTo>
                  <a:lnTo>
                    <a:pt x="1564161" y="17694"/>
                  </a:lnTo>
                  <a:lnTo>
                    <a:pt x="1614972" y="18523"/>
                  </a:lnTo>
                  <a:lnTo>
                    <a:pt x="1664207" y="19252"/>
                  </a:lnTo>
                  <a:lnTo>
                    <a:pt x="1712345" y="19775"/>
                  </a:lnTo>
                  <a:lnTo>
                    <a:pt x="1759864" y="19988"/>
                  </a:lnTo>
                  <a:lnTo>
                    <a:pt x="1807243" y="19789"/>
                  </a:lnTo>
                  <a:lnTo>
                    <a:pt x="1854963" y="19071"/>
                  </a:lnTo>
                  <a:lnTo>
                    <a:pt x="1903500" y="17732"/>
                  </a:lnTo>
                  <a:lnTo>
                    <a:pt x="1953336" y="15668"/>
                  </a:lnTo>
                  <a:lnTo>
                    <a:pt x="2005009" y="13799"/>
                  </a:lnTo>
                  <a:lnTo>
                    <a:pt x="2058446" y="12982"/>
                  </a:lnTo>
                  <a:lnTo>
                    <a:pt x="2113210" y="13015"/>
                  </a:lnTo>
                  <a:lnTo>
                    <a:pt x="2168858" y="13695"/>
                  </a:lnTo>
                  <a:lnTo>
                    <a:pt x="2224952" y="14822"/>
                  </a:lnTo>
                  <a:lnTo>
                    <a:pt x="2281053" y="16193"/>
                  </a:lnTo>
                  <a:lnTo>
                    <a:pt x="2336719" y="17606"/>
                  </a:lnTo>
                  <a:lnTo>
                    <a:pt x="2391511" y="18859"/>
                  </a:lnTo>
                  <a:lnTo>
                    <a:pt x="2444991" y="19751"/>
                  </a:lnTo>
                  <a:lnTo>
                    <a:pt x="2496717" y="20080"/>
                  </a:lnTo>
                  <a:lnTo>
                    <a:pt x="2546249" y="19644"/>
                  </a:lnTo>
                  <a:lnTo>
                    <a:pt x="2593149" y="18240"/>
                  </a:lnTo>
                  <a:lnTo>
                    <a:pt x="2636977" y="15668"/>
                  </a:lnTo>
                  <a:lnTo>
                    <a:pt x="2684956" y="12838"/>
                  </a:lnTo>
                  <a:lnTo>
                    <a:pt x="2736916" y="11197"/>
                  </a:lnTo>
                  <a:lnTo>
                    <a:pt x="2791855" y="10542"/>
                  </a:lnTo>
                  <a:lnTo>
                    <a:pt x="2848775" y="10673"/>
                  </a:lnTo>
                  <a:lnTo>
                    <a:pt x="2906676" y="11385"/>
                  </a:lnTo>
                  <a:lnTo>
                    <a:pt x="2964557" y="12477"/>
                  </a:lnTo>
                  <a:lnTo>
                    <a:pt x="3021420" y="13747"/>
                  </a:lnTo>
                  <a:lnTo>
                    <a:pt x="3076265" y="14991"/>
                  </a:lnTo>
                  <a:lnTo>
                    <a:pt x="3128092" y="16007"/>
                  </a:lnTo>
                  <a:lnTo>
                    <a:pt x="3175901" y="16594"/>
                  </a:lnTo>
                  <a:lnTo>
                    <a:pt x="3218692" y="16549"/>
                  </a:lnTo>
                  <a:lnTo>
                    <a:pt x="3255467" y="15668"/>
                  </a:lnTo>
                  <a:lnTo>
                    <a:pt x="3254705" y="23796"/>
                  </a:lnTo>
                  <a:lnTo>
                    <a:pt x="3255086" y="27733"/>
                  </a:lnTo>
                  <a:lnTo>
                    <a:pt x="3255467" y="33956"/>
                  </a:lnTo>
                  <a:lnTo>
                    <a:pt x="3216374" y="34716"/>
                  </a:lnTo>
                  <a:lnTo>
                    <a:pt x="3171163" y="34943"/>
                  </a:lnTo>
                  <a:lnTo>
                    <a:pt x="3120898" y="34740"/>
                  </a:lnTo>
                  <a:lnTo>
                    <a:pt x="3066647" y="34212"/>
                  </a:lnTo>
                  <a:lnTo>
                    <a:pt x="3009474" y="33463"/>
                  </a:lnTo>
                  <a:lnTo>
                    <a:pt x="2950446" y="32597"/>
                  </a:lnTo>
                  <a:lnTo>
                    <a:pt x="2890627" y="31718"/>
                  </a:lnTo>
                  <a:lnTo>
                    <a:pt x="2831085" y="30930"/>
                  </a:lnTo>
                  <a:lnTo>
                    <a:pt x="2772885" y="30338"/>
                  </a:lnTo>
                  <a:lnTo>
                    <a:pt x="2717092" y="30046"/>
                  </a:lnTo>
                  <a:lnTo>
                    <a:pt x="2664773" y="30158"/>
                  </a:lnTo>
                  <a:lnTo>
                    <a:pt x="2616993" y="30777"/>
                  </a:lnTo>
                  <a:lnTo>
                    <a:pt x="2574818" y="32008"/>
                  </a:lnTo>
                  <a:lnTo>
                    <a:pt x="2539314" y="33956"/>
                  </a:lnTo>
                  <a:lnTo>
                    <a:pt x="2505914" y="35586"/>
                  </a:lnTo>
                  <a:lnTo>
                    <a:pt x="2429882" y="35335"/>
                  </a:lnTo>
                  <a:lnTo>
                    <a:pt x="2387439" y="33956"/>
                  </a:lnTo>
                  <a:lnTo>
                    <a:pt x="2342169" y="32075"/>
                  </a:lnTo>
                  <a:lnTo>
                    <a:pt x="2294169" y="29944"/>
                  </a:lnTo>
                  <a:lnTo>
                    <a:pt x="2243531" y="27812"/>
                  </a:lnTo>
                  <a:lnTo>
                    <a:pt x="2190350" y="25932"/>
                  </a:lnTo>
                  <a:lnTo>
                    <a:pt x="2134722" y="24553"/>
                  </a:lnTo>
                  <a:lnTo>
                    <a:pt x="2076739" y="23926"/>
                  </a:lnTo>
                  <a:lnTo>
                    <a:pt x="2016498" y="24302"/>
                  </a:lnTo>
                  <a:lnTo>
                    <a:pt x="1954091" y="25932"/>
                  </a:lnTo>
                  <a:lnTo>
                    <a:pt x="1889614" y="29066"/>
                  </a:lnTo>
                  <a:lnTo>
                    <a:pt x="1823161" y="33956"/>
                  </a:lnTo>
                  <a:lnTo>
                    <a:pt x="1755167" y="39361"/>
                  </a:lnTo>
                  <a:lnTo>
                    <a:pt x="1695419" y="43109"/>
                  </a:lnTo>
                  <a:lnTo>
                    <a:pt x="1642482" y="45407"/>
                  </a:lnTo>
                  <a:lnTo>
                    <a:pt x="1594923" y="46461"/>
                  </a:lnTo>
                  <a:lnTo>
                    <a:pt x="1551306" y="46477"/>
                  </a:lnTo>
                  <a:lnTo>
                    <a:pt x="1510197" y="45661"/>
                  </a:lnTo>
                  <a:lnTo>
                    <a:pt x="1470162" y="44219"/>
                  </a:lnTo>
                  <a:lnTo>
                    <a:pt x="1429765" y="42357"/>
                  </a:lnTo>
                  <a:lnTo>
                    <a:pt x="1387573" y="40280"/>
                  </a:lnTo>
                  <a:lnTo>
                    <a:pt x="1342151" y="38196"/>
                  </a:lnTo>
                  <a:lnTo>
                    <a:pt x="1292064" y="36310"/>
                  </a:lnTo>
                  <a:lnTo>
                    <a:pt x="1235878" y="34828"/>
                  </a:lnTo>
                  <a:lnTo>
                    <a:pt x="1172159" y="33956"/>
                  </a:lnTo>
                  <a:lnTo>
                    <a:pt x="1133587" y="33803"/>
                  </a:lnTo>
                  <a:lnTo>
                    <a:pt x="1094660" y="33886"/>
                  </a:lnTo>
                  <a:lnTo>
                    <a:pt x="1055269" y="34174"/>
                  </a:lnTo>
                  <a:lnTo>
                    <a:pt x="1015303" y="34634"/>
                  </a:lnTo>
                  <a:lnTo>
                    <a:pt x="974652" y="35236"/>
                  </a:lnTo>
                  <a:lnTo>
                    <a:pt x="933205" y="35946"/>
                  </a:lnTo>
                  <a:lnTo>
                    <a:pt x="890853" y="36734"/>
                  </a:lnTo>
                  <a:lnTo>
                    <a:pt x="847486" y="37567"/>
                  </a:lnTo>
                  <a:lnTo>
                    <a:pt x="802993" y="38415"/>
                  </a:lnTo>
                  <a:lnTo>
                    <a:pt x="757264" y="39244"/>
                  </a:lnTo>
                  <a:lnTo>
                    <a:pt x="710189" y="40024"/>
                  </a:lnTo>
                  <a:lnTo>
                    <a:pt x="661658" y="40723"/>
                  </a:lnTo>
                  <a:lnTo>
                    <a:pt x="611560" y="41308"/>
                  </a:lnTo>
                  <a:lnTo>
                    <a:pt x="559786" y="41749"/>
                  </a:lnTo>
                  <a:lnTo>
                    <a:pt x="506226" y="42013"/>
                  </a:lnTo>
                  <a:lnTo>
                    <a:pt x="450768" y="42068"/>
                  </a:lnTo>
                  <a:lnTo>
                    <a:pt x="393304" y="41884"/>
                  </a:lnTo>
                  <a:lnTo>
                    <a:pt x="333722" y="41427"/>
                  </a:lnTo>
                  <a:lnTo>
                    <a:pt x="271914" y="40667"/>
                  </a:lnTo>
                  <a:lnTo>
                    <a:pt x="207767" y="39572"/>
                  </a:lnTo>
                  <a:lnTo>
                    <a:pt x="141174" y="38110"/>
                  </a:lnTo>
                  <a:lnTo>
                    <a:pt x="72022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B51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9676" y="2667127"/>
            <a:ext cx="4584700" cy="12833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0"/>
              </a:spcBef>
            </a:pPr>
            <a:r>
              <a:rPr sz="1500" dirty="0">
                <a:latin typeface="Segoe UI"/>
                <a:cs typeface="Segoe UI"/>
              </a:rPr>
              <a:t>20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40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percent of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current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teacher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hours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are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spent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on </a:t>
            </a:r>
            <a:r>
              <a:rPr sz="1500" dirty="0">
                <a:latin typeface="Segoe UI"/>
                <a:cs typeface="Segoe UI"/>
              </a:rPr>
              <a:t>activities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 could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 automated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using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existing technology.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translates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into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approximately </a:t>
            </a:r>
            <a:r>
              <a:rPr sz="1500" spc="-25" dirty="0">
                <a:latin typeface="Segoe UI"/>
                <a:cs typeface="Segoe UI"/>
              </a:rPr>
              <a:t>13 </a:t>
            </a:r>
            <a:r>
              <a:rPr sz="1500" dirty="0">
                <a:latin typeface="Segoe UI"/>
                <a:cs typeface="Segoe UI"/>
              </a:rPr>
              <a:t>hours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per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week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teachers could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redirect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toward </a:t>
            </a:r>
            <a:r>
              <a:rPr sz="1500" dirty="0">
                <a:latin typeface="Segoe UI"/>
                <a:cs typeface="Segoe UI"/>
              </a:rPr>
              <a:t>activities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 lead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higher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outcomes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and </a:t>
            </a:r>
            <a:r>
              <a:rPr sz="1500" dirty="0">
                <a:latin typeface="Segoe UI"/>
                <a:cs typeface="Segoe UI"/>
              </a:rPr>
              <a:t>higher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teacher</a:t>
            </a:r>
            <a:r>
              <a:rPr sz="1500" spc="-10" dirty="0">
                <a:latin typeface="Segoe UI"/>
                <a:cs typeface="Segoe UI"/>
              </a:rPr>
              <a:t> satisfaction.</a:t>
            </a:r>
            <a:endParaRPr sz="15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0081" y="2502441"/>
            <a:ext cx="5166523" cy="32176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65840" y="6449066"/>
            <a:ext cx="10985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888888"/>
                </a:solidFill>
                <a:latin typeface="Tw Cen MT"/>
                <a:cs typeface="Tw Cen MT"/>
              </a:rPr>
              <a:t>6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6897" y="2644961"/>
            <a:ext cx="3184525" cy="2716530"/>
          </a:xfrm>
          <a:custGeom>
            <a:avLst/>
            <a:gdLst/>
            <a:ahLst/>
            <a:cxnLst/>
            <a:rect l="l" t="t" r="r" b="b"/>
            <a:pathLst>
              <a:path w="3184525" h="2716529">
                <a:moveTo>
                  <a:pt x="4256" y="10608"/>
                </a:moveTo>
                <a:lnTo>
                  <a:pt x="65480" y="11505"/>
                </a:lnTo>
                <a:lnTo>
                  <a:pt x="120607" y="11868"/>
                </a:lnTo>
                <a:lnTo>
                  <a:pt x="170721" y="11795"/>
                </a:lnTo>
                <a:lnTo>
                  <a:pt x="216905" y="11386"/>
                </a:lnTo>
                <a:lnTo>
                  <a:pt x="260242" y="10739"/>
                </a:lnTo>
                <a:lnTo>
                  <a:pt x="301816" y="9955"/>
                </a:lnTo>
                <a:lnTo>
                  <a:pt x="342711" y="9132"/>
                </a:lnTo>
                <a:lnTo>
                  <a:pt x="384011" y="8369"/>
                </a:lnTo>
                <a:lnTo>
                  <a:pt x="426798" y="7765"/>
                </a:lnTo>
                <a:lnTo>
                  <a:pt x="472157" y="7420"/>
                </a:lnTo>
                <a:lnTo>
                  <a:pt x="521171" y="7433"/>
                </a:lnTo>
                <a:lnTo>
                  <a:pt x="574923" y="7902"/>
                </a:lnTo>
                <a:lnTo>
                  <a:pt x="634498" y="8927"/>
                </a:lnTo>
                <a:lnTo>
                  <a:pt x="700978" y="10608"/>
                </a:lnTo>
                <a:lnTo>
                  <a:pt x="776872" y="12068"/>
                </a:lnTo>
                <a:lnTo>
                  <a:pt x="841712" y="11949"/>
                </a:lnTo>
                <a:lnTo>
                  <a:pt x="897265" y="10644"/>
                </a:lnTo>
                <a:lnTo>
                  <a:pt x="945298" y="8548"/>
                </a:lnTo>
                <a:lnTo>
                  <a:pt x="987579" y="6055"/>
                </a:lnTo>
                <a:lnTo>
                  <a:pt x="1025876" y="3559"/>
                </a:lnTo>
                <a:lnTo>
                  <a:pt x="1061955" y="1456"/>
                </a:lnTo>
                <a:lnTo>
                  <a:pt x="1097585" y="138"/>
                </a:lnTo>
                <a:lnTo>
                  <a:pt x="1134532" y="0"/>
                </a:lnTo>
                <a:lnTo>
                  <a:pt x="1174565" y="1436"/>
                </a:lnTo>
                <a:lnTo>
                  <a:pt x="1219450" y="4840"/>
                </a:lnTo>
                <a:lnTo>
                  <a:pt x="1270954" y="10608"/>
                </a:lnTo>
                <a:lnTo>
                  <a:pt x="1321185" y="15917"/>
                </a:lnTo>
                <a:lnTo>
                  <a:pt x="1369847" y="19013"/>
                </a:lnTo>
                <a:lnTo>
                  <a:pt x="1417412" y="20259"/>
                </a:lnTo>
                <a:lnTo>
                  <a:pt x="1464348" y="20016"/>
                </a:lnTo>
                <a:lnTo>
                  <a:pt x="1511126" y="18648"/>
                </a:lnTo>
                <a:lnTo>
                  <a:pt x="1558216" y="16515"/>
                </a:lnTo>
                <a:lnTo>
                  <a:pt x="1606088" y="13980"/>
                </a:lnTo>
                <a:lnTo>
                  <a:pt x="1655211" y="11406"/>
                </a:lnTo>
                <a:lnTo>
                  <a:pt x="1706056" y="9153"/>
                </a:lnTo>
                <a:lnTo>
                  <a:pt x="1759093" y="7585"/>
                </a:lnTo>
                <a:lnTo>
                  <a:pt x="1814792" y="7064"/>
                </a:lnTo>
                <a:lnTo>
                  <a:pt x="1873622" y="7951"/>
                </a:lnTo>
                <a:lnTo>
                  <a:pt x="1936053" y="10608"/>
                </a:lnTo>
                <a:lnTo>
                  <a:pt x="2004485" y="13899"/>
                </a:lnTo>
                <a:lnTo>
                  <a:pt x="2070236" y="15961"/>
                </a:lnTo>
                <a:lnTo>
                  <a:pt x="2133258" y="16984"/>
                </a:lnTo>
                <a:lnTo>
                  <a:pt x="2193501" y="17156"/>
                </a:lnTo>
                <a:lnTo>
                  <a:pt x="2250914" y="16666"/>
                </a:lnTo>
                <a:lnTo>
                  <a:pt x="2305449" y="15704"/>
                </a:lnTo>
                <a:lnTo>
                  <a:pt x="2357054" y="14459"/>
                </a:lnTo>
                <a:lnTo>
                  <a:pt x="2405680" y="13120"/>
                </a:lnTo>
                <a:lnTo>
                  <a:pt x="2451278" y="11876"/>
                </a:lnTo>
                <a:lnTo>
                  <a:pt x="2493798" y="10917"/>
                </a:lnTo>
                <a:lnTo>
                  <a:pt x="2533189" y="10431"/>
                </a:lnTo>
                <a:lnTo>
                  <a:pt x="2569402" y="10608"/>
                </a:lnTo>
                <a:lnTo>
                  <a:pt x="2605093" y="11319"/>
                </a:lnTo>
                <a:lnTo>
                  <a:pt x="2643026" y="12240"/>
                </a:lnTo>
                <a:lnTo>
                  <a:pt x="2683317" y="13269"/>
                </a:lnTo>
                <a:lnTo>
                  <a:pt x="2726083" y="14305"/>
                </a:lnTo>
                <a:lnTo>
                  <a:pt x="2771437" y="15246"/>
                </a:lnTo>
                <a:lnTo>
                  <a:pt x="2819497" y="15990"/>
                </a:lnTo>
                <a:lnTo>
                  <a:pt x="2870377" y="16434"/>
                </a:lnTo>
                <a:lnTo>
                  <a:pt x="2924193" y="16478"/>
                </a:lnTo>
                <a:lnTo>
                  <a:pt x="2981061" y="16019"/>
                </a:lnTo>
                <a:lnTo>
                  <a:pt x="3041095" y="14956"/>
                </a:lnTo>
                <a:lnTo>
                  <a:pt x="3104413" y="13186"/>
                </a:lnTo>
                <a:lnTo>
                  <a:pt x="3171128" y="10608"/>
                </a:lnTo>
                <a:lnTo>
                  <a:pt x="3172466" y="62548"/>
                </a:lnTo>
                <a:lnTo>
                  <a:pt x="3174154" y="112556"/>
                </a:lnTo>
                <a:lnTo>
                  <a:pt x="3176054" y="161036"/>
                </a:lnTo>
                <a:lnTo>
                  <a:pt x="3178026" y="208394"/>
                </a:lnTo>
                <a:lnTo>
                  <a:pt x="3179932" y="255034"/>
                </a:lnTo>
                <a:lnTo>
                  <a:pt x="3181632" y="301360"/>
                </a:lnTo>
                <a:lnTo>
                  <a:pt x="3182987" y="347777"/>
                </a:lnTo>
                <a:lnTo>
                  <a:pt x="3183858" y="394690"/>
                </a:lnTo>
                <a:lnTo>
                  <a:pt x="3184106" y="442503"/>
                </a:lnTo>
                <a:lnTo>
                  <a:pt x="3183591" y="491621"/>
                </a:lnTo>
                <a:lnTo>
                  <a:pt x="3182175" y="542449"/>
                </a:lnTo>
                <a:lnTo>
                  <a:pt x="3179719" y="595391"/>
                </a:lnTo>
                <a:lnTo>
                  <a:pt x="3176083" y="650851"/>
                </a:lnTo>
                <a:lnTo>
                  <a:pt x="3171128" y="709235"/>
                </a:lnTo>
                <a:lnTo>
                  <a:pt x="3166154" y="767144"/>
                </a:lnTo>
                <a:lnTo>
                  <a:pt x="3162464" y="821373"/>
                </a:lnTo>
                <a:lnTo>
                  <a:pt x="3159930" y="872533"/>
                </a:lnTo>
                <a:lnTo>
                  <a:pt x="3158421" y="921236"/>
                </a:lnTo>
                <a:lnTo>
                  <a:pt x="3157807" y="968094"/>
                </a:lnTo>
                <a:lnTo>
                  <a:pt x="3157959" y="1013720"/>
                </a:lnTo>
                <a:lnTo>
                  <a:pt x="3158746" y="1058723"/>
                </a:lnTo>
                <a:lnTo>
                  <a:pt x="3160038" y="1103717"/>
                </a:lnTo>
                <a:lnTo>
                  <a:pt x="3161706" y="1149313"/>
                </a:lnTo>
                <a:lnTo>
                  <a:pt x="3163619" y="1196123"/>
                </a:lnTo>
                <a:lnTo>
                  <a:pt x="3165648" y="1244758"/>
                </a:lnTo>
                <a:lnTo>
                  <a:pt x="3167663" y="1295831"/>
                </a:lnTo>
                <a:lnTo>
                  <a:pt x="3169533" y="1349952"/>
                </a:lnTo>
                <a:lnTo>
                  <a:pt x="3171128" y="1407735"/>
                </a:lnTo>
                <a:lnTo>
                  <a:pt x="3172606" y="1469951"/>
                </a:lnTo>
                <a:lnTo>
                  <a:pt x="3173967" y="1528118"/>
                </a:lnTo>
                <a:lnTo>
                  <a:pt x="3175176" y="1582766"/>
                </a:lnTo>
                <a:lnTo>
                  <a:pt x="3176198" y="1634428"/>
                </a:lnTo>
                <a:lnTo>
                  <a:pt x="3176997" y="1683634"/>
                </a:lnTo>
                <a:lnTo>
                  <a:pt x="3177538" y="1730915"/>
                </a:lnTo>
                <a:lnTo>
                  <a:pt x="3177785" y="1776804"/>
                </a:lnTo>
                <a:lnTo>
                  <a:pt x="3177704" y="1821831"/>
                </a:lnTo>
                <a:lnTo>
                  <a:pt x="3177259" y="1866528"/>
                </a:lnTo>
                <a:lnTo>
                  <a:pt x="3176414" y="1911426"/>
                </a:lnTo>
                <a:lnTo>
                  <a:pt x="3175134" y="1957057"/>
                </a:lnTo>
                <a:lnTo>
                  <a:pt x="3173384" y="2003951"/>
                </a:lnTo>
                <a:lnTo>
                  <a:pt x="3171128" y="2052641"/>
                </a:lnTo>
                <a:lnTo>
                  <a:pt x="3168827" y="2101123"/>
                </a:lnTo>
                <a:lnTo>
                  <a:pt x="3166954" y="2147511"/>
                </a:lnTo>
                <a:lnTo>
                  <a:pt x="3165499" y="2192429"/>
                </a:lnTo>
                <a:lnTo>
                  <a:pt x="3164448" y="2236497"/>
                </a:lnTo>
                <a:lnTo>
                  <a:pt x="3163789" y="2280336"/>
                </a:lnTo>
                <a:lnTo>
                  <a:pt x="3163510" y="2324569"/>
                </a:lnTo>
                <a:lnTo>
                  <a:pt x="3163597" y="2369817"/>
                </a:lnTo>
                <a:lnTo>
                  <a:pt x="3164039" y="2416701"/>
                </a:lnTo>
                <a:lnTo>
                  <a:pt x="3164823" y="2465842"/>
                </a:lnTo>
                <a:lnTo>
                  <a:pt x="3165936" y="2517864"/>
                </a:lnTo>
                <a:lnTo>
                  <a:pt x="3167366" y="2573386"/>
                </a:lnTo>
                <a:lnTo>
                  <a:pt x="3169101" y="2633031"/>
                </a:lnTo>
                <a:lnTo>
                  <a:pt x="3171128" y="2697420"/>
                </a:lnTo>
                <a:lnTo>
                  <a:pt x="3120852" y="2701018"/>
                </a:lnTo>
                <a:lnTo>
                  <a:pt x="3071113" y="2702439"/>
                </a:lnTo>
                <a:lnTo>
                  <a:pt x="3021630" y="2702167"/>
                </a:lnTo>
                <a:lnTo>
                  <a:pt x="2972120" y="2700690"/>
                </a:lnTo>
                <a:lnTo>
                  <a:pt x="2922302" y="2698493"/>
                </a:lnTo>
                <a:lnTo>
                  <a:pt x="2871894" y="2696063"/>
                </a:lnTo>
                <a:lnTo>
                  <a:pt x="2820615" y="2693885"/>
                </a:lnTo>
                <a:lnTo>
                  <a:pt x="2768183" y="2692446"/>
                </a:lnTo>
                <a:lnTo>
                  <a:pt x="2714316" y="2692231"/>
                </a:lnTo>
                <a:lnTo>
                  <a:pt x="2658733" y="2693727"/>
                </a:lnTo>
                <a:lnTo>
                  <a:pt x="2601152" y="2697420"/>
                </a:lnTo>
                <a:lnTo>
                  <a:pt x="2549731" y="2701208"/>
                </a:lnTo>
                <a:lnTo>
                  <a:pt x="2502340" y="2703629"/>
                </a:lnTo>
                <a:lnTo>
                  <a:pt x="2457841" y="2704885"/>
                </a:lnTo>
                <a:lnTo>
                  <a:pt x="2415092" y="2705181"/>
                </a:lnTo>
                <a:lnTo>
                  <a:pt x="2372956" y="2704720"/>
                </a:lnTo>
                <a:lnTo>
                  <a:pt x="2330293" y="2703706"/>
                </a:lnTo>
                <a:lnTo>
                  <a:pt x="2285963" y="2702343"/>
                </a:lnTo>
                <a:lnTo>
                  <a:pt x="2238826" y="2700835"/>
                </a:lnTo>
                <a:lnTo>
                  <a:pt x="2187743" y="2699384"/>
                </a:lnTo>
                <a:lnTo>
                  <a:pt x="2131576" y="2698196"/>
                </a:lnTo>
                <a:lnTo>
                  <a:pt x="2069183" y="2697473"/>
                </a:lnTo>
                <a:lnTo>
                  <a:pt x="1999426" y="2697420"/>
                </a:lnTo>
                <a:lnTo>
                  <a:pt x="1931201" y="2697284"/>
                </a:lnTo>
                <a:lnTo>
                  <a:pt x="1872979" y="2696344"/>
                </a:lnTo>
                <a:lnTo>
                  <a:pt x="1822890" y="2694848"/>
                </a:lnTo>
                <a:lnTo>
                  <a:pt x="1779062" y="2693046"/>
                </a:lnTo>
                <a:lnTo>
                  <a:pt x="1739625" y="2691185"/>
                </a:lnTo>
                <a:lnTo>
                  <a:pt x="1702707" y="2689514"/>
                </a:lnTo>
                <a:lnTo>
                  <a:pt x="1666437" y="2688283"/>
                </a:lnTo>
                <a:lnTo>
                  <a:pt x="1628944" y="2687740"/>
                </a:lnTo>
                <a:lnTo>
                  <a:pt x="1588357" y="2688133"/>
                </a:lnTo>
                <a:lnTo>
                  <a:pt x="1542805" y="2689712"/>
                </a:lnTo>
                <a:lnTo>
                  <a:pt x="1490418" y="2692724"/>
                </a:lnTo>
                <a:lnTo>
                  <a:pt x="1429323" y="2697420"/>
                </a:lnTo>
                <a:lnTo>
                  <a:pt x="1371855" y="2702300"/>
                </a:lnTo>
                <a:lnTo>
                  <a:pt x="1320569" y="2706534"/>
                </a:lnTo>
                <a:lnTo>
                  <a:pt x="1274177" y="2710078"/>
                </a:lnTo>
                <a:lnTo>
                  <a:pt x="1231392" y="2712884"/>
                </a:lnTo>
                <a:lnTo>
                  <a:pt x="1190923" y="2714907"/>
                </a:lnTo>
                <a:lnTo>
                  <a:pt x="1151483" y="2716102"/>
                </a:lnTo>
                <a:lnTo>
                  <a:pt x="1111783" y="2716423"/>
                </a:lnTo>
                <a:lnTo>
                  <a:pt x="1070536" y="2715823"/>
                </a:lnTo>
                <a:lnTo>
                  <a:pt x="1026451" y="2714257"/>
                </a:lnTo>
                <a:lnTo>
                  <a:pt x="978241" y="2711680"/>
                </a:lnTo>
                <a:lnTo>
                  <a:pt x="924617" y="2708045"/>
                </a:lnTo>
                <a:lnTo>
                  <a:pt x="864291" y="2703307"/>
                </a:lnTo>
                <a:lnTo>
                  <a:pt x="795974" y="2697420"/>
                </a:lnTo>
                <a:lnTo>
                  <a:pt x="737845" y="2693173"/>
                </a:lnTo>
                <a:lnTo>
                  <a:pt x="681565" y="2690773"/>
                </a:lnTo>
                <a:lnTo>
                  <a:pt x="626983" y="2689947"/>
                </a:lnTo>
                <a:lnTo>
                  <a:pt x="573952" y="2690419"/>
                </a:lnTo>
                <a:lnTo>
                  <a:pt x="522323" y="2691915"/>
                </a:lnTo>
                <a:lnTo>
                  <a:pt x="471945" y="2694161"/>
                </a:lnTo>
                <a:lnTo>
                  <a:pt x="422670" y="2696881"/>
                </a:lnTo>
                <a:lnTo>
                  <a:pt x="374350" y="2699801"/>
                </a:lnTo>
                <a:lnTo>
                  <a:pt x="326835" y="2702647"/>
                </a:lnTo>
                <a:lnTo>
                  <a:pt x="279976" y="2705144"/>
                </a:lnTo>
                <a:lnTo>
                  <a:pt x="233624" y="2707018"/>
                </a:lnTo>
                <a:lnTo>
                  <a:pt x="187630" y="2707993"/>
                </a:lnTo>
                <a:lnTo>
                  <a:pt x="141846" y="2707795"/>
                </a:lnTo>
                <a:lnTo>
                  <a:pt x="96121" y="2706150"/>
                </a:lnTo>
                <a:lnTo>
                  <a:pt x="50308" y="2702783"/>
                </a:lnTo>
                <a:lnTo>
                  <a:pt x="4256" y="2697420"/>
                </a:lnTo>
                <a:lnTo>
                  <a:pt x="8446" y="2647514"/>
                </a:lnTo>
                <a:lnTo>
                  <a:pt x="10908" y="2596639"/>
                </a:lnTo>
                <a:lnTo>
                  <a:pt x="11913" y="2545035"/>
                </a:lnTo>
                <a:lnTo>
                  <a:pt x="11732" y="2492947"/>
                </a:lnTo>
                <a:lnTo>
                  <a:pt x="10636" y="2440617"/>
                </a:lnTo>
                <a:lnTo>
                  <a:pt x="8895" y="2388287"/>
                </a:lnTo>
                <a:lnTo>
                  <a:pt x="6780" y="2336200"/>
                </a:lnTo>
                <a:lnTo>
                  <a:pt x="4563" y="2284600"/>
                </a:lnTo>
                <a:lnTo>
                  <a:pt x="2513" y="2233728"/>
                </a:lnTo>
                <a:lnTo>
                  <a:pt x="902" y="2183827"/>
                </a:lnTo>
                <a:lnTo>
                  <a:pt x="0" y="2135141"/>
                </a:lnTo>
                <a:lnTo>
                  <a:pt x="77" y="2087911"/>
                </a:lnTo>
                <a:lnTo>
                  <a:pt x="1406" y="2042381"/>
                </a:lnTo>
                <a:lnTo>
                  <a:pt x="4256" y="1998793"/>
                </a:lnTo>
                <a:lnTo>
                  <a:pt x="7401" y="1951966"/>
                </a:lnTo>
                <a:lnTo>
                  <a:pt x="9040" y="1903293"/>
                </a:lnTo>
                <a:lnTo>
                  <a:pt x="9443" y="1853152"/>
                </a:lnTo>
                <a:lnTo>
                  <a:pt x="8876" y="1801921"/>
                </a:lnTo>
                <a:lnTo>
                  <a:pt x="7607" y="1749976"/>
                </a:lnTo>
                <a:lnTo>
                  <a:pt x="5902" y="1697694"/>
                </a:lnTo>
                <a:lnTo>
                  <a:pt x="4030" y="1645455"/>
                </a:lnTo>
                <a:lnTo>
                  <a:pt x="2258" y="1593633"/>
                </a:lnTo>
                <a:lnTo>
                  <a:pt x="854" y="1542608"/>
                </a:lnTo>
                <a:lnTo>
                  <a:pt x="84" y="1492756"/>
                </a:lnTo>
                <a:lnTo>
                  <a:pt x="216" y="1444455"/>
                </a:lnTo>
                <a:lnTo>
                  <a:pt x="1518" y="1398082"/>
                </a:lnTo>
                <a:lnTo>
                  <a:pt x="4256" y="1354014"/>
                </a:lnTo>
                <a:lnTo>
                  <a:pt x="7484" y="1306932"/>
                </a:lnTo>
                <a:lnTo>
                  <a:pt x="9592" y="1258505"/>
                </a:lnTo>
                <a:lnTo>
                  <a:pt x="10739" y="1208895"/>
                </a:lnTo>
                <a:lnTo>
                  <a:pt x="11086" y="1158265"/>
                </a:lnTo>
                <a:lnTo>
                  <a:pt x="10792" y="1106777"/>
                </a:lnTo>
                <a:lnTo>
                  <a:pt x="10019" y="1054596"/>
                </a:lnTo>
                <a:lnTo>
                  <a:pt x="8925" y="1001882"/>
                </a:lnTo>
                <a:lnTo>
                  <a:pt x="7671" y="948799"/>
                </a:lnTo>
                <a:lnTo>
                  <a:pt x="6417" y="895510"/>
                </a:lnTo>
                <a:lnTo>
                  <a:pt x="5323" y="842178"/>
                </a:lnTo>
                <a:lnTo>
                  <a:pt x="4550" y="788964"/>
                </a:lnTo>
                <a:lnTo>
                  <a:pt x="4256" y="736032"/>
                </a:lnTo>
                <a:lnTo>
                  <a:pt x="4346" y="690853"/>
                </a:lnTo>
                <a:lnTo>
                  <a:pt x="4589" y="645569"/>
                </a:lnTo>
                <a:lnTo>
                  <a:pt x="4943" y="599952"/>
                </a:lnTo>
                <a:lnTo>
                  <a:pt x="5367" y="553772"/>
                </a:lnTo>
                <a:lnTo>
                  <a:pt x="5818" y="506800"/>
                </a:lnTo>
                <a:lnTo>
                  <a:pt x="6256" y="458806"/>
                </a:lnTo>
                <a:lnTo>
                  <a:pt x="6637" y="409563"/>
                </a:lnTo>
                <a:lnTo>
                  <a:pt x="6922" y="358840"/>
                </a:lnTo>
                <a:lnTo>
                  <a:pt x="7068" y="306409"/>
                </a:lnTo>
                <a:lnTo>
                  <a:pt x="7033" y="252040"/>
                </a:lnTo>
                <a:lnTo>
                  <a:pt x="6776" y="195504"/>
                </a:lnTo>
                <a:lnTo>
                  <a:pt x="6256" y="136573"/>
                </a:lnTo>
                <a:lnTo>
                  <a:pt x="5429" y="75018"/>
                </a:lnTo>
                <a:lnTo>
                  <a:pt x="4256" y="1060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0402" y="2672283"/>
            <a:ext cx="2879725" cy="174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7705">
              <a:lnSpc>
                <a:spcPct val="100000"/>
              </a:lnSpc>
              <a:spcBef>
                <a:spcPts val="95"/>
              </a:spcBef>
            </a:pPr>
            <a:r>
              <a:rPr sz="2200" spc="105" dirty="0">
                <a:latin typeface="Tw Cen MT"/>
                <a:cs typeface="Tw Cen MT"/>
              </a:rPr>
              <a:t>LEARNING</a:t>
            </a:r>
            <a:r>
              <a:rPr sz="2200" spc="295" dirty="0">
                <a:latin typeface="Tw Cen MT"/>
                <a:cs typeface="Tw Cen MT"/>
              </a:rPr>
              <a:t> </a:t>
            </a:r>
            <a:r>
              <a:rPr sz="2200" spc="-50" dirty="0">
                <a:latin typeface="Tw Cen MT"/>
                <a:cs typeface="Tw Cen MT"/>
              </a:rPr>
              <a:t>&amp;</a:t>
            </a:r>
            <a:endParaRPr sz="2200">
              <a:latin typeface="Tw Cen MT"/>
              <a:cs typeface="Tw Cen MT"/>
            </a:endParaRPr>
          </a:p>
          <a:p>
            <a:pPr marL="663575">
              <a:lnSpc>
                <a:spcPct val="100000"/>
              </a:lnSpc>
              <a:spcBef>
                <a:spcPts val="5"/>
              </a:spcBef>
            </a:pPr>
            <a:r>
              <a:rPr sz="2200" spc="105" dirty="0">
                <a:latin typeface="Tw Cen MT"/>
                <a:cs typeface="Tw Cen MT"/>
              </a:rPr>
              <a:t>ASSESSMENT</a:t>
            </a:r>
            <a:endParaRPr sz="22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1085"/>
              </a:spcBef>
            </a:pPr>
            <a:r>
              <a:rPr sz="1500" spc="110" dirty="0">
                <a:latin typeface="Arial"/>
                <a:cs typeface="Arial"/>
              </a:rPr>
              <a:t>PROVIDE</a:t>
            </a:r>
            <a:r>
              <a:rPr sz="1500" spc="270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EVERY</a:t>
            </a:r>
            <a:r>
              <a:rPr sz="1500" spc="265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LEARNER </a:t>
            </a:r>
            <a:r>
              <a:rPr sz="15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ACCESS</a:t>
            </a:r>
            <a:r>
              <a:rPr sz="1500" u="sng" spc="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u="sng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PERSONALIZED</a:t>
            </a:r>
            <a:r>
              <a:rPr sz="1500" u="sng" spc="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u="sng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LIFELONG</a:t>
            </a:r>
            <a:r>
              <a:rPr sz="1500" u="sng" spc="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u="sng" spc="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500" spc="1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4250" y="2640507"/>
            <a:ext cx="3198495" cy="2712085"/>
          </a:xfrm>
          <a:custGeom>
            <a:avLst/>
            <a:gdLst/>
            <a:ahLst/>
            <a:cxnLst/>
            <a:rect l="l" t="t" r="r" b="b"/>
            <a:pathLst>
              <a:path w="3198495" h="2712085">
                <a:moveTo>
                  <a:pt x="21812" y="15062"/>
                </a:moveTo>
                <a:lnTo>
                  <a:pt x="76446" y="12769"/>
                </a:lnTo>
                <a:lnTo>
                  <a:pt x="126927" y="11795"/>
                </a:lnTo>
                <a:lnTo>
                  <a:pt x="174257" y="11854"/>
                </a:lnTo>
                <a:lnTo>
                  <a:pt x="219440" y="12658"/>
                </a:lnTo>
                <a:lnTo>
                  <a:pt x="263480" y="13920"/>
                </a:lnTo>
                <a:lnTo>
                  <a:pt x="307380" y="15354"/>
                </a:lnTo>
                <a:lnTo>
                  <a:pt x="352144" y="16673"/>
                </a:lnTo>
                <a:lnTo>
                  <a:pt x="398775" y="17590"/>
                </a:lnTo>
                <a:lnTo>
                  <a:pt x="448278" y="17819"/>
                </a:lnTo>
                <a:lnTo>
                  <a:pt x="501655" y="17072"/>
                </a:lnTo>
                <a:lnTo>
                  <a:pt x="559911" y="15062"/>
                </a:lnTo>
                <a:lnTo>
                  <a:pt x="607552" y="12840"/>
                </a:lnTo>
                <a:lnTo>
                  <a:pt x="654661" y="10543"/>
                </a:lnTo>
                <a:lnTo>
                  <a:pt x="701450" y="8276"/>
                </a:lnTo>
                <a:lnTo>
                  <a:pt x="748135" y="6142"/>
                </a:lnTo>
                <a:lnTo>
                  <a:pt x="794929" y="4246"/>
                </a:lnTo>
                <a:lnTo>
                  <a:pt x="842045" y="2692"/>
                </a:lnTo>
                <a:lnTo>
                  <a:pt x="889698" y="1584"/>
                </a:lnTo>
                <a:lnTo>
                  <a:pt x="938101" y="1026"/>
                </a:lnTo>
                <a:lnTo>
                  <a:pt x="987469" y="1122"/>
                </a:lnTo>
                <a:lnTo>
                  <a:pt x="1038014" y="1977"/>
                </a:lnTo>
                <a:lnTo>
                  <a:pt x="1089951" y="3694"/>
                </a:lnTo>
                <a:lnTo>
                  <a:pt x="1143494" y="6378"/>
                </a:lnTo>
                <a:lnTo>
                  <a:pt x="1198856" y="10132"/>
                </a:lnTo>
                <a:lnTo>
                  <a:pt x="1256252" y="15062"/>
                </a:lnTo>
                <a:lnTo>
                  <a:pt x="1318046" y="20529"/>
                </a:lnTo>
                <a:lnTo>
                  <a:pt x="1377508" y="24989"/>
                </a:lnTo>
                <a:lnTo>
                  <a:pt x="1434789" y="28469"/>
                </a:lnTo>
                <a:lnTo>
                  <a:pt x="1490040" y="30994"/>
                </a:lnTo>
                <a:lnTo>
                  <a:pt x="1543412" y="32591"/>
                </a:lnTo>
                <a:lnTo>
                  <a:pt x="1595058" y="33286"/>
                </a:lnTo>
                <a:lnTo>
                  <a:pt x="1645130" y="33103"/>
                </a:lnTo>
                <a:lnTo>
                  <a:pt x="1693777" y="32071"/>
                </a:lnTo>
                <a:lnTo>
                  <a:pt x="1741153" y="30214"/>
                </a:lnTo>
                <a:lnTo>
                  <a:pt x="1787409" y="27559"/>
                </a:lnTo>
                <a:lnTo>
                  <a:pt x="1832696" y="24131"/>
                </a:lnTo>
                <a:lnTo>
                  <a:pt x="1877166" y="19957"/>
                </a:lnTo>
                <a:lnTo>
                  <a:pt x="1920970" y="15062"/>
                </a:lnTo>
                <a:lnTo>
                  <a:pt x="1970732" y="9549"/>
                </a:lnTo>
                <a:lnTo>
                  <a:pt x="2017671" y="5360"/>
                </a:lnTo>
                <a:lnTo>
                  <a:pt x="2062670" y="2421"/>
                </a:lnTo>
                <a:lnTo>
                  <a:pt x="2106615" y="659"/>
                </a:lnTo>
                <a:lnTo>
                  <a:pt x="2150392" y="0"/>
                </a:lnTo>
                <a:lnTo>
                  <a:pt x="2194884" y="369"/>
                </a:lnTo>
                <a:lnTo>
                  <a:pt x="2240978" y="1693"/>
                </a:lnTo>
                <a:lnTo>
                  <a:pt x="2289559" y="3898"/>
                </a:lnTo>
                <a:lnTo>
                  <a:pt x="2341510" y="6911"/>
                </a:lnTo>
                <a:lnTo>
                  <a:pt x="2397719" y="10657"/>
                </a:lnTo>
                <a:lnTo>
                  <a:pt x="2459069" y="15062"/>
                </a:lnTo>
                <a:lnTo>
                  <a:pt x="2508057" y="18520"/>
                </a:lnTo>
                <a:lnTo>
                  <a:pt x="2554598" y="21487"/>
                </a:lnTo>
                <a:lnTo>
                  <a:pt x="2599418" y="23951"/>
                </a:lnTo>
                <a:lnTo>
                  <a:pt x="2643246" y="25903"/>
                </a:lnTo>
                <a:lnTo>
                  <a:pt x="2686811" y="27333"/>
                </a:lnTo>
                <a:lnTo>
                  <a:pt x="2730839" y="28232"/>
                </a:lnTo>
                <a:lnTo>
                  <a:pt x="2776061" y="28588"/>
                </a:lnTo>
                <a:lnTo>
                  <a:pt x="2823203" y="28391"/>
                </a:lnTo>
                <a:lnTo>
                  <a:pt x="2872993" y="27633"/>
                </a:lnTo>
                <a:lnTo>
                  <a:pt x="2926160" y="26303"/>
                </a:lnTo>
                <a:lnTo>
                  <a:pt x="2983432" y="24391"/>
                </a:lnTo>
                <a:lnTo>
                  <a:pt x="3045538" y="21887"/>
                </a:lnTo>
                <a:lnTo>
                  <a:pt x="3113204" y="18780"/>
                </a:lnTo>
                <a:lnTo>
                  <a:pt x="3187160" y="15062"/>
                </a:lnTo>
                <a:lnTo>
                  <a:pt x="3192285" y="71549"/>
                </a:lnTo>
                <a:lnTo>
                  <a:pt x="3194577" y="125300"/>
                </a:lnTo>
                <a:lnTo>
                  <a:pt x="3194607" y="176862"/>
                </a:lnTo>
                <a:lnTo>
                  <a:pt x="3192945" y="226785"/>
                </a:lnTo>
                <a:lnTo>
                  <a:pt x="3190162" y="275618"/>
                </a:lnTo>
                <a:lnTo>
                  <a:pt x="3186826" y="323910"/>
                </a:lnTo>
                <a:lnTo>
                  <a:pt x="3183510" y="372210"/>
                </a:lnTo>
                <a:lnTo>
                  <a:pt x="3180782" y="421067"/>
                </a:lnTo>
                <a:lnTo>
                  <a:pt x="3179212" y="471030"/>
                </a:lnTo>
                <a:lnTo>
                  <a:pt x="3179372" y="522648"/>
                </a:lnTo>
                <a:lnTo>
                  <a:pt x="3181831" y="576469"/>
                </a:lnTo>
                <a:lnTo>
                  <a:pt x="3187160" y="633044"/>
                </a:lnTo>
                <a:lnTo>
                  <a:pt x="3192001" y="683259"/>
                </a:lnTo>
                <a:lnTo>
                  <a:pt x="3194818" y="734170"/>
                </a:lnTo>
                <a:lnTo>
                  <a:pt x="3195930" y="785665"/>
                </a:lnTo>
                <a:lnTo>
                  <a:pt x="3195657" y="837631"/>
                </a:lnTo>
                <a:lnTo>
                  <a:pt x="3194320" y="889956"/>
                </a:lnTo>
                <a:lnTo>
                  <a:pt x="3192238" y="942527"/>
                </a:lnTo>
                <a:lnTo>
                  <a:pt x="3189731" y="995232"/>
                </a:lnTo>
                <a:lnTo>
                  <a:pt x="3187120" y="1047959"/>
                </a:lnTo>
                <a:lnTo>
                  <a:pt x="3184723" y="1100594"/>
                </a:lnTo>
                <a:lnTo>
                  <a:pt x="3182861" y="1153026"/>
                </a:lnTo>
                <a:lnTo>
                  <a:pt x="3181854" y="1205141"/>
                </a:lnTo>
                <a:lnTo>
                  <a:pt x="3182021" y="1256829"/>
                </a:lnTo>
                <a:lnTo>
                  <a:pt x="3183683" y="1307975"/>
                </a:lnTo>
                <a:lnTo>
                  <a:pt x="3187160" y="1358468"/>
                </a:lnTo>
                <a:lnTo>
                  <a:pt x="3191382" y="1412672"/>
                </a:lnTo>
                <a:lnTo>
                  <a:pt x="3194458" y="1467183"/>
                </a:lnTo>
                <a:lnTo>
                  <a:pt x="3196509" y="1521800"/>
                </a:lnTo>
                <a:lnTo>
                  <a:pt x="3197654" y="1576327"/>
                </a:lnTo>
                <a:lnTo>
                  <a:pt x="3198016" y="1630564"/>
                </a:lnTo>
                <a:lnTo>
                  <a:pt x="3197714" y="1684312"/>
                </a:lnTo>
                <a:lnTo>
                  <a:pt x="3196869" y="1737373"/>
                </a:lnTo>
                <a:lnTo>
                  <a:pt x="3195602" y="1789547"/>
                </a:lnTo>
                <a:lnTo>
                  <a:pt x="3194033" y="1840637"/>
                </a:lnTo>
                <a:lnTo>
                  <a:pt x="3192284" y="1890443"/>
                </a:lnTo>
                <a:lnTo>
                  <a:pt x="3190475" y="1938766"/>
                </a:lnTo>
                <a:lnTo>
                  <a:pt x="3188727" y="1985408"/>
                </a:lnTo>
                <a:lnTo>
                  <a:pt x="3187160" y="2030171"/>
                </a:lnTo>
                <a:lnTo>
                  <a:pt x="3185616" y="2074103"/>
                </a:lnTo>
                <a:lnTo>
                  <a:pt x="3183928" y="2118531"/>
                </a:lnTo>
                <a:lnTo>
                  <a:pt x="3182207" y="2163672"/>
                </a:lnTo>
                <a:lnTo>
                  <a:pt x="3180561" y="2209742"/>
                </a:lnTo>
                <a:lnTo>
                  <a:pt x="3179099" y="2256956"/>
                </a:lnTo>
                <a:lnTo>
                  <a:pt x="3177931" y="2305533"/>
                </a:lnTo>
                <a:lnTo>
                  <a:pt x="3177167" y="2355687"/>
                </a:lnTo>
                <a:lnTo>
                  <a:pt x="3176914" y="2407636"/>
                </a:lnTo>
                <a:lnTo>
                  <a:pt x="3177283" y="2461596"/>
                </a:lnTo>
                <a:lnTo>
                  <a:pt x="3178383" y="2517783"/>
                </a:lnTo>
                <a:lnTo>
                  <a:pt x="3180323" y="2576415"/>
                </a:lnTo>
                <a:lnTo>
                  <a:pt x="3183212" y="2637706"/>
                </a:lnTo>
                <a:lnTo>
                  <a:pt x="3187160" y="2701874"/>
                </a:lnTo>
                <a:lnTo>
                  <a:pt x="3140818" y="2703036"/>
                </a:lnTo>
                <a:lnTo>
                  <a:pt x="3090866" y="2703188"/>
                </a:lnTo>
                <a:lnTo>
                  <a:pt x="3038036" y="2702571"/>
                </a:lnTo>
                <a:lnTo>
                  <a:pt x="2983061" y="2701422"/>
                </a:lnTo>
                <a:lnTo>
                  <a:pt x="2926676" y="2699983"/>
                </a:lnTo>
                <a:lnTo>
                  <a:pt x="2869612" y="2698493"/>
                </a:lnTo>
                <a:lnTo>
                  <a:pt x="2812604" y="2697190"/>
                </a:lnTo>
                <a:lnTo>
                  <a:pt x="2756385" y="2696314"/>
                </a:lnTo>
                <a:lnTo>
                  <a:pt x="2701688" y="2696105"/>
                </a:lnTo>
                <a:lnTo>
                  <a:pt x="2649247" y="2696803"/>
                </a:lnTo>
                <a:lnTo>
                  <a:pt x="2599795" y="2698646"/>
                </a:lnTo>
                <a:lnTo>
                  <a:pt x="2554065" y="2701874"/>
                </a:lnTo>
                <a:lnTo>
                  <a:pt x="2513688" y="2704781"/>
                </a:lnTo>
                <a:lnTo>
                  <a:pt x="2472914" y="2706284"/>
                </a:lnTo>
                <a:lnTo>
                  <a:pt x="2431474" y="2706634"/>
                </a:lnTo>
                <a:lnTo>
                  <a:pt x="2389098" y="2706082"/>
                </a:lnTo>
                <a:lnTo>
                  <a:pt x="2345514" y="2704878"/>
                </a:lnTo>
                <a:lnTo>
                  <a:pt x="2300453" y="2703272"/>
                </a:lnTo>
                <a:lnTo>
                  <a:pt x="2253645" y="2701517"/>
                </a:lnTo>
                <a:lnTo>
                  <a:pt x="2204819" y="2699862"/>
                </a:lnTo>
                <a:lnTo>
                  <a:pt x="2153705" y="2698559"/>
                </a:lnTo>
                <a:lnTo>
                  <a:pt x="2100034" y="2697858"/>
                </a:lnTo>
                <a:lnTo>
                  <a:pt x="2043534" y="2698009"/>
                </a:lnTo>
                <a:lnTo>
                  <a:pt x="1983936" y="2699264"/>
                </a:lnTo>
                <a:lnTo>
                  <a:pt x="1920970" y="2701874"/>
                </a:lnTo>
                <a:lnTo>
                  <a:pt x="1848805" y="2705449"/>
                </a:lnTo>
                <a:lnTo>
                  <a:pt x="1784543" y="2708227"/>
                </a:lnTo>
                <a:lnTo>
                  <a:pt x="1727099" y="2710235"/>
                </a:lnTo>
                <a:lnTo>
                  <a:pt x="1675388" y="2711500"/>
                </a:lnTo>
                <a:lnTo>
                  <a:pt x="1628326" y="2712050"/>
                </a:lnTo>
                <a:lnTo>
                  <a:pt x="1584830" y="2711913"/>
                </a:lnTo>
                <a:lnTo>
                  <a:pt x="1543814" y="2711115"/>
                </a:lnTo>
                <a:lnTo>
                  <a:pt x="1504194" y="2709685"/>
                </a:lnTo>
                <a:lnTo>
                  <a:pt x="1464887" y="2707650"/>
                </a:lnTo>
                <a:lnTo>
                  <a:pt x="1424807" y="2705037"/>
                </a:lnTo>
                <a:lnTo>
                  <a:pt x="1382871" y="2701874"/>
                </a:lnTo>
                <a:lnTo>
                  <a:pt x="1345228" y="2699058"/>
                </a:lnTo>
                <a:lnTo>
                  <a:pt x="1305386" y="2696460"/>
                </a:lnTo>
                <a:lnTo>
                  <a:pt x="1263331" y="2694148"/>
                </a:lnTo>
                <a:lnTo>
                  <a:pt x="1219049" y="2692191"/>
                </a:lnTo>
                <a:lnTo>
                  <a:pt x="1172528" y="2690657"/>
                </a:lnTo>
                <a:lnTo>
                  <a:pt x="1123754" y="2689616"/>
                </a:lnTo>
                <a:lnTo>
                  <a:pt x="1072714" y="2689135"/>
                </a:lnTo>
                <a:lnTo>
                  <a:pt x="1019395" y="2689284"/>
                </a:lnTo>
                <a:lnTo>
                  <a:pt x="963784" y="2690131"/>
                </a:lnTo>
                <a:lnTo>
                  <a:pt x="905867" y="2691745"/>
                </a:lnTo>
                <a:lnTo>
                  <a:pt x="845632" y="2694194"/>
                </a:lnTo>
                <a:lnTo>
                  <a:pt x="783065" y="2697548"/>
                </a:lnTo>
                <a:lnTo>
                  <a:pt x="718153" y="2701874"/>
                </a:lnTo>
                <a:lnTo>
                  <a:pt x="657690" y="2705423"/>
                </a:lnTo>
                <a:lnTo>
                  <a:pt x="598970" y="2707279"/>
                </a:lnTo>
                <a:lnTo>
                  <a:pt x="541969" y="2707730"/>
                </a:lnTo>
                <a:lnTo>
                  <a:pt x="486663" y="2707061"/>
                </a:lnTo>
                <a:lnTo>
                  <a:pt x="433031" y="2705560"/>
                </a:lnTo>
                <a:lnTo>
                  <a:pt x="381048" y="2703514"/>
                </a:lnTo>
                <a:lnTo>
                  <a:pt x="330692" y="2701207"/>
                </a:lnTo>
                <a:lnTo>
                  <a:pt x="281939" y="2698928"/>
                </a:lnTo>
                <a:lnTo>
                  <a:pt x="234767" y="2696963"/>
                </a:lnTo>
                <a:lnTo>
                  <a:pt x="189153" y="2695598"/>
                </a:lnTo>
                <a:lnTo>
                  <a:pt x="145074" y="2695120"/>
                </a:lnTo>
                <a:lnTo>
                  <a:pt x="102506" y="2695816"/>
                </a:lnTo>
                <a:lnTo>
                  <a:pt x="61426" y="2697972"/>
                </a:lnTo>
                <a:lnTo>
                  <a:pt x="21812" y="2701874"/>
                </a:lnTo>
                <a:lnTo>
                  <a:pt x="15895" y="2636562"/>
                </a:lnTo>
                <a:lnTo>
                  <a:pt x="10928" y="2578641"/>
                </a:lnTo>
                <a:lnTo>
                  <a:pt x="6902" y="2526783"/>
                </a:lnTo>
                <a:lnTo>
                  <a:pt x="3806" y="2479659"/>
                </a:lnTo>
                <a:lnTo>
                  <a:pt x="1630" y="2435940"/>
                </a:lnTo>
                <a:lnTo>
                  <a:pt x="365" y="2394297"/>
                </a:lnTo>
                <a:lnTo>
                  <a:pt x="0" y="2353402"/>
                </a:lnTo>
                <a:lnTo>
                  <a:pt x="525" y="2311926"/>
                </a:lnTo>
                <a:lnTo>
                  <a:pt x="1930" y="2268539"/>
                </a:lnTo>
                <a:lnTo>
                  <a:pt x="4206" y="2221914"/>
                </a:lnTo>
                <a:lnTo>
                  <a:pt x="7342" y="2170721"/>
                </a:lnTo>
                <a:lnTo>
                  <a:pt x="11328" y="2113632"/>
                </a:lnTo>
                <a:lnTo>
                  <a:pt x="16155" y="2049318"/>
                </a:lnTo>
                <a:lnTo>
                  <a:pt x="21812" y="1976450"/>
                </a:lnTo>
                <a:lnTo>
                  <a:pt x="26628" y="1901934"/>
                </a:lnTo>
                <a:lnTo>
                  <a:pt x="29190" y="1833266"/>
                </a:lnTo>
                <a:lnTo>
                  <a:pt x="29876" y="1770006"/>
                </a:lnTo>
                <a:lnTo>
                  <a:pt x="29065" y="1711712"/>
                </a:lnTo>
                <a:lnTo>
                  <a:pt x="27135" y="1657942"/>
                </a:lnTo>
                <a:lnTo>
                  <a:pt x="24464" y="1608254"/>
                </a:lnTo>
                <a:lnTo>
                  <a:pt x="21431" y="1562208"/>
                </a:lnTo>
                <a:lnTo>
                  <a:pt x="18413" y="1519361"/>
                </a:lnTo>
                <a:lnTo>
                  <a:pt x="15789" y="1479273"/>
                </a:lnTo>
                <a:lnTo>
                  <a:pt x="13936" y="1441500"/>
                </a:lnTo>
                <a:lnTo>
                  <a:pt x="13234" y="1405603"/>
                </a:lnTo>
                <a:lnTo>
                  <a:pt x="14061" y="1371140"/>
                </a:lnTo>
                <a:lnTo>
                  <a:pt x="16794" y="1337668"/>
                </a:lnTo>
                <a:lnTo>
                  <a:pt x="21812" y="1304747"/>
                </a:lnTo>
                <a:lnTo>
                  <a:pt x="28047" y="1263544"/>
                </a:lnTo>
                <a:lnTo>
                  <a:pt x="32263" y="1217122"/>
                </a:lnTo>
                <a:lnTo>
                  <a:pt x="34724" y="1166486"/>
                </a:lnTo>
                <a:lnTo>
                  <a:pt x="35697" y="1112638"/>
                </a:lnTo>
                <a:lnTo>
                  <a:pt x="35448" y="1056584"/>
                </a:lnTo>
                <a:lnTo>
                  <a:pt x="34242" y="999328"/>
                </a:lnTo>
                <a:lnTo>
                  <a:pt x="32345" y="941873"/>
                </a:lnTo>
                <a:lnTo>
                  <a:pt x="30024" y="885224"/>
                </a:lnTo>
                <a:lnTo>
                  <a:pt x="27545" y="830384"/>
                </a:lnTo>
                <a:lnTo>
                  <a:pt x="25172" y="778358"/>
                </a:lnTo>
                <a:lnTo>
                  <a:pt x="23172" y="730151"/>
                </a:lnTo>
                <a:lnTo>
                  <a:pt x="21812" y="686765"/>
                </a:lnTo>
                <a:lnTo>
                  <a:pt x="20900" y="645794"/>
                </a:lnTo>
                <a:lnTo>
                  <a:pt x="19958" y="598698"/>
                </a:lnTo>
                <a:lnTo>
                  <a:pt x="19034" y="546662"/>
                </a:lnTo>
                <a:lnTo>
                  <a:pt x="18178" y="490869"/>
                </a:lnTo>
                <a:lnTo>
                  <a:pt x="17442" y="432503"/>
                </a:lnTo>
                <a:lnTo>
                  <a:pt x="16873" y="372750"/>
                </a:lnTo>
                <a:lnTo>
                  <a:pt x="16524" y="312791"/>
                </a:lnTo>
                <a:lnTo>
                  <a:pt x="16443" y="253813"/>
                </a:lnTo>
                <a:lnTo>
                  <a:pt x="16680" y="196999"/>
                </a:lnTo>
                <a:lnTo>
                  <a:pt x="17286" y="143532"/>
                </a:lnTo>
                <a:lnTo>
                  <a:pt x="18309" y="94598"/>
                </a:lnTo>
                <a:lnTo>
                  <a:pt x="19801" y="51380"/>
                </a:lnTo>
                <a:lnTo>
                  <a:pt x="21812" y="1506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1232" y="2609799"/>
            <a:ext cx="2691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5" dirty="0">
                <a:latin typeface="Tw Cen MT"/>
                <a:cs typeface="Tw Cen MT"/>
              </a:rPr>
              <a:t>ENHANCE</a:t>
            </a:r>
            <a:r>
              <a:rPr sz="2200" spc="250" dirty="0">
                <a:latin typeface="Tw Cen MT"/>
                <a:cs typeface="Tw Cen MT"/>
              </a:rPr>
              <a:t> </a:t>
            </a:r>
            <a:r>
              <a:rPr sz="2200" spc="85" dirty="0">
                <a:latin typeface="Tw Cen MT"/>
                <a:cs typeface="Tw Cen MT"/>
              </a:rPr>
              <a:t>TEACHING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4929" y="3276346"/>
            <a:ext cx="2966085" cy="177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95"/>
              </a:spcBef>
            </a:pPr>
            <a:r>
              <a:rPr sz="13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REDUCE</a:t>
            </a:r>
            <a:r>
              <a:rPr sz="1300" u="sng" spc="2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TEACHER</a:t>
            </a:r>
            <a:endParaRPr sz="1300">
              <a:latin typeface="Arial"/>
              <a:cs typeface="Arial"/>
            </a:endParaRPr>
          </a:p>
          <a:p>
            <a:pPr marL="12700" marR="99060">
              <a:lnSpc>
                <a:spcPts val="1250"/>
              </a:lnSpc>
              <a:spcBef>
                <a:spcPts val="145"/>
              </a:spcBef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</a:t>
            </a:r>
            <a:r>
              <a:rPr sz="1300" u="sng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ORKLOADS</a:t>
            </a:r>
            <a:r>
              <a:rPr sz="1300" u="sng" spc="2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1300" u="sng" spc="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AUTOMATING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u="sng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TASKS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spc="95" dirty="0">
                <a:latin typeface="Arial"/>
                <a:cs typeface="Arial"/>
              </a:rPr>
              <a:t>LIKE</a:t>
            </a:r>
            <a:r>
              <a:rPr sz="1300" spc="200" dirty="0">
                <a:latin typeface="Arial"/>
                <a:cs typeface="Arial"/>
              </a:rPr>
              <a:t> </a:t>
            </a:r>
            <a:r>
              <a:rPr sz="1300" spc="95" dirty="0">
                <a:latin typeface="Arial"/>
                <a:cs typeface="Arial"/>
              </a:rPr>
              <a:t>ASSESSMENT, </a:t>
            </a:r>
            <a:r>
              <a:rPr sz="1300" spc="114" dirty="0">
                <a:latin typeface="Arial"/>
                <a:cs typeface="Arial"/>
              </a:rPr>
              <a:t>PLAGIARISM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spc="110" dirty="0">
                <a:latin typeface="Arial"/>
                <a:cs typeface="Arial"/>
              </a:rPr>
              <a:t>DETECTION, 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300" spc="114" dirty="0">
                <a:latin typeface="Arial"/>
                <a:cs typeface="Arial"/>
              </a:rPr>
              <a:t>ADMINISTRATION</a:t>
            </a:r>
            <a:r>
              <a:rPr sz="1300" spc="254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&amp;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300" spc="105" dirty="0">
                <a:latin typeface="Arial"/>
                <a:cs typeface="Arial"/>
              </a:rPr>
              <a:t>FEEDBACK. 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50"/>
              </a:lnSpc>
              <a:spcBef>
                <a:spcPts val="985"/>
              </a:spcBef>
            </a:pPr>
            <a:r>
              <a:rPr sz="1300" spc="90" dirty="0">
                <a:latin typeface="Arial"/>
                <a:cs typeface="Arial"/>
              </a:rPr>
              <a:t>FACILITATE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spc="80" dirty="0">
                <a:latin typeface="Arial"/>
                <a:cs typeface="Arial"/>
              </a:rPr>
              <a:t>NEW</a:t>
            </a:r>
            <a:r>
              <a:rPr sz="1300" spc="229" dirty="0">
                <a:latin typeface="Arial"/>
                <a:cs typeface="Arial"/>
              </a:rPr>
              <a:t> </a:t>
            </a:r>
            <a:r>
              <a:rPr sz="1300" spc="105" dirty="0">
                <a:latin typeface="Arial"/>
                <a:cs typeface="Arial"/>
              </a:rPr>
              <a:t>APPROACHES </a:t>
            </a:r>
            <a:r>
              <a:rPr sz="1300" spc="55" dirty="0">
                <a:latin typeface="Arial"/>
                <a:cs typeface="Arial"/>
              </a:rPr>
              <a:t>TO</a:t>
            </a:r>
            <a:r>
              <a:rPr sz="1300" spc="204" dirty="0">
                <a:latin typeface="Arial"/>
                <a:cs typeface="Arial"/>
              </a:rPr>
              <a:t> </a:t>
            </a:r>
            <a:r>
              <a:rPr sz="1300" u="sng" spc="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ASSESSMENT</a:t>
            </a:r>
            <a:r>
              <a:rPr sz="1300" u="sng" spc="2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spc="95" dirty="0">
                <a:latin typeface="Arial"/>
                <a:cs typeface="Arial"/>
              </a:rPr>
              <a:t>LIKE</a:t>
            </a:r>
            <a:r>
              <a:rPr sz="1300" spc="200" dirty="0">
                <a:latin typeface="Arial"/>
                <a:cs typeface="Arial"/>
              </a:rPr>
              <a:t> </a:t>
            </a:r>
            <a:r>
              <a:rPr sz="1300" spc="65" dirty="0">
                <a:latin typeface="Arial"/>
                <a:cs typeface="Arial"/>
              </a:rPr>
              <a:t>AI- </a:t>
            </a:r>
            <a:r>
              <a:rPr sz="1300" spc="110" dirty="0">
                <a:latin typeface="Arial"/>
                <a:cs typeface="Arial"/>
              </a:rPr>
              <a:t>ENABLED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spc="114" dirty="0">
                <a:latin typeface="Arial"/>
                <a:cs typeface="Arial"/>
              </a:rPr>
              <a:t>ADAPTIVE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&amp;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300" spc="114" dirty="0">
                <a:latin typeface="Arial"/>
                <a:cs typeface="Arial"/>
              </a:rPr>
              <a:t>CONTINUOUS</a:t>
            </a:r>
            <a:r>
              <a:rPr sz="1300" spc="215" dirty="0">
                <a:latin typeface="Arial"/>
                <a:cs typeface="Arial"/>
              </a:rPr>
              <a:t> </a:t>
            </a:r>
            <a:r>
              <a:rPr sz="1300" spc="95" dirty="0">
                <a:latin typeface="Arial"/>
                <a:cs typeface="Arial"/>
              </a:rPr>
              <a:t>ASSESSMENT.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0952" y="2643358"/>
            <a:ext cx="3187065" cy="2712720"/>
          </a:xfrm>
          <a:custGeom>
            <a:avLst/>
            <a:gdLst/>
            <a:ahLst/>
            <a:cxnLst/>
            <a:rect l="l" t="t" r="r" b="b"/>
            <a:pathLst>
              <a:path w="3187065" h="2712720">
                <a:moveTo>
                  <a:pt x="9009" y="12211"/>
                </a:moveTo>
                <a:lnTo>
                  <a:pt x="51442" y="14406"/>
                </a:lnTo>
                <a:lnTo>
                  <a:pt x="96672" y="16435"/>
                </a:lnTo>
                <a:lnTo>
                  <a:pt x="144280" y="18230"/>
                </a:lnTo>
                <a:lnTo>
                  <a:pt x="193846" y="19718"/>
                </a:lnTo>
                <a:lnTo>
                  <a:pt x="244950" y="20831"/>
                </a:lnTo>
                <a:lnTo>
                  <a:pt x="297172" y="21498"/>
                </a:lnTo>
                <a:lnTo>
                  <a:pt x="350093" y="21649"/>
                </a:lnTo>
                <a:lnTo>
                  <a:pt x="403292" y="21214"/>
                </a:lnTo>
                <a:lnTo>
                  <a:pt x="456351" y="20123"/>
                </a:lnTo>
                <a:lnTo>
                  <a:pt x="508848" y="18305"/>
                </a:lnTo>
                <a:lnTo>
                  <a:pt x="560365" y="15691"/>
                </a:lnTo>
                <a:lnTo>
                  <a:pt x="610481" y="12211"/>
                </a:lnTo>
                <a:lnTo>
                  <a:pt x="656443" y="9277"/>
                </a:lnTo>
                <a:lnTo>
                  <a:pt x="703394" y="7602"/>
                </a:lnTo>
                <a:lnTo>
                  <a:pt x="751300" y="6977"/>
                </a:lnTo>
                <a:lnTo>
                  <a:pt x="800124" y="7192"/>
                </a:lnTo>
                <a:lnTo>
                  <a:pt x="849834" y="8035"/>
                </a:lnTo>
                <a:lnTo>
                  <a:pt x="900393" y="9298"/>
                </a:lnTo>
                <a:lnTo>
                  <a:pt x="951768" y="10769"/>
                </a:lnTo>
                <a:lnTo>
                  <a:pt x="1003924" y="12239"/>
                </a:lnTo>
                <a:lnTo>
                  <a:pt x="1056825" y="13497"/>
                </a:lnTo>
                <a:lnTo>
                  <a:pt x="1110439" y="14334"/>
                </a:lnTo>
                <a:lnTo>
                  <a:pt x="1164728" y="14538"/>
                </a:lnTo>
                <a:lnTo>
                  <a:pt x="1219660" y="13901"/>
                </a:lnTo>
                <a:lnTo>
                  <a:pt x="1275199" y="12211"/>
                </a:lnTo>
                <a:lnTo>
                  <a:pt x="1339229" y="9486"/>
                </a:lnTo>
                <a:lnTo>
                  <a:pt x="1399620" y="6821"/>
                </a:lnTo>
                <a:lnTo>
                  <a:pt x="1456769" y="4379"/>
                </a:lnTo>
                <a:lnTo>
                  <a:pt x="1511073" y="2320"/>
                </a:lnTo>
                <a:lnTo>
                  <a:pt x="1562929" y="807"/>
                </a:lnTo>
                <a:lnTo>
                  <a:pt x="1612735" y="0"/>
                </a:lnTo>
                <a:lnTo>
                  <a:pt x="1660889" y="60"/>
                </a:lnTo>
                <a:lnTo>
                  <a:pt x="1707787" y="1150"/>
                </a:lnTo>
                <a:lnTo>
                  <a:pt x="1753827" y="3431"/>
                </a:lnTo>
                <a:lnTo>
                  <a:pt x="1799406" y="7064"/>
                </a:lnTo>
                <a:lnTo>
                  <a:pt x="1844921" y="12211"/>
                </a:lnTo>
                <a:lnTo>
                  <a:pt x="1889449" y="16887"/>
                </a:lnTo>
                <a:lnTo>
                  <a:pt x="1938669" y="20113"/>
                </a:lnTo>
                <a:lnTo>
                  <a:pt x="1991477" y="22069"/>
                </a:lnTo>
                <a:lnTo>
                  <a:pt x="2046771" y="22935"/>
                </a:lnTo>
                <a:lnTo>
                  <a:pt x="2103448" y="22891"/>
                </a:lnTo>
                <a:lnTo>
                  <a:pt x="2160405" y="22117"/>
                </a:lnTo>
                <a:lnTo>
                  <a:pt x="2216539" y="20792"/>
                </a:lnTo>
                <a:lnTo>
                  <a:pt x="2270747" y="19097"/>
                </a:lnTo>
                <a:lnTo>
                  <a:pt x="2321927" y="17212"/>
                </a:lnTo>
                <a:lnTo>
                  <a:pt x="2368975" y="15315"/>
                </a:lnTo>
                <a:lnTo>
                  <a:pt x="2410789" y="13589"/>
                </a:lnTo>
                <a:lnTo>
                  <a:pt x="2446266" y="12211"/>
                </a:lnTo>
                <a:lnTo>
                  <a:pt x="2510657" y="12478"/>
                </a:lnTo>
                <a:lnTo>
                  <a:pt x="2549561" y="13915"/>
                </a:lnTo>
                <a:lnTo>
                  <a:pt x="2592510" y="15899"/>
                </a:lnTo>
                <a:lnTo>
                  <a:pt x="2639187" y="18184"/>
                </a:lnTo>
                <a:lnTo>
                  <a:pt x="2689272" y="20529"/>
                </a:lnTo>
                <a:lnTo>
                  <a:pt x="2742446" y="22688"/>
                </a:lnTo>
                <a:lnTo>
                  <a:pt x="2798390" y="24421"/>
                </a:lnTo>
                <a:lnTo>
                  <a:pt x="2856785" y="25482"/>
                </a:lnTo>
                <a:lnTo>
                  <a:pt x="2917312" y="25629"/>
                </a:lnTo>
                <a:lnTo>
                  <a:pt x="2979652" y="24619"/>
                </a:lnTo>
                <a:lnTo>
                  <a:pt x="3043485" y="22208"/>
                </a:lnTo>
                <a:lnTo>
                  <a:pt x="3108493" y="18153"/>
                </a:lnTo>
                <a:lnTo>
                  <a:pt x="3174357" y="12211"/>
                </a:lnTo>
                <a:lnTo>
                  <a:pt x="3173683" y="52970"/>
                </a:lnTo>
                <a:lnTo>
                  <a:pt x="3173122" y="97322"/>
                </a:lnTo>
                <a:lnTo>
                  <a:pt x="3172678" y="144775"/>
                </a:lnTo>
                <a:lnTo>
                  <a:pt x="3172353" y="194837"/>
                </a:lnTo>
                <a:lnTo>
                  <a:pt x="3172150" y="247015"/>
                </a:lnTo>
                <a:lnTo>
                  <a:pt x="3172071" y="300818"/>
                </a:lnTo>
                <a:lnTo>
                  <a:pt x="3172119" y="355754"/>
                </a:lnTo>
                <a:lnTo>
                  <a:pt x="3172297" y="411330"/>
                </a:lnTo>
                <a:lnTo>
                  <a:pt x="3172607" y="467054"/>
                </a:lnTo>
                <a:lnTo>
                  <a:pt x="3173052" y="522433"/>
                </a:lnTo>
                <a:lnTo>
                  <a:pt x="3173634" y="576977"/>
                </a:lnTo>
                <a:lnTo>
                  <a:pt x="3174357" y="630193"/>
                </a:lnTo>
                <a:lnTo>
                  <a:pt x="3175412" y="680312"/>
                </a:lnTo>
                <a:lnTo>
                  <a:pt x="3176986" y="733452"/>
                </a:lnTo>
                <a:lnTo>
                  <a:pt x="3178889" y="788859"/>
                </a:lnTo>
                <a:lnTo>
                  <a:pt x="3180931" y="845780"/>
                </a:lnTo>
                <a:lnTo>
                  <a:pt x="3182924" y="903461"/>
                </a:lnTo>
                <a:lnTo>
                  <a:pt x="3184678" y="961150"/>
                </a:lnTo>
                <a:lnTo>
                  <a:pt x="3186004" y="1018093"/>
                </a:lnTo>
                <a:lnTo>
                  <a:pt x="3186711" y="1073536"/>
                </a:lnTo>
                <a:lnTo>
                  <a:pt x="3186612" y="1126727"/>
                </a:lnTo>
                <a:lnTo>
                  <a:pt x="3185517" y="1176911"/>
                </a:lnTo>
                <a:lnTo>
                  <a:pt x="3183235" y="1223337"/>
                </a:lnTo>
                <a:lnTo>
                  <a:pt x="3179578" y="1265249"/>
                </a:lnTo>
                <a:lnTo>
                  <a:pt x="3168638" y="1337987"/>
                </a:lnTo>
                <a:lnTo>
                  <a:pt x="3163655" y="1378467"/>
                </a:lnTo>
                <a:lnTo>
                  <a:pt x="3159467" y="1422848"/>
                </a:lnTo>
                <a:lnTo>
                  <a:pt x="3156134" y="1470641"/>
                </a:lnTo>
                <a:lnTo>
                  <a:pt x="3153713" y="1521356"/>
                </a:lnTo>
                <a:lnTo>
                  <a:pt x="3152266" y="1574504"/>
                </a:lnTo>
                <a:lnTo>
                  <a:pt x="3151851" y="1629597"/>
                </a:lnTo>
                <a:lnTo>
                  <a:pt x="3152527" y="1686145"/>
                </a:lnTo>
                <a:lnTo>
                  <a:pt x="3154354" y="1743659"/>
                </a:lnTo>
                <a:lnTo>
                  <a:pt x="3157392" y="1801651"/>
                </a:lnTo>
                <a:lnTo>
                  <a:pt x="3161698" y="1859631"/>
                </a:lnTo>
                <a:lnTo>
                  <a:pt x="3167334" y="1917110"/>
                </a:lnTo>
                <a:lnTo>
                  <a:pt x="3174357" y="1973599"/>
                </a:lnTo>
                <a:lnTo>
                  <a:pt x="3180276" y="2026718"/>
                </a:lnTo>
                <a:lnTo>
                  <a:pt x="3183894" y="2082043"/>
                </a:lnTo>
                <a:lnTo>
                  <a:pt x="3185560" y="2138972"/>
                </a:lnTo>
                <a:lnTo>
                  <a:pt x="3185620" y="2196903"/>
                </a:lnTo>
                <a:lnTo>
                  <a:pt x="3184423" y="2255235"/>
                </a:lnTo>
                <a:lnTo>
                  <a:pt x="3182315" y="2313367"/>
                </a:lnTo>
                <a:lnTo>
                  <a:pt x="3179643" y="2370696"/>
                </a:lnTo>
                <a:lnTo>
                  <a:pt x="3176756" y="2426622"/>
                </a:lnTo>
                <a:lnTo>
                  <a:pt x="3174001" y="2480544"/>
                </a:lnTo>
                <a:lnTo>
                  <a:pt x="3171725" y="2531858"/>
                </a:lnTo>
                <a:lnTo>
                  <a:pt x="3170275" y="2579965"/>
                </a:lnTo>
                <a:lnTo>
                  <a:pt x="3169998" y="2624263"/>
                </a:lnTo>
                <a:lnTo>
                  <a:pt x="3171243" y="2664149"/>
                </a:lnTo>
                <a:lnTo>
                  <a:pt x="3174357" y="2699023"/>
                </a:lnTo>
                <a:lnTo>
                  <a:pt x="3124279" y="2702039"/>
                </a:lnTo>
                <a:lnTo>
                  <a:pt x="3077328" y="2704748"/>
                </a:lnTo>
                <a:lnTo>
                  <a:pt x="3032735" y="2707110"/>
                </a:lnTo>
                <a:lnTo>
                  <a:pt x="2989732" y="2709087"/>
                </a:lnTo>
                <a:lnTo>
                  <a:pt x="2947549" y="2710638"/>
                </a:lnTo>
                <a:lnTo>
                  <a:pt x="2905419" y="2711726"/>
                </a:lnTo>
                <a:lnTo>
                  <a:pt x="2862572" y="2712310"/>
                </a:lnTo>
                <a:lnTo>
                  <a:pt x="2818240" y="2712352"/>
                </a:lnTo>
                <a:lnTo>
                  <a:pt x="2771655" y="2711813"/>
                </a:lnTo>
                <a:lnTo>
                  <a:pt x="2722046" y="2710653"/>
                </a:lnTo>
                <a:lnTo>
                  <a:pt x="2668647" y="2708833"/>
                </a:lnTo>
                <a:lnTo>
                  <a:pt x="2610688" y="2706314"/>
                </a:lnTo>
                <a:lnTo>
                  <a:pt x="2547401" y="2703057"/>
                </a:lnTo>
                <a:lnTo>
                  <a:pt x="2478016" y="2699023"/>
                </a:lnTo>
                <a:lnTo>
                  <a:pt x="2410077" y="2695043"/>
                </a:lnTo>
                <a:lnTo>
                  <a:pt x="2350729" y="2691932"/>
                </a:lnTo>
                <a:lnTo>
                  <a:pt x="2298523" y="2689625"/>
                </a:lnTo>
                <a:lnTo>
                  <a:pt x="2252011" y="2688059"/>
                </a:lnTo>
                <a:lnTo>
                  <a:pt x="2209746" y="2687170"/>
                </a:lnTo>
                <a:lnTo>
                  <a:pt x="2170279" y="2686893"/>
                </a:lnTo>
                <a:lnTo>
                  <a:pt x="2132163" y="2687164"/>
                </a:lnTo>
                <a:lnTo>
                  <a:pt x="2093950" y="2687920"/>
                </a:lnTo>
                <a:lnTo>
                  <a:pt x="2054192" y="2689095"/>
                </a:lnTo>
                <a:lnTo>
                  <a:pt x="2011441" y="2690625"/>
                </a:lnTo>
                <a:lnTo>
                  <a:pt x="1964249" y="2692448"/>
                </a:lnTo>
                <a:lnTo>
                  <a:pt x="1911168" y="2694498"/>
                </a:lnTo>
                <a:lnTo>
                  <a:pt x="1850750" y="2696711"/>
                </a:lnTo>
                <a:lnTo>
                  <a:pt x="1781548" y="2699023"/>
                </a:lnTo>
                <a:lnTo>
                  <a:pt x="1705386" y="2701254"/>
                </a:lnTo>
                <a:lnTo>
                  <a:pt x="1635932" y="2702937"/>
                </a:lnTo>
                <a:lnTo>
                  <a:pt x="1572493" y="2704121"/>
                </a:lnTo>
                <a:lnTo>
                  <a:pt x="1514379" y="2704854"/>
                </a:lnTo>
                <a:lnTo>
                  <a:pt x="1460897" y="2705183"/>
                </a:lnTo>
                <a:lnTo>
                  <a:pt x="1411357" y="2705156"/>
                </a:lnTo>
                <a:lnTo>
                  <a:pt x="1365066" y="2704821"/>
                </a:lnTo>
                <a:lnTo>
                  <a:pt x="1321332" y="2704226"/>
                </a:lnTo>
                <a:lnTo>
                  <a:pt x="1279466" y="2703418"/>
                </a:lnTo>
                <a:lnTo>
                  <a:pt x="1238774" y="2702446"/>
                </a:lnTo>
                <a:lnTo>
                  <a:pt x="1198565" y="2701358"/>
                </a:lnTo>
                <a:lnTo>
                  <a:pt x="1158147" y="2700201"/>
                </a:lnTo>
                <a:lnTo>
                  <a:pt x="1116830" y="2699023"/>
                </a:lnTo>
                <a:lnTo>
                  <a:pt x="1061747" y="2696928"/>
                </a:lnTo>
                <a:lnTo>
                  <a:pt x="996033" y="2693747"/>
                </a:lnTo>
                <a:lnTo>
                  <a:pt x="959346" y="2691906"/>
                </a:lnTo>
                <a:lnTo>
                  <a:pt x="920189" y="2689982"/>
                </a:lnTo>
                <a:lnTo>
                  <a:pt x="878625" y="2688037"/>
                </a:lnTo>
                <a:lnTo>
                  <a:pt x="834716" y="2686135"/>
                </a:lnTo>
                <a:lnTo>
                  <a:pt x="788527" y="2684337"/>
                </a:lnTo>
                <a:lnTo>
                  <a:pt x="740119" y="2682707"/>
                </a:lnTo>
                <a:lnTo>
                  <a:pt x="689554" y="2681306"/>
                </a:lnTo>
                <a:lnTo>
                  <a:pt x="636897" y="2680199"/>
                </a:lnTo>
                <a:lnTo>
                  <a:pt x="582210" y="2679447"/>
                </a:lnTo>
                <a:lnTo>
                  <a:pt x="525554" y="2679114"/>
                </a:lnTo>
                <a:lnTo>
                  <a:pt x="466994" y="2679261"/>
                </a:lnTo>
                <a:lnTo>
                  <a:pt x="406592" y="2679952"/>
                </a:lnTo>
                <a:lnTo>
                  <a:pt x="344410" y="2681249"/>
                </a:lnTo>
                <a:lnTo>
                  <a:pt x="280512" y="2683215"/>
                </a:lnTo>
                <a:lnTo>
                  <a:pt x="214960" y="2685913"/>
                </a:lnTo>
                <a:lnTo>
                  <a:pt x="147817" y="2689405"/>
                </a:lnTo>
                <a:lnTo>
                  <a:pt x="79146" y="2693754"/>
                </a:lnTo>
                <a:lnTo>
                  <a:pt x="9009" y="2699023"/>
                </a:lnTo>
                <a:lnTo>
                  <a:pt x="8365" y="2657927"/>
                </a:lnTo>
                <a:lnTo>
                  <a:pt x="8106" y="2613028"/>
                </a:lnTo>
                <a:lnTo>
                  <a:pt x="8157" y="2564882"/>
                </a:lnTo>
                <a:lnTo>
                  <a:pt x="8441" y="2514046"/>
                </a:lnTo>
                <a:lnTo>
                  <a:pt x="8883" y="2461077"/>
                </a:lnTo>
                <a:lnTo>
                  <a:pt x="9407" y="2406530"/>
                </a:lnTo>
                <a:lnTo>
                  <a:pt x="9937" y="2350964"/>
                </a:lnTo>
                <a:lnTo>
                  <a:pt x="10398" y="2294935"/>
                </a:lnTo>
                <a:lnTo>
                  <a:pt x="10713" y="2238999"/>
                </a:lnTo>
                <a:lnTo>
                  <a:pt x="10808" y="2183712"/>
                </a:lnTo>
                <a:lnTo>
                  <a:pt x="10606" y="2129633"/>
                </a:lnTo>
                <a:lnTo>
                  <a:pt x="10032" y="2077316"/>
                </a:lnTo>
                <a:lnTo>
                  <a:pt x="9009" y="2027320"/>
                </a:lnTo>
                <a:lnTo>
                  <a:pt x="7899" y="1982838"/>
                </a:lnTo>
                <a:lnTo>
                  <a:pt x="6936" y="1939383"/>
                </a:lnTo>
                <a:lnTo>
                  <a:pt x="6125" y="1896418"/>
                </a:lnTo>
                <a:lnTo>
                  <a:pt x="5472" y="1853402"/>
                </a:lnTo>
                <a:lnTo>
                  <a:pt x="4985" y="1809797"/>
                </a:lnTo>
                <a:lnTo>
                  <a:pt x="4668" y="1765063"/>
                </a:lnTo>
                <a:lnTo>
                  <a:pt x="4528" y="1718662"/>
                </a:lnTo>
                <a:lnTo>
                  <a:pt x="4570" y="1670055"/>
                </a:lnTo>
                <a:lnTo>
                  <a:pt x="4802" y="1618703"/>
                </a:lnTo>
                <a:lnTo>
                  <a:pt x="5229" y="1564066"/>
                </a:lnTo>
                <a:lnTo>
                  <a:pt x="5857" y="1505606"/>
                </a:lnTo>
                <a:lnTo>
                  <a:pt x="6692" y="1442784"/>
                </a:lnTo>
                <a:lnTo>
                  <a:pt x="7741" y="1375060"/>
                </a:lnTo>
                <a:lnTo>
                  <a:pt x="9009" y="1301896"/>
                </a:lnTo>
                <a:lnTo>
                  <a:pt x="10559" y="1231784"/>
                </a:lnTo>
                <a:lnTo>
                  <a:pt x="12367" y="1172537"/>
                </a:lnTo>
                <a:lnTo>
                  <a:pt x="14310" y="1122510"/>
                </a:lnTo>
                <a:lnTo>
                  <a:pt x="16261" y="1080060"/>
                </a:lnTo>
                <a:lnTo>
                  <a:pt x="18099" y="1043545"/>
                </a:lnTo>
                <a:lnTo>
                  <a:pt x="19698" y="1011321"/>
                </a:lnTo>
                <a:lnTo>
                  <a:pt x="20934" y="981745"/>
                </a:lnTo>
                <a:lnTo>
                  <a:pt x="21684" y="953174"/>
                </a:lnTo>
                <a:lnTo>
                  <a:pt x="21823" y="923965"/>
                </a:lnTo>
                <a:lnTo>
                  <a:pt x="21227" y="892475"/>
                </a:lnTo>
                <a:lnTo>
                  <a:pt x="19771" y="857060"/>
                </a:lnTo>
                <a:lnTo>
                  <a:pt x="17333" y="816078"/>
                </a:lnTo>
                <a:lnTo>
                  <a:pt x="13787" y="767885"/>
                </a:lnTo>
                <a:lnTo>
                  <a:pt x="9009" y="710838"/>
                </a:lnTo>
                <a:lnTo>
                  <a:pt x="4492" y="651943"/>
                </a:lnTo>
                <a:lnTo>
                  <a:pt x="1648" y="598607"/>
                </a:lnTo>
                <a:lnTo>
                  <a:pt x="232" y="549784"/>
                </a:lnTo>
                <a:lnTo>
                  <a:pt x="0" y="504432"/>
                </a:lnTo>
                <a:lnTo>
                  <a:pt x="707" y="461507"/>
                </a:lnTo>
                <a:lnTo>
                  <a:pt x="2108" y="419966"/>
                </a:lnTo>
                <a:lnTo>
                  <a:pt x="3961" y="378765"/>
                </a:lnTo>
                <a:lnTo>
                  <a:pt x="6019" y="336860"/>
                </a:lnTo>
                <a:lnTo>
                  <a:pt x="8039" y="293207"/>
                </a:lnTo>
                <a:lnTo>
                  <a:pt x="9777" y="246764"/>
                </a:lnTo>
                <a:lnTo>
                  <a:pt x="10987" y="196486"/>
                </a:lnTo>
                <a:lnTo>
                  <a:pt x="11425" y="141331"/>
                </a:lnTo>
                <a:lnTo>
                  <a:pt x="10847" y="80253"/>
                </a:lnTo>
                <a:lnTo>
                  <a:pt x="9009" y="1221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7939" y="2634183"/>
            <a:ext cx="2972435" cy="249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ts val="2735"/>
              </a:lnSpc>
              <a:spcBef>
                <a:spcPts val="100"/>
              </a:spcBef>
            </a:pPr>
            <a:r>
              <a:rPr sz="2400" spc="100" dirty="0">
                <a:latin typeface="Tw Cen MT"/>
                <a:cs typeface="Tw Cen MT"/>
              </a:rPr>
              <a:t>EDUCATION</a:t>
            </a:r>
            <a:endParaRPr sz="2400">
              <a:latin typeface="Tw Cen MT"/>
              <a:cs typeface="Tw Cen MT"/>
            </a:endParaRPr>
          </a:p>
          <a:p>
            <a:pPr marL="12065" algn="ctr">
              <a:lnSpc>
                <a:spcPts val="2735"/>
              </a:lnSpc>
            </a:pPr>
            <a:r>
              <a:rPr sz="2400" spc="105" dirty="0">
                <a:latin typeface="Tw Cen MT"/>
                <a:cs typeface="Tw Cen MT"/>
              </a:rPr>
              <a:t>MANAGEMENT</a:t>
            </a:r>
            <a:endParaRPr sz="2400">
              <a:latin typeface="Tw Cen MT"/>
              <a:cs typeface="Tw Cen MT"/>
            </a:endParaRPr>
          </a:p>
          <a:p>
            <a:pPr marL="12700" marR="32384">
              <a:lnSpc>
                <a:spcPts val="1839"/>
              </a:lnSpc>
              <a:spcBef>
                <a:spcPts val="1110"/>
              </a:spcBef>
            </a:pPr>
            <a:r>
              <a:rPr sz="17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AUTOMATE</a:t>
            </a:r>
            <a:r>
              <a:rPr sz="1700" u="sng" spc="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ASPECTS</a:t>
            </a:r>
            <a:r>
              <a:rPr sz="1700" u="sng" spc="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SCHOOL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700"/>
              </a:lnSpc>
            </a:pPr>
            <a:r>
              <a:rPr sz="1700" u="sng" spc="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ADMINISTRATION</a:t>
            </a:r>
            <a:r>
              <a:rPr sz="1700" u="sng" spc="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spc="80" dirty="0">
                <a:latin typeface="Arial"/>
                <a:cs typeface="Arial"/>
              </a:rPr>
              <a:t>SUCH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  <a:tabLst>
                <a:tab pos="480695" algn="l"/>
              </a:tabLst>
            </a:pPr>
            <a:r>
              <a:rPr sz="1700" spc="45" dirty="0">
                <a:latin typeface="Arial"/>
                <a:cs typeface="Arial"/>
              </a:rPr>
              <a:t>AS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110" dirty="0">
                <a:latin typeface="Arial"/>
                <a:cs typeface="Arial"/>
              </a:rPr>
              <a:t>ADMISSIONS,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700" spc="105" dirty="0">
                <a:latin typeface="Arial"/>
                <a:cs typeface="Arial"/>
              </a:rPr>
              <a:t>TIMETABLING,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125"/>
              </a:spcBef>
            </a:pPr>
            <a:r>
              <a:rPr sz="1700" spc="110" dirty="0">
                <a:latin typeface="Arial"/>
                <a:cs typeface="Arial"/>
              </a:rPr>
              <a:t>ATTENDANCE</a:t>
            </a:r>
            <a:r>
              <a:rPr sz="1700" spc="2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</a:t>
            </a:r>
            <a:r>
              <a:rPr sz="1700" spc="285" dirty="0">
                <a:latin typeface="Arial"/>
                <a:cs typeface="Arial"/>
              </a:rPr>
              <a:t> </a:t>
            </a:r>
            <a:r>
              <a:rPr sz="1700" spc="105" dirty="0">
                <a:latin typeface="Arial"/>
                <a:cs typeface="Arial"/>
              </a:rPr>
              <a:t>SCHOOL </a:t>
            </a:r>
            <a:r>
              <a:rPr sz="1700" spc="114" dirty="0">
                <a:latin typeface="Arial"/>
                <a:cs typeface="Arial"/>
              </a:rPr>
              <a:t>INSPECTIONS.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3419" y="879347"/>
            <a:ext cx="7583805" cy="1207135"/>
          </a:xfrm>
          <a:custGeom>
            <a:avLst/>
            <a:gdLst/>
            <a:ahLst/>
            <a:cxnLst/>
            <a:rect l="l" t="t" r="r" b="b"/>
            <a:pathLst>
              <a:path w="7583805" h="1207135">
                <a:moveTo>
                  <a:pt x="7212203" y="0"/>
                </a:moveTo>
                <a:lnTo>
                  <a:pt x="0" y="8762"/>
                </a:lnTo>
                <a:lnTo>
                  <a:pt x="0" y="1207007"/>
                </a:lnTo>
                <a:lnTo>
                  <a:pt x="7583424" y="1207007"/>
                </a:lnTo>
                <a:lnTo>
                  <a:pt x="7212203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2464" y="1132459"/>
            <a:ext cx="707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2155" algn="l"/>
                <a:tab pos="4076065" algn="l"/>
              </a:tabLst>
            </a:pPr>
            <a:r>
              <a:rPr spc="105" dirty="0"/>
              <a:t>AI</a:t>
            </a:r>
            <a:r>
              <a:rPr dirty="0"/>
              <a:t>	</a:t>
            </a:r>
            <a:r>
              <a:rPr spc="225" dirty="0"/>
              <a:t>ENHANCING</a:t>
            </a:r>
            <a:r>
              <a:rPr dirty="0"/>
              <a:t>	</a:t>
            </a:r>
            <a:r>
              <a:rPr spc="225" dirty="0"/>
              <a:t>EDUCATION</a:t>
            </a:r>
          </a:p>
        </p:txBody>
      </p:sp>
      <p:sp>
        <p:nvSpPr>
          <p:cNvPr id="11" name="object 11"/>
          <p:cNvSpPr/>
          <p:nvPr/>
        </p:nvSpPr>
        <p:spPr>
          <a:xfrm>
            <a:off x="3705400" y="5590632"/>
            <a:ext cx="4967605" cy="979805"/>
          </a:xfrm>
          <a:custGeom>
            <a:avLst/>
            <a:gdLst/>
            <a:ahLst/>
            <a:cxnLst/>
            <a:rect l="l" t="t" r="r" b="b"/>
            <a:pathLst>
              <a:path w="4967605" h="979804">
                <a:moveTo>
                  <a:pt x="12396" y="13877"/>
                </a:moveTo>
                <a:lnTo>
                  <a:pt x="63248" y="14744"/>
                </a:lnTo>
                <a:lnTo>
                  <a:pt x="114999" y="15344"/>
                </a:lnTo>
                <a:lnTo>
                  <a:pt x="167420" y="15708"/>
                </a:lnTo>
                <a:lnTo>
                  <a:pt x="220277" y="15869"/>
                </a:lnTo>
                <a:lnTo>
                  <a:pt x="273338" y="15863"/>
                </a:lnTo>
                <a:lnTo>
                  <a:pt x="326372" y="15720"/>
                </a:lnTo>
                <a:lnTo>
                  <a:pt x="379147" y="15475"/>
                </a:lnTo>
                <a:lnTo>
                  <a:pt x="431431" y="15161"/>
                </a:lnTo>
                <a:lnTo>
                  <a:pt x="482991" y="14811"/>
                </a:lnTo>
                <a:lnTo>
                  <a:pt x="533596" y="14458"/>
                </a:lnTo>
                <a:lnTo>
                  <a:pt x="583014" y="14136"/>
                </a:lnTo>
                <a:lnTo>
                  <a:pt x="631013" y="13877"/>
                </a:lnTo>
                <a:lnTo>
                  <a:pt x="683435" y="14184"/>
                </a:lnTo>
                <a:lnTo>
                  <a:pt x="737391" y="15367"/>
                </a:lnTo>
                <a:lnTo>
                  <a:pt x="792322" y="17114"/>
                </a:lnTo>
                <a:lnTo>
                  <a:pt x="847670" y="19112"/>
                </a:lnTo>
                <a:lnTo>
                  <a:pt x="902879" y="21049"/>
                </a:lnTo>
                <a:lnTo>
                  <a:pt x="957391" y="22612"/>
                </a:lnTo>
                <a:lnTo>
                  <a:pt x="1010648" y="23489"/>
                </a:lnTo>
                <a:lnTo>
                  <a:pt x="1062092" y="23366"/>
                </a:lnTo>
                <a:lnTo>
                  <a:pt x="1111166" y="21931"/>
                </a:lnTo>
                <a:lnTo>
                  <a:pt x="1157312" y="18873"/>
                </a:lnTo>
                <a:lnTo>
                  <a:pt x="1199973" y="13877"/>
                </a:lnTo>
                <a:lnTo>
                  <a:pt x="1240668" y="8544"/>
                </a:lnTo>
                <a:lnTo>
                  <a:pt x="1281702" y="4595"/>
                </a:lnTo>
                <a:lnTo>
                  <a:pt x="1323698" y="1926"/>
                </a:lnTo>
                <a:lnTo>
                  <a:pt x="1367280" y="429"/>
                </a:lnTo>
                <a:lnTo>
                  <a:pt x="1413070" y="0"/>
                </a:lnTo>
                <a:lnTo>
                  <a:pt x="1461690" y="530"/>
                </a:lnTo>
                <a:lnTo>
                  <a:pt x="1513765" y="1915"/>
                </a:lnTo>
                <a:lnTo>
                  <a:pt x="1569916" y="4049"/>
                </a:lnTo>
                <a:lnTo>
                  <a:pt x="1630768" y="6824"/>
                </a:lnTo>
                <a:lnTo>
                  <a:pt x="1696941" y="10136"/>
                </a:lnTo>
                <a:lnTo>
                  <a:pt x="1769060" y="13877"/>
                </a:lnTo>
                <a:lnTo>
                  <a:pt x="1847789" y="18023"/>
                </a:lnTo>
                <a:lnTo>
                  <a:pt x="1918765" y="21719"/>
                </a:lnTo>
                <a:lnTo>
                  <a:pt x="1982665" y="24787"/>
                </a:lnTo>
                <a:lnTo>
                  <a:pt x="2040166" y="27052"/>
                </a:lnTo>
                <a:lnTo>
                  <a:pt x="2091942" y="28336"/>
                </a:lnTo>
                <a:lnTo>
                  <a:pt x="2138670" y="28463"/>
                </a:lnTo>
                <a:lnTo>
                  <a:pt x="2181026" y="27258"/>
                </a:lnTo>
                <a:lnTo>
                  <a:pt x="2219685" y="24543"/>
                </a:lnTo>
                <a:lnTo>
                  <a:pt x="2255323" y="20141"/>
                </a:lnTo>
                <a:lnTo>
                  <a:pt x="2288617" y="13877"/>
                </a:lnTo>
                <a:lnTo>
                  <a:pt x="2317679" y="9323"/>
                </a:lnTo>
                <a:lnTo>
                  <a:pt x="2354337" y="6604"/>
                </a:lnTo>
                <a:lnTo>
                  <a:pt x="2397534" y="5426"/>
                </a:lnTo>
                <a:lnTo>
                  <a:pt x="2446215" y="5496"/>
                </a:lnTo>
                <a:lnTo>
                  <a:pt x="2499322" y="6521"/>
                </a:lnTo>
                <a:lnTo>
                  <a:pt x="2555799" y="8206"/>
                </a:lnTo>
                <a:lnTo>
                  <a:pt x="2614591" y="10259"/>
                </a:lnTo>
                <a:lnTo>
                  <a:pt x="2674639" y="12387"/>
                </a:lnTo>
                <a:lnTo>
                  <a:pt x="2734888" y="14296"/>
                </a:lnTo>
                <a:lnTo>
                  <a:pt x="2794282" y="15693"/>
                </a:lnTo>
                <a:lnTo>
                  <a:pt x="2851764" y="16284"/>
                </a:lnTo>
                <a:lnTo>
                  <a:pt x="2906276" y="15777"/>
                </a:lnTo>
                <a:lnTo>
                  <a:pt x="2956764" y="13877"/>
                </a:lnTo>
                <a:lnTo>
                  <a:pt x="3006004" y="11923"/>
                </a:lnTo>
                <a:lnTo>
                  <a:pt x="3057236" y="11271"/>
                </a:lnTo>
                <a:lnTo>
                  <a:pt x="3110016" y="11654"/>
                </a:lnTo>
                <a:lnTo>
                  <a:pt x="3163897" y="12806"/>
                </a:lnTo>
                <a:lnTo>
                  <a:pt x="3218433" y="14462"/>
                </a:lnTo>
                <a:lnTo>
                  <a:pt x="3273178" y="16354"/>
                </a:lnTo>
                <a:lnTo>
                  <a:pt x="3327687" y="18217"/>
                </a:lnTo>
                <a:lnTo>
                  <a:pt x="3381512" y="19785"/>
                </a:lnTo>
                <a:lnTo>
                  <a:pt x="3434209" y="20791"/>
                </a:lnTo>
                <a:lnTo>
                  <a:pt x="3485330" y="20970"/>
                </a:lnTo>
                <a:lnTo>
                  <a:pt x="3534431" y="20054"/>
                </a:lnTo>
                <a:lnTo>
                  <a:pt x="3581064" y="17779"/>
                </a:lnTo>
                <a:lnTo>
                  <a:pt x="3624784" y="13877"/>
                </a:lnTo>
                <a:lnTo>
                  <a:pt x="3675140" y="9517"/>
                </a:lnTo>
                <a:lnTo>
                  <a:pt x="3726499" y="7478"/>
                </a:lnTo>
                <a:lnTo>
                  <a:pt x="3778620" y="7275"/>
                </a:lnTo>
                <a:lnTo>
                  <a:pt x="3831260" y="8427"/>
                </a:lnTo>
                <a:lnTo>
                  <a:pt x="3884176" y="10451"/>
                </a:lnTo>
                <a:lnTo>
                  <a:pt x="3937125" y="12864"/>
                </a:lnTo>
                <a:lnTo>
                  <a:pt x="3989864" y="15183"/>
                </a:lnTo>
                <a:lnTo>
                  <a:pt x="4042151" y="16927"/>
                </a:lnTo>
                <a:lnTo>
                  <a:pt x="4093743" y="17613"/>
                </a:lnTo>
                <a:lnTo>
                  <a:pt x="4144398" y="16757"/>
                </a:lnTo>
                <a:lnTo>
                  <a:pt x="4193871" y="13877"/>
                </a:lnTo>
                <a:lnTo>
                  <a:pt x="4230703" y="11211"/>
                </a:lnTo>
                <a:lnTo>
                  <a:pt x="4269660" y="9126"/>
                </a:lnTo>
                <a:lnTo>
                  <a:pt x="4310723" y="7575"/>
                </a:lnTo>
                <a:lnTo>
                  <a:pt x="4353872" y="6513"/>
                </a:lnTo>
                <a:lnTo>
                  <a:pt x="4399089" y="5893"/>
                </a:lnTo>
                <a:lnTo>
                  <a:pt x="4446356" y="5669"/>
                </a:lnTo>
                <a:lnTo>
                  <a:pt x="4495652" y="5796"/>
                </a:lnTo>
                <a:lnTo>
                  <a:pt x="4546959" y="6226"/>
                </a:lnTo>
                <a:lnTo>
                  <a:pt x="4600258" y="6915"/>
                </a:lnTo>
                <a:lnTo>
                  <a:pt x="4655530" y="7815"/>
                </a:lnTo>
                <a:lnTo>
                  <a:pt x="4712757" y="8881"/>
                </a:lnTo>
                <a:lnTo>
                  <a:pt x="4771918" y="10066"/>
                </a:lnTo>
                <a:lnTo>
                  <a:pt x="4832996" y="11324"/>
                </a:lnTo>
                <a:lnTo>
                  <a:pt x="4895971" y="12610"/>
                </a:lnTo>
                <a:lnTo>
                  <a:pt x="4960824" y="13877"/>
                </a:lnTo>
                <a:lnTo>
                  <a:pt x="4964784" y="57325"/>
                </a:lnTo>
                <a:lnTo>
                  <a:pt x="4966912" y="102835"/>
                </a:lnTo>
                <a:lnTo>
                  <a:pt x="4967569" y="150205"/>
                </a:lnTo>
                <a:lnTo>
                  <a:pt x="4967117" y="199236"/>
                </a:lnTo>
                <a:lnTo>
                  <a:pt x="4965915" y="249726"/>
                </a:lnTo>
                <a:lnTo>
                  <a:pt x="4964324" y="301475"/>
                </a:lnTo>
                <a:lnTo>
                  <a:pt x="4962705" y="354281"/>
                </a:lnTo>
                <a:lnTo>
                  <a:pt x="4961418" y="407944"/>
                </a:lnTo>
                <a:lnTo>
                  <a:pt x="4960824" y="462263"/>
                </a:lnTo>
                <a:lnTo>
                  <a:pt x="4960523" y="509492"/>
                </a:lnTo>
                <a:lnTo>
                  <a:pt x="4959934" y="553833"/>
                </a:lnTo>
                <a:lnTo>
                  <a:pt x="4959192" y="596648"/>
                </a:lnTo>
                <a:lnTo>
                  <a:pt x="4958429" y="639297"/>
                </a:lnTo>
                <a:lnTo>
                  <a:pt x="4957776" y="683140"/>
                </a:lnTo>
                <a:lnTo>
                  <a:pt x="4957368" y="729539"/>
                </a:lnTo>
                <a:lnTo>
                  <a:pt x="4957336" y="779853"/>
                </a:lnTo>
                <a:lnTo>
                  <a:pt x="4957813" y="835445"/>
                </a:lnTo>
                <a:lnTo>
                  <a:pt x="4958932" y="897674"/>
                </a:lnTo>
                <a:lnTo>
                  <a:pt x="4960824" y="967901"/>
                </a:lnTo>
                <a:lnTo>
                  <a:pt x="4925643" y="962475"/>
                </a:lnTo>
                <a:lnTo>
                  <a:pt x="4888440" y="958594"/>
                </a:lnTo>
                <a:lnTo>
                  <a:pt x="4849102" y="956078"/>
                </a:lnTo>
                <a:lnTo>
                  <a:pt x="4807517" y="954753"/>
                </a:lnTo>
                <a:lnTo>
                  <a:pt x="4763573" y="954439"/>
                </a:lnTo>
                <a:lnTo>
                  <a:pt x="4717155" y="954959"/>
                </a:lnTo>
                <a:lnTo>
                  <a:pt x="4668153" y="956138"/>
                </a:lnTo>
                <a:lnTo>
                  <a:pt x="4616452" y="957796"/>
                </a:lnTo>
                <a:lnTo>
                  <a:pt x="4561941" y="959757"/>
                </a:lnTo>
                <a:lnTo>
                  <a:pt x="4504506" y="961844"/>
                </a:lnTo>
                <a:lnTo>
                  <a:pt x="4444034" y="963879"/>
                </a:lnTo>
                <a:lnTo>
                  <a:pt x="4380414" y="965685"/>
                </a:lnTo>
                <a:lnTo>
                  <a:pt x="4313531" y="967085"/>
                </a:lnTo>
                <a:lnTo>
                  <a:pt x="4243274" y="967901"/>
                </a:lnTo>
                <a:lnTo>
                  <a:pt x="4164022" y="968648"/>
                </a:lnTo>
                <a:lnTo>
                  <a:pt x="4093435" y="969713"/>
                </a:lnTo>
                <a:lnTo>
                  <a:pt x="4030424" y="970960"/>
                </a:lnTo>
                <a:lnTo>
                  <a:pt x="3973903" y="972253"/>
                </a:lnTo>
                <a:lnTo>
                  <a:pt x="3922782" y="973455"/>
                </a:lnTo>
                <a:lnTo>
                  <a:pt x="3875974" y="974430"/>
                </a:lnTo>
                <a:lnTo>
                  <a:pt x="3832392" y="975043"/>
                </a:lnTo>
                <a:lnTo>
                  <a:pt x="3790947" y="975157"/>
                </a:lnTo>
                <a:lnTo>
                  <a:pt x="3750552" y="974636"/>
                </a:lnTo>
                <a:lnTo>
                  <a:pt x="3710118" y="973343"/>
                </a:lnTo>
                <a:lnTo>
                  <a:pt x="3668558" y="971144"/>
                </a:lnTo>
                <a:lnTo>
                  <a:pt x="3624784" y="967901"/>
                </a:lnTo>
                <a:lnTo>
                  <a:pt x="3579528" y="964197"/>
                </a:lnTo>
                <a:lnTo>
                  <a:pt x="3534114" y="960784"/>
                </a:lnTo>
                <a:lnTo>
                  <a:pt x="3488245" y="957775"/>
                </a:lnTo>
                <a:lnTo>
                  <a:pt x="3441627" y="955286"/>
                </a:lnTo>
                <a:lnTo>
                  <a:pt x="3393962" y="953432"/>
                </a:lnTo>
                <a:lnTo>
                  <a:pt x="3344956" y="952328"/>
                </a:lnTo>
                <a:lnTo>
                  <a:pt x="3294311" y="952089"/>
                </a:lnTo>
                <a:lnTo>
                  <a:pt x="3241734" y="952830"/>
                </a:lnTo>
                <a:lnTo>
                  <a:pt x="3186926" y="954667"/>
                </a:lnTo>
                <a:lnTo>
                  <a:pt x="3129593" y="957714"/>
                </a:lnTo>
                <a:lnTo>
                  <a:pt x="3069439" y="962087"/>
                </a:lnTo>
                <a:lnTo>
                  <a:pt x="3006167" y="967901"/>
                </a:lnTo>
                <a:lnTo>
                  <a:pt x="2947002" y="973059"/>
                </a:lnTo>
                <a:lnTo>
                  <a:pt x="2889286" y="976548"/>
                </a:lnTo>
                <a:lnTo>
                  <a:pt x="2832980" y="978589"/>
                </a:lnTo>
                <a:lnTo>
                  <a:pt x="2778040" y="979402"/>
                </a:lnTo>
                <a:lnTo>
                  <a:pt x="2724424" y="979208"/>
                </a:lnTo>
                <a:lnTo>
                  <a:pt x="2672091" y="978228"/>
                </a:lnTo>
                <a:lnTo>
                  <a:pt x="2620999" y="976682"/>
                </a:lnTo>
                <a:lnTo>
                  <a:pt x="2571105" y="974792"/>
                </a:lnTo>
                <a:lnTo>
                  <a:pt x="2522368" y="972778"/>
                </a:lnTo>
                <a:lnTo>
                  <a:pt x="2474745" y="970861"/>
                </a:lnTo>
                <a:lnTo>
                  <a:pt x="2428196" y="969262"/>
                </a:lnTo>
                <a:lnTo>
                  <a:pt x="2382677" y="968202"/>
                </a:lnTo>
                <a:lnTo>
                  <a:pt x="2338147" y="967901"/>
                </a:lnTo>
                <a:lnTo>
                  <a:pt x="2287614" y="968005"/>
                </a:lnTo>
                <a:lnTo>
                  <a:pt x="2239534" y="967979"/>
                </a:lnTo>
                <a:lnTo>
                  <a:pt x="2193009" y="967861"/>
                </a:lnTo>
                <a:lnTo>
                  <a:pt x="2147141" y="967686"/>
                </a:lnTo>
                <a:lnTo>
                  <a:pt x="2101032" y="967490"/>
                </a:lnTo>
                <a:lnTo>
                  <a:pt x="2053785" y="967310"/>
                </a:lnTo>
                <a:lnTo>
                  <a:pt x="2004503" y="967181"/>
                </a:lnTo>
                <a:lnTo>
                  <a:pt x="1952286" y="967140"/>
                </a:lnTo>
                <a:lnTo>
                  <a:pt x="1896239" y="967222"/>
                </a:lnTo>
                <a:lnTo>
                  <a:pt x="1835463" y="967464"/>
                </a:lnTo>
                <a:lnTo>
                  <a:pt x="1769060" y="967901"/>
                </a:lnTo>
                <a:lnTo>
                  <a:pt x="1689122" y="969176"/>
                </a:lnTo>
                <a:lnTo>
                  <a:pt x="1618472" y="971324"/>
                </a:lnTo>
                <a:lnTo>
                  <a:pt x="1556100" y="973833"/>
                </a:lnTo>
                <a:lnTo>
                  <a:pt x="1500994" y="976194"/>
                </a:lnTo>
                <a:lnTo>
                  <a:pt x="1452141" y="977896"/>
                </a:lnTo>
                <a:lnTo>
                  <a:pt x="1408531" y="978428"/>
                </a:lnTo>
                <a:lnTo>
                  <a:pt x="1369151" y="977280"/>
                </a:lnTo>
                <a:lnTo>
                  <a:pt x="1332989" y="973941"/>
                </a:lnTo>
                <a:lnTo>
                  <a:pt x="1299033" y="967901"/>
                </a:lnTo>
                <a:lnTo>
                  <a:pt x="1271327" y="963328"/>
                </a:lnTo>
                <a:lnTo>
                  <a:pt x="1238261" y="960725"/>
                </a:lnTo>
                <a:lnTo>
                  <a:pt x="1200142" y="959748"/>
                </a:lnTo>
                <a:lnTo>
                  <a:pt x="1157278" y="960058"/>
                </a:lnTo>
                <a:lnTo>
                  <a:pt x="1109976" y="961313"/>
                </a:lnTo>
                <a:lnTo>
                  <a:pt x="1058543" y="963172"/>
                </a:lnTo>
                <a:lnTo>
                  <a:pt x="1003287" y="965293"/>
                </a:lnTo>
                <a:lnTo>
                  <a:pt x="944515" y="967337"/>
                </a:lnTo>
                <a:lnTo>
                  <a:pt x="882535" y="968960"/>
                </a:lnTo>
                <a:lnTo>
                  <a:pt x="817653" y="969823"/>
                </a:lnTo>
                <a:lnTo>
                  <a:pt x="750178" y="969583"/>
                </a:lnTo>
                <a:lnTo>
                  <a:pt x="680416" y="967901"/>
                </a:lnTo>
                <a:lnTo>
                  <a:pt x="617603" y="965646"/>
                </a:lnTo>
                <a:lnTo>
                  <a:pt x="559385" y="963566"/>
                </a:lnTo>
                <a:lnTo>
                  <a:pt x="505028" y="961715"/>
                </a:lnTo>
                <a:lnTo>
                  <a:pt x="453799" y="960149"/>
                </a:lnTo>
                <a:lnTo>
                  <a:pt x="404965" y="958922"/>
                </a:lnTo>
                <a:lnTo>
                  <a:pt x="357790" y="958089"/>
                </a:lnTo>
                <a:lnTo>
                  <a:pt x="311541" y="957705"/>
                </a:lnTo>
                <a:lnTo>
                  <a:pt x="265484" y="957825"/>
                </a:lnTo>
                <a:lnTo>
                  <a:pt x="218886" y="958504"/>
                </a:lnTo>
                <a:lnTo>
                  <a:pt x="171012" y="959796"/>
                </a:lnTo>
                <a:lnTo>
                  <a:pt x="121128" y="961756"/>
                </a:lnTo>
                <a:lnTo>
                  <a:pt x="68501" y="964440"/>
                </a:lnTo>
                <a:lnTo>
                  <a:pt x="12396" y="967901"/>
                </a:lnTo>
                <a:lnTo>
                  <a:pt x="6698" y="899990"/>
                </a:lnTo>
                <a:lnTo>
                  <a:pt x="2855" y="837695"/>
                </a:lnTo>
                <a:lnTo>
                  <a:pt x="684" y="780320"/>
                </a:lnTo>
                <a:lnTo>
                  <a:pt x="0" y="727169"/>
                </a:lnTo>
                <a:lnTo>
                  <a:pt x="616" y="677546"/>
                </a:lnTo>
                <a:lnTo>
                  <a:pt x="2349" y="630756"/>
                </a:lnTo>
                <a:lnTo>
                  <a:pt x="5014" y="586104"/>
                </a:lnTo>
                <a:lnTo>
                  <a:pt x="8424" y="542892"/>
                </a:lnTo>
                <a:lnTo>
                  <a:pt x="12396" y="500427"/>
                </a:lnTo>
                <a:lnTo>
                  <a:pt x="15901" y="461594"/>
                </a:lnTo>
                <a:lnTo>
                  <a:pt x="18822" y="421140"/>
                </a:lnTo>
                <a:lnTo>
                  <a:pt x="21085" y="378855"/>
                </a:lnTo>
                <a:lnTo>
                  <a:pt x="22619" y="334527"/>
                </a:lnTo>
                <a:lnTo>
                  <a:pt x="23350" y="287946"/>
                </a:lnTo>
                <a:lnTo>
                  <a:pt x="23205" y="238902"/>
                </a:lnTo>
                <a:lnTo>
                  <a:pt x="22110" y="187183"/>
                </a:lnTo>
                <a:lnTo>
                  <a:pt x="19992" y="132580"/>
                </a:lnTo>
                <a:lnTo>
                  <a:pt x="16779" y="74882"/>
                </a:lnTo>
                <a:lnTo>
                  <a:pt x="12396" y="13877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99713" y="5633415"/>
            <a:ext cx="476186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u="sng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500" u="sng" spc="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ANALYTICS</a:t>
            </a:r>
            <a:r>
              <a:rPr sz="1500" u="sng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TO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spc="95" dirty="0">
                <a:latin typeface="Arial"/>
                <a:cs typeface="Arial"/>
              </a:rPr>
              <a:t>ANALYZE</a:t>
            </a:r>
            <a:r>
              <a:rPr sz="1500" spc="29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DATA</a:t>
            </a:r>
            <a:r>
              <a:rPr sz="1500" spc="160" dirty="0">
                <a:latin typeface="Arial"/>
                <a:cs typeface="Arial"/>
              </a:rPr>
              <a:t> </a:t>
            </a:r>
            <a:r>
              <a:rPr sz="1500" spc="30" dirty="0"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marL="186055" marR="182880" algn="ctr">
              <a:lnSpc>
                <a:spcPct val="100000"/>
              </a:lnSpc>
              <a:spcBef>
                <a:spcPts val="5"/>
              </a:spcBef>
            </a:pPr>
            <a:r>
              <a:rPr sz="1500" spc="110" dirty="0">
                <a:latin typeface="Arial"/>
                <a:cs typeface="Arial"/>
              </a:rPr>
              <a:t>PROVIDE</a:t>
            </a:r>
            <a:r>
              <a:rPr sz="1500" spc="265" dirty="0">
                <a:latin typeface="Arial"/>
                <a:cs typeface="Arial"/>
              </a:rPr>
              <a:t> </a:t>
            </a:r>
            <a:r>
              <a:rPr sz="1500" spc="110" dirty="0">
                <a:latin typeface="Arial"/>
                <a:cs typeface="Arial"/>
              </a:rPr>
              <a:t>INFORMATION</a:t>
            </a:r>
            <a:r>
              <a:rPr sz="1500" spc="250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FOR</a:t>
            </a:r>
            <a:r>
              <a:rPr sz="1500" spc="254" dirty="0">
                <a:latin typeface="Arial"/>
                <a:cs typeface="Arial"/>
              </a:rPr>
              <a:t> </a:t>
            </a:r>
            <a:r>
              <a:rPr sz="1500" spc="105" dirty="0">
                <a:latin typeface="Arial"/>
                <a:cs typeface="Arial"/>
              </a:rPr>
              <a:t>TEACHERS, </a:t>
            </a:r>
            <a:r>
              <a:rPr sz="1500" spc="110" dirty="0">
                <a:latin typeface="Arial"/>
                <a:cs typeface="Arial"/>
              </a:rPr>
              <a:t>ADMINISTRATORS</a:t>
            </a:r>
            <a:r>
              <a:rPr sz="1500" spc="18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AND</a:t>
            </a:r>
            <a:r>
              <a:rPr sz="1500" spc="305" dirty="0">
                <a:latin typeface="Arial"/>
                <a:cs typeface="Arial"/>
              </a:rPr>
              <a:t> </a:t>
            </a:r>
            <a:r>
              <a:rPr sz="1500" spc="105" dirty="0">
                <a:latin typeface="Arial"/>
                <a:cs typeface="Arial"/>
              </a:rPr>
              <a:t>STUDENTS.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38026" y="6463622"/>
            <a:ext cx="9525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5" dirty="0">
                <a:solidFill>
                  <a:srgbClr val="888888"/>
                </a:solidFill>
                <a:latin typeface="Tw Cen MT"/>
                <a:cs typeface="Tw Cen MT"/>
              </a:rPr>
              <a:t>8</a:t>
            </a:r>
            <a:endParaRPr sz="1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056" y="0"/>
            <a:ext cx="1534160" cy="6091555"/>
          </a:xfrm>
          <a:custGeom>
            <a:avLst/>
            <a:gdLst/>
            <a:ahLst/>
            <a:cxnLst/>
            <a:rect l="l" t="t" r="r" b="b"/>
            <a:pathLst>
              <a:path w="1534159" h="6091555">
                <a:moveTo>
                  <a:pt x="1533778" y="0"/>
                </a:moveTo>
                <a:lnTo>
                  <a:pt x="0" y="6091085"/>
                </a:lnTo>
              </a:path>
            </a:pathLst>
          </a:custGeom>
          <a:ln w="9524">
            <a:solidFill>
              <a:srgbClr val="FC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19" y="879347"/>
            <a:ext cx="7266940" cy="1198245"/>
          </a:xfrm>
          <a:custGeom>
            <a:avLst/>
            <a:gdLst/>
            <a:ahLst/>
            <a:cxnLst/>
            <a:rect l="l" t="t" r="r" b="b"/>
            <a:pathLst>
              <a:path w="7266940" h="1198245">
                <a:moveTo>
                  <a:pt x="7266432" y="0"/>
                </a:moveTo>
                <a:lnTo>
                  <a:pt x="0" y="0"/>
                </a:lnTo>
                <a:lnTo>
                  <a:pt x="0" y="1197864"/>
                </a:lnTo>
                <a:lnTo>
                  <a:pt x="6978014" y="1197864"/>
                </a:lnTo>
                <a:lnTo>
                  <a:pt x="7266432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9624" y="1128141"/>
            <a:ext cx="6593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9615" algn="l"/>
                <a:tab pos="1964689" algn="l"/>
              </a:tabLst>
            </a:pPr>
            <a:r>
              <a:rPr spc="105" dirty="0"/>
              <a:t>AI</a:t>
            </a:r>
            <a:r>
              <a:rPr dirty="0"/>
              <a:t>	</a:t>
            </a:r>
            <a:r>
              <a:rPr spc="145" dirty="0"/>
              <a:t>FOR</a:t>
            </a:r>
            <a:r>
              <a:rPr dirty="0"/>
              <a:t>	</a:t>
            </a:r>
            <a:r>
              <a:rPr spc="240" dirty="0"/>
              <a:t>ADMINISTRATORS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63622"/>
            <a:ext cx="7131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</a:t>
            </a:r>
            <a:r>
              <a:rPr lang="en-US" sz="1000" spc="-10" dirty="0">
                <a:solidFill>
                  <a:srgbClr val="888888"/>
                </a:solidFill>
                <a:latin typeface="Tw Cen MT"/>
                <a:cs typeface="Tw Cen MT"/>
              </a:rPr>
              <a:t>6</a:t>
            </a: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/2023</a:t>
            </a:r>
            <a:endParaRPr sz="1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r>
              <a:rPr spc="-25" dirty="0"/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2464" y="2658236"/>
            <a:ext cx="10529570" cy="30130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500" b="1" dirty="0">
                <a:latin typeface="Segoe UI"/>
                <a:cs typeface="Segoe UI"/>
              </a:rPr>
              <a:t>Identifying</a:t>
            </a:r>
            <a:r>
              <a:rPr sz="1500" b="1" spc="-1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situations for</a:t>
            </a:r>
            <a:r>
              <a:rPr sz="1500" b="1" spc="1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intervention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620"/>
              </a:lnSpc>
              <a:spcBef>
                <a:spcPts val="240"/>
              </a:spcBef>
            </a:pPr>
            <a:r>
              <a:rPr sz="1500" dirty="0">
                <a:latin typeface="Segoe UI"/>
                <a:cs typeface="Segoe UI"/>
              </a:rPr>
              <a:t>AI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not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only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flags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when</a:t>
            </a:r>
            <a:r>
              <a:rPr sz="1500" spc="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student shows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warning signs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of academic</a:t>
            </a:r>
            <a:r>
              <a:rPr sz="1500" spc="-4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struggle</a:t>
            </a:r>
            <a:r>
              <a:rPr sz="1500" spc="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but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help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design</a:t>
            </a:r>
            <a:r>
              <a:rPr sz="1500" spc="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appropriate</a:t>
            </a:r>
            <a:r>
              <a:rPr sz="1500" spc="3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interventions</a:t>
            </a:r>
            <a:r>
              <a:rPr sz="1500" spc="4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to</a:t>
            </a:r>
            <a:endParaRPr sz="1500">
              <a:latin typeface="Segoe UI"/>
              <a:cs typeface="Segoe UI"/>
            </a:endParaRPr>
          </a:p>
          <a:p>
            <a:pPr marL="12700" marR="5080">
              <a:lnSpc>
                <a:spcPct val="80100"/>
              </a:lnSpc>
              <a:spcBef>
                <a:spcPts val="175"/>
              </a:spcBef>
            </a:pPr>
            <a:r>
              <a:rPr sz="1500" dirty="0">
                <a:latin typeface="Segoe UI"/>
                <a:cs typeface="Segoe UI"/>
              </a:rPr>
              <a:t>increase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academic</a:t>
            </a:r>
            <a:r>
              <a:rPr sz="1500" spc="-5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resilience.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Newer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systems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machine</a:t>
            </a:r>
            <a:r>
              <a:rPr sz="1500" spc="-5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learning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models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track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different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predictive indicators,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such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as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performance,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gender, socioeconomic</a:t>
            </a:r>
            <a:r>
              <a:rPr sz="1500" spc="-6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background,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school</a:t>
            </a:r>
            <a:r>
              <a:rPr sz="1500" spc="-5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infrastructure,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more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accurately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identify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students at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spc="-50" dirty="0">
                <a:latin typeface="Segoe UI"/>
                <a:cs typeface="Segoe UI"/>
              </a:rPr>
              <a:t>a </a:t>
            </a:r>
            <a:r>
              <a:rPr sz="1500" dirty="0">
                <a:latin typeface="Segoe UI"/>
                <a:cs typeface="Segoe UI"/>
              </a:rPr>
              <a:t>higher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risk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dropping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20" dirty="0">
                <a:latin typeface="Segoe UI"/>
                <a:cs typeface="Segoe UI"/>
              </a:rPr>
              <a:t>out.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Segoe UI"/>
                <a:cs typeface="Segoe UI"/>
              </a:rPr>
              <a:t>Admissions</a:t>
            </a:r>
            <a:r>
              <a:rPr sz="1500" b="1" spc="-2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&amp;</a:t>
            </a:r>
            <a:r>
              <a:rPr sz="1500" b="1" spc="-1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enrollment</a:t>
            </a:r>
            <a:r>
              <a:rPr sz="1500" b="1" spc="-3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management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620"/>
              </a:lnSpc>
              <a:spcBef>
                <a:spcPts val="240"/>
              </a:spcBef>
            </a:pPr>
            <a:r>
              <a:rPr sz="1500" dirty="0">
                <a:latin typeface="Segoe UI"/>
                <a:cs typeface="Segoe UI"/>
              </a:rPr>
              <a:t>Common</a:t>
            </a:r>
            <a:r>
              <a:rPr sz="1500" spc="-4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enrollment systems, also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known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universal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or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unified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enrollment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systems, use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placement algorithms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spc="-25" dirty="0">
                <a:solidFill>
                  <a:srgbClr val="B51200"/>
                </a:solidFill>
                <a:latin typeface="Segoe UI"/>
                <a:cs typeface="Segoe UI"/>
              </a:rPr>
              <a:t>to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620"/>
              </a:lnSpc>
            </a:pP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assign</a:t>
            </a:r>
            <a:r>
              <a:rPr sz="1500" spc="-3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students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to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schools</a:t>
            </a:r>
            <a:r>
              <a:rPr sz="1500" spc="-3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like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AI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applications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enhance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admissions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college.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Segoe UI"/>
                <a:cs typeface="Segoe UI"/>
              </a:rPr>
              <a:t>Enhancing</a:t>
            </a:r>
            <a:r>
              <a:rPr sz="1500" b="1" spc="-3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school</a:t>
            </a:r>
            <a:r>
              <a:rPr sz="1500" b="1" spc="-3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operations</a:t>
            </a:r>
            <a:endParaRPr sz="1500">
              <a:latin typeface="Segoe UI"/>
              <a:cs typeface="Segoe UI"/>
            </a:endParaRPr>
          </a:p>
          <a:p>
            <a:pPr marL="12700" marR="378460">
              <a:lnSpc>
                <a:spcPct val="80000"/>
              </a:lnSpc>
              <a:spcBef>
                <a:spcPts val="600"/>
              </a:spcBef>
            </a:pPr>
            <a:r>
              <a:rPr sz="1500" dirty="0">
                <a:latin typeface="Segoe UI"/>
                <a:cs typeface="Segoe UI"/>
              </a:rPr>
              <a:t>Numerous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applications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AI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enhance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school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operations,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such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optimizing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bus schedules,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cleaning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procedures,</a:t>
            </a:r>
            <a:r>
              <a:rPr sz="1500" spc="2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spc="-25" dirty="0">
                <a:solidFill>
                  <a:srgbClr val="B51200"/>
                </a:solidFill>
                <a:latin typeface="Segoe UI"/>
                <a:cs typeface="Segoe UI"/>
              </a:rPr>
              <a:t>and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building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energy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management</a:t>
            </a:r>
            <a:r>
              <a:rPr sz="1500" spc="-10" dirty="0">
                <a:latin typeface="Segoe UI"/>
                <a:cs typeface="Segoe UI"/>
              </a:rPr>
              <a:t>.</a:t>
            </a:r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1056" y="0"/>
            <a:ext cx="1534160" cy="6091555"/>
          </a:xfrm>
          <a:custGeom>
            <a:avLst/>
            <a:gdLst/>
            <a:ahLst/>
            <a:cxnLst/>
            <a:rect l="l" t="t" r="r" b="b"/>
            <a:pathLst>
              <a:path w="1534159" h="6091555">
                <a:moveTo>
                  <a:pt x="1533778" y="0"/>
                </a:moveTo>
                <a:lnTo>
                  <a:pt x="0" y="6091085"/>
                </a:lnTo>
              </a:path>
            </a:pathLst>
          </a:custGeom>
          <a:ln w="9524">
            <a:solidFill>
              <a:srgbClr val="FC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19" y="879347"/>
            <a:ext cx="6193790" cy="1198245"/>
          </a:xfrm>
          <a:custGeom>
            <a:avLst/>
            <a:gdLst/>
            <a:ahLst/>
            <a:cxnLst/>
            <a:rect l="l" t="t" r="r" b="b"/>
            <a:pathLst>
              <a:path w="6193790" h="1198245">
                <a:moveTo>
                  <a:pt x="6193535" y="0"/>
                </a:moveTo>
                <a:lnTo>
                  <a:pt x="0" y="0"/>
                </a:lnTo>
                <a:lnTo>
                  <a:pt x="0" y="1197864"/>
                </a:lnTo>
                <a:lnTo>
                  <a:pt x="5947663" y="1197864"/>
                </a:lnTo>
                <a:lnTo>
                  <a:pt x="6193535" y="0"/>
                </a:lnTo>
                <a:close/>
              </a:path>
            </a:pathLst>
          </a:custGeom>
          <a:solidFill>
            <a:srgbClr val="B5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9615" algn="l"/>
                <a:tab pos="1964689" algn="l"/>
              </a:tabLst>
            </a:pPr>
            <a:r>
              <a:rPr spc="105" dirty="0"/>
              <a:t>AI</a:t>
            </a:r>
            <a:r>
              <a:rPr dirty="0"/>
              <a:t>	</a:t>
            </a:r>
            <a:r>
              <a:rPr spc="145" dirty="0"/>
              <a:t>FOR</a:t>
            </a:r>
            <a:r>
              <a:rPr dirty="0"/>
              <a:t>	</a:t>
            </a:r>
            <a:r>
              <a:rPr spc="220" dirty="0"/>
              <a:t>STUDENTS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63622"/>
            <a:ext cx="7131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11/1</a:t>
            </a:r>
            <a:r>
              <a:rPr lang="en-US" sz="1000" spc="-10" dirty="0">
                <a:solidFill>
                  <a:srgbClr val="888888"/>
                </a:solidFill>
                <a:latin typeface="Tw Cen MT"/>
                <a:cs typeface="Tw Cen MT"/>
              </a:rPr>
              <a:t>6</a:t>
            </a:r>
            <a:r>
              <a:rPr sz="1000" spc="-10" dirty="0">
                <a:solidFill>
                  <a:srgbClr val="888888"/>
                </a:solidFill>
                <a:latin typeface="Tw Cen MT"/>
                <a:cs typeface="Tw Cen MT"/>
              </a:rPr>
              <a:t>/2023</a:t>
            </a:r>
            <a:endParaRPr sz="1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5"/>
              </a:lnSpc>
            </a:pPr>
            <a:r>
              <a:rPr spc="-25" dirty="0"/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644" y="2269363"/>
            <a:ext cx="10462895" cy="40043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500" b="1" dirty="0">
                <a:latin typeface="Segoe UI"/>
                <a:cs typeface="Segoe UI"/>
              </a:rPr>
              <a:t>Intelligent</a:t>
            </a:r>
            <a:r>
              <a:rPr sz="1500" b="1" spc="-7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Tutoring</a:t>
            </a:r>
            <a:r>
              <a:rPr sz="1500" b="1" spc="-4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Systems</a:t>
            </a:r>
            <a:r>
              <a:rPr sz="1500" b="1" spc="-35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(ITS)</a:t>
            </a:r>
            <a:endParaRPr sz="1500">
              <a:latin typeface="Segoe UI"/>
              <a:cs typeface="Segoe UI"/>
            </a:endParaRPr>
          </a:p>
          <a:p>
            <a:pPr marL="12700" marR="230504">
              <a:lnSpc>
                <a:spcPts val="1620"/>
              </a:lnSpc>
              <a:spcBef>
                <a:spcPts val="620"/>
              </a:spcBef>
            </a:pPr>
            <a:r>
              <a:rPr sz="1500" dirty="0">
                <a:latin typeface="Segoe UI"/>
                <a:cs typeface="Segoe UI"/>
              </a:rPr>
              <a:t>ITSs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AI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deliver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personalized</a:t>
            </a:r>
            <a:r>
              <a:rPr sz="1500" spc="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instruction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to students</a:t>
            </a:r>
            <a:r>
              <a:rPr sz="1500" dirty="0">
                <a:latin typeface="Segoe UI"/>
                <a:cs typeface="Segoe UI"/>
              </a:rPr>
              <a:t>. ITSs consist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three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parts: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knowledge base,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with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relevant </a:t>
            </a:r>
            <a:r>
              <a:rPr sz="1500" dirty="0">
                <a:latin typeface="Segoe UI"/>
                <a:cs typeface="Segoe UI"/>
              </a:rPr>
              <a:t>subject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matter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knowledge; a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pedagogical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model,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with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rules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determine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best teaching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strategy; and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model, </a:t>
            </a:r>
            <a:r>
              <a:rPr sz="1500" dirty="0">
                <a:latin typeface="Segoe UI"/>
                <a:cs typeface="Segoe UI"/>
              </a:rPr>
              <a:t>which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tracks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student’s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knowledge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comprehension.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Segoe UI"/>
                <a:cs typeface="Segoe UI"/>
              </a:rPr>
              <a:t>Intelligent</a:t>
            </a:r>
            <a:r>
              <a:rPr sz="1500" b="1" spc="-5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Digital</a:t>
            </a:r>
            <a:r>
              <a:rPr sz="1500" b="1" spc="-2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Assistants</a:t>
            </a:r>
            <a:r>
              <a:rPr sz="1500" b="1" spc="-1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&amp;</a:t>
            </a:r>
            <a:r>
              <a:rPr sz="1500" b="1" spc="-10" dirty="0">
                <a:latin typeface="Segoe UI"/>
                <a:cs typeface="Segoe UI"/>
              </a:rPr>
              <a:t> Chatbots</a:t>
            </a:r>
            <a:endParaRPr sz="1500">
              <a:latin typeface="Segoe UI"/>
              <a:cs typeface="Segoe UI"/>
            </a:endParaRPr>
          </a:p>
          <a:p>
            <a:pPr marL="12700" marR="5080">
              <a:lnSpc>
                <a:spcPts val="1620"/>
              </a:lnSpc>
              <a:spcBef>
                <a:spcPts val="625"/>
              </a:spcBef>
            </a:pPr>
            <a:r>
              <a:rPr sz="1500" dirty="0">
                <a:latin typeface="Segoe UI"/>
                <a:cs typeface="Segoe UI"/>
              </a:rPr>
              <a:t>Intelligent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digital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assistants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like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Siri,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Alexa,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Cortana &amp;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Google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Assistant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used for</a:t>
            </a:r>
            <a:r>
              <a:rPr sz="1500" spc="3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personal</a:t>
            </a:r>
            <a:r>
              <a:rPr sz="1500" spc="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enrichment</a:t>
            </a:r>
            <a:r>
              <a:rPr sz="1500" spc="-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and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assist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spc="-20" dirty="0">
                <a:solidFill>
                  <a:srgbClr val="B51200"/>
                </a:solidFill>
                <a:latin typeface="Segoe UI"/>
                <a:cs typeface="Segoe UI"/>
              </a:rPr>
              <a:t>with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information</a:t>
            </a:r>
            <a:r>
              <a:rPr sz="1500" spc="-30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retrieval</a:t>
            </a:r>
            <a:r>
              <a:rPr sz="1500" dirty="0">
                <a:latin typeface="Segoe UI"/>
                <a:cs typeface="Segoe UI"/>
              </a:rPr>
              <a:t>.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These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devices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natural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language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processing to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communicate</a:t>
            </a:r>
            <a:r>
              <a:rPr sz="1500" spc="-5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naturally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with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individuals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using</a:t>
            </a:r>
            <a:r>
              <a:rPr sz="1500" spc="-10" dirty="0">
                <a:latin typeface="Segoe UI"/>
                <a:cs typeface="Segoe UI"/>
              </a:rPr>
              <a:t> spoken </a:t>
            </a:r>
            <a:r>
              <a:rPr sz="1500" dirty="0">
                <a:latin typeface="Segoe UI"/>
                <a:cs typeface="Segoe UI"/>
              </a:rPr>
              <a:t>language,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allowing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even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students who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cannot</a:t>
            </a:r>
            <a:r>
              <a:rPr sz="1500" spc="-4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read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or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computer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access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information.</a:t>
            </a:r>
            <a:endParaRPr sz="1500">
              <a:latin typeface="Segoe UI"/>
              <a:cs typeface="Segoe UI"/>
            </a:endParaRPr>
          </a:p>
          <a:p>
            <a:pPr marL="12700" marR="384810">
              <a:lnSpc>
                <a:spcPts val="1620"/>
              </a:lnSpc>
              <a:spcBef>
                <a:spcPts val="605"/>
              </a:spcBef>
            </a:pPr>
            <a:r>
              <a:rPr sz="1500" dirty="0">
                <a:latin typeface="Segoe UI"/>
                <a:cs typeface="Segoe UI"/>
              </a:rPr>
              <a:t>Chatbots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are computer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programs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individuals</a:t>
            </a:r>
            <a:r>
              <a:rPr sz="1500" spc="-2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interact</a:t>
            </a:r>
            <a:r>
              <a:rPr sz="1500" spc="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with</a:t>
            </a:r>
            <a:r>
              <a:rPr sz="1500" spc="-10" dirty="0">
                <a:solidFill>
                  <a:srgbClr val="B51200"/>
                </a:solidFill>
                <a:latin typeface="Segoe UI"/>
                <a:cs typeface="Segoe UI"/>
              </a:rPr>
              <a:t> conversationally</a:t>
            </a:r>
            <a:r>
              <a:rPr sz="1500" spc="-10" dirty="0">
                <a:latin typeface="Segoe UI"/>
                <a:cs typeface="Segoe UI"/>
              </a:rPr>
              <a:t>.</a:t>
            </a:r>
            <a:r>
              <a:rPr sz="1500" dirty="0">
                <a:latin typeface="Segoe UI"/>
                <a:cs typeface="Segoe UI"/>
              </a:rPr>
              <a:t> They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assist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students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by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allowing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them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ask </a:t>
            </a:r>
            <a:r>
              <a:rPr sz="1500" dirty="0">
                <a:latin typeface="Segoe UI"/>
                <a:cs typeface="Segoe UI"/>
              </a:rPr>
              <a:t>questions outside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classroom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hours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receive </a:t>
            </a:r>
            <a:r>
              <a:rPr sz="1500" spc="-10" dirty="0">
                <a:latin typeface="Segoe UI"/>
                <a:cs typeface="Segoe UI"/>
              </a:rPr>
              <a:t>real-</a:t>
            </a:r>
            <a:r>
              <a:rPr sz="1500" dirty="0">
                <a:latin typeface="Segoe UI"/>
                <a:cs typeface="Segoe UI"/>
              </a:rPr>
              <a:t>time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answers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10" dirty="0">
                <a:latin typeface="Segoe UI"/>
                <a:cs typeface="Segoe UI"/>
              </a:rPr>
              <a:t> advice.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Segoe UI"/>
                <a:cs typeface="Segoe UI"/>
              </a:rPr>
              <a:t>Educational</a:t>
            </a:r>
            <a:r>
              <a:rPr sz="1500" b="1" spc="10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Virtual</a:t>
            </a:r>
            <a:r>
              <a:rPr sz="1500" b="1" spc="-5" dirty="0">
                <a:latin typeface="Segoe UI"/>
                <a:cs typeface="Segoe UI"/>
              </a:rPr>
              <a:t> </a:t>
            </a:r>
            <a:r>
              <a:rPr sz="1500" b="1" dirty="0">
                <a:latin typeface="Segoe UI"/>
                <a:cs typeface="Segoe UI"/>
              </a:rPr>
              <a:t>and Augmented</a:t>
            </a:r>
            <a:r>
              <a:rPr sz="1500" b="1" spc="-20" dirty="0">
                <a:latin typeface="Segoe UI"/>
                <a:cs typeface="Segoe UI"/>
              </a:rPr>
              <a:t> </a:t>
            </a:r>
            <a:r>
              <a:rPr sz="1500" b="1" spc="-10" dirty="0">
                <a:latin typeface="Segoe UI"/>
                <a:cs typeface="Segoe UI"/>
              </a:rPr>
              <a:t>reality</a:t>
            </a:r>
            <a:endParaRPr sz="1500">
              <a:latin typeface="Segoe UI"/>
              <a:cs typeface="Segoe UI"/>
            </a:endParaRPr>
          </a:p>
          <a:p>
            <a:pPr marL="12700" marR="121920">
              <a:lnSpc>
                <a:spcPct val="90100"/>
              </a:lnSpc>
              <a:spcBef>
                <a:spcPts val="600"/>
              </a:spcBef>
            </a:pPr>
            <a:r>
              <a:rPr sz="1500" dirty="0">
                <a:latin typeface="Segoe UI"/>
                <a:cs typeface="Segoe UI"/>
              </a:rPr>
              <a:t>VR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has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been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used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</a:t>
            </a:r>
            <a:r>
              <a:rPr sz="1500" spc="-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teaching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many</a:t>
            </a:r>
            <a:r>
              <a:rPr sz="1500" spc="-4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subjects,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across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K-12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and</a:t>
            </a:r>
            <a:r>
              <a:rPr sz="1500" spc="-3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beyond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provide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an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immersive</a:t>
            </a:r>
            <a:r>
              <a:rPr sz="1500" spc="-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B51200"/>
                </a:solidFill>
                <a:latin typeface="Segoe UI"/>
                <a:cs typeface="Segoe UI"/>
              </a:rPr>
              <a:t>experience</a:t>
            </a:r>
            <a:r>
              <a:rPr sz="1500" spc="15" dirty="0">
                <a:solidFill>
                  <a:srgbClr val="B51200"/>
                </a:solidFill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that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shuts </a:t>
            </a:r>
            <a:r>
              <a:rPr sz="1500" dirty="0">
                <a:latin typeface="Segoe UI"/>
                <a:cs typeface="Segoe UI"/>
              </a:rPr>
              <a:t>out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physical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world, enabling users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to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feel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as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if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they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have</a:t>
            </a:r>
            <a:r>
              <a:rPr sz="1500" spc="-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been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transported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into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a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range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real-world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or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imagined </a:t>
            </a:r>
            <a:r>
              <a:rPr sz="1500" dirty="0">
                <a:latin typeface="Segoe UI"/>
                <a:cs typeface="Segoe UI"/>
              </a:rPr>
              <a:t>environments. AR,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on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other hand,</a:t>
            </a:r>
            <a:r>
              <a:rPr sz="1500" spc="-1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overlays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computer-</a:t>
            </a:r>
            <a:r>
              <a:rPr sz="1500" dirty="0">
                <a:latin typeface="Segoe UI"/>
                <a:cs typeface="Segoe UI"/>
              </a:rPr>
              <a:t>generated</a:t>
            </a:r>
            <a:r>
              <a:rPr sz="1500" spc="30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images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on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user’s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view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of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the real</a:t>
            </a:r>
            <a:r>
              <a:rPr sz="1500" spc="-10" dirty="0">
                <a:latin typeface="Segoe UI"/>
                <a:cs typeface="Segoe UI"/>
              </a:rPr>
              <a:t> world.</a:t>
            </a:r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1256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Calibri</vt:lpstr>
      <vt:lpstr>Consolas</vt:lpstr>
      <vt:lpstr>Franklin Gothic Heavy</vt:lpstr>
      <vt:lpstr>Segoe UI</vt:lpstr>
      <vt:lpstr>Segoe UI Semibold</vt:lpstr>
      <vt:lpstr>Tw Cen MT</vt:lpstr>
      <vt:lpstr>Office Theme</vt:lpstr>
      <vt:lpstr>AI in Education</vt:lpstr>
      <vt:lpstr>PowerPoint Presentation</vt:lpstr>
      <vt:lpstr>There is no better time to reimagine education and how technology can support that transformation.”</vt:lpstr>
      <vt:lpstr>WHAT IS AI?</vt:lpstr>
      <vt:lpstr>WHY SHOULD WE CARE?</vt:lpstr>
      <vt:lpstr>How teachers spend their time</vt:lpstr>
      <vt:lpstr>AI ENHANCING EDUCATION</vt:lpstr>
      <vt:lpstr>AI FOR ADMINISTRATORS</vt:lpstr>
      <vt:lpstr>AI FOR STUDENTS</vt:lpstr>
      <vt:lpstr>AI FOR STUDENTS</vt:lpstr>
      <vt:lpstr>AI FOR EDUCATORS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 Education</dc:title>
  <dc:creator>Ali Powell</dc:creator>
  <cp:lastModifiedBy>Aitua Ogiamien</cp:lastModifiedBy>
  <cp:revision>1</cp:revision>
  <dcterms:created xsi:type="dcterms:W3CDTF">2023-11-15T23:30:49Z</dcterms:created>
  <dcterms:modified xsi:type="dcterms:W3CDTF">2023-11-15T23:31:51Z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2023-11-15T00:00:00Z</vt:filetime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Producer">
    <vt:lpwstr>Microsoft® PowerPoint® for Microsoft 365</vt:lpwstr>
  </property>
</Properties>
</file>