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73" r:id="rId5"/>
    <p:sldId id="257" r:id="rId6"/>
    <p:sldId id="258" r:id="rId7"/>
    <p:sldId id="284" r:id="rId8"/>
    <p:sldId id="285" r:id="rId9"/>
    <p:sldId id="260" r:id="rId10"/>
    <p:sldId id="263" r:id="rId11"/>
    <p:sldId id="282" r:id="rId12"/>
    <p:sldId id="283" r:id="rId13"/>
    <p:sldId id="27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elveticish" panose="020B0604020202020204" pitchFamily="34" charset="0"/>
      <p:regular r:id="rId20"/>
    </p:embeddedFont>
    <p:embeddedFont>
      <p:font typeface="League Spartan" pitchFamily="2" charset="77"/>
      <p:regular r:id="rId21"/>
      <p:bold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Bold" pitchFamily="2" charset="77"/>
      <p:regular r:id="rId27"/>
      <p:bold r:id="rId28"/>
    </p:embeddedFont>
    <p:embeddedFont>
      <p:font typeface="Montserrat Classic" pitchFamily="2" charset="77"/>
      <p:regular r:id="rId29"/>
    </p:embeddedFont>
    <p:embeddedFont>
      <p:font typeface="Montserrat Classic Bold" pitchFamily="2" charset="77"/>
      <p:regular r:id="rId30"/>
      <p:bold r:id="rId31"/>
    </p:embeddedFont>
    <p:embeddedFont>
      <p:font typeface="Poppins Medium Bold" pitchFamily="2" charset="77"/>
      <p:regular r:id="rId32"/>
      <p:bold r:id="rId33"/>
    </p:embeddedFont>
    <p:embeddedFont>
      <p:font typeface="Tahoma" panose="020B0604030504040204" pitchFamily="3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1AAF9-25FC-4831-9E44-D571A08F55F7}" v="116" dt="2023-11-03T17:22:07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80" d="100"/>
          <a:sy n="80" d="100"/>
        </p:scale>
        <p:origin x="824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 Hernandez" userId="36527326-6f97-44c7-bbf9-05c518c51473" providerId="ADAL" clId="{B7B1AAF9-25FC-4831-9E44-D571A08F55F7}"/>
    <pc:docChg chg="undo custSel addSld delSld modSld">
      <pc:chgData name="Lilian Hernandez" userId="36527326-6f97-44c7-bbf9-05c518c51473" providerId="ADAL" clId="{B7B1AAF9-25FC-4831-9E44-D571A08F55F7}" dt="2023-11-04T00:22:57.465" v="2791" actId="20577"/>
      <pc:docMkLst>
        <pc:docMk/>
      </pc:docMkLst>
      <pc:sldChg chg="addSp delSp modSp mod">
        <pc:chgData name="Lilian Hernandez" userId="36527326-6f97-44c7-bbf9-05c518c51473" providerId="ADAL" clId="{B7B1AAF9-25FC-4831-9E44-D571A08F55F7}" dt="2023-11-03T17:04:10.215" v="1701" actId="21"/>
        <pc:sldMkLst>
          <pc:docMk/>
          <pc:sldMk cId="0" sldId="257"/>
        </pc:sldMkLst>
        <pc:spChg chg="mod">
          <ac:chgData name="Lilian Hernandez" userId="36527326-6f97-44c7-bbf9-05c518c51473" providerId="ADAL" clId="{B7B1AAF9-25FC-4831-9E44-D571A08F55F7}" dt="2023-10-31T22:50:54.266" v="357" actId="20577"/>
          <ac:spMkLst>
            <pc:docMk/>
            <pc:sldMk cId="0" sldId="257"/>
            <ac:spMk id="16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0-31T22:41:55.224" v="223" actId="20577"/>
          <ac:spMkLst>
            <pc:docMk/>
            <pc:sldMk cId="0" sldId="257"/>
            <ac:spMk id="17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1-02T01:55:23.799" v="436" actId="255"/>
          <ac:spMkLst>
            <pc:docMk/>
            <pc:sldMk cId="0" sldId="257"/>
            <ac:spMk id="18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1-02T01:55:42.942" v="437" actId="255"/>
          <ac:spMkLst>
            <pc:docMk/>
            <pc:sldMk cId="0" sldId="257"/>
            <ac:spMk id="19" creationId="{00000000-0000-0000-0000-000000000000}"/>
          </ac:spMkLst>
        </pc:spChg>
        <pc:grpChg chg="del">
          <ac:chgData name="Lilian Hernandez" userId="36527326-6f97-44c7-bbf9-05c518c51473" providerId="ADAL" clId="{B7B1AAF9-25FC-4831-9E44-D571A08F55F7}" dt="2023-10-31T22:40:26.670" v="152" actId="21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Lilian Hernandez" userId="36527326-6f97-44c7-bbf9-05c518c51473" providerId="ADAL" clId="{B7B1AAF9-25FC-4831-9E44-D571A08F55F7}" dt="2023-10-31T22:50:02.658" v="293" actId="1076"/>
          <ac:grpSpMkLst>
            <pc:docMk/>
            <pc:sldMk cId="0" sldId="257"/>
            <ac:grpSpMk id="11" creationId="{00000000-0000-0000-0000-000000000000}"/>
          </ac:grpSpMkLst>
        </pc:grpChg>
        <pc:grpChg chg="del">
          <ac:chgData name="Lilian Hernandez" userId="36527326-6f97-44c7-bbf9-05c518c51473" providerId="ADAL" clId="{B7B1AAF9-25FC-4831-9E44-D571A08F55F7}" dt="2023-10-31T22:42:00.858" v="224" actId="478"/>
          <ac:grpSpMkLst>
            <pc:docMk/>
            <pc:sldMk cId="0" sldId="257"/>
            <ac:grpSpMk id="13" creationId="{00000000-0000-0000-0000-000000000000}"/>
          </ac:grpSpMkLst>
        </pc:grpChg>
        <pc:graphicFrameChg chg="add del modGraphic">
          <ac:chgData name="Lilian Hernandez" userId="36527326-6f97-44c7-bbf9-05c518c51473" providerId="ADAL" clId="{B7B1AAF9-25FC-4831-9E44-D571A08F55F7}" dt="2023-11-03T17:04:10.215" v="1701" actId="21"/>
          <ac:graphicFrameMkLst>
            <pc:docMk/>
            <pc:sldMk cId="0" sldId="257"/>
            <ac:graphicFrameMk id="9" creationId="{087FA378-7987-5F5F-4C17-1E64E05C8F23}"/>
          </ac:graphicFrameMkLst>
        </pc:graphicFrameChg>
        <pc:picChg chg="add mod">
          <ac:chgData name="Lilian Hernandez" userId="36527326-6f97-44c7-bbf9-05c518c51473" providerId="ADAL" clId="{B7B1AAF9-25FC-4831-9E44-D571A08F55F7}" dt="2023-10-31T22:48:43.039" v="233" actId="14100"/>
          <ac:picMkLst>
            <pc:docMk/>
            <pc:sldMk cId="0" sldId="257"/>
            <ac:picMk id="22" creationId="{F3E0F8AB-6E29-D0F5-D205-2EF3AA971995}"/>
          </ac:picMkLst>
        </pc:picChg>
        <pc:picChg chg="add mod">
          <ac:chgData name="Lilian Hernandez" userId="36527326-6f97-44c7-bbf9-05c518c51473" providerId="ADAL" clId="{B7B1AAF9-25FC-4831-9E44-D571A08F55F7}" dt="2023-10-31T22:48:48.574" v="234" actId="14100"/>
          <ac:picMkLst>
            <pc:docMk/>
            <pc:sldMk cId="0" sldId="257"/>
            <ac:picMk id="24" creationId="{EF173D41-0ADE-6BFD-03F7-F2B41593F165}"/>
          </ac:picMkLst>
        </pc:picChg>
      </pc:sldChg>
      <pc:sldChg chg="addSp delSp modSp mod">
        <pc:chgData name="Lilian Hernandez" userId="36527326-6f97-44c7-bbf9-05c518c51473" providerId="ADAL" clId="{B7B1AAF9-25FC-4831-9E44-D571A08F55F7}" dt="2023-11-03T17:09:05.005" v="1731"/>
        <pc:sldMkLst>
          <pc:docMk/>
          <pc:sldMk cId="0" sldId="260"/>
        </pc:sldMkLst>
        <pc:spChg chg="add del mod">
          <ac:chgData name="Lilian Hernandez" userId="36527326-6f97-44c7-bbf9-05c518c51473" providerId="ADAL" clId="{B7B1AAF9-25FC-4831-9E44-D571A08F55F7}" dt="2023-11-02T19:51:26.397" v="885"/>
          <ac:spMkLst>
            <pc:docMk/>
            <pc:sldMk cId="0" sldId="260"/>
            <ac:spMk id="4" creationId="{6D535D05-E3CB-ABD0-1205-8F2E1FB6A58E}"/>
          </ac:spMkLst>
        </pc:spChg>
        <pc:spChg chg="add del mod">
          <ac:chgData name="Lilian Hernandez" userId="36527326-6f97-44c7-bbf9-05c518c51473" providerId="ADAL" clId="{B7B1AAF9-25FC-4831-9E44-D571A08F55F7}" dt="2023-11-03T17:09:05.005" v="1731"/>
          <ac:spMkLst>
            <pc:docMk/>
            <pc:sldMk cId="0" sldId="260"/>
            <ac:spMk id="5" creationId="{649F4C3D-48B9-70C2-9D1B-FEC555F91707}"/>
          </ac:spMkLst>
        </pc:spChg>
        <pc:spChg chg="mod">
          <ac:chgData name="Lilian Hernandez" userId="36527326-6f97-44c7-bbf9-05c518c51473" providerId="ADAL" clId="{B7B1AAF9-25FC-4831-9E44-D571A08F55F7}" dt="2023-11-03T17:08:38.734" v="1727" actId="14100"/>
          <ac:spMkLst>
            <pc:docMk/>
            <pc:sldMk cId="0" sldId="260"/>
            <ac:spMk id="14" creationId="{44434934-2644-5131-35D6-7F9D629134CE}"/>
          </ac:spMkLst>
        </pc:spChg>
        <pc:spChg chg="mod">
          <ac:chgData name="Lilian Hernandez" userId="36527326-6f97-44c7-bbf9-05c518c51473" providerId="ADAL" clId="{B7B1AAF9-25FC-4831-9E44-D571A08F55F7}" dt="2023-11-02T19:44:21.889" v="816" actId="5793"/>
          <ac:spMkLst>
            <pc:docMk/>
            <pc:sldMk cId="0" sldId="260"/>
            <ac:spMk id="22" creationId="{2F869264-7EAE-AA81-2C15-9A535CFE8206}"/>
          </ac:spMkLst>
        </pc:spChg>
        <pc:grpChg chg="mod">
          <ac:chgData name="Lilian Hernandez" userId="36527326-6f97-44c7-bbf9-05c518c51473" providerId="ADAL" clId="{B7B1AAF9-25FC-4831-9E44-D571A08F55F7}" dt="2023-11-03T17:08:42.487" v="1728" actId="14100"/>
          <ac:grpSpMkLst>
            <pc:docMk/>
            <pc:sldMk cId="0" sldId="260"/>
            <ac:grpSpMk id="13" creationId="{39FC2C8C-8C84-44B4-D7FA-6A599AAB77C9}"/>
          </ac:grpSpMkLst>
        </pc:grpChg>
        <pc:picChg chg="add mod">
          <ac:chgData name="Lilian Hernandez" userId="36527326-6f97-44c7-bbf9-05c518c51473" providerId="ADAL" clId="{B7B1AAF9-25FC-4831-9E44-D571A08F55F7}" dt="2023-11-03T17:08:50.129" v="1729" actId="1076"/>
          <ac:picMkLst>
            <pc:docMk/>
            <pc:sldMk cId="0" sldId="260"/>
            <ac:picMk id="2" creationId="{065230A7-3739-F87D-B137-F94192F7E6FF}"/>
          </ac:picMkLst>
        </pc:picChg>
        <pc:picChg chg="add del mod modCrop">
          <ac:chgData name="Lilian Hernandez" userId="36527326-6f97-44c7-bbf9-05c518c51473" providerId="ADAL" clId="{B7B1AAF9-25FC-4831-9E44-D571A08F55F7}" dt="2023-11-03T17:04:39.980" v="1702" actId="21"/>
          <ac:picMkLst>
            <pc:docMk/>
            <pc:sldMk cId="0" sldId="260"/>
            <ac:picMk id="3" creationId="{00556C0F-FBDB-7DBA-6453-28C135731510}"/>
          </ac:picMkLst>
        </pc:picChg>
        <pc:picChg chg="del">
          <ac:chgData name="Lilian Hernandez" userId="36527326-6f97-44c7-bbf9-05c518c51473" providerId="ADAL" clId="{B7B1AAF9-25FC-4831-9E44-D571A08F55F7}" dt="2023-11-02T02:22:46.784" v="718" actId="478"/>
          <ac:picMkLst>
            <pc:docMk/>
            <pc:sldMk cId="0" sldId="260"/>
            <ac:picMk id="17" creationId="{47702CE4-3218-563E-7E44-5F0E6C7AAA44}"/>
          </ac:picMkLst>
        </pc:picChg>
      </pc:sldChg>
      <pc:sldChg chg="modSp del mod">
        <pc:chgData name="Lilian Hernandez" userId="36527326-6f97-44c7-bbf9-05c518c51473" providerId="ADAL" clId="{B7B1AAF9-25FC-4831-9E44-D571A08F55F7}" dt="2023-11-02T02:17:27.640" v="606" actId="47"/>
        <pc:sldMkLst>
          <pc:docMk/>
          <pc:sldMk cId="0" sldId="261"/>
        </pc:sldMkLst>
        <pc:spChg chg="mod">
          <ac:chgData name="Lilian Hernandez" userId="36527326-6f97-44c7-bbf9-05c518c51473" providerId="ADAL" clId="{B7B1AAF9-25FC-4831-9E44-D571A08F55F7}" dt="2023-11-02T02:12:24.922" v="604" actId="20577"/>
          <ac:spMkLst>
            <pc:docMk/>
            <pc:sldMk cId="0" sldId="261"/>
            <ac:spMk id="30" creationId="{00000000-0000-0000-0000-000000000000}"/>
          </ac:spMkLst>
        </pc:spChg>
      </pc:sldChg>
      <pc:sldChg chg="del">
        <pc:chgData name="Lilian Hernandez" userId="36527326-6f97-44c7-bbf9-05c518c51473" providerId="ADAL" clId="{B7B1AAF9-25FC-4831-9E44-D571A08F55F7}" dt="2023-11-02T02:16:09.233" v="605" actId="47"/>
        <pc:sldMkLst>
          <pc:docMk/>
          <pc:sldMk cId="0" sldId="262"/>
        </pc:sldMkLst>
      </pc:sldChg>
      <pc:sldChg chg="addSp delSp modSp mod">
        <pc:chgData name="Lilian Hernandez" userId="36527326-6f97-44c7-bbf9-05c518c51473" providerId="ADAL" clId="{B7B1AAF9-25FC-4831-9E44-D571A08F55F7}" dt="2023-11-03T17:39:00.981" v="2356" actId="20577"/>
        <pc:sldMkLst>
          <pc:docMk/>
          <pc:sldMk cId="0" sldId="263"/>
        </pc:sldMkLst>
        <pc:spChg chg="add del mod">
          <ac:chgData name="Lilian Hernandez" userId="36527326-6f97-44c7-bbf9-05c518c51473" providerId="ADAL" clId="{B7B1AAF9-25FC-4831-9E44-D571A08F55F7}" dt="2023-11-02T19:49:20.350" v="826" actId="21"/>
          <ac:spMkLst>
            <pc:docMk/>
            <pc:sldMk cId="0" sldId="263"/>
            <ac:spMk id="8" creationId="{15DDA691-7BFF-C995-7C47-CFB856D0EAA5}"/>
          </ac:spMkLst>
        </pc:spChg>
        <pc:spChg chg="add mod">
          <ac:chgData name="Lilian Hernandez" userId="36527326-6f97-44c7-bbf9-05c518c51473" providerId="ADAL" clId="{B7B1AAF9-25FC-4831-9E44-D571A08F55F7}" dt="2023-11-03T17:39:00.981" v="2356" actId="20577"/>
          <ac:spMkLst>
            <pc:docMk/>
            <pc:sldMk cId="0" sldId="263"/>
            <ac:spMk id="8" creationId="{71C9016E-01C4-28B6-E5F0-2D940AA46500}"/>
          </ac:spMkLst>
        </pc:spChg>
        <pc:spChg chg="add del mod">
          <ac:chgData name="Lilian Hernandez" userId="36527326-6f97-44c7-bbf9-05c518c51473" providerId="ADAL" clId="{B7B1AAF9-25FC-4831-9E44-D571A08F55F7}" dt="2023-11-02T19:48:49.258" v="823" actId="21"/>
          <ac:spMkLst>
            <pc:docMk/>
            <pc:sldMk cId="0" sldId="263"/>
            <ac:spMk id="9" creationId="{6D2B7B54-F87D-1608-A952-8CDA694EF332}"/>
          </ac:spMkLst>
        </pc:spChg>
        <pc:spChg chg="mod">
          <ac:chgData name="Lilian Hernandez" userId="36527326-6f97-44c7-bbf9-05c518c51473" providerId="ADAL" clId="{B7B1AAF9-25FC-4831-9E44-D571A08F55F7}" dt="2023-11-03T17:10:26.276" v="1864" actId="20577"/>
          <ac:spMkLst>
            <pc:docMk/>
            <pc:sldMk cId="0" sldId="263"/>
            <ac:spMk id="10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0-31T22:58:50.358" v="387" actId="20577"/>
          <ac:spMkLst>
            <pc:docMk/>
            <pc:sldMk cId="0" sldId="263"/>
            <ac:spMk id="11" creationId="{00000000-0000-0000-0000-000000000000}"/>
          </ac:spMkLst>
        </pc:spChg>
        <pc:spChg chg="add del mod">
          <ac:chgData name="Lilian Hernandez" userId="36527326-6f97-44c7-bbf9-05c518c51473" providerId="ADAL" clId="{B7B1AAF9-25FC-4831-9E44-D571A08F55F7}" dt="2023-11-03T17:09:17.094" v="1734" actId="21"/>
          <ac:spMkLst>
            <pc:docMk/>
            <pc:sldMk cId="0" sldId="263"/>
            <ac:spMk id="13" creationId="{48691F0F-79FD-171E-36D5-6926B998BD57}"/>
          </ac:spMkLst>
        </pc:spChg>
        <pc:spChg chg="mod">
          <ac:chgData name="Lilian Hernandez" userId="36527326-6f97-44c7-bbf9-05c518c51473" providerId="ADAL" clId="{B7B1AAF9-25FC-4831-9E44-D571A08F55F7}" dt="2023-11-03T17:38:43.226" v="2354" actId="14100"/>
          <ac:spMkLst>
            <pc:docMk/>
            <pc:sldMk cId="0" sldId="263"/>
            <ac:spMk id="18" creationId="{1542E44F-EEDD-FE5C-E185-F1B4AB7BE5E8}"/>
          </ac:spMkLst>
        </pc:spChg>
        <pc:grpChg chg="del">
          <ac:chgData name="Lilian Hernandez" userId="36527326-6f97-44c7-bbf9-05c518c51473" providerId="ADAL" clId="{B7B1AAF9-25FC-4831-9E44-D571A08F55F7}" dt="2023-11-02T19:43:19.120" v="731" actId="21"/>
          <ac:grpSpMkLst>
            <pc:docMk/>
            <pc:sldMk cId="0" sldId="263"/>
            <ac:grpSpMk id="16" creationId="{7BB23584-B1DC-AC8E-177D-A630E65149CB}"/>
          </ac:grpSpMkLst>
        </pc:grpChg>
        <pc:picChg chg="add del mod">
          <ac:chgData name="Lilian Hernandez" userId="36527326-6f97-44c7-bbf9-05c518c51473" providerId="ADAL" clId="{B7B1AAF9-25FC-4831-9E44-D571A08F55F7}" dt="2023-11-03T17:09:10.433" v="1732" actId="478"/>
          <ac:picMkLst>
            <pc:docMk/>
            <pc:sldMk cId="0" sldId="263"/>
            <ac:picMk id="12" creationId="{DB7B551D-24B1-ACB8-EA37-D59CFE11022E}"/>
          </ac:picMkLst>
        </pc:picChg>
      </pc:sldChg>
      <pc:sldChg chg="del">
        <pc:chgData name="Lilian Hernandez" userId="36527326-6f97-44c7-bbf9-05c518c51473" providerId="ADAL" clId="{B7B1AAF9-25FC-4831-9E44-D571A08F55F7}" dt="2023-10-31T23:00:13.867" v="389" actId="47"/>
        <pc:sldMkLst>
          <pc:docMk/>
          <pc:sldMk cId="0" sldId="264"/>
        </pc:sldMkLst>
      </pc:sldChg>
      <pc:sldChg chg="del">
        <pc:chgData name="Lilian Hernandez" userId="36527326-6f97-44c7-bbf9-05c518c51473" providerId="ADAL" clId="{B7B1AAF9-25FC-4831-9E44-D571A08F55F7}" dt="2023-11-02T19:54:08.474" v="912" actId="47"/>
        <pc:sldMkLst>
          <pc:docMk/>
          <pc:sldMk cId="0" sldId="265"/>
        </pc:sldMkLst>
      </pc:sldChg>
      <pc:sldChg chg="modSp del mod">
        <pc:chgData name="Lilian Hernandez" userId="36527326-6f97-44c7-bbf9-05c518c51473" providerId="ADAL" clId="{B7B1AAF9-25FC-4831-9E44-D571A08F55F7}" dt="2023-11-02T19:53:47.382" v="910" actId="47"/>
        <pc:sldMkLst>
          <pc:docMk/>
          <pc:sldMk cId="0" sldId="266"/>
        </pc:sldMkLst>
        <pc:spChg chg="mod">
          <ac:chgData name="Lilian Hernandez" userId="36527326-6f97-44c7-bbf9-05c518c51473" providerId="ADAL" clId="{B7B1AAF9-25FC-4831-9E44-D571A08F55F7}" dt="2023-11-02T02:18:33.467" v="609" actId="5793"/>
          <ac:spMkLst>
            <pc:docMk/>
            <pc:sldMk cId="0" sldId="266"/>
            <ac:spMk id="5" creationId="{00000000-0000-0000-0000-000000000000}"/>
          </ac:spMkLst>
        </pc:spChg>
      </pc:sldChg>
      <pc:sldChg chg="del">
        <pc:chgData name="Lilian Hernandez" userId="36527326-6f97-44c7-bbf9-05c518c51473" providerId="ADAL" clId="{B7B1AAF9-25FC-4831-9E44-D571A08F55F7}" dt="2023-11-02T02:20:14.705" v="709" actId="47"/>
        <pc:sldMkLst>
          <pc:docMk/>
          <pc:sldMk cId="0" sldId="267"/>
        </pc:sldMkLst>
      </pc:sldChg>
      <pc:sldChg chg="del">
        <pc:chgData name="Lilian Hernandez" userId="36527326-6f97-44c7-bbf9-05c518c51473" providerId="ADAL" clId="{B7B1AAF9-25FC-4831-9E44-D571A08F55F7}" dt="2023-11-02T02:20:22.368" v="710" actId="47"/>
        <pc:sldMkLst>
          <pc:docMk/>
          <pc:sldMk cId="0" sldId="268"/>
        </pc:sldMkLst>
      </pc:sldChg>
      <pc:sldChg chg="del">
        <pc:chgData name="Lilian Hernandez" userId="36527326-6f97-44c7-bbf9-05c518c51473" providerId="ADAL" clId="{B7B1AAF9-25FC-4831-9E44-D571A08F55F7}" dt="2023-11-02T02:20:30.530" v="711" actId="47"/>
        <pc:sldMkLst>
          <pc:docMk/>
          <pc:sldMk cId="0" sldId="270"/>
        </pc:sldMkLst>
      </pc:sldChg>
      <pc:sldChg chg="addSp delSp modSp mod">
        <pc:chgData name="Lilian Hernandez" userId="36527326-6f97-44c7-bbf9-05c518c51473" providerId="ADAL" clId="{B7B1AAF9-25FC-4831-9E44-D571A08F55F7}" dt="2023-11-02T19:56:02.349" v="1012" actId="20577"/>
        <pc:sldMkLst>
          <pc:docMk/>
          <pc:sldMk cId="0" sldId="271"/>
        </pc:sldMkLst>
        <pc:spChg chg="mod">
          <ac:chgData name="Lilian Hernandez" userId="36527326-6f97-44c7-bbf9-05c518c51473" providerId="ADAL" clId="{B7B1AAF9-25FC-4831-9E44-D571A08F55F7}" dt="2023-11-02T19:55:52.003" v="992" actId="20577"/>
          <ac:spMkLst>
            <pc:docMk/>
            <pc:sldMk cId="0" sldId="271"/>
            <ac:spMk id="15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1-02T19:55:14.804" v="942" actId="20577"/>
          <ac:spMkLst>
            <pc:docMk/>
            <pc:sldMk cId="0" sldId="271"/>
            <ac:spMk id="21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1-02T19:56:02.349" v="1012" actId="20577"/>
          <ac:spMkLst>
            <pc:docMk/>
            <pc:sldMk cId="0" sldId="271"/>
            <ac:spMk id="26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1-02T19:55:23.491" v="959" actId="20577"/>
          <ac:spMkLst>
            <pc:docMk/>
            <pc:sldMk cId="0" sldId="271"/>
            <ac:spMk id="27" creationId="{00000000-0000-0000-0000-000000000000}"/>
          </ac:spMkLst>
        </pc:spChg>
        <pc:grpChg chg="del">
          <ac:chgData name="Lilian Hernandez" userId="36527326-6f97-44c7-bbf9-05c518c51473" providerId="ADAL" clId="{B7B1AAF9-25FC-4831-9E44-D571A08F55F7}" dt="2023-11-02T19:54:47.782" v="913" actId="478"/>
          <ac:grpSpMkLst>
            <pc:docMk/>
            <pc:sldMk cId="0" sldId="271"/>
            <ac:grpSpMk id="18" creationId="{00000000-0000-0000-0000-000000000000}"/>
          </ac:grpSpMkLst>
        </pc:grpChg>
        <pc:grpChg chg="del">
          <ac:chgData name="Lilian Hernandez" userId="36527326-6f97-44c7-bbf9-05c518c51473" providerId="ADAL" clId="{B7B1AAF9-25FC-4831-9E44-D571A08F55F7}" dt="2023-11-02T19:55:38.226" v="960" actId="478"/>
          <ac:grpSpMkLst>
            <pc:docMk/>
            <pc:sldMk cId="0" sldId="271"/>
            <ac:grpSpMk id="23" creationId="{00000000-0000-0000-0000-000000000000}"/>
          </ac:grpSpMkLst>
        </pc:grpChg>
        <pc:picChg chg="add mod">
          <ac:chgData name="Lilian Hernandez" userId="36527326-6f97-44c7-bbf9-05c518c51473" providerId="ADAL" clId="{B7B1AAF9-25FC-4831-9E44-D571A08F55F7}" dt="2023-11-02T19:55:01.520" v="915" actId="1076"/>
          <ac:picMkLst>
            <pc:docMk/>
            <pc:sldMk cId="0" sldId="271"/>
            <ac:picMk id="22" creationId="{4CDD26EC-D32F-DB44-3D01-2BC7DF2FBD74}"/>
          </ac:picMkLst>
        </pc:picChg>
        <pc:picChg chg="add mod">
          <ac:chgData name="Lilian Hernandez" userId="36527326-6f97-44c7-bbf9-05c518c51473" providerId="ADAL" clId="{B7B1AAF9-25FC-4831-9E44-D571A08F55F7}" dt="2023-11-02T19:55:43.631" v="962" actId="1076"/>
          <ac:picMkLst>
            <pc:docMk/>
            <pc:sldMk cId="0" sldId="271"/>
            <ac:picMk id="30" creationId="{3481371C-C1F5-F0B7-4B46-71A9269D35B0}"/>
          </ac:picMkLst>
        </pc:picChg>
      </pc:sldChg>
      <pc:sldChg chg="del">
        <pc:chgData name="Lilian Hernandez" userId="36527326-6f97-44c7-bbf9-05c518c51473" providerId="ADAL" clId="{B7B1AAF9-25FC-4831-9E44-D571A08F55F7}" dt="2023-10-31T22:51:03.870" v="358" actId="47"/>
        <pc:sldMkLst>
          <pc:docMk/>
          <pc:sldMk cId="4084363331" sldId="272"/>
        </pc:sldMkLst>
      </pc:sldChg>
      <pc:sldChg chg="addSp delSp modSp mod">
        <pc:chgData name="Lilian Hernandez" userId="36527326-6f97-44c7-bbf9-05c518c51473" providerId="ADAL" clId="{B7B1AAF9-25FC-4831-9E44-D571A08F55F7}" dt="2023-11-02T21:05:03.480" v="1678"/>
        <pc:sldMkLst>
          <pc:docMk/>
          <pc:sldMk cId="1173969841" sldId="273"/>
        </pc:sldMkLst>
        <pc:spChg chg="del mod">
          <ac:chgData name="Lilian Hernandez" userId="36527326-6f97-44c7-bbf9-05c518c51473" providerId="ADAL" clId="{B7B1AAF9-25FC-4831-9E44-D571A08F55F7}" dt="2023-11-02T01:21:23.493" v="423" actId="478"/>
          <ac:spMkLst>
            <pc:docMk/>
            <pc:sldMk cId="1173969841" sldId="273"/>
            <ac:spMk id="3" creationId="{1F021BDF-B8AE-8D52-9348-6DA3F7D46242}"/>
          </ac:spMkLst>
        </pc:spChg>
        <pc:spChg chg="mod">
          <ac:chgData name="Lilian Hernandez" userId="36527326-6f97-44c7-bbf9-05c518c51473" providerId="ADAL" clId="{B7B1AAF9-25FC-4831-9E44-D571A08F55F7}" dt="2023-11-02T01:15:52.923" v="411" actId="27636"/>
          <ac:spMkLst>
            <pc:docMk/>
            <pc:sldMk cId="1173969841" sldId="273"/>
            <ac:spMk id="4" creationId="{E8BA2AE3-D5AF-F468-1F67-F7BCECB3C098}"/>
          </ac:spMkLst>
        </pc:spChg>
        <pc:spChg chg="mod">
          <ac:chgData name="Lilian Hernandez" userId="36527326-6f97-44c7-bbf9-05c518c51473" providerId="ADAL" clId="{B7B1AAF9-25FC-4831-9E44-D571A08F55F7}" dt="2023-11-02T21:04:06.487" v="1671"/>
          <ac:spMkLst>
            <pc:docMk/>
            <pc:sldMk cId="1173969841" sldId="273"/>
            <ac:spMk id="5" creationId="{DA35B314-EEBC-BE0D-DA5C-99A72EA9D3B6}"/>
          </ac:spMkLst>
        </pc:spChg>
        <pc:spChg chg="add del">
          <ac:chgData name="Lilian Hernandez" userId="36527326-6f97-44c7-bbf9-05c518c51473" providerId="ADAL" clId="{B7B1AAF9-25FC-4831-9E44-D571A08F55F7}" dt="2023-11-02T01:14:54.749" v="396" actId="22"/>
          <ac:spMkLst>
            <pc:docMk/>
            <pc:sldMk cId="1173969841" sldId="273"/>
            <ac:spMk id="6" creationId="{DAF82A4C-ABA2-1E20-B977-9D7D923DD12E}"/>
          </ac:spMkLst>
        </pc:spChg>
        <pc:spChg chg="mod">
          <ac:chgData name="Lilian Hernandez" userId="36527326-6f97-44c7-bbf9-05c518c51473" providerId="ADAL" clId="{B7B1AAF9-25FC-4831-9E44-D571A08F55F7}" dt="2023-11-02T21:04:17.664" v="1672"/>
          <ac:spMkLst>
            <pc:docMk/>
            <pc:sldMk cId="1173969841" sldId="273"/>
            <ac:spMk id="8" creationId="{0763D4F6-FE89-0C78-7106-AFCC16342AF7}"/>
          </ac:spMkLst>
        </pc:spChg>
        <pc:spChg chg="del mod">
          <ac:chgData name="Lilian Hernandez" userId="36527326-6f97-44c7-bbf9-05c518c51473" providerId="ADAL" clId="{B7B1AAF9-25FC-4831-9E44-D571A08F55F7}" dt="2023-11-02T01:51:43.378" v="428" actId="478"/>
          <ac:spMkLst>
            <pc:docMk/>
            <pc:sldMk cId="1173969841" sldId="273"/>
            <ac:spMk id="8" creationId="{AD0942A8-BEF0-3BED-4A69-6D8F1A224B20}"/>
          </ac:spMkLst>
        </pc:spChg>
        <pc:spChg chg="add del mod">
          <ac:chgData name="Lilian Hernandez" userId="36527326-6f97-44c7-bbf9-05c518c51473" providerId="ADAL" clId="{B7B1AAF9-25FC-4831-9E44-D571A08F55F7}" dt="2023-11-02T01:15:33.045" v="405"/>
          <ac:spMkLst>
            <pc:docMk/>
            <pc:sldMk cId="1173969841" sldId="273"/>
            <ac:spMk id="9" creationId="{81653127-FA3C-60FF-7C2A-EAA64AA95E14}"/>
          </ac:spMkLst>
        </pc:spChg>
        <pc:spChg chg="add mod">
          <ac:chgData name="Lilian Hernandez" userId="36527326-6f97-44c7-bbf9-05c518c51473" providerId="ADAL" clId="{B7B1AAF9-25FC-4831-9E44-D571A08F55F7}" dt="2023-11-02T01:22:48.499" v="426" actId="255"/>
          <ac:spMkLst>
            <pc:docMk/>
            <pc:sldMk cId="1173969841" sldId="273"/>
            <ac:spMk id="10" creationId="{6DAAC1A0-8A9F-FA7C-03E4-F47F2B4E407A}"/>
          </ac:spMkLst>
        </pc:spChg>
        <pc:spChg chg="del mod">
          <ac:chgData name="Lilian Hernandez" userId="36527326-6f97-44c7-bbf9-05c518c51473" providerId="ADAL" clId="{B7B1AAF9-25FC-4831-9E44-D571A08F55F7}" dt="2023-10-31T22:39:16.836" v="145" actId="21"/>
          <ac:spMkLst>
            <pc:docMk/>
            <pc:sldMk cId="1173969841" sldId="273"/>
            <ac:spMk id="11" creationId="{C2C57743-C165-2930-17A7-7FB512304FA1}"/>
          </ac:spMkLst>
        </pc:spChg>
        <pc:spChg chg="add mod">
          <ac:chgData name="Lilian Hernandez" userId="36527326-6f97-44c7-bbf9-05c518c51473" providerId="ADAL" clId="{B7B1AAF9-25FC-4831-9E44-D571A08F55F7}" dt="2023-11-02T01:52:28.723" v="434" actId="255"/>
          <ac:spMkLst>
            <pc:docMk/>
            <pc:sldMk cId="1173969841" sldId="273"/>
            <ac:spMk id="11" creationId="{C6C1C207-C037-3571-495E-49FE6F7AB359}"/>
          </ac:spMkLst>
        </pc:spChg>
        <pc:spChg chg="mod">
          <ac:chgData name="Lilian Hernandez" userId="36527326-6f97-44c7-bbf9-05c518c51473" providerId="ADAL" clId="{B7B1AAF9-25FC-4831-9E44-D571A08F55F7}" dt="2023-11-02T21:04:27.409" v="1675"/>
          <ac:spMkLst>
            <pc:docMk/>
            <pc:sldMk cId="1173969841" sldId="273"/>
            <ac:spMk id="12" creationId="{1C52E22E-04EC-7116-5CF8-F75BA6CAB423}"/>
          </ac:spMkLst>
        </pc:spChg>
        <pc:spChg chg="mod">
          <ac:chgData name="Lilian Hernandez" userId="36527326-6f97-44c7-bbf9-05c518c51473" providerId="ADAL" clId="{B7B1AAF9-25FC-4831-9E44-D571A08F55F7}" dt="2023-11-02T21:04:40.212" v="1676"/>
          <ac:spMkLst>
            <pc:docMk/>
            <pc:sldMk cId="1173969841" sldId="273"/>
            <ac:spMk id="14" creationId="{38F96D7F-91F6-5DF6-F278-372F2AC9CDD4}"/>
          </ac:spMkLst>
        </pc:spChg>
        <pc:spChg chg="mod">
          <ac:chgData name="Lilian Hernandez" userId="36527326-6f97-44c7-bbf9-05c518c51473" providerId="ADAL" clId="{B7B1AAF9-25FC-4831-9E44-D571A08F55F7}" dt="2023-11-02T21:04:52.002" v="1677"/>
          <ac:spMkLst>
            <pc:docMk/>
            <pc:sldMk cId="1173969841" sldId="273"/>
            <ac:spMk id="16" creationId="{3DB71D23-DEA5-D35C-F1F8-E02DECFDA317}"/>
          </ac:spMkLst>
        </pc:spChg>
        <pc:spChg chg="mod">
          <ac:chgData name="Lilian Hernandez" userId="36527326-6f97-44c7-bbf9-05c518c51473" providerId="ADAL" clId="{B7B1AAF9-25FC-4831-9E44-D571A08F55F7}" dt="2023-11-02T21:05:03.480" v="1678"/>
          <ac:spMkLst>
            <pc:docMk/>
            <pc:sldMk cId="1173969841" sldId="273"/>
            <ac:spMk id="18" creationId="{342AB8E0-F122-A7A2-D9D3-9F467CC9AA9E}"/>
          </ac:spMkLst>
        </pc:spChg>
        <pc:grpChg chg="add del mod">
          <ac:chgData name="Lilian Hernandez" userId="36527326-6f97-44c7-bbf9-05c518c51473" providerId="ADAL" clId="{B7B1AAF9-25FC-4831-9E44-D571A08F55F7}" dt="2023-11-02T21:04:23.231" v="1674"/>
          <ac:grpSpMkLst>
            <pc:docMk/>
            <pc:sldMk cId="1173969841" sldId="273"/>
            <ac:grpSpMk id="3" creationId="{32155139-89E3-08AD-635B-E8A56DEDE07A}"/>
          </ac:grpSpMkLst>
        </pc:grpChg>
        <pc:grpChg chg="add del mod">
          <ac:chgData name="Lilian Hernandez" userId="36527326-6f97-44c7-bbf9-05c518c51473" providerId="ADAL" clId="{B7B1AAF9-25FC-4831-9E44-D571A08F55F7}" dt="2023-11-02T21:04:20.333" v="1673"/>
          <ac:grpSpMkLst>
            <pc:docMk/>
            <pc:sldMk cId="1173969841" sldId="273"/>
            <ac:grpSpMk id="6" creationId="{C3CFEB90-1CAF-A4B3-2081-5365797F39FA}"/>
          </ac:grpSpMkLst>
        </pc:grpChg>
        <pc:grpChg chg="add mod">
          <ac:chgData name="Lilian Hernandez" userId="36527326-6f97-44c7-bbf9-05c518c51473" providerId="ADAL" clId="{B7B1AAF9-25FC-4831-9E44-D571A08F55F7}" dt="2023-11-02T21:04:27.409" v="1675"/>
          <ac:grpSpMkLst>
            <pc:docMk/>
            <pc:sldMk cId="1173969841" sldId="273"/>
            <ac:grpSpMk id="9" creationId="{6312D524-2BF6-AB18-D70D-1012138E0301}"/>
          </ac:grpSpMkLst>
        </pc:grpChg>
        <pc:grpChg chg="add mod">
          <ac:chgData name="Lilian Hernandez" userId="36527326-6f97-44c7-bbf9-05c518c51473" providerId="ADAL" clId="{B7B1AAF9-25FC-4831-9E44-D571A08F55F7}" dt="2023-11-02T21:04:40.212" v="1676"/>
          <ac:grpSpMkLst>
            <pc:docMk/>
            <pc:sldMk cId="1173969841" sldId="273"/>
            <ac:grpSpMk id="13" creationId="{63F5D449-E1F4-E7DE-1E96-2E373195F0C5}"/>
          </ac:grpSpMkLst>
        </pc:grpChg>
        <pc:grpChg chg="add mod">
          <ac:chgData name="Lilian Hernandez" userId="36527326-6f97-44c7-bbf9-05c518c51473" providerId="ADAL" clId="{B7B1AAF9-25FC-4831-9E44-D571A08F55F7}" dt="2023-11-02T21:04:52.002" v="1677"/>
          <ac:grpSpMkLst>
            <pc:docMk/>
            <pc:sldMk cId="1173969841" sldId="273"/>
            <ac:grpSpMk id="15" creationId="{81F382DF-61C3-43FB-89A4-EE07054035D9}"/>
          </ac:grpSpMkLst>
        </pc:grpChg>
        <pc:grpChg chg="add mod">
          <ac:chgData name="Lilian Hernandez" userId="36527326-6f97-44c7-bbf9-05c518c51473" providerId="ADAL" clId="{B7B1AAF9-25FC-4831-9E44-D571A08F55F7}" dt="2023-11-02T21:05:03.480" v="1678"/>
          <ac:grpSpMkLst>
            <pc:docMk/>
            <pc:sldMk cId="1173969841" sldId="273"/>
            <ac:grpSpMk id="17" creationId="{11FA5953-452A-E7A4-2895-E23CCB9AA9B9}"/>
          </ac:grpSpMkLst>
        </pc:grpChg>
        <pc:picChg chg="mod">
          <ac:chgData name="Lilian Hernandez" userId="36527326-6f97-44c7-bbf9-05c518c51473" providerId="ADAL" clId="{B7B1AAF9-25FC-4831-9E44-D571A08F55F7}" dt="2023-11-02T01:15:32.232" v="403" actId="14100"/>
          <ac:picMkLst>
            <pc:docMk/>
            <pc:sldMk cId="1173969841" sldId="273"/>
            <ac:picMk id="2" creationId="{9D572534-31BE-4DB7-1229-D243750BD5A3}"/>
          </ac:picMkLst>
        </pc:picChg>
        <pc:picChg chg="del">
          <ac:chgData name="Lilian Hernandez" userId="36527326-6f97-44c7-bbf9-05c518c51473" providerId="ADAL" clId="{B7B1AAF9-25FC-4831-9E44-D571A08F55F7}" dt="2023-10-31T22:38:11.590" v="0" actId="478"/>
          <ac:picMkLst>
            <pc:docMk/>
            <pc:sldMk cId="1173969841" sldId="273"/>
            <ac:picMk id="5" creationId="{D9EFA6B0-7196-5F83-D935-7E8275DCDA71}"/>
          </ac:picMkLst>
        </pc:picChg>
        <pc:picChg chg="del">
          <ac:chgData name="Lilian Hernandez" userId="36527326-6f97-44c7-bbf9-05c518c51473" providerId="ADAL" clId="{B7B1AAF9-25FC-4831-9E44-D571A08F55F7}" dt="2023-10-31T22:39:09.421" v="143" actId="478"/>
          <ac:picMkLst>
            <pc:docMk/>
            <pc:sldMk cId="1173969841" sldId="273"/>
            <ac:picMk id="19" creationId="{798C9E4A-5606-A4BA-E636-0D211C64F917}"/>
          </ac:picMkLst>
        </pc:picChg>
      </pc:sldChg>
      <pc:sldChg chg="delSp modSp add del mod">
        <pc:chgData name="Lilian Hernandez" userId="36527326-6f97-44c7-bbf9-05c518c51473" providerId="ADAL" clId="{B7B1AAF9-25FC-4831-9E44-D571A08F55F7}" dt="2023-11-02T02:21:00.871" v="716" actId="47"/>
        <pc:sldMkLst>
          <pc:docMk/>
          <pc:sldMk cId="3024177580" sldId="274"/>
        </pc:sldMkLst>
        <pc:spChg chg="mod">
          <ac:chgData name="Lilian Hernandez" userId="36527326-6f97-44c7-bbf9-05c518c51473" providerId="ADAL" clId="{B7B1AAF9-25FC-4831-9E44-D571A08F55F7}" dt="2023-11-02T02:20:56.138" v="714" actId="6549"/>
          <ac:spMkLst>
            <pc:docMk/>
            <pc:sldMk cId="3024177580" sldId="274"/>
            <ac:spMk id="11" creationId="{C2C57743-C165-2930-17A7-7FB512304FA1}"/>
          </ac:spMkLst>
        </pc:spChg>
        <pc:picChg chg="del">
          <ac:chgData name="Lilian Hernandez" userId="36527326-6f97-44c7-bbf9-05c518c51473" providerId="ADAL" clId="{B7B1AAF9-25FC-4831-9E44-D571A08F55F7}" dt="2023-11-02T02:20:58.118" v="715" actId="478"/>
          <ac:picMkLst>
            <pc:docMk/>
            <pc:sldMk cId="3024177580" sldId="274"/>
            <ac:picMk id="19" creationId="{798C9E4A-5606-A4BA-E636-0D211C64F917}"/>
          </ac:picMkLst>
        </pc:picChg>
      </pc:sldChg>
      <pc:sldChg chg="del">
        <pc:chgData name="Lilian Hernandez" userId="36527326-6f97-44c7-bbf9-05c518c51473" providerId="ADAL" clId="{B7B1AAF9-25FC-4831-9E44-D571A08F55F7}" dt="2023-10-31T22:58:59.369" v="388" actId="47"/>
        <pc:sldMkLst>
          <pc:docMk/>
          <pc:sldMk cId="3759055663" sldId="275"/>
        </pc:sldMkLst>
      </pc:sldChg>
      <pc:sldChg chg="del">
        <pc:chgData name="Lilian Hernandez" userId="36527326-6f97-44c7-bbf9-05c518c51473" providerId="ADAL" clId="{B7B1AAF9-25FC-4831-9E44-D571A08F55F7}" dt="2023-11-02T19:54:00.108" v="911" actId="47"/>
        <pc:sldMkLst>
          <pc:docMk/>
          <pc:sldMk cId="1649845708" sldId="280"/>
        </pc:sldMkLst>
      </pc:sldChg>
      <pc:sldChg chg="del">
        <pc:chgData name="Lilian Hernandez" userId="36527326-6f97-44c7-bbf9-05c518c51473" providerId="ADAL" clId="{B7B1AAF9-25FC-4831-9E44-D571A08F55F7}" dt="2023-11-02T02:21:13.022" v="717" actId="47"/>
        <pc:sldMkLst>
          <pc:docMk/>
          <pc:sldMk cId="898771628" sldId="281"/>
        </pc:sldMkLst>
      </pc:sldChg>
      <pc:sldChg chg="modSp mod">
        <pc:chgData name="Lilian Hernandez" userId="36527326-6f97-44c7-bbf9-05c518c51473" providerId="ADAL" clId="{B7B1AAF9-25FC-4831-9E44-D571A08F55F7}" dt="2023-11-04T00:22:57.465" v="2791" actId="20577"/>
        <pc:sldMkLst>
          <pc:docMk/>
          <pc:sldMk cId="69202309" sldId="282"/>
        </pc:sldMkLst>
        <pc:spChg chg="mod">
          <ac:chgData name="Lilian Hernandez" userId="36527326-6f97-44c7-bbf9-05c518c51473" providerId="ADAL" clId="{B7B1AAF9-25FC-4831-9E44-D571A08F55F7}" dt="2023-11-04T00:22:57.465" v="2791" actId="20577"/>
          <ac:spMkLst>
            <pc:docMk/>
            <pc:sldMk cId="69202309" sldId="282"/>
            <ac:spMk id="10" creationId="{B26023E5-835A-7909-E238-CDBFF30051C7}"/>
          </ac:spMkLst>
        </pc:spChg>
        <pc:spChg chg="mod">
          <ac:chgData name="Lilian Hernandez" userId="36527326-6f97-44c7-bbf9-05c518c51473" providerId="ADAL" clId="{B7B1AAF9-25FC-4831-9E44-D571A08F55F7}" dt="2023-11-03T17:39:34.132" v="2380" actId="20577"/>
          <ac:spMkLst>
            <pc:docMk/>
            <pc:sldMk cId="69202309" sldId="282"/>
            <ac:spMk id="14" creationId="{00000000-0000-0000-0000-000000000000}"/>
          </ac:spMkLst>
        </pc:spChg>
      </pc:sldChg>
      <pc:sldChg chg="modSp mod">
        <pc:chgData name="Lilian Hernandez" userId="36527326-6f97-44c7-bbf9-05c518c51473" providerId="ADAL" clId="{B7B1AAF9-25FC-4831-9E44-D571A08F55F7}" dt="2023-11-03T18:26:05.147" v="2746" actId="33524"/>
        <pc:sldMkLst>
          <pc:docMk/>
          <pc:sldMk cId="3936444862" sldId="283"/>
        </pc:sldMkLst>
        <pc:spChg chg="mod">
          <ac:chgData name="Lilian Hernandez" userId="36527326-6f97-44c7-bbf9-05c518c51473" providerId="ADAL" clId="{B7B1AAF9-25FC-4831-9E44-D571A08F55F7}" dt="2023-11-03T18:26:05.147" v="2746" actId="33524"/>
          <ac:spMkLst>
            <pc:docMk/>
            <pc:sldMk cId="3936444862" sldId="283"/>
            <ac:spMk id="10" creationId="{B26023E5-835A-7909-E238-CDBFF30051C7}"/>
          </ac:spMkLst>
        </pc:spChg>
      </pc:sldChg>
      <pc:sldChg chg="new del">
        <pc:chgData name="Lilian Hernandez" userId="36527326-6f97-44c7-bbf9-05c518c51473" providerId="ADAL" clId="{B7B1AAF9-25FC-4831-9E44-D571A08F55F7}" dt="2023-11-02T01:56:18.879" v="439" actId="47"/>
        <pc:sldMkLst>
          <pc:docMk/>
          <pc:sldMk cId="327493960" sldId="284"/>
        </pc:sldMkLst>
      </pc:sldChg>
      <pc:sldChg chg="addSp delSp modSp add mod">
        <pc:chgData name="Lilian Hernandez" userId="36527326-6f97-44c7-bbf9-05c518c51473" providerId="ADAL" clId="{B7B1AAF9-25FC-4831-9E44-D571A08F55F7}" dt="2023-11-02T20:49:15.384" v="1252" actId="14100"/>
        <pc:sldMkLst>
          <pc:docMk/>
          <pc:sldMk cId="739008075" sldId="284"/>
        </pc:sldMkLst>
        <pc:spChg chg="del">
          <ac:chgData name="Lilian Hernandez" userId="36527326-6f97-44c7-bbf9-05c518c51473" providerId="ADAL" clId="{B7B1AAF9-25FC-4831-9E44-D571A08F55F7}" dt="2023-11-02T20:36:54.115" v="1018" actId="21"/>
          <ac:spMkLst>
            <pc:docMk/>
            <pc:sldMk cId="739008075" sldId="284"/>
            <ac:spMk id="4" creationId="{00000000-0000-0000-0000-000000000000}"/>
          </ac:spMkLst>
        </pc:spChg>
        <pc:spChg chg="del mod">
          <ac:chgData name="Lilian Hernandez" userId="36527326-6f97-44c7-bbf9-05c518c51473" providerId="ADAL" clId="{B7B1AAF9-25FC-4831-9E44-D571A08F55F7}" dt="2023-11-02T20:36:48.079" v="1017" actId="21"/>
          <ac:spMkLst>
            <pc:docMk/>
            <pc:sldMk cId="739008075" sldId="284"/>
            <ac:spMk id="5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37:19.580" v="1022" actId="21"/>
          <ac:spMkLst>
            <pc:docMk/>
            <pc:sldMk cId="739008075" sldId="284"/>
            <ac:spMk id="6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37:38.061" v="1025" actId="21"/>
          <ac:spMkLst>
            <pc:docMk/>
            <pc:sldMk cId="739008075" sldId="284"/>
            <ac:spMk id="7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37:31.999" v="1024" actId="21"/>
          <ac:spMkLst>
            <pc:docMk/>
            <pc:sldMk cId="739008075" sldId="284"/>
            <ac:spMk id="8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43:50.354" v="1226" actId="21"/>
          <ac:spMkLst>
            <pc:docMk/>
            <pc:sldMk cId="739008075" sldId="284"/>
            <ac:spMk id="9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37:06.066" v="1020" actId="21"/>
          <ac:spMkLst>
            <pc:docMk/>
            <pc:sldMk cId="739008075" sldId="284"/>
            <ac:spMk id="22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37:54.066" v="1028" actId="21"/>
          <ac:spMkLst>
            <pc:docMk/>
            <pc:sldMk cId="739008075" sldId="284"/>
            <ac:spMk id="23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38:07.434" v="1031" actId="21"/>
          <ac:spMkLst>
            <pc:docMk/>
            <pc:sldMk cId="739008075" sldId="284"/>
            <ac:spMk id="24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20:37:49.277" v="1027" actId="21"/>
          <ac:spMkLst>
            <pc:docMk/>
            <pc:sldMk cId="739008075" sldId="284"/>
            <ac:spMk id="25" creationId="{00000000-0000-0000-0000-000000000000}"/>
          </ac:spMkLst>
        </pc:spChg>
        <pc:spChg chg="add mod">
          <ac:chgData name="Lilian Hernandez" userId="36527326-6f97-44c7-bbf9-05c518c51473" providerId="ADAL" clId="{B7B1AAF9-25FC-4831-9E44-D571A08F55F7}" dt="2023-11-02T20:46:35.291" v="1249" actId="14100"/>
          <ac:spMkLst>
            <pc:docMk/>
            <pc:sldMk cId="739008075" sldId="284"/>
            <ac:spMk id="26" creationId="{8D5A69DB-C9C5-A9B9-5721-D3E0EA190452}"/>
          </ac:spMkLst>
        </pc:spChg>
        <pc:spChg chg="add del">
          <ac:chgData name="Lilian Hernandez" userId="36527326-6f97-44c7-bbf9-05c518c51473" providerId="ADAL" clId="{B7B1AAF9-25FC-4831-9E44-D571A08F55F7}" dt="2023-11-02T20:38:50.233" v="1037" actId="21"/>
          <ac:spMkLst>
            <pc:docMk/>
            <pc:sldMk cId="739008075" sldId="284"/>
            <ac:spMk id="28" creationId="{FF0205F4-96E1-7D7C-7307-460B4C0AFB43}"/>
          </ac:spMkLst>
        </pc:spChg>
        <pc:spChg chg="add del mod">
          <ac:chgData name="Lilian Hernandez" userId="36527326-6f97-44c7-bbf9-05c518c51473" providerId="ADAL" clId="{B7B1AAF9-25FC-4831-9E44-D571A08F55F7}" dt="2023-11-02T20:49:15.384" v="1252" actId="14100"/>
          <ac:spMkLst>
            <pc:docMk/>
            <pc:sldMk cId="739008075" sldId="284"/>
            <ac:spMk id="29" creationId="{C4FCA69E-6991-36D7-4EAE-7000B387AE37}"/>
          </ac:spMkLst>
        </pc:spChg>
        <pc:spChg chg="add mod">
          <ac:chgData name="Lilian Hernandez" userId="36527326-6f97-44c7-bbf9-05c518c51473" providerId="ADAL" clId="{B7B1AAF9-25FC-4831-9E44-D571A08F55F7}" dt="2023-11-02T20:43:40.641" v="1225" actId="255"/>
          <ac:spMkLst>
            <pc:docMk/>
            <pc:sldMk cId="739008075" sldId="284"/>
            <ac:spMk id="30" creationId="{6EDE08C2-77CA-18CE-5648-E1E56FC83AC3}"/>
          </ac:spMkLst>
        </pc:spChg>
        <pc:spChg chg="add mod">
          <ac:chgData name="Lilian Hernandez" userId="36527326-6f97-44c7-bbf9-05c518c51473" providerId="ADAL" clId="{B7B1AAF9-25FC-4831-9E44-D571A08F55F7}" dt="2023-11-02T20:45:13.208" v="1235" actId="14100"/>
          <ac:spMkLst>
            <pc:docMk/>
            <pc:sldMk cId="739008075" sldId="284"/>
            <ac:spMk id="31" creationId="{CAAEC31B-0E2F-E920-F577-7381864D8B66}"/>
          </ac:spMkLst>
        </pc:spChg>
        <pc:spChg chg="add mod">
          <ac:chgData name="Lilian Hernandez" userId="36527326-6f97-44c7-bbf9-05c518c51473" providerId="ADAL" clId="{B7B1AAF9-25FC-4831-9E44-D571A08F55F7}" dt="2023-11-02T20:46:25.540" v="1248" actId="255"/>
          <ac:spMkLst>
            <pc:docMk/>
            <pc:sldMk cId="739008075" sldId="284"/>
            <ac:spMk id="32" creationId="{F017BEAB-A57B-009A-B709-2DBBFA839E89}"/>
          </ac:spMkLst>
        </pc:spChg>
        <pc:picChg chg="del">
          <ac:chgData name="Lilian Hernandez" userId="36527326-6f97-44c7-bbf9-05c518c51473" providerId="ADAL" clId="{B7B1AAF9-25FC-4831-9E44-D571A08F55F7}" dt="2023-11-02T20:37:14.532" v="1021" actId="21"/>
          <ac:picMkLst>
            <pc:docMk/>
            <pc:sldMk cId="739008075" sldId="284"/>
            <ac:picMk id="2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20:37:22.546" v="1023" actId="21"/>
          <ac:picMkLst>
            <pc:docMk/>
            <pc:sldMk cId="739008075" sldId="284"/>
            <ac:picMk id="3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20:36:59.061" v="1019" actId="21"/>
          <ac:picMkLst>
            <pc:docMk/>
            <pc:sldMk cId="739008075" sldId="284"/>
            <ac:picMk id="18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20:37:44.653" v="1026" actId="21"/>
          <ac:picMkLst>
            <pc:docMk/>
            <pc:sldMk cId="739008075" sldId="284"/>
            <ac:picMk id="19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20:37:57.469" v="1029" actId="21"/>
          <ac:picMkLst>
            <pc:docMk/>
            <pc:sldMk cId="739008075" sldId="284"/>
            <ac:picMk id="20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20:38:01.914" v="1030" actId="21"/>
          <ac:picMkLst>
            <pc:docMk/>
            <pc:sldMk cId="739008075" sldId="284"/>
            <ac:picMk id="21" creationId="{00000000-0000-0000-0000-000000000000}"/>
          </ac:picMkLst>
        </pc:picChg>
      </pc:sldChg>
      <pc:sldChg chg="new del">
        <pc:chgData name="Lilian Hernandez" userId="36527326-6f97-44c7-bbf9-05c518c51473" providerId="ADAL" clId="{B7B1AAF9-25FC-4831-9E44-D571A08F55F7}" dt="2023-11-02T20:36:15.195" v="1014" actId="680"/>
        <pc:sldMkLst>
          <pc:docMk/>
          <pc:sldMk cId="1977902811" sldId="284"/>
        </pc:sldMkLst>
      </pc:sldChg>
      <pc:sldChg chg="addSp delSp modSp add del mod">
        <pc:chgData name="Lilian Hernandez" userId="36527326-6f97-44c7-bbf9-05c518c51473" providerId="ADAL" clId="{B7B1AAF9-25FC-4831-9E44-D571A08F55F7}" dt="2023-11-02T02:04:59.683" v="473" actId="2696"/>
        <pc:sldMkLst>
          <pc:docMk/>
          <pc:sldMk cId="3262631447" sldId="284"/>
        </pc:sldMkLst>
        <pc:spChg chg="del">
          <ac:chgData name="Lilian Hernandez" userId="36527326-6f97-44c7-bbf9-05c518c51473" providerId="ADAL" clId="{B7B1AAF9-25FC-4831-9E44-D571A08F55F7}" dt="2023-11-02T01:59:06.331" v="456" actId="21"/>
          <ac:spMkLst>
            <pc:docMk/>
            <pc:sldMk cId="3262631447" sldId="284"/>
            <ac:spMk id="4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8:02.956" v="444" actId="21"/>
          <ac:spMkLst>
            <pc:docMk/>
            <pc:sldMk cId="3262631447" sldId="284"/>
            <ac:spMk id="5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7:57.630" v="443" actId="21"/>
          <ac:spMkLst>
            <pc:docMk/>
            <pc:sldMk cId="3262631447" sldId="284"/>
            <ac:spMk id="6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8:57.858" v="454" actId="21"/>
          <ac:spMkLst>
            <pc:docMk/>
            <pc:sldMk cId="3262631447" sldId="284"/>
            <ac:spMk id="7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8:53.571" v="453" actId="21"/>
          <ac:spMkLst>
            <pc:docMk/>
            <pc:sldMk cId="3262631447" sldId="284"/>
            <ac:spMk id="8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8:49.822" v="452" actId="21"/>
          <ac:spMkLst>
            <pc:docMk/>
            <pc:sldMk cId="3262631447" sldId="284"/>
            <ac:spMk id="9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7:52.308" v="442" actId="21"/>
          <ac:spMkLst>
            <pc:docMk/>
            <pc:sldMk cId="3262631447" sldId="284"/>
            <ac:spMk id="22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8:33.529" v="449" actId="21"/>
          <ac:spMkLst>
            <pc:docMk/>
            <pc:sldMk cId="3262631447" sldId="284"/>
            <ac:spMk id="23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8:37.931" v="450" actId="21"/>
          <ac:spMkLst>
            <pc:docMk/>
            <pc:sldMk cId="3262631447" sldId="284"/>
            <ac:spMk id="24" creationId="{00000000-0000-0000-0000-000000000000}"/>
          </ac:spMkLst>
        </pc:spChg>
        <pc:spChg chg="del">
          <ac:chgData name="Lilian Hernandez" userId="36527326-6f97-44c7-bbf9-05c518c51473" providerId="ADAL" clId="{B7B1AAF9-25FC-4831-9E44-D571A08F55F7}" dt="2023-11-02T01:58:21.741" v="447" actId="21"/>
          <ac:spMkLst>
            <pc:docMk/>
            <pc:sldMk cId="3262631447" sldId="284"/>
            <ac:spMk id="25" creationId="{00000000-0000-0000-0000-000000000000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27" creationId="{B50B01F3-BE01-4E84-F17A-98A4607406E8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28" creationId="{E1796193-0D3C-F7C0-8525-0DC3919CD0AA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29" creationId="{A54F4E5A-D7C6-2ED5-B714-1F84ADE76782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30" creationId="{335C1BA5-9CB0-7D15-64A6-4B53AE550F0E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31" creationId="{56BB9DCD-DC42-AC20-D4B7-5D4B745EFC27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32" creationId="{8F0A0620-BF8E-E824-7B52-2C00BC9017E4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33" creationId="{3E20E501-BD2B-240D-E1EE-3C1B3675C63C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34" creationId="{E322D790-36F2-F530-6BC9-15F3A9F691D8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35" creationId="{DDDF0045-D93F-AA82-B09F-984BE67BB21D}"/>
          </ac:spMkLst>
        </pc:spChg>
        <pc:spChg chg="mod">
          <ac:chgData name="Lilian Hernandez" userId="36527326-6f97-44c7-bbf9-05c518c51473" providerId="ADAL" clId="{B7B1AAF9-25FC-4831-9E44-D571A08F55F7}" dt="2023-11-02T01:59:39.663" v="457"/>
          <ac:spMkLst>
            <pc:docMk/>
            <pc:sldMk cId="3262631447" sldId="284"/>
            <ac:spMk id="36" creationId="{AEF9A021-6DF5-BBFF-709D-65B3EC18EA6E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38" creationId="{6E985132-229E-EFA7-320B-7A1D031B96CC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39" creationId="{99B49A06-CA05-FA09-6C1A-AE845D7FFB8A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0" creationId="{7787663D-0725-CB59-7723-8C969E6B527F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1" creationId="{647DC27A-9E63-CF3B-9515-863C971F2855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2" creationId="{7B38D250-B209-024A-3F90-387BEC36EF58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3" creationId="{A56DF643-FB13-F049-398A-881A00F8A217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4" creationId="{9F69CB89-37DE-AD6F-88E0-B28C527B7F08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5" creationId="{E3528FE6-AA6F-27AD-33FC-FB206A8791B2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6" creationId="{8D1B74FF-1BED-1E81-81A8-0046FD049DDF}"/>
          </ac:spMkLst>
        </pc:spChg>
        <pc:spChg chg="mod">
          <ac:chgData name="Lilian Hernandez" userId="36527326-6f97-44c7-bbf9-05c518c51473" providerId="ADAL" clId="{B7B1AAF9-25FC-4831-9E44-D571A08F55F7}" dt="2023-11-02T02:00:18.776" v="464"/>
          <ac:spMkLst>
            <pc:docMk/>
            <pc:sldMk cId="3262631447" sldId="284"/>
            <ac:spMk id="47" creationId="{40C5C63A-816D-B877-0D31-7A3C7D92431D}"/>
          </ac:spMkLst>
        </pc:spChg>
        <pc:spChg chg="add del mod">
          <ac:chgData name="Lilian Hernandez" userId="36527326-6f97-44c7-bbf9-05c518c51473" providerId="ADAL" clId="{B7B1AAF9-25FC-4831-9E44-D571A08F55F7}" dt="2023-11-02T02:03:10.852" v="470" actId="21"/>
          <ac:spMkLst>
            <pc:docMk/>
            <pc:sldMk cId="3262631447" sldId="284"/>
            <ac:spMk id="48" creationId="{DD755907-7E6A-4093-1AA8-05DBD06AF9E2}"/>
          </ac:spMkLst>
        </pc:spChg>
        <pc:spChg chg="add del mod">
          <ac:chgData name="Lilian Hernandez" userId="36527326-6f97-44c7-bbf9-05c518c51473" providerId="ADAL" clId="{B7B1AAF9-25FC-4831-9E44-D571A08F55F7}" dt="2023-11-02T02:04:26.511" v="472" actId="21"/>
          <ac:spMkLst>
            <pc:docMk/>
            <pc:sldMk cId="3262631447" sldId="284"/>
            <ac:spMk id="49" creationId="{A26C0C5C-0CCB-E5C8-9DCA-2439EC2939BC}"/>
          </ac:spMkLst>
        </pc:spChg>
        <pc:grpChg chg="add del mod">
          <ac:chgData name="Lilian Hernandez" userId="36527326-6f97-44c7-bbf9-05c518c51473" providerId="ADAL" clId="{B7B1AAF9-25FC-4831-9E44-D571A08F55F7}" dt="2023-11-02T02:00:14.947" v="463" actId="21"/>
          <ac:grpSpMkLst>
            <pc:docMk/>
            <pc:sldMk cId="3262631447" sldId="284"/>
            <ac:grpSpMk id="26" creationId="{B6D371AC-2ED4-04EC-DF9C-17853999612A}"/>
          </ac:grpSpMkLst>
        </pc:grpChg>
        <pc:grpChg chg="add del mod">
          <ac:chgData name="Lilian Hernandez" userId="36527326-6f97-44c7-bbf9-05c518c51473" providerId="ADAL" clId="{B7B1AAF9-25FC-4831-9E44-D571A08F55F7}" dt="2023-11-02T02:00:32.415" v="465" actId="21"/>
          <ac:grpSpMkLst>
            <pc:docMk/>
            <pc:sldMk cId="3262631447" sldId="284"/>
            <ac:grpSpMk id="37" creationId="{125FF462-1B48-82A4-0BBE-087E06A8D604}"/>
          </ac:grpSpMkLst>
        </pc:grpChg>
        <pc:picChg chg="del">
          <ac:chgData name="Lilian Hernandez" userId="36527326-6f97-44c7-bbf9-05c518c51473" providerId="ADAL" clId="{B7B1AAF9-25FC-4831-9E44-D571A08F55F7}" dt="2023-11-02T01:57:47.054" v="441" actId="21"/>
          <ac:picMkLst>
            <pc:docMk/>
            <pc:sldMk cId="3262631447" sldId="284"/>
            <ac:picMk id="2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01:59:01.317" v="455" actId="21"/>
          <ac:picMkLst>
            <pc:docMk/>
            <pc:sldMk cId="3262631447" sldId="284"/>
            <ac:picMk id="3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01:58:07.563" v="445" actId="21"/>
          <ac:picMkLst>
            <pc:docMk/>
            <pc:sldMk cId="3262631447" sldId="284"/>
            <ac:picMk id="18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01:58:15.220" v="446" actId="21"/>
          <ac:picMkLst>
            <pc:docMk/>
            <pc:sldMk cId="3262631447" sldId="284"/>
            <ac:picMk id="19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01:58:27.369" v="448" actId="21"/>
          <ac:picMkLst>
            <pc:docMk/>
            <pc:sldMk cId="3262631447" sldId="284"/>
            <ac:picMk id="20" creationId="{00000000-0000-0000-0000-000000000000}"/>
          </ac:picMkLst>
        </pc:picChg>
        <pc:picChg chg="del">
          <ac:chgData name="Lilian Hernandez" userId="36527326-6f97-44c7-bbf9-05c518c51473" providerId="ADAL" clId="{B7B1AAF9-25FC-4831-9E44-D571A08F55F7}" dt="2023-11-02T01:58:44.013" v="451" actId="21"/>
          <ac:picMkLst>
            <pc:docMk/>
            <pc:sldMk cId="3262631447" sldId="284"/>
            <ac:picMk id="21" creationId="{00000000-0000-0000-0000-000000000000}"/>
          </ac:picMkLst>
        </pc:picChg>
      </pc:sldChg>
      <pc:sldChg chg="addSp delSp modSp add mod">
        <pc:chgData name="Lilian Hernandez" userId="36527326-6f97-44c7-bbf9-05c518c51473" providerId="ADAL" clId="{B7B1AAF9-25FC-4831-9E44-D571A08F55F7}" dt="2023-11-02T21:03:52.850" v="1670" actId="20577"/>
        <pc:sldMkLst>
          <pc:docMk/>
          <pc:sldMk cId="832495748" sldId="285"/>
        </pc:sldMkLst>
        <pc:spChg chg="mod">
          <ac:chgData name="Lilian Hernandez" userId="36527326-6f97-44c7-bbf9-05c518c51473" providerId="ADAL" clId="{B7B1AAF9-25FC-4831-9E44-D571A08F55F7}" dt="2023-11-02T21:03:02.621" v="1658" actId="14100"/>
          <ac:spMkLst>
            <pc:docMk/>
            <pc:sldMk cId="832495748" sldId="285"/>
            <ac:spMk id="3" creationId="{1F5AFCEC-F7BF-C55D-892A-86FB586A3747}"/>
          </ac:spMkLst>
        </pc:spChg>
        <pc:spChg chg="mod">
          <ac:chgData name="Lilian Hernandez" userId="36527326-6f97-44c7-bbf9-05c518c51473" providerId="ADAL" clId="{B7B1AAF9-25FC-4831-9E44-D571A08F55F7}" dt="2023-11-02T21:03:10.251" v="1659" actId="255"/>
          <ac:spMkLst>
            <pc:docMk/>
            <pc:sldMk cId="832495748" sldId="285"/>
            <ac:spMk id="4" creationId="{E7957746-EA2E-A450-5BEF-13705AB78387}"/>
          </ac:spMkLst>
        </pc:spChg>
        <pc:spChg chg="mod">
          <ac:chgData name="Lilian Hernandez" userId="36527326-6f97-44c7-bbf9-05c518c51473" providerId="ADAL" clId="{B7B1AAF9-25FC-4831-9E44-D571A08F55F7}" dt="2023-11-02T21:00:46.420" v="1638" actId="14100"/>
          <ac:spMkLst>
            <pc:docMk/>
            <pc:sldMk cId="832495748" sldId="285"/>
            <ac:spMk id="6" creationId="{B9E5EF6D-0208-7C44-38C3-9FBE5A0A3F60}"/>
          </ac:spMkLst>
        </pc:spChg>
        <pc:spChg chg="mod">
          <ac:chgData name="Lilian Hernandez" userId="36527326-6f97-44c7-bbf9-05c518c51473" providerId="ADAL" clId="{B7B1AAF9-25FC-4831-9E44-D571A08F55F7}" dt="2023-11-02T21:00:46.420" v="1638" actId="14100"/>
          <ac:spMkLst>
            <pc:docMk/>
            <pc:sldMk cId="832495748" sldId="285"/>
            <ac:spMk id="7" creationId="{B1A2D77F-EF8F-479F-96F6-FE81C1394E17}"/>
          </ac:spMkLst>
        </pc:spChg>
        <pc:spChg chg="mod">
          <ac:chgData name="Lilian Hernandez" userId="36527326-6f97-44c7-bbf9-05c518c51473" providerId="ADAL" clId="{B7B1AAF9-25FC-4831-9E44-D571A08F55F7}" dt="2023-11-02T21:01:06.203" v="1642" actId="14100"/>
          <ac:spMkLst>
            <pc:docMk/>
            <pc:sldMk cId="832495748" sldId="285"/>
            <ac:spMk id="9" creationId="{CBDB9A2F-DED7-54E2-08C1-54640FC8699F}"/>
          </ac:spMkLst>
        </pc:spChg>
        <pc:spChg chg="mod">
          <ac:chgData name="Lilian Hernandez" userId="36527326-6f97-44c7-bbf9-05c518c51473" providerId="ADAL" clId="{B7B1AAF9-25FC-4831-9E44-D571A08F55F7}" dt="2023-11-02T21:01:06.203" v="1642" actId="14100"/>
          <ac:spMkLst>
            <pc:docMk/>
            <pc:sldMk cId="832495748" sldId="285"/>
            <ac:spMk id="18" creationId="{76C94054-E038-55B9-2729-D0D95E68F701}"/>
          </ac:spMkLst>
        </pc:spChg>
        <pc:spChg chg="add del mod">
          <ac:chgData name="Lilian Hernandez" userId="36527326-6f97-44c7-bbf9-05c518c51473" providerId="ADAL" clId="{B7B1AAF9-25FC-4831-9E44-D571A08F55F7}" dt="2023-11-02T20:58:40.263" v="1619"/>
          <ac:spMkLst>
            <pc:docMk/>
            <pc:sldMk cId="832495748" sldId="285"/>
            <ac:spMk id="19" creationId="{824C8944-65FE-72CC-D713-1D97141E75C7}"/>
          </ac:spMkLst>
        </pc:spChg>
        <pc:spChg chg="mod">
          <ac:chgData name="Lilian Hernandez" userId="36527326-6f97-44c7-bbf9-05c518c51473" providerId="ADAL" clId="{B7B1AAF9-25FC-4831-9E44-D571A08F55F7}" dt="2023-11-02T21:03:26.009" v="1661" actId="14100"/>
          <ac:spMkLst>
            <pc:docMk/>
            <pc:sldMk cId="832495748" sldId="285"/>
            <ac:spMk id="21" creationId="{1B5C8D5C-697C-1CDA-0281-230ACB4BD2E3}"/>
          </ac:spMkLst>
        </pc:spChg>
        <pc:spChg chg="mod">
          <ac:chgData name="Lilian Hernandez" userId="36527326-6f97-44c7-bbf9-05c518c51473" providerId="ADAL" clId="{B7B1AAF9-25FC-4831-9E44-D571A08F55F7}" dt="2023-11-02T21:03:26.009" v="1661" actId="14100"/>
          <ac:spMkLst>
            <pc:docMk/>
            <pc:sldMk cId="832495748" sldId="285"/>
            <ac:spMk id="22" creationId="{32155A4F-1C07-4C75-05BF-5C2DABF4318F}"/>
          </ac:spMkLst>
        </pc:spChg>
        <pc:spChg chg="mod">
          <ac:chgData name="Lilian Hernandez" userId="36527326-6f97-44c7-bbf9-05c518c51473" providerId="ADAL" clId="{B7B1AAF9-25FC-4831-9E44-D571A08F55F7}" dt="2023-11-02T21:03:31.423" v="1662" actId="14100"/>
          <ac:spMkLst>
            <pc:docMk/>
            <pc:sldMk cId="832495748" sldId="285"/>
            <ac:spMk id="24" creationId="{00C0991A-1D21-DFDA-8761-EB62C0CC503C}"/>
          </ac:spMkLst>
        </pc:spChg>
        <pc:spChg chg="mod">
          <ac:chgData name="Lilian Hernandez" userId="36527326-6f97-44c7-bbf9-05c518c51473" providerId="ADAL" clId="{B7B1AAF9-25FC-4831-9E44-D571A08F55F7}" dt="2023-11-02T21:03:52.850" v="1670" actId="20577"/>
          <ac:spMkLst>
            <pc:docMk/>
            <pc:sldMk cId="832495748" sldId="285"/>
            <ac:spMk id="25" creationId="{74FF2EE5-A897-41F9-EA43-7F286D13643B}"/>
          </ac:spMkLst>
        </pc:spChg>
        <pc:spChg chg="del">
          <ac:chgData name="Lilian Hernandez" userId="36527326-6f97-44c7-bbf9-05c518c51473" providerId="ADAL" clId="{B7B1AAF9-25FC-4831-9E44-D571A08F55F7}" dt="2023-11-02T20:51:30.308" v="1570" actId="21"/>
          <ac:spMkLst>
            <pc:docMk/>
            <pc:sldMk cId="832495748" sldId="285"/>
            <ac:spMk id="26" creationId="{8D5A69DB-C9C5-A9B9-5721-D3E0EA190452}"/>
          </ac:spMkLst>
        </pc:spChg>
        <pc:spChg chg="mod">
          <ac:chgData name="Lilian Hernandez" userId="36527326-6f97-44c7-bbf9-05c518c51473" providerId="ADAL" clId="{B7B1AAF9-25FC-4831-9E44-D571A08F55F7}" dt="2023-11-02T20:51:18.231" v="1569" actId="14100"/>
          <ac:spMkLst>
            <pc:docMk/>
            <pc:sldMk cId="832495748" sldId="285"/>
            <ac:spMk id="29" creationId="{C4FCA69E-6991-36D7-4EAE-7000B387AE37}"/>
          </ac:spMkLst>
        </pc:spChg>
        <pc:spChg chg="mod">
          <ac:chgData name="Lilian Hernandez" userId="36527326-6f97-44c7-bbf9-05c518c51473" providerId="ADAL" clId="{B7B1AAF9-25FC-4831-9E44-D571A08F55F7}" dt="2023-11-02T20:53:02.832" v="1579" actId="255"/>
          <ac:spMkLst>
            <pc:docMk/>
            <pc:sldMk cId="832495748" sldId="285"/>
            <ac:spMk id="30" creationId="{6EDE08C2-77CA-18CE-5648-E1E56FC83AC3}"/>
          </ac:spMkLst>
        </pc:spChg>
        <pc:spChg chg="del">
          <ac:chgData name="Lilian Hernandez" userId="36527326-6f97-44c7-bbf9-05c518c51473" providerId="ADAL" clId="{B7B1AAF9-25FC-4831-9E44-D571A08F55F7}" dt="2023-11-02T20:51:37.008" v="1571" actId="21"/>
          <ac:spMkLst>
            <pc:docMk/>
            <pc:sldMk cId="832495748" sldId="285"/>
            <ac:spMk id="31" creationId="{CAAEC31B-0E2F-E920-F577-7381864D8B66}"/>
          </ac:spMkLst>
        </pc:spChg>
        <pc:spChg chg="del">
          <ac:chgData name="Lilian Hernandez" userId="36527326-6f97-44c7-bbf9-05c518c51473" providerId="ADAL" clId="{B7B1AAF9-25FC-4831-9E44-D571A08F55F7}" dt="2023-11-02T20:51:40.889" v="1572" actId="21"/>
          <ac:spMkLst>
            <pc:docMk/>
            <pc:sldMk cId="832495748" sldId="285"/>
            <ac:spMk id="32" creationId="{F017BEAB-A57B-009A-B709-2DBBFA839E89}"/>
          </ac:spMkLst>
        </pc:spChg>
        <pc:grpChg chg="add mod">
          <ac:chgData name="Lilian Hernandez" userId="36527326-6f97-44c7-bbf9-05c518c51473" providerId="ADAL" clId="{B7B1AAF9-25FC-4831-9E44-D571A08F55F7}" dt="2023-11-02T21:03:02.621" v="1658" actId="14100"/>
          <ac:grpSpMkLst>
            <pc:docMk/>
            <pc:sldMk cId="832495748" sldId="285"/>
            <ac:grpSpMk id="2" creationId="{A761F4FC-D586-8A9B-B2FF-53E269F273AB}"/>
          </ac:grpSpMkLst>
        </pc:grpChg>
        <pc:grpChg chg="add mod">
          <ac:chgData name="Lilian Hernandez" userId="36527326-6f97-44c7-bbf9-05c518c51473" providerId="ADAL" clId="{B7B1AAF9-25FC-4831-9E44-D571A08F55F7}" dt="2023-11-02T21:00:46.420" v="1638" actId="14100"/>
          <ac:grpSpMkLst>
            <pc:docMk/>
            <pc:sldMk cId="832495748" sldId="285"/>
            <ac:grpSpMk id="5" creationId="{5E0E66D0-ADFF-8B8E-5892-0878370943B7}"/>
          </ac:grpSpMkLst>
        </pc:grpChg>
        <pc:grpChg chg="add mod">
          <ac:chgData name="Lilian Hernandez" userId="36527326-6f97-44c7-bbf9-05c518c51473" providerId="ADAL" clId="{B7B1AAF9-25FC-4831-9E44-D571A08F55F7}" dt="2023-11-02T21:01:06.203" v="1642" actId="14100"/>
          <ac:grpSpMkLst>
            <pc:docMk/>
            <pc:sldMk cId="832495748" sldId="285"/>
            <ac:grpSpMk id="8" creationId="{CD528DC7-659F-3F4E-59A9-422DE52B3545}"/>
          </ac:grpSpMkLst>
        </pc:grpChg>
        <pc:grpChg chg="add mod">
          <ac:chgData name="Lilian Hernandez" userId="36527326-6f97-44c7-bbf9-05c518c51473" providerId="ADAL" clId="{B7B1AAF9-25FC-4831-9E44-D571A08F55F7}" dt="2023-11-02T21:03:26.009" v="1661" actId="14100"/>
          <ac:grpSpMkLst>
            <pc:docMk/>
            <pc:sldMk cId="832495748" sldId="285"/>
            <ac:grpSpMk id="20" creationId="{0BBFB36C-93D2-4D4F-CE62-755D751DB031}"/>
          </ac:grpSpMkLst>
        </pc:grpChg>
        <pc:grpChg chg="add mod">
          <ac:chgData name="Lilian Hernandez" userId="36527326-6f97-44c7-bbf9-05c518c51473" providerId="ADAL" clId="{B7B1AAF9-25FC-4831-9E44-D571A08F55F7}" dt="2023-11-02T21:03:31.423" v="1662" actId="14100"/>
          <ac:grpSpMkLst>
            <pc:docMk/>
            <pc:sldMk cId="832495748" sldId="285"/>
            <ac:grpSpMk id="23" creationId="{1A2A3071-2026-E2B5-B241-CCA9689A54B5}"/>
          </ac:grpSpMkLst>
        </pc:grpChg>
      </pc:sldChg>
      <pc:sldChg chg="add del setBg">
        <pc:chgData name="Lilian Hernandez" userId="36527326-6f97-44c7-bbf9-05c518c51473" providerId="ADAL" clId="{B7B1AAF9-25FC-4831-9E44-D571A08F55F7}" dt="2023-11-02T01:13:01.724" v="392"/>
        <pc:sldMkLst>
          <pc:docMk/>
          <pc:sldMk cId="814924985" sldId="63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3AF2-6A9E-8A4A-B5B5-A64CBD15608A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38F744-61C6-0B4B-92D3-AA91E7669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5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Workshop Room</a:t>
            </a:r>
            <a:r>
              <a:rPr lang="en-US" b="0" i="0" u="none" strike="noStrike">
                <a:solidFill>
                  <a:srgbClr val="212121"/>
                </a:solidFill>
                <a:effectLst/>
                <a:latin typeface="Calibri" panose="020F0502020204030204" pitchFamily="34" charset="0"/>
              </a:rPr>
              <a:t>: Marriott room - Franklin 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015AC2-FEAA-4C8C-9FEB-CE0228BAB3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8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4899"/>
              </a:lnSpc>
            </a:pPr>
            <a:endParaRPr lang="en-US" sz="3499">
              <a:solidFill>
                <a:srgbClr val="000000"/>
              </a:solidFill>
              <a:latin typeface="Helveticis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8F744-61C6-0B4B-92D3-AA91E7669E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2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Lead participants through dialogue: What are the characteristics of parent leaders? What does it take for parent leaders to emerge?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8F744-61C6-0B4B-92D3-AA91E7669E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Lead participants through another reflection. 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8F744-61C6-0B4B-92D3-AA91E7669E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75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Allow some time for Q&amp;A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75"/>
              </a:spcAft>
              <a:buFont typeface="Symbol" panose="05050102010706020507" pitchFamily="18" charset="2"/>
              <a:buChar char="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Share the presenter’s contact information.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75"/>
              </a:spcAft>
              <a:buFont typeface="Symbol" panose="05050102010706020507" pitchFamily="18" charset="2"/>
              <a:buChar char=""/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8F744-61C6-0B4B-92D3-AA91E7669E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92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cid:54CC5526-3510-44D7-A922-9826487FFC5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EB608A56-7221-26C2-53A5-3C7658703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8" y="8975560"/>
            <a:ext cx="4490337" cy="117677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E8BA2AE3-D5AF-F468-1F67-F7BCECB3C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859" y="569258"/>
            <a:ext cx="16921980" cy="248364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en-US" sz="54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PIQE MISSION</a:t>
            </a:r>
          </a:p>
          <a:p>
            <a:pPr>
              <a:spcBef>
                <a:spcPts val="0"/>
              </a:spcBef>
            </a:pPr>
            <a:endParaRPr lang="en-US" sz="5400" b="1" u="sng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5400" b="1" i="1" dirty="0">
                <a:solidFill>
                  <a:srgbClr val="003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provide families with the knowledge and skills to partner with schools and communities to ensure their children achieve their full potential.</a:t>
            </a:r>
          </a:p>
          <a:p>
            <a:pPr algn="ctr">
              <a:spcBef>
                <a:spcPts val="0"/>
              </a:spcBef>
            </a:pPr>
            <a:r>
              <a:rPr lang="en-US" sz="5200" spc="670" dirty="0">
                <a:solidFill>
                  <a:srgbClr val="003366"/>
                </a:solidFill>
                <a:latin typeface="League Spartan"/>
              </a:rPr>
              <a:t> </a:t>
            </a:r>
          </a:p>
        </p:txBody>
      </p:sp>
      <p:pic>
        <p:nvPicPr>
          <p:cNvPr id="2" name="Picture 12">
            <a:extLst>
              <a:ext uri="{FF2B5EF4-FFF2-40B4-BE49-F238E27FC236}">
                <a16:creationId xmlns:a16="http://schemas.microsoft.com/office/drawing/2014/main" id="{9D572534-31BE-4DB7-1229-D243750B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4858" y="4399005"/>
            <a:ext cx="4906828" cy="48820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AAC1A0-8A9F-FA7C-03E4-F47F2B4E407A}"/>
              </a:ext>
            </a:extLst>
          </p:cNvPr>
          <p:cNvSpPr txBox="1"/>
          <p:nvPr/>
        </p:nvSpPr>
        <p:spPr>
          <a:xfrm>
            <a:off x="9792929" y="7949381"/>
            <a:ext cx="657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50" charset="0"/>
              </a:rPr>
              <a:t>#PIQE #PIQEStrong #PIQEProud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1C207-C037-3571-495E-49FE6F7AB359}"/>
              </a:ext>
            </a:extLst>
          </p:cNvPr>
          <p:cNvSpPr txBox="1"/>
          <p:nvPr/>
        </p:nvSpPr>
        <p:spPr>
          <a:xfrm>
            <a:off x="6076335" y="4734233"/>
            <a:ext cx="111645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9F1522"/>
                </a:solidFill>
              </a:rPr>
              <a:t>Joshua Hernandez, Associate Director</a:t>
            </a:r>
          </a:p>
          <a:p>
            <a:pPr algn="ctr"/>
            <a:r>
              <a:rPr lang="en-US" sz="3600" b="1" dirty="0">
                <a:solidFill>
                  <a:srgbClr val="9F1522"/>
                </a:solidFill>
              </a:rPr>
              <a:t>Karla Rosenbery, Deputy Director</a:t>
            </a:r>
          </a:p>
          <a:p>
            <a:pPr algn="ctr"/>
            <a:endParaRPr lang="en-US" sz="3600" dirty="0">
              <a:solidFill>
                <a:srgbClr val="9F1522"/>
              </a:solidFill>
            </a:endParaRPr>
          </a:p>
          <a:p>
            <a:pPr algn="ctr"/>
            <a:r>
              <a:rPr lang="en-US" sz="3600" i="1" dirty="0">
                <a:solidFill>
                  <a:srgbClr val="9F1522"/>
                </a:solidFill>
              </a:rPr>
              <a:t>Parent Institute for Quality Education (PIQE</a:t>
            </a:r>
            <a:r>
              <a:rPr lang="en-US" sz="1400" i="1" dirty="0">
                <a:solidFill>
                  <a:srgbClr val="9F1522"/>
                </a:solidFill>
              </a:rPr>
              <a:t>)</a:t>
            </a:r>
          </a:p>
        </p:txBody>
      </p:sp>
      <p:grpSp>
        <p:nvGrpSpPr>
          <p:cNvPr id="9" name="Group 12">
            <a:extLst>
              <a:ext uri="{FF2B5EF4-FFF2-40B4-BE49-F238E27FC236}">
                <a16:creationId xmlns:a16="http://schemas.microsoft.com/office/drawing/2014/main" id="{6312D524-2BF6-AB18-D70D-1012138E0301}"/>
              </a:ext>
            </a:extLst>
          </p:cNvPr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C52E22E-04EC-7116-5CF8-F75BA6CAB423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0">
            <a:extLst>
              <a:ext uri="{FF2B5EF4-FFF2-40B4-BE49-F238E27FC236}">
                <a16:creationId xmlns:a16="http://schemas.microsoft.com/office/drawing/2014/main" id="{63F5D449-E1F4-E7DE-1E96-2E373195F0C5}"/>
              </a:ext>
            </a:extLst>
          </p:cNvPr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8F96D7F-91F6-5DF6-F278-372F2AC9CDD4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F382DF-61C3-43FB-89A4-EE07054035D9}"/>
              </a:ext>
            </a:extLst>
          </p:cNvPr>
          <p:cNvGrpSpPr/>
          <p:nvPr/>
        </p:nvGrpSpPr>
        <p:grpSpPr>
          <a:xfrm rot="-10800000">
            <a:off x="16264666" y="564843"/>
            <a:ext cx="1635964" cy="1633346"/>
            <a:chOff x="0" y="0"/>
            <a:chExt cx="6350000" cy="633984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B71D23-DEA5-D35C-F1F8-E02DECFDA317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FA5953-452A-E7A4-2895-E23CCB9AA9B9}"/>
              </a:ext>
            </a:extLst>
          </p:cNvPr>
          <p:cNvGrpSpPr/>
          <p:nvPr/>
        </p:nvGrpSpPr>
        <p:grpSpPr>
          <a:xfrm rot="-5400000">
            <a:off x="16263357" y="8174063"/>
            <a:ext cx="1635964" cy="1633346"/>
            <a:chOff x="0" y="0"/>
            <a:chExt cx="6350000" cy="633984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2AB8E0-F122-A7A2-D9D3-9F467CC9AA9E}"/>
                </a:ext>
              </a:extLst>
            </p:cNvPr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396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992370" y="4178727"/>
            <a:ext cx="6561483" cy="655098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-1026280" y="-150054"/>
            <a:ext cx="6561483" cy="655098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12170180" y="2902589"/>
            <a:ext cx="5178049" cy="7384411"/>
            <a:chOff x="0" y="0"/>
            <a:chExt cx="2354580" cy="33578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3357865"/>
            </a:xfrm>
            <a:custGeom>
              <a:avLst/>
              <a:gdLst/>
              <a:ahLst/>
              <a:cxnLst/>
              <a:rect l="l" t="t" r="r" b="b"/>
              <a:pathLst>
                <a:path w="2353310" h="3357865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2774406" y="3338316"/>
            <a:ext cx="3969597" cy="396959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6554976" y="2902589"/>
            <a:ext cx="5178049" cy="7384411"/>
            <a:chOff x="0" y="0"/>
            <a:chExt cx="2354580" cy="33578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3310" cy="3357865"/>
            </a:xfrm>
            <a:custGeom>
              <a:avLst/>
              <a:gdLst/>
              <a:ahLst/>
              <a:cxnLst/>
              <a:rect l="l" t="t" r="r" b="b"/>
              <a:pathLst>
                <a:path w="2353310" h="3357865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939771" y="2902589"/>
            <a:ext cx="5178049" cy="7384411"/>
            <a:chOff x="0" y="0"/>
            <a:chExt cx="2354580" cy="335786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353310" cy="3357865"/>
            </a:xfrm>
            <a:custGeom>
              <a:avLst/>
              <a:gdLst/>
              <a:ahLst/>
              <a:cxnLst/>
              <a:rect l="l" t="t" r="r" b="b"/>
              <a:pathLst>
                <a:path w="2353310" h="3357865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10400" y="7886700"/>
            <a:ext cx="4182756" cy="53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spc="300" dirty="0">
                <a:solidFill>
                  <a:srgbClr val="FFFFFF"/>
                </a:solidFill>
              </a:rPr>
              <a:t>Karla Rosenbery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954000" y="7861300"/>
            <a:ext cx="4182756" cy="53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spc="300">
                <a:solidFill>
                  <a:srgbClr val="FFFFFF"/>
                </a:solidFill>
              </a:rPr>
              <a:t>PIQE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585193" y="1121408"/>
            <a:ext cx="15327005" cy="1119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29"/>
              </a:lnSpc>
            </a:pPr>
            <a:r>
              <a:rPr lang="en-US" sz="6600" spc="429">
                <a:solidFill>
                  <a:srgbClr val="003366"/>
                </a:solidFill>
                <a:latin typeface="League Spartan" panose="020B0604020202020204" charset="0"/>
              </a:rPr>
              <a:t>QUESTIONS?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47800" y="7886700"/>
            <a:ext cx="4182756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spc="300" dirty="0">
                <a:solidFill>
                  <a:srgbClr val="FFFFFF"/>
                </a:solidFill>
              </a:rPr>
              <a:t>Josh Hernandez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58000" y="8420100"/>
            <a:ext cx="4532829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200" dirty="0">
                <a:solidFill>
                  <a:srgbClr val="FFFFFF"/>
                </a:solidFill>
              </a:rPr>
              <a:t>krosenbery@piqe.org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95400" y="8496300"/>
            <a:ext cx="4532829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3200" dirty="0">
                <a:solidFill>
                  <a:srgbClr val="FFFFFF"/>
                </a:solidFill>
              </a:rPr>
              <a:t>jhernandez@piqe.org</a:t>
            </a:r>
          </a:p>
          <a:p>
            <a:pPr algn="ctr">
              <a:lnSpc>
                <a:spcPts val="3639"/>
              </a:lnSpc>
            </a:pP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D5C06E-5D2B-8D1A-2881-D3C5A968D825}"/>
              </a:ext>
            </a:extLst>
          </p:cNvPr>
          <p:cNvSpPr txBox="1"/>
          <p:nvPr/>
        </p:nvSpPr>
        <p:spPr>
          <a:xfrm>
            <a:off x="12361651" y="9150099"/>
            <a:ext cx="50373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Montserrat" panose="00000500000000000000" pitchFamily="50" charset="0"/>
              </a:rPr>
              <a:t>#PIQE #PIQEStrong #PIQEProud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5A11C4-0C8D-DBEE-87EC-06B1CB65E4CF}"/>
              </a:ext>
            </a:extLst>
          </p:cNvPr>
          <p:cNvSpPr txBox="1"/>
          <p:nvPr/>
        </p:nvSpPr>
        <p:spPr>
          <a:xfrm>
            <a:off x="12242800" y="8464066"/>
            <a:ext cx="553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www.PIQE.org  | @PIQEUSA </a:t>
            </a:r>
          </a:p>
        </p:txBody>
      </p:sp>
      <p:pic>
        <p:nvPicPr>
          <p:cNvPr id="22" name="Picture 21" descr="A person in a suit&#10;&#10;Description automatically generated">
            <a:extLst>
              <a:ext uri="{FF2B5EF4-FFF2-40B4-BE49-F238E27FC236}">
                <a16:creationId xmlns:a16="http://schemas.microsoft.com/office/drawing/2014/main" id="{4CDD26EC-D32F-DB44-3D01-2BC7DF2FBD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99" y="4110591"/>
            <a:ext cx="2898962" cy="3177708"/>
          </a:xfrm>
          <a:prstGeom prst="rect">
            <a:avLst/>
          </a:prstGeom>
        </p:spPr>
      </p:pic>
      <p:pic>
        <p:nvPicPr>
          <p:cNvPr id="30" name="Picture 29" descr="A person smiling at camera&#10;&#10;Description automatically generated">
            <a:extLst>
              <a:ext uri="{FF2B5EF4-FFF2-40B4-BE49-F238E27FC236}">
                <a16:creationId xmlns:a16="http://schemas.microsoft.com/office/drawing/2014/main" id="{3481371C-C1F5-F0B7-4B46-71A9269D3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48" y="3960310"/>
            <a:ext cx="2490836" cy="35955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733024" y="3730767"/>
            <a:ext cx="6561483" cy="6550984"/>
            <a:chOff x="0" y="0"/>
            <a:chExt cx="6350000" cy="6339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5400000">
            <a:off x="-5249" y="5249"/>
            <a:ext cx="6561483" cy="6550984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10800000">
            <a:off x="9867992" y="2359449"/>
            <a:ext cx="5573374" cy="7948185"/>
            <a:chOff x="0" y="0"/>
            <a:chExt cx="2354580" cy="33578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53310" cy="3357865"/>
            </a:xfrm>
            <a:custGeom>
              <a:avLst/>
              <a:gdLst/>
              <a:ahLst/>
              <a:cxnLst/>
              <a:rect l="l" t="t" r="r" b="b"/>
              <a:pathLst>
                <a:path w="2353310" h="3357865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 rot="-10800000">
            <a:off x="2719374" y="2359449"/>
            <a:ext cx="5611202" cy="8002131"/>
            <a:chOff x="0" y="0"/>
            <a:chExt cx="2354580" cy="335786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3310" cy="3357865"/>
            </a:xfrm>
            <a:custGeom>
              <a:avLst/>
              <a:gdLst/>
              <a:ahLst/>
              <a:cxnLst/>
              <a:rect l="l" t="t" r="r" b="b"/>
              <a:pathLst>
                <a:path w="2353310" h="3357865">
                  <a:moveTo>
                    <a:pt x="784860" y="3290555"/>
                  </a:moveTo>
                  <a:cubicBezTo>
                    <a:pt x="905510" y="3331195"/>
                    <a:pt x="1042670" y="3357865"/>
                    <a:pt x="1177290" y="3357865"/>
                  </a:cubicBezTo>
                  <a:cubicBezTo>
                    <a:pt x="1311910" y="3357865"/>
                    <a:pt x="1441450" y="3335005"/>
                    <a:pt x="1560830" y="3294365"/>
                  </a:cubicBezTo>
                  <a:cubicBezTo>
                    <a:pt x="1563370" y="3293095"/>
                    <a:pt x="1565910" y="3293095"/>
                    <a:pt x="1568450" y="3291825"/>
                  </a:cubicBezTo>
                  <a:cubicBezTo>
                    <a:pt x="2016760" y="3129265"/>
                    <a:pt x="2346960" y="2700005"/>
                    <a:pt x="2353310" y="219685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195204"/>
                  </a:lnTo>
                  <a:cubicBezTo>
                    <a:pt x="6350" y="2702545"/>
                    <a:pt x="331470" y="3131805"/>
                    <a:pt x="784860" y="3290555"/>
                  </a:cubicBez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3275492" y="8565564"/>
            <a:ext cx="4463825" cy="1051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4000" spc="330" dirty="0">
                <a:solidFill>
                  <a:srgbClr val="000000"/>
                </a:solidFill>
              </a:rPr>
              <a:t> </a:t>
            </a:r>
            <a:r>
              <a:rPr lang="en-US" sz="3600" spc="330" dirty="0">
                <a:solidFill>
                  <a:srgbClr val="000000"/>
                </a:solidFill>
              </a:rPr>
              <a:t>Associate Director, IE Regional Office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82200" y="8572500"/>
            <a:ext cx="5443029" cy="1051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25"/>
              </a:lnSpc>
            </a:pPr>
            <a:r>
              <a:rPr lang="en-US" sz="4000" spc="330" dirty="0">
                <a:solidFill>
                  <a:srgbClr val="000000"/>
                </a:solidFill>
              </a:rPr>
              <a:t> </a:t>
            </a:r>
            <a:r>
              <a:rPr lang="en-US" sz="3600" spc="330" dirty="0">
                <a:solidFill>
                  <a:srgbClr val="000000"/>
                </a:solidFill>
              </a:rPr>
              <a:t>Deputy Director, Inland Empire Regional Office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00400" y="7734300"/>
            <a:ext cx="4919918" cy="5664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spc="300" dirty="0">
                <a:solidFill>
                  <a:srgbClr val="000000"/>
                </a:solidFill>
                <a:latin typeface="+mj-lt"/>
              </a:rPr>
              <a:t>Josh Hernandez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96400" y="7734300"/>
            <a:ext cx="6858000" cy="5867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800" spc="300" dirty="0">
                <a:solidFill>
                  <a:srgbClr val="000000"/>
                </a:solidFill>
                <a:latin typeface="+mj-lt"/>
              </a:rPr>
              <a:t>Karla Rosenbery</a:t>
            </a: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870364C9-F563-7313-6A41-534E050BF69F}"/>
              </a:ext>
            </a:extLst>
          </p:cNvPr>
          <p:cNvSpPr txBox="1"/>
          <p:nvPr/>
        </p:nvSpPr>
        <p:spPr>
          <a:xfrm>
            <a:off x="1655708" y="863678"/>
            <a:ext cx="15327005" cy="12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6600" spc="499">
                <a:solidFill>
                  <a:srgbClr val="FFCC66"/>
                </a:solidFill>
                <a:latin typeface="League Spartan"/>
              </a:rPr>
              <a:t>PRESENTERS </a:t>
            </a:r>
          </a:p>
        </p:txBody>
      </p:sp>
      <p:pic>
        <p:nvPicPr>
          <p:cNvPr id="22" name="Picture 21" descr="A person smiling at camera&#10;&#10;Description automatically generated">
            <a:extLst>
              <a:ext uri="{FF2B5EF4-FFF2-40B4-BE49-F238E27FC236}">
                <a16:creationId xmlns:a16="http://schemas.microsoft.com/office/drawing/2014/main" id="{F3E0F8AB-6E29-D0F5-D205-2EF3AA971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906" y="3704885"/>
            <a:ext cx="2490836" cy="3595568"/>
          </a:xfrm>
          <a:prstGeom prst="rect">
            <a:avLst/>
          </a:prstGeom>
        </p:spPr>
      </p:pic>
      <p:pic>
        <p:nvPicPr>
          <p:cNvPr id="24" name="Picture 23" descr="A person in a suit&#10;&#10;Description automatically generated">
            <a:extLst>
              <a:ext uri="{FF2B5EF4-FFF2-40B4-BE49-F238E27FC236}">
                <a16:creationId xmlns:a16="http://schemas.microsoft.com/office/drawing/2014/main" id="{EF173D41-0ADE-6BFD-03F7-F2B41593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98" y="3598606"/>
            <a:ext cx="2898962" cy="31777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92268" y="2862406"/>
            <a:ext cx="2955694" cy="34254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210" y="6184310"/>
            <a:ext cx="4277483" cy="355442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88077" y="1054205"/>
            <a:ext cx="4674478" cy="956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57"/>
              </a:lnSpc>
            </a:pPr>
            <a:r>
              <a:rPr lang="en-US" sz="6600">
                <a:solidFill>
                  <a:srgbClr val="003366"/>
                </a:solidFill>
                <a:latin typeface="League Spartan"/>
              </a:rPr>
              <a:t>Impact</a:t>
            </a:r>
            <a:r>
              <a:rPr lang="en-US" sz="6480">
                <a:solidFill>
                  <a:srgbClr val="003366"/>
                </a:solidFill>
                <a:latin typeface="League Spartan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81200" y="1257300"/>
            <a:ext cx="1083689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48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Montserrat Bold"/>
              </a:rPr>
              <a:t>Since 1987</a:t>
            </a:r>
          </a:p>
        </p:txBody>
      </p:sp>
      <p:sp>
        <p:nvSpPr>
          <p:cNvPr id="6" name="AutoShape 6"/>
          <p:cNvSpPr/>
          <p:nvPr/>
        </p:nvSpPr>
        <p:spPr>
          <a:xfrm>
            <a:off x="3574951" y="2592030"/>
            <a:ext cx="4106871" cy="1983113"/>
          </a:xfrm>
          <a:prstGeom prst="rect">
            <a:avLst/>
          </a:prstGeom>
          <a:solidFill>
            <a:srgbClr val="003366">
              <a:alpha val="3529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936031" y="7640478"/>
            <a:ext cx="2149365" cy="1930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8"/>
              </a:lnSpc>
            </a:pPr>
            <a:r>
              <a:rPr lang="en-US" sz="2749">
                <a:solidFill>
                  <a:srgbClr val="000000"/>
                </a:solidFill>
                <a:latin typeface="Montserrat Classic"/>
              </a:rPr>
              <a:t>spanning</a:t>
            </a:r>
          </a:p>
          <a:p>
            <a:pPr>
              <a:lnSpc>
                <a:spcPts val="3848"/>
              </a:lnSpc>
            </a:pPr>
            <a:r>
              <a:rPr lang="en-US" sz="2749">
                <a:solidFill>
                  <a:srgbClr val="003366"/>
                </a:solidFill>
                <a:latin typeface="Montserrat Classic Bold"/>
              </a:rPr>
              <a:t>14</a:t>
            </a:r>
            <a:r>
              <a:rPr lang="en-US" sz="2749">
                <a:solidFill>
                  <a:srgbClr val="000000"/>
                </a:solidFill>
                <a:latin typeface="Montserrat Classic Bold"/>
              </a:rPr>
              <a:t> </a:t>
            </a:r>
            <a:r>
              <a:rPr lang="en-US" sz="2749">
                <a:solidFill>
                  <a:srgbClr val="000000"/>
                </a:solidFill>
                <a:latin typeface="Montserrat Classic"/>
              </a:rPr>
              <a:t>States &amp; Mexico City</a:t>
            </a:r>
          </a:p>
          <a:p>
            <a:pPr marL="0" lvl="0" indent="0">
              <a:lnSpc>
                <a:spcPts val="3848"/>
              </a:lnSpc>
              <a:spcBef>
                <a:spcPct val="0"/>
              </a:spcBef>
            </a:pPr>
            <a:endParaRPr lang="en-US" sz="2749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789583" y="7710232"/>
            <a:ext cx="2536269" cy="1607569"/>
          </a:xfrm>
          <a:prstGeom prst="rect">
            <a:avLst/>
          </a:prstGeom>
          <a:solidFill>
            <a:srgbClr val="003366">
              <a:alpha val="3529"/>
            </a:srgb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988985" y="8866465"/>
            <a:ext cx="4800781" cy="126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199">
                <a:solidFill>
                  <a:srgbClr val="003366"/>
                </a:solidFill>
                <a:latin typeface="Poppins Medium Bold"/>
              </a:rPr>
              <a:t>Students of PIQE participants enroll in college</a:t>
            </a:r>
          </a:p>
          <a:p>
            <a:pPr marL="0" lvl="0" indent="0" algn="l">
              <a:lnSpc>
                <a:spcPts val="3848"/>
              </a:lnSpc>
              <a:spcBef>
                <a:spcPct val="0"/>
              </a:spcBef>
            </a:pPr>
            <a:endParaRPr lang="en-US" sz="2199">
              <a:solidFill>
                <a:srgbClr val="003366"/>
              </a:solidFill>
              <a:latin typeface="Poppins Medium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264666" y="564843"/>
            <a:ext cx="1635964" cy="1633346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6263357" y="8174063"/>
            <a:ext cx="1635964" cy="1633346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r="51546"/>
          <a:stretch>
            <a:fillRect/>
          </a:stretch>
        </p:blipFill>
        <p:spPr>
          <a:xfrm>
            <a:off x="9782809" y="564843"/>
            <a:ext cx="5580758" cy="24728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 l="44407"/>
          <a:stretch>
            <a:fillRect/>
          </a:stretch>
        </p:blipFill>
        <p:spPr>
          <a:xfrm>
            <a:off x="8960550" y="2891593"/>
            <a:ext cx="6403017" cy="247281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101343" y="6094467"/>
            <a:ext cx="1557936" cy="113145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57007" y="7961520"/>
            <a:ext cx="1464344" cy="140577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3939452" y="2890867"/>
            <a:ext cx="4411337" cy="1444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8"/>
              </a:lnSpc>
            </a:pPr>
            <a:r>
              <a:rPr lang="en-US" sz="2749">
                <a:solidFill>
                  <a:srgbClr val="003366"/>
                </a:solidFill>
                <a:latin typeface="Montserrat Classic Bold"/>
              </a:rPr>
              <a:t>36</a:t>
            </a:r>
            <a:r>
              <a:rPr lang="en-US" sz="2749">
                <a:solidFill>
                  <a:srgbClr val="000000"/>
                </a:solidFill>
                <a:latin typeface="Montserrat Classic"/>
              </a:rPr>
              <a:t> Counties</a:t>
            </a:r>
          </a:p>
          <a:p>
            <a:pPr>
              <a:lnSpc>
                <a:spcPts val="3848"/>
              </a:lnSpc>
            </a:pPr>
            <a:r>
              <a:rPr lang="en-US" sz="2749">
                <a:solidFill>
                  <a:srgbClr val="003366"/>
                </a:solidFill>
                <a:latin typeface="Montserrat Classic Bold"/>
              </a:rPr>
              <a:t>130</a:t>
            </a:r>
            <a:r>
              <a:rPr lang="en-US" sz="2749">
                <a:solidFill>
                  <a:srgbClr val="000000"/>
                </a:solidFill>
                <a:latin typeface="Montserrat Classic"/>
              </a:rPr>
              <a:t> School Districts</a:t>
            </a:r>
          </a:p>
          <a:p>
            <a:pPr marL="0" lvl="0" indent="0">
              <a:lnSpc>
                <a:spcPts val="3848"/>
              </a:lnSpc>
              <a:spcBef>
                <a:spcPct val="0"/>
              </a:spcBef>
            </a:pPr>
            <a:r>
              <a:rPr lang="en-US" sz="2749">
                <a:solidFill>
                  <a:srgbClr val="003366"/>
                </a:solidFill>
                <a:latin typeface="Montserrat Classic Bold"/>
              </a:rPr>
              <a:t>400</a:t>
            </a:r>
            <a:r>
              <a:rPr lang="en-US" sz="2749">
                <a:solidFill>
                  <a:srgbClr val="003366"/>
                </a:solidFill>
                <a:latin typeface="Montserrat Classic"/>
              </a:rPr>
              <a:t> </a:t>
            </a:r>
            <a:r>
              <a:rPr lang="en-US" sz="2749">
                <a:solidFill>
                  <a:srgbClr val="000000"/>
                </a:solidFill>
                <a:latin typeface="Montserrat Classic"/>
              </a:rPr>
              <a:t>Schools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988985" y="6535985"/>
            <a:ext cx="5146927" cy="13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03366"/>
                </a:solidFill>
                <a:latin typeface="Poppins Medium Bold"/>
              </a:rPr>
              <a:t>Students of PIQE participants graduate high school</a:t>
            </a:r>
          </a:p>
          <a:p>
            <a:pPr marL="0" lvl="0" indent="0" algn="l">
              <a:lnSpc>
                <a:spcPts val="4408"/>
              </a:lnSpc>
              <a:spcBef>
                <a:spcPct val="0"/>
              </a:spcBef>
            </a:pPr>
            <a:endParaRPr lang="en-US" sz="2200">
              <a:solidFill>
                <a:srgbClr val="003366"/>
              </a:solidFill>
              <a:latin typeface="Poppins Medium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2162058" y="7570903"/>
            <a:ext cx="4800781" cy="174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000000"/>
                </a:solidFill>
                <a:latin typeface="Poppins Medium Bold"/>
              </a:rPr>
              <a:t>70%</a:t>
            </a:r>
          </a:p>
          <a:p>
            <a:pPr marL="0" lvl="0" indent="0" algn="l">
              <a:lnSpc>
                <a:spcPts val="3848"/>
              </a:lnSpc>
              <a:spcBef>
                <a:spcPct val="0"/>
              </a:spcBef>
            </a:pPr>
            <a:endParaRPr lang="en-US" sz="6699">
              <a:solidFill>
                <a:srgbClr val="000000"/>
              </a:solidFill>
              <a:latin typeface="Poppins Medium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162058" y="5319181"/>
            <a:ext cx="4800781" cy="1746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79"/>
              </a:lnSpc>
            </a:pPr>
            <a:r>
              <a:rPr lang="en-US" sz="6699">
                <a:solidFill>
                  <a:srgbClr val="000000"/>
                </a:solidFill>
                <a:latin typeface="Poppins Medium Bold"/>
              </a:rPr>
              <a:t>96%</a:t>
            </a:r>
          </a:p>
          <a:p>
            <a:pPr marL="0" lvl="0" indent="0" algn="l">
              <a:lnSpc>
                <a:spcPts val="3848"/>
              </a:lnSpc>
              <a:spcBef>
                <a:spcPct val="0"/>
              </a:spcBef>
            </a:pPr>
            <a:endParaRPr lang="en-US" sz="6699">
              <a:solidFill>
                <a:srgbClr val="000000"/>
              </a:solidFill>
              <a:latin typeface="Poppins Medium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264666" y="564843"/>
            <a:ext cx="1635964" cy="1633346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6263357" y="8174063"/>
            <a:ext cx="1635964" cy="1633346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Freeform 8">
            <a:extLst>
              <a:ext uri="{FF2B5EF4-FFF2-40B4-BE49-F238E27FC236}">
                <a16:creationId xmlns:a16="http://schemas.microsoft.com/office/drawing/2014/main" id="{8D5A69DB-C9C5-A9B9-5721-D3E0EA190452}"/>
              </a:ext>
            </a:extLst>
          </p:cNvPr>
          <p:cNvSpPr/>
          <p:nvPr/>
        </p:nvSpPr>
        <p:spPr bwMode="auto">
          <a:xfrm>
            <a:off x="1309816" y="4645743"/>
            <a:ext cx="3754756" cy="2789540"/>
          </a:xfrm>
          <a:custGeom>
            <a:avLst/>
            <a:gdLst>
              <a:gd name="connsiteX0" fmla="*/ 0 w 1397925"/>
              <a:gd name="connsiteY0" fmla="*/ 151445 h 908651"/>
              <a:gd name="connsiteX1" fmla="*/ 151445 w 1397925"/>
              <a:gd name="connsiteY1" fmla="*/ 0 h 908651"/>
              <a:gd name="connsiteX2" fmla="*/ 1246480 w 1397925"/>
              <a:gd name="connsiteY2" fmla="*/ 0 h 908651"/>
              <a:gd name="connsiteX3" fmla="*/ 1397925 w 1397925"/>
              <a:gd name="connsiteY3" fmla="*/ 151445 h 908651"/>
              <a:gd name="connsiteX4" fmla="*/ 1397925 w 1397925"/>
              <a:gd name="connsiteY4" fmla="*/ 757206 h 908651"/>
              <a:gd name="connsiteX5" fmla="*/ 1246480 w 1397925"/>
              <a:gd name="connsiteY5" fmla="*/ 908651 h 908651"/>
              <a:gd name="connsiteX6" fmla="*/ 151445 w 1397925"/>
              <a:gd name="connsiteY6" fmla="*/ 908651 h 908651"/>
              <a:gd name="connsiteX7" fmla="*/ 0 w 1397925"/>
              <a:gd name="connsiteY7" fmla="*/ 757206 h 908651"/>
              <a:gd name="connsiteX8" fmla="*/ 0 w 1397925"/>
              <a:gd name="connsiteY8" fmla="*/ 151445 h 9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25" h="908651">
                <a:moveTo>
                  <a:pt x="0" y="151445"/>
                </a:moveTo>
                <a:cubicBezTo>
                  <a:pt x="0" y="67804"/>
                  <a:pt x="67804" y="0"/>
                  <a:pt x="151445" y="0"/>
                </a:cubicBezTo>
                <a:lnTo>
                  <a:pt x="1246480" y="0"/>
                </a:lnTo>
                <a:cubicBezTo>
                  <a:pt x="1330121" y="0"/>
                  <a:pt x="1397925" y="67804"/>
                  <a:pt x="1397925" y="151445"/>
                </a:cubicBezTo>
                <a:lnTo>
                  <a:pt x="1397925" y="757206"/>
                </a:lnTo>
                <a:cubicBezTo>
                  <a:pt x="1397925" y="840847"/>
                  <a:pt x="1330121" y="908651"/>
                  <a:pt x="1246480" y="908651"/>
                </a:cubicBezTo>
                <a:lnTo>
                  <a:pt x="151445" y="908651"/>
                </a:lnTo>
                <a:cubicBezTo>
                  <a:pt x="67804" y="908651"/>
                  <a:pt x="0" y="840847"/>
                  <a:pt x="0" y="757206"/>
                </a:cubicBezTo>
                <a:lnTo>
                  <a:pt x="0" y="151445"/>
                </a:lnTo>
                <a:close/>
              </a:path>
            </a:pathLst>
          </a:custGeom>
          <a:solidFill>
            <a:srgbClr val="FE593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077" tIns="90077" rIns="90077" bIns="90077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Raising the parent’s level of concern regarding their children’s education.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FCA69E-6991-36D7-4EAE-7000B387AE37}"/>
              </a:ext>
            </a:extLst>
          </p:cNvPr>
          <p:cNvSpPr txBox="1"/>
          <p:nvPr/>
        </p:nvSpPr>
        <p:spPr>
          <a:xfrm>
            <a:off x="2964426" y="1613415"/>
            <a:ext cx="14704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Key Elements Of PIQE’s Methodology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DE08C2-77CA-18CE-5648-E1E56FC83AC3}"/>
              </a:ext>
            </a:extLst>
          </p:cNvPr>
          <p:cNvSpPr txBox="1"/>
          <p:nvPr/>
        </p:nvSpPr>
        <p:spPr>
          <a:xfrm>
            <a:off x="1112108" y="3385751"/>
            <a:ext cx="1655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Our curricula has been designed with the purpose of guiding parents through an empowerment parents using these 3 key elements:</a:t>
            </a: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AAEC31B-0E2F-E920-F577-7381864D8B66}"/>
              </a:ext>
            </a:extLst>
          </p:cNvPr>
          <p:cNvSpPr/>
          <p:nvPr/>
        </p:nvSpPr>
        <p:spPr bwMode="auto">
          <a:xfrm>
            <a:off x="5955957" y="5884045"/>
            <a:ext cx="3792727" cy="2789540"/>
          </a:xfrm>
          <a:custGeom>
            <a:avLst/>
            <a:gdLst>
              <a:gd name="connsiteX0" fmla="*/ 0 w 1397925"/>
              <a:gd name="connsiteY0" fmla="*/ 151445 h 908651"/>
              <a:gd name="connsiteX1" fmla="*/ 151445 w 1397925"/>
              <a:gd name="connsiteY1" fmla="*/ 0 h 908651"/>
              <a:gd name="connsiteX2" fmla="*/ 1246480 w 1397925"/>
              <a:gd name="connsiteY2" fmla="*/ 0 h 908651"/>
              <a:gd name="connsiteX3" fmla="*/ 1397925 w 1397925"/>
              <a:gd name="connsiteY3" fmla="*/ 151445 h 908651"/>
              <a:gd name="connsiteX4" fmla="*/ 1397925 w 1397925"/>
              <a:gd name="connsiteY4" fmla="*/ 757206 h 908651"/>
              <a:gd name="connsiteX5" fmla="*/ 1246480 w 1397925"/>
              <a:gd name="connsiteY5" fmla="*/ 908651 h 908651"/>
              <a:gd name="connsiteX6" fmla="*/ 151445 w 1397925"/>
              <a:gd name="connsiteY6" fmla="*/ 908651 h 908651"/>
              <a:gd name="connsiteX7" fmla="*/ 0 w 1397925"/>
              <a:gd name="connsiteY7" fmla="*/ 757206 h 908651"/>
              <a:gd name="connsiteX8" fmla="*/ 0 w 1397925"/>
              <a:gd name="connsiteY8" fmla="*/ 151445 h 9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25" h="908651">
                <a:moveTo>
                  <a:pt x="0" y="151445"/>
                </a:moveTo>
                <a:cubicBezTo>
                  <a:pt x="0" y="67804"/>
                  <a:pt x="67804" y="0"/>
                  <a:pt x="151445" y="0"/>
                </a:cubicBezTo>
                <a:lnTo>
                  <a:pt x="1246480" y="0"/>
                </a:lnTo>
                <a:cubicBezTo>
                  <a:pt x="1330121" y="0"/>
                  <a:pt x="1397925" y="67804"/>
                  <a:pt x="1397925" y="151445"/>
                </a:cubicBezTo>
                <a:lnTo>
                  <a:pt x="1397925" y="757206"/>
                </a:lnTo>
                <a:cubicBezTo>
                  <a:pt x="1397925" y="840847"/>
                  <a:pt x="1330121" y="908651"/>
                  <a:pt x="1246480" y="908651"/>
                </a:cubicBezTo>
                <a:lnTo>
                  <a:pt x="151445" y="908651"/>
                </a:lnTo>
                <a:cubicBezTo>
                  <a:pt x="67804" y="908651"/>
                  <a:pt x="0" y="840847"/>
                  <a:pt x="0" y="757206"/>
                </a:cubicBezTo>
                <a:lnTo>
                  <a:pt x="0" y="151445"/>
                </a:lnTo>
                <a:close/>
              </a:path>
            </a:pathLst>
          </a:custGeom>
          <a:solidFill>
            <a:srgbClr val="FFFF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077" tIns="90077" rIns="90077" bIns="90077" spcCol="1270" anchor="ctr"/>
          <a:lstStyle/>
          <a:p>
            <a:pPr algn="ctr" defTabSz="533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Providing parents with relevant information.</a:t>
            </a:r>
          </a:p>
        </p:txBody>
      </p:sp>
      <p:sp>
        <p:nvSpPr>
          <p:cNvPr id="32" name="Freeform 9">
            <a:extLst>
              <a:ext uri="{FF2B5EF4-FFF2-40B4-BE49-F238E27FC236}">
                <a16:creationId xmlns:a16="http://schemas.microsoft.com/office/drawing/2014/main" id="{F017BEAB-A57B-009A-B709-2DBBFA839E89}"/>
              </a:ext>
            </a:extLst>
          </p:cNvPr>
          <p:cNvSpPr/>
          <p:nvPr/>
        </p:nvSpPr>
        <p:spPr bwMode="auto">
          <a:xfrm>
            <a:off x="11606981" y="6513560"/>
            <a:ext cx="3421625" cy="2789541"/>
          </a:xfrm>
          <a:custGeom>
            <a:avLst/>
            <a:gdLst>
              <a:gd name="connsiteX0" fmla="*/ 0 w 1397925"/>
              <a:gd name="connsiteY0" fmla="*/ 151445 h 908651"/>
              <a:gd name="connsiteX1" fmla="*/ 151445 w 1397925"/>
              <a:gd name="connsiteY1" fmla="*/ 0 h 908651"/>
              <a:gd name="connsiteX2" fmla="*/ 1246480 w 1397925"/>
              <a:gd name="connsiteY2" fmla="*/ 0 h 908651"/>
              <a:gd name="connsiteX3" fmla="*/ 1397925 w 1397925"/>
              <a:gd name="connsiteY3" fmla="*/ 151445 h 908651"/>
              <a:gd name="connsiteX4" fmla="*/ 1397925 w 1397925"/>
              <a:gd name="connsiteY4" fmla="*/ 757206 h 908651"/>
              <a:gd name="connsiteX5" fmla="*/ 1246480 w 1397925"/>
              <a:gd name="connsiteY5" fmla="*/ 908651 h 908651"/>
              <a:gd name="connsiteX6" fmla="*/ 151445 w 1397925"/>
              <a:gd name="connsiteY6" fmla="*/ 908651 h 908651"/>
              <a:gd name="connsiteX7" fmla="*/ 0 w 1397925"/>
              <a:gd name="connsiteY7" fmla="*/ 757206 h 908651"/>
              <a:gd name="connsiteX8" fmla="*/ 0 w 1397925"/>
              <a:gd name="connsiteY8" fmla="*/ 151445 h 90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7925" h="908651">
                <a:moveTo>
                  <a:pt x="0" y="151445"/>
                </a:moveTo>
                <a:cubicBezTo>
                  <a:pt x="0" y="67804"/>
                  <a:pt x="67804" y="0"/>
                  <a:pt x="151445" y="0"/>
                </a:cubicBezTo>
                <a:lnTo>
                  <a:pt x="1246480" y="0"/>
                </a:lnTo>
                <a:cubicBezTo>
                  <a:pt x="1330121" y="0"/>
                  <a:pt x="1397925" y="67804"/>
                  <a:pt x="1397925" y="151445"/>
                </a:cubicBezTo>
                <a:lnTo>
                  <a:pt x="1397925" y="757206"/>
                </a:lnTo>
                <a:cubicBezTo>
                  <a:pt x="1397925" y="840847"/>
                  <a:pt x="1330121" y="908651"/>
                  <a:pt x="1246480" y="908651"/>
                </a:cubicBezTo>
                <a:lnTo>
                  <a:pt x="151445" y="908651"/>
                </a:lnTo>
                <a:cubicBezTo>
                  <a:pt x="67804" y="908651"/>
                  <a:pt x="0" y="840847"/>
                  <a:pt x="0" y="757206"/>
                </a:cubicBezTo>
                <a:lnTo>
                  <a:pt x="0" y="151445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0077" tIns="90077" rIns="90077" bIns="90077" spcCol="127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Moving parents into  positive action.</a:t>
            </a:r>
          </a:p>
        </p:txBody>
      </p:sp>
    </p:spTree>
    <p:extLst>
      <p:ext uri="{BB962C8B-B14F-4D97-AF65-F5344CB8AC3E}">
        <p14:creationId xmlns:p14="http://schemas.microsoft.com/office/powerpoint/2010/main" val="73900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619537" y="8172754"/>
            <a:ext cx="1635964" cy="1633346"/>
            <a:chOff x="0" y="0"/>
            <a:chExt cx="6350000" cy="633984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618228" y="566151"/>
            <a:ext cx="1635964" cy="1633346"/>
            <a:chOff x="0" y="0"/>
            <a:chExt cx="6350000" cy="633984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6264666" y="564843"/>
            <a:ext cx="1635964" cy="1633346"/>
            <a:chOff x="0" y="0"/>
            <a:chExt cx="6350000" cy="633984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16263357" y="8174063"/>
            <a:ext cx="1635964" cy="1633346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4FCA69E-6991-36D7-4EAE-7000B387AE37}"/>
              </a:ext>
            </a:extLst>
          </p:cNvPr>
          <p:cNvSpPr txBox="1"/>
          <p:nvPr/>
        </p:nvSpPr>
        <p:spPr>
          <a:xfrm>
            <a:off x="5064572" y="1613415"/>
            <a:ext cx="8700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PIQE OBJECTIVES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DE08C2-77CA-18CE-5648-E1E56FC83AC3}"/>
              </a:ext>
            </a:extLst>
          </p:cNvPr>
          <p:cNvSpPr txBox="1"/>
          <p:nvPr/>
        </p:nvSpPr>
        <p:spPr>
          <a:xfrm>
            <a:off x="1112108" y="3385751"/>
            <a:ext cx="16556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To </a:t>
            </a:r>
            <a:r>
              <a:rPr lang="en-US" sz="2800" b="1" dirty="0">
                <a:solidFill>
                  <a:srgbClr val="002060"/>
                </a:solidFill>
              </a:rPr>
              <a:t>encourage</a:t>
            </a:r>
            <a:r>
              <a:rPr lang="en-US" sz="3200" b="1" dirty="0">
                <a:solidFill>
                  <a:srgbClr val="002060"/>
                </a:solidFill>
              </a:rPr>
              <a:t> and support parents of Pre-K, Elementary, Middle and High School children, to take a participatory role in their children’s education by:</a:t>
            </a:r>
          </a:p>
        </p:txBody>
      </p:sp>
      <p:grpSp>
        <p:nvGrpSpPr>
          <p:cNvPr id="2" name="Group 1091">
            <a:extLst>
              <a:ext uri="{FF2B5EF4-FFF2-40B4-BE49-F238E27FC236}">
                <a16:creationId xmlns:a16="http://schemas.microsoft.com/office/drawing/2014/main" id="{A761F4FC-D586-8A9B-B2FF-53E269F273AB}"/>
              </a:ext>
            </a:extLst>
          </p:cNvPr>
          <p:cNvGrpSpPr>
            <a:grpSpLocks/>
          </p:cNvGrpSpPr>
          <p:nvPr/>
        </p:nvGrpSpPr>
        <p:grpSpPr bwMode="auto">
          <a:xfrm>
            <a:off x="1519547" y="5647916"/>
            <a:ext cx="3622408" cy="1893242"/>
            <a:chOff x="259" y="2160"/>
            <a:chExt cx="1514" cy="576"/>
          </a:xfrm>
        </p:grpSpPr>
        <p:sp>
          <p:nvSpPr>
            <p:cNvPr id="3" name="AutoShape 27">
              <a:extLst>
                <a:ext uri="{FF2B5EF4-FFF2-40B4-BE49-F238E27FC236}">
                  <a16:creationId xmlns:a16="http://schemas.microsoft.com/office/drawing/2014/main" id="{1F5AFCEC-F7BF-C55D-892A-86FB586A3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160"/>
              <a:ext cx="1428" cy="576"/>
            </a:xfrm>
            <a:prstGeom prst="cube">
              <a:avLst>
                <a:gd name="adj" fmla="val 16148"/>
              </a:avLst>
            </a:prstGeom>
            <a:solidFill>
              <a:srgbClr val="FBEE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Text Box 33">
              <a:extLst>
                <a:ext uri="{FF2B5EF4-FFF2-40B4-BE49-F238E27FC236}">
                  <a16:creationId xmlns:a16="http://schemas.microsoft.com/office/drawing/2014/main" id="{E7957746-EA2E-A450-5BEF-13705AB78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" y="2275"/>
              <a:ext cx="144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Creating a supportive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home learning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environment.</a:t>
              </a:r>
            </a:p>
          </p:txBody>
        </p:sp>
      </p:grpSp>
      <p:grpSp>
        <p:nvGrpSpPr>
          <p:cNvPr id="5" name="Group 1092">
            <a:extLst>
              <a:ext uri="{FF2B5EF4-FFF2-40B4-BE49-F238E27FC236}">
                <a16:creationId xmlns:a16="http://schemas.microsoft.com/office/drawing/2014/main" id="{5E0E66D0-ADFF-8B8E-5892-0878370943B7}"/>
              </a:ext>
            </a:extLst>
          </p:cNvPr>
          <p:cNvGrpSpPr>
            <a:grpSpLocks/>
          </p:cNvGrpSpPr>
          <p:nvPr/>
        </p:nvGrpSpPr>
        <p:grpSpPr bwMode="auto">
          <a:xfrm>
            <a:off x="6784257" y="5647914"/>
            <a:ext cx="3521275" cy="1893244"/>
            <a:chOff x="2080" y="1632"/>
            <a:chExt cx="1376" cy="480"/>
          </a:xfrm>
        </p:grpSpPr>
        <p:sp>
          <p:nvSpPr>
            <p:cNvPr id="6" name="AutoShape 26">
              <a:extLst>
                <a:ext uri="{FF2B5EF4-FFF2-40B4-BE49-F238E27FC236}">
                  <a16:creationId xmlns:a16="http://schemas.microsoft.com/office/drawing/2014/main" id="{B9E5EF6D-0208-7C44-38C3-9FBE5A0A3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32"/>
              <a:ext cx="1344" cy="480"/>
            </a:xfrm>
            <a:prstGeom prst="cube">
              <a:avLst>
                <a:gd name="adj" fmla="val 15833"/>
              </a:avLst>
            </a:prstGeom>
            <a:solidFill>
              <a:srgbClr val="FBEE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Text Box 32">
              <a:extLst>
                <a:ext uri="{FF2B5EF4-FFF2-40B4-BE49-F238E27FC236}">
                  <a16:creationId xmlns:a16="http://schemas.microsoft.com/office/drawing/2014/main" id="{B1A2D77F-EF8F-479F-96F6-FE81C1394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1725"/>
              <a:ext cx="1296" cy="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Learning how to navigate the school system.</a:t>
              </a:r>
            </a:p>
          </p:txBody>
        </p:sp>
      </p:grpSp>
      <p:grpSp>
        <p:nvGrpSpPr>
          <p:cNvPr id="8" name="Group 1088">
            <a:extLst>
              <a:ext uri="{FF2B5EF4-FFF2-40B4-BE49-F238E27FC236}">
                <a16:creationId xmlns:a16="http://schemas.microsoft.com/office/drawing/2014/main" id="{CD528DC7-659F-3F4E-59A9-422DE52B3545}"/>
              </a:ext>
            </a:extLst>
          </p:cNvPr>
          <p:cNvGrpSpPr>
            <a:grpSpLocks/>
          </p:cNvGrpSpPr>
          <p:nvPr/>
        </p:nvGrpSpPr>
        <p:grpSpPr bwMode="auto">
          <a:xfrm>
            <a:off x="12207718" y="5647914"/>
            <a:ext cx="3853276" cy="2027287"/>
            <a:chOff x="3888" y="2304"/>
            <a:chExt cx="1440" cy="528"/>
          </a:xfrm>
        </p:grpSpPr>
        <p:sp>
          <p:nvSpPr>
            <p:cNvPr id="9" name="AutoShape 21">
              <a:extLst>
                <a:ext uri="{FF2B5EF4-FFF2-40B4-BE49-F238E27FC236}">
                  <a16:creationId xmlns:a16="http://schemas.microsoft.com/office/drawing/2014/main" id="{CBDB9A2F-DED7-54E2-08C1-54640FC86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8" y="2304"/>
              <a:ext cx="1440" cy="528"/>
            </a:xfrm>
            <a:prstGeom prst="cube">
              <a:avLst>
                <a:gd name="adj" fmla="val 14472"/>
              </a:avLst>
            </a:prstGeom>
            <a:solidFill>
              <a:srgbClr val="FBEE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Text Box 31">
              <a:extLst>
                <a:ext uri="{FF2B5EF4-FFF2-40B4-BE49-F238E27FC236}">
                  <a16:creationId xmlns:a16="http://schemas.microsoft.com/office/drawing/2014/main" id="{76C94054-E038-55B9-2729-D0D95E68F7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7" y="2418"/>
              <a:ext cx="1285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Collaborating with teachers, counselors and principals</a:t>
              </a:r>
              <a:r>
                <a:rPr lang="en-US" altLang="en-US" sz="1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0" name="Group 1089">
            <a:extLst>
              <a:ext uri="{FF2B5EF4-FFF2-40B4-BE49-F238E27FC236}">
                <a16:creationId xmlns:a16="http://schemas.microsoft.com/office/drawing/2014/main" id="{0BBFB36C-93D2-4D4F-CE62-755D751DB031}"/>
              </a:ext>
            </a:extLst>
          </p:cNvPr>
          <p:cNvGrpSpPr>
            <a:grpSpLocks/>
          </p:cNvGrpSpPr>
          <p:nvPr/>
        </p:nvGrpSpPr>
        <p:grpSpPr bwMode="auto">
          <a:xfrm>
            <a:off x="3613354" y="7912857"/>
            <a:ext cx="4121975" cy="1893242"/>
            <a:chOff x="3027" y="3264"/>
            <a:chExt cx="1341" cy="568"/>
          </a:xfrm>
        </p:grpSpPr>
        <p:sp>
          <p:nvSpPr>
            <p:cNvPr id="21" name="AutoShape 28">
              <a:extLst>
                <a:ext uri="{FF2B5EF4-FFF2-40B4-BE49-F238E27FC236}">
                  <a16:creationId xmlns:a16="http://schemas.microsoft.com/office/drawing/2014/main" id="{1B5C8D5C-697C-1CDA-0281-230ACB4BD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" y="3264"/>
              <a:ext cx="1341" cy="568"/>
            </a:xfrm>
            <a:prstGeom prst="cube">
              <a:avLst>
                <a:gd name="adj" fmla="val 18995"/>
              </a:avLst>
            </a:prstGeom>
            <a:solidFill>
              <a:srgbClr val="FBEE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" name="Text Box 34">
              <a:extLst>
                <a:ext uri="{FF2B5EF4-FFF2-40B4-BE49-F238E27FC236}">
                  <a16:creationId xmlns:a16="http://schemas.microsoft.com/office/drawing/2014/main" id="{32155A4F-1C07-4C75-05BF-5C2DABF431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3360"/>
              <a:ext cx="1225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Encouraging college attendance beginning in Kindergarten</a:t>
              </a:r>
            </a:p>
          </p:txBody>
        </p:sp>
      </p:grpSp>
      <p:grpSp>
        <p:nvGrpSpPr>
          <p:cNvPr id="23" name="Group 1090">
            <a:extLst>
              <a:ext uri="{FF2B5EF4-FFF2-40B4-BE49-F238E27FC236}">
                <a16:creationId xmlns:a16="http://schemas.microsoft.com/office/drawing/2014/main" id="{1A2A3071-2026-E2B5-B241-CCA9689A54B5}"/>
              </a:ext>
            </a:extLst>
          </p:cNvPr>
          <p:cNvGrpSpPr>
            <a:grpSpLocks/>
          </p:cNvGrpSpPr>
          <p:nvPr/>
        </p:nvGrpSpPr>
        <p:grpSpPr bwMode="auto">
          <a:xfrm>
            <a:off x="9465276" y="7907975"/>
            <a:ext cx="4596712" cy="1900744"/>
            <a:chOff x="912" y="3120"/>
            <a:chExt cx="1440" cy="576"/>
          </a:xfrm>
        </p:grpSpPr>
        <p:sp>
          <p:nvSpPr>
            <p:cNvPr id="24" name="AutoShape 30">
              <a:extLst>
                <a:ext uri="{FF2B5EF4-FFF2-40B4-BE49-F238E27FC236}">
                  <a16:creationId xmlns:a16="http://schemas.microsoft.com/office/drawing/2014/main" id="{00C0991A-1D21-DFDA-8761-EB62C0CC5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3120"/>
              <a:ext cx="1392" cy="576"/>
            </a:xfrm>
            <a:prstGeom prst="cube">
              <a:avLst>
                <a:gd name="adj" fmla="val 17537"/>
              </a:avLst>
            </a:prstGeom>
            <a:solidFill>
              <a:srgbClr val="FBEEA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s-MX" altLang="en-US" sz="24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" name="Text Box 35">
              <a:extLst>
                <a:ext uri="{FF2B5EF4-FFF2-40B4-BE49-F238E27FC236}">
                  <a16:creationId xmlns:a16="http://schemas.microsoft.com/office/drawing/2014/main" id="{74FF2EE5-A897-41F9-EA43-7F286D1364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3227"/>
              <a:ext cx="1392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Supporting their child’s Emotional &amp; Social Development</a:t>
              </a:r>
              <a:r>
                <a:rPr lang="en-US" altLang="en-US" sz="1400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2495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>
            <a:extLst>
              <a:ext uri="{FF2B5EF4-FFF2-40B4-BE49-F238E27FC236}">
                <a16:creationId xmlns:a16="http://schemas.microsoft.com/office/drawing/2014/main" id="{39FC2C8C-8C84-44B4-D7FA-6A599AAB77C9}"/>
              </a:ext>
            </a:extLst>
          </p:cNvPr>
          <p:cNvGrpSpPr/>
          <p:nvPr/>
        </p:nvGrpSpPr>
        <p:grpSpPr>
          <a:xfrm rot="16200000">
            <a:off x="11263743" y="2636400"/>
            <a:ext cx="6093004" cy="6846247"/>
            <a:chOff x="0" y="70308"/>
            <a:chExt cx="874407" cy="326935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44434934-2644-5131-35D6-7F9D629134CE}"/>
                </a:ext>
              </a:extLst>
            </p:cNvPr>
            <p:cNvSpPr/>
            <p:nvPr/>
          </p:nvSpPr>
          <p:spPr>
            <a:xfrm>
              <a:off x="0" y="70308"/>
              <a:ext cx="874407" cy="3269350"/>
            </a:xfrm>
            <a:custGeom>
              <a:avLst/>
              <a:gdLst/>
              <a:ahLst/>
              <a:cxnLst/>
              <a:rect l="l" t="t" r="r" b="b"/>
              <a:pathLst>
                <a:path w="874407" h="3339659">
                  <a:moveTo>
                    <a:pt x="0" y="0"/>
                  </a:moveTo>
                  <a:lnTo>
                    <a:pt x="874407" y="0"/>
                  </a:lnTo>
                  <a:lnTo>
                    <a:pt x="874407" y="3339659"/>
                  </a:lnTo>
                  <a:lnTo>
                    <a:pt x="0" y="3339659"/>
                  </a:lnTo>
                  <a:close/>
                </a:path>
              </a:pathLst>
            </a:custGeom>
            <a:solidFill>
              <a:srgbClr val="FFCC66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10899" y="1180996"/>
            <a:ext cx="16397610" cy="1183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939"/>
              </a:lnSpc>
              <a:spcBef>
                <a:spcPct val="0"/>
              </a:spcBef>
            </a:pPr>
            <a:r>
              <a:rPr lang="en-US" sz="6000">
                <a:solidFill>
                  <a:srgbClr val="FFCC66"/>
                </a:solidFill>
                <a:latin typeface="League Spartan" panose="020B0604020202020204" charset="0"/>
              </a:rPr>
              <a:t>PIQE'S Work in Family Engagement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177AD7EE-6792-ADDC-ED81-4AB312E8D5AB}"/>
              </a:ext>
            </a:extLst>
          </p:cNvPr>
          <p:cNvGrpSpPr/>
          <p:nvPr/>
        </p:nvGrpSpPr>
        <p:grpSpPr>
          <a:xfrm>
            <a:off x="329782" y="2475418"/>
            <a:ext cx="10103371" cy="7597972"/>
            <a:chOff x="0" y="0"/>
            <a:chExt cx="4165667" cy="259466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104FC519-8F14-5B7C-7BA2-F4D634A691AC}"/>
                </a:ext>
              </a:extLst>
            </p:cNvPr>
            <p:cNvSpPr/>
            <p:nvPr/>
          </p:nvSpPr>
          <p:spPr>
            <a:xfrm>
              <a:off x="0" y="0"/>
              <a:ext cx="4165667" cy="2594662"/>
            </a:xfrm>
            <a:custGeom>
              <a:avLst/>
              <a:gdLst/>
              <a:ahLst/>
              <a:cxnLst/>
              <a:rect l="l" t="t" r="r" b="b"/>
              <a:pathLst>
                <a:path w="4165667" h="2594662">
                  <a:moveTo>
                    <a:pt x="0" y="0"/>
                  </a:moveTo>
                  <a:lnTo>
                    <a:pt x="4165667" y="0"/>
                  </a:lnTo>
                  <a:lnTo>
                    <a:pt x="4165667" y="2594662"/>
                  </a:lnTo>
                  <a:lnTo>
                    <a:pt x="0" y="2594662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6">
            <a:extLst>
              <a:ext uri="{FF2B5EF4-FFF2-40B4-BE49-F238E27FC236}">
                <a16:creationId xmlns:a16="http://schemas.microsoft.com/office/drawing/2014/main" id="{2F88653E-CF62-898C-6E8F-795424446D1E}"/>
              </a:ext>
            </a:extLst>
          </p:cNvPr>
          <p:cNvGrpSpPr/>
          <p:nvPr/>
        </p:nvGrpSpPr>
        <p:grpSpPr>
          <a:xfrm rot="-284447">
            <a:off x="-4385038" y="-705158"/>
            <a:ext cx="18288000" cy="1655287"/>
            <a:chOff x="0" y="0"/>
            <a:chExt cx="6671512" cy="603853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4475670-1B2E-9DD2-9F1B-2FEA1F81FD9A}"/>
                </a:ext>
              </a:extLst>
            </p:cNvPr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4">
            <a:extLst>
              <a:ext uri="{FF2B5EF4-FFF2-40B4-BE49-F238E27FC236}">
                <a16:creationId xmlns:a16="http://schemas.microsoft.com/office/drawing/2014/main" id="{67705823-247E-944F-56EB-D6BDB8FA1BAC}"/>
              </a:ext>
            </a:extLst>
          </p:cNvPr>
          <p:cNvGrpSpPr/>
          <p:nvPr/>
        </p:nvGrpSpPr>
        <p:grpSpPr>
          <a:xfrm rot="381190">
            <a:off x="3914768" y="-705158"/>
            <a:ext cx="18288000" cy="1655287"/>
            <a:chOff x="0" y="0"/>
            <a:chExt cx="6671512" cy="603853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5A885D1-7EFE-D381-A50A-BD98D0B7F006}"/>
                </a:ext>
              </a:extLst>
            </p:cNvPr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10">
            <a:extLst>
              <a:ext uri="{FF2B5EF4-FFF2-40B4-BE49-F238E27FC236}">
                <a16:creationId xmlns:a16="http://schemas.microsoft.com/office/drawing/2014/main" id="{2F869264-7EAE-AA81-2C15-9A535CFE8206}"/>
              </a:ext>
            </a:extLst>
          </p:cNvPr>
          <p:cNvSpPr txBox="1"/>
          <p:nvPr/>
        </p:nvSpPr>
        <p:spPr>
          <a:xfrm>
            <a:off x="269822" y="2670123"/>
            <a:ext cx="10178321" cy="7854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6773" lvl="1" indent="-571500">
              <a:lnSpc>
                <a:spcPts val="3569"/>
              </a:lnSpc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FFFF"/>
                </a:solidFill>
              </a:rPr>
              <a:t>Partnership</a:t>
            </a:r>
            <a:r>
              <a:rPr lang="en-US" sz="3600" dirty="0">
                <a:solidFill>
                  <a:srgbClr val="FFFFFF"/>
                </a:solidFill>
              </a:rPr>
              <a:t> – Develop constructive relationships with schools, districts, principals, teachers, and families</a:t>
            </a:r>
          </a:p>
          <a:p>
            <a:pPr marL="846773" lvl="1" indent="-571500">
              <a:lnSpc>
                <a:spcPts val="356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</a:endParaRPr>
          </a:p>
          <a:p>
            <a:pPr marL="846773" lvl="1" indent="-571500">
              <a:lnSpc>
                <a:spcPts val="3569"/>
              </a:lnSpc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FFFF"/>
                </a:solidFill>
              </a:rPr>
              <a:t>Active family involvement </a:t>
            </a:r>
            <a:r>
              <a:rPr lang="en-US" sz="3600" dirty="0">
                <a:solidFill>
                  <a:srgbClr val="FFFFFF"/>
                </a:solidFill>
              </a:rPr>
              <a:t>–Educate and empower families to navigate the school systems to take full advantage of resources for their children</a:t>
            </a:r>
          </a:p>
          <a:p>
            <a:pPr marL="275273" lvl="1">
              <a:lnSpc>
                <a:spcPts val="3569"/>
              </a:lnSpc>
            </a:pPr>
            <a:endParaRPr lang="en-US" sz="3600" dirty="0">
              <a:solidFill>
                <a:srgbClr val="FFFFFF"/>
              </a:solidFill>
            </a:endParaRPr>
          </a:p>
          <a:p>
            <a:pPr marL="846773" lvl="1" indent="-571500">
              <a:lnSpc>
                <a:spcPts val="3569"/>
              </a:lnSpc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FFFF"/>
                </a:solidFill>
              </a:rPr>
              <a:t>Principal Dialogue </a:t>
            </a:r>
            <a:r>
              <a:rPr lang="en-US" sz="3600" dirty="0">
                <a:solidFill>
                  <a:srgbClr val="FFFFFF"/>
                </a:solidFill>
              </a:rPr>
              <a:t>– families work with the principal to develop solutions to school-based issues</a:t>
            </a:r>
          </a:p>
          <a:p>
            <a:pPr marL="275273" lvl="1">
              <a:lnSpc>
                <a:spcPts val="3569"/>
              </a:lnSpc>
            </a:pPr>
            <a:endParaRPr lang="en-US" sz="3600" dirty="0">
              <a:solidFill>
                <a:srgbClr val="FFFFFF"/>
              </a:solidFill>
            </a:endParaRPr>
          </a:p>
          <a:p>
            <a:pPr marL="846773" lvl="1" indent="-571500">
              <a:lnSpc>
                <a:spcPts val="3569"/>
              </a:lnSpc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FFFF"/>
                </a:solidFill>
              </a:rPr>
              <a:t>Parents Graduation </a:t>
            </a:r>
            <a:r>
              <a:rPr lang="en-US" sz="3600" dirty="0">
                <a:solidFill>
                  <a:srgbClr val="FFFFFF"/>
                </a:solidFill>
              </a:rPr>
              <a:t>– Program culminates with a Grad. Ceremony. </a:t>
            </a:r>
          </a:p>
          <a:p>
            <a:pPr marL="275273" lvl="1">
              <a:lnSpc>
                <a:spcPts val="3569"/>
              </a:lnSpc>
            </a:pPr>
            <a:endParaRPr lang="en-US" sz="3600" dirty="0">
              <a:solidFill>
                <a:srgbClr val="FFFFFF"/>
              </a:solidFill>
            </a:endParaRPr>
          </a:p>
          <a:p>
            <a:pPr marL="275273" lvl="1">
              <a:lnSpc>
                <a:spcPts val="3569"/>
              </a:lnSpc>
            </a:pP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" name="Picture 1" descr="A group of people sitting at tables in a room&#10;&#10;Description automatically generated">
            <a:extLst>
              <a:ext uri="{FF2B5EF4-FFF2-40B4-BE49-F238E27FC236}">
                <a16:creationId xmlns:a16="http://schemas.microsoft.com/office/drawing/2014/main" id="{065230A7-3739-F87D-B137-F94192F7E6FF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864" y="3451093"/>
            <a:ext cx="5602060" cy="5685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3">
            <a:extLst>
              <a:ext uri="{FF2B5EF4-FFF2-40B4-BE49-F238E27FC236}">
                <a16:creationId xmlns:a16="http://schemas.microsoft.com/office/drawing/2014/main" id="{1542E44F-EEDD-FE5C-E185-F1B4AB7BE5E8}"/>
              </a:ext>
            </a:extLst>
          </p:cNvPr>
          <p:cNvSpPr/>
          <p:nvPr/>
        </p:nvSpPr>
        <p:spPr>
          <a:xfrm rot="16200000">
            <a:off x="10851301" y="2486523"/>
            <a:ext cx="7272448" cy="7296150"/>
          </a:xfrm>
          <a:custGeom>
            <a:avLst/>
            <a:gdLst/>
            <a:ahLst/>
            <a:cxnLst/>
            <a:rect l="l" t="t" r="r" b="b"/>
            <a:pathLst>
              <a:path w="874407" h="3339659">
                <a:moveTo>
                  <a:pt x="0" y="0"/>
                </a:moveTo>
                <a:lnTo>
                  <a:pt x="874407" y="0"/>
                </a:lnTo>
                <a:lnTo>
                  <a:pt x="874407" y="3339659"/>
                </a:lnTo>
                <a:lnTo>
                  <a:pt x="0" y="3339659"/>
                </a:lnTo>
                <a:close/>
              </a:path>
            </a:pathLst>
          </a:custGeom>
          <a:solidFill>
            <a:srgbClr val="FFCC6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304801" y="2488367"/>
            <a:ext cx="10263265" cy="7600013"/>
            <a:chOff x="0" y="0"/>
            <a:chExt cx="4165667" cy="25946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65667" cy="2594662"/>
            </a:xfrm>
            <a:custGeom>
              <a:avLst/>
              <a:gdLst/>
              <a:ahLst/>
              <a:cxnLst/>
              <a:rect l="l" t="t" r="r" b="b"/>
              <a:pathLst>
                <a:path w="4165667" h="2594662">
                  <a:moveTo>
                    <a:pt x="0" y="0"/>
                  </a:moveTo>
                  <a:lnTo>
                    <a:pt x="4165667" y="0"/>
                  </a:lnTo>
                  <a:lnTo>
                    <a:pt x="4165667" y="2594662"/>
                  </a:lnTo>
                  <a:lnTo>
                    <a:pt x="0" y="2594662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381190">
            <a:off x="3914768" y="-705158"/>
            <a:ext cx="18288000" cy="1655287"/>
            <a:chOff x="0" y="0"/>
            <a:chExt cx="6671512" cy="6038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284447">
            <a:off x="-4385038" y="-705158"/>
            <a:ext cx="18288000" cy="1655287"/>
            <a:chOff x="0" y="0"/>
            <a:chExt cx="6671512" cy="6038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71512" cy="603853"/>
            </a:xfrm>
            <a:custGeom>
              <a:avLst/>
              <a:gdLst/>
              <a:ahLst/>
              <a:cxnLst/>
              <a:rect l="l" t="t" r="r" b="b"/>
              <a:pathLst>
                <a:path w="6671512" h="603853">
                  <a:moveTo>
                    <a:pt x="0" y="0"/>
                  </a:moveTo>
                  <a:lnTo>
                    <a:pt x="6671512" y="0"/>
                  </a:lnTo>
                  <a:lnTo>
                    <a:pt x="6671512" y="603853"/>
                  </a:lnTo>
                  <a:lnTo>
                    <a:pt x="0" y="603853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7799" y="2948378"/>
            <a:ext cx="9973456" cy="68224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ts val="3849"/>
              </a:lnSpc>
              <a:buFont typeface="Arial" panose="020B0604020202020204" pitchFamily="34" charset="0"/>
              <a:buChar char="•"/>
            </a:pPr>
            <a:endParaRPr lang="en-US" sz="3600" b="1" u="sng" dirty="0">
              <a:solidFill>
                <a:srgbClr val="FFFFFF"/>
              </a:solidFill>
            </a:endParaRPr>
          </a:p>
          <a:p>
            <a:pPr marL="571500" indent="-571500">
              <a:lnSpc>
                <a:spcPts val="3849"/>
              </a:lnSpc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FFFF"/>
                </a:solidFill>
              </a:rPr>
              <a:t>Education:</a:t>
            </a:r>
            <a:r>
              <a:rPr lang="en-US" sz="3600" dirty="0">
                <a:solidFill>
                  <a:srgbClr val="FFFFFF"/>
                </a:solidFill>
              </a:rPr>
              <a:t> Year-long model to strengthen participating families’ ability to positively engage with their children’s education</a:t>
            </a:r>
          </a:p>
          <a:p>
            <a:pPr marL="571500" indent="-571500">
              <a:lnSpc>
                <a:spcPts val="384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</a:endParaRPr>
          </a:p>
          <a:p>
            <a:pPr marL="571500" indent="-571500">
              <a:lnSpc>
                <a:spcPts val="3849"/>
              </a:lnSpc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FFFF"/>
                </a:solidFill>
              </a:rPr>
              <a:t>Community Needs: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dirty="0">
                <a:solidFill>
                  <a:srgbClr val="FFFFFF"/>
                </a:solidFill>
              </a:rPr>
              <a:t>Help improve student academic performance and support their children’s social-emotional needs</a:t>
            </a:r>
          </a:p>
          <a:p>
            <a:pPr marL="571500" indent="-571500">
              <a:lnSpc>
                <a:spcPts val="384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</a:endParaRPr>
          </a:p>
          <a:p>
            <a:pPr marL="571500" indent="-571500">
              <a:lnSpc>
                <a:spcPts val="3849"/>
              </a:lnSpc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rgbClr val="FFFFFF"/>
                </a:solidFill>
              </a:rPr>
              <a:t>Partnership</a:t>
            </a:r>
            <a:r>
              <a:rPr lang="en-US" sz="3600" dirty="0">
                <a:solidFill>
                  <a:srgbClr val="FFFFFF"/>
                </a:solidFill>
              </a:rPr>
              <a:t>: Build collaborative and positive partnerships with the principal, families, and educators</a:t>
            </a:r>
          </a:p>
          <a:p>
            <a:pPr marL="571500" indent="-571500">
              <a:lnSpc>
                <a:spcPts val="3849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FFFF"/>
              </a:solidFill>
            </a:endParaRPr>
          </a:p>
          <a:p>
            <a:pPr>
              <a:lnSpc>
                <a:spcPts val="3849"/>
              </a:lnSpc>
            </a:pPr>
            <a:endParaRPr lang="en-US" sz="3600" b="1" u="sng" dirty="0">
              <a:solidFill>
                <a:srgbClr val="FFFFFF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-137409" y="1292277"/>
            <a:ext cx="18122877" cy="120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39"/>
              </a:lnSpc>
              <a:spcBef>
                <a:spcPct val="0"/>
              </a:spcBef>
            </a:pPr>
            <a:r>
              <a:rPr lang="en-US" sz="6600" dirty="0">
                <a:solidFill>
                  <a:srgbClr val="FFCC66"/>
                </a:solidFill>
                <a:latin typeface="League Spartan" panose="020B0604020202020204" charset="0"/>
              </a:rPr>
              <a:t>PIQE'S Work in the Inland Empire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016E-01C4-28B6-E5F0-2D940AA46500}"/>
              </a:ext>
            </a:extLst>
          </p:cNvPr>
          <p:cNvSpPr txBox="1"/>
          <p:nvPr/>
        </p:nvSpPr>
        <p:spPr>
          <a:xfrm>
            <a:off x="10839450" y="2773180"/>
            <a:ext cx="7448549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PIQE in the Inland Empire Services :1999-2023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Schools served  from FE: 	1,141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Districts	served:		     34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Total of Graduates		68,736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Programs Offered: </a:t>
            </a:r>
          </a:p>
          <a:p>
            <a:endParaRPr lang="en-U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Signature Family Engagement Program (K-12)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 Social Emotional Learning (K-12)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 Early Childhood Development Program (0-5)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 Family Literacy Program (P-3rd)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 STEM Program (K-12)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 Bridge to College (9-12) </a:t>
            </a:r>
          </a:p>
          <a:p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 Family Leadership Program (K-12)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    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50011" y="2552700"/>
            <a:ext cx="14225362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55708" y="863678"/>
            <a:ext cx="15327005" cy="12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6600" spc="499" dirty="0">
                <a:solidFill>
                  <a:srgbClr val="FFCC66"/>
                </a:solidFill>
                <a:latin typeface="League Spartan"/>
              </a:rPr>
              <a:t>PIQE PARENTS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26023E5-835A-7909-E238-CDBFF30051C7}"/>
              </a:ext>
            </a:extLst>
          </p:cNvPr>
          <p:cNvSpPr txBox="1"/>
          <p:nvPr/>
        </p:nvSpPr>
        <p:spPr>
          <a:xfrm>
            <a:off x="3124199" y="3697647"/>
            <a:ext cx="12344400" cy="63472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   Ms. Susana Zamudio </a:t>
            </a: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Ms. Myra Vera-</a:t>
            </a:r>
            <a:r>
              <a:rPr lang="en-US" sz="5899" dirty="0" err="1">
                <a:solidFill>
                  <a:srgbClr val="FCFDFD"/>
                </a:solidFill>
                <a:latin typeface="League Spartan"/>
              </a:rPr>
              <a:t>Rizo</a:t>
            </a:r>
            <a:endParaRPr lang="en-US" sz="5899" dirty="0">
              <a:solidFill>
                <a:srgbClr val="FCFDFD"/>
              </a:solidFill>
              <a:latin typeface="League Spartan"/>
            </a:endParaRP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 Mr. Ruben Lomeli</a:t>
            </a: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Ms. Perla Melchor</a:t>
            </a: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Ms. </a:t>
            </a:r>
            <a:r>
              <a:rPr lang="en-US" sz="5899" dirty="0" err="1">
                <a:solidFill>
                  <a:srgbClr val="FCFDFD"/>
                </a:solidFill>
                <a:latin typeface="League Spartan"/>
              </a:rPr>
              <a:t>Aimara</a:t>
            </a:r>
            <a:r>
              <a:rPr lang="en-US" sz="5899" dirty="0">
                <a:solidFill>
                  <a:srgbClr val="FCFDFD"/>
                </a:solidFill>
                <a:latin typeface="League Spartan"/>
              </a:rPr>
              <a:t> </a:t>
            </a:r>
            <a:r>
              <a:rPr lang="en-US" sz="5899" dirty="0" err="1">
                <a:solidFill>
                  <a:srgbClr val="FCFDFD"/>
                </a:solidFill>
                <a:latin typeface="League Spartan"/>
              </a:rPr>
              <a:t>Rabago</a:t>
            </a:r>
            <a:endParaRPr lang="en-US" sz="5899" dirty="0">
              <a:solidFill>
                <a:srgbClr val="FCFDFD"/>
              </a:solidFill>
              <a:latin typeface="League Spartan"/>
            </a:endParaRP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Ms. Miriam Flores</a:t>
            </a:r>
          </a:p>
        </p:txBody>
      </p:sp>
    </p:spTree>
    <p:extLst>
      <p:ext uri="{BB962C8B-B14F-4D97-AF65-F5344CB8AC3E}">
        <p14:creationId xmlns:p14="http://schemas.microsoft.com/office/powerpoint/2010/main" val="6920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8100000">
            <a:off x="-1580822" y="-292307"/>
            <a:ext cx="3090723" cy="3090723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2700000">
            <a:off x="-1412966" y="-124452"/>
            <a:ext cx="2755011" cy="2755011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-8100000">
            <a:off x="16778099" y="-292307"/>
            <a:ext cx="3090723" cy="3090723"/>
            <a:chOff x="0" y="0"/>
            <a:chExt cx="1913890" cy="191389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6945955" y="-124452"/>
            <a:ext cx="2755011" cy="2755011"/>
            <a:chOff x="0" y="0"/>
            <a:chExt cx="191389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0" y="1913890"/>
                  </a:lnTo>
                  <a:lnTo>
                    <a:pt x="1913890" y="1913890"/>
                  </a:lnTo>
                  <a:lnTo>
                    <a:pt x="1913890" y="0"/>
                  </a:lnTo>
                  <a:lnTo>
                    <a:pt x="0" y="0"/>
                  </a:lnTo>
                  <a:close/>
                  <a:moveTo>
                    <a:pt x="1852930" y="1852930"/>
                  </a:moveTo>
                  <a:lnTo>
                    <a:pt x="59690" y="1852930"/>
                  </a:lnTo>
                  <a:lnTo>
                    <a:pt x="59690" y="59690"/>
                  </a:lnTo>
                  <a:lnTo>
                    <a:pt x="1852930" y="59690"/>
                  </a:lnTo>
                  <a:lnTo>
                    <a:pt x="1852930" y="18529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150011" y="2552700"/>
            <a:ext cx="14225362" cy="7258050"/>
            <a:chOff x="0" y="0"/>
            <a:chExt cx="3210665" cy="26477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10665" cy="2647756"/>
            </a:xfrm>
            <a:custGeom>
              <a:avLst/>
              <a:gdLst/>
              <a:ahLst/>
              <a:cxnLst/>
              <a:rect l="l" t="t" r="r" b="b"/>
              <a:pathLst>
                <a:path w="3210665" h="2647756">
                  <a:moveTo>
                    <a:pt x="0" y="0"/>
                  </a:moveTo>
                  <a:lnTo>
                    <a:pt x="3210665" y="0"/>
                  </a:lnTo>
                  <a:lnTo>
                    <a:pt x="3210665" y="2647756"/>
                  </a:lnTo>
                  <a:lnTo>
                    <a:pt x="0" y="2647756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55708" y="863678"/>
            <a:ext cx="15327005" cy="1263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6600" spc="499">
                <a:solidFill>
                  <a:srgbClr val="FFCC66"/>
                </a:solidFill>
                <a:latin typeface="League Spartan"/>
              </a:rPr>
              <a:t>REFLECTION 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B26023E5-835A-7909-E238-CDBFF30051C7}"/>
              </a:ext>
            </a:extLst>
          </p:cNvPr>
          <p:cNvSpPr txBox="1"/>
          <p:nvPr/>
        </p:nvSpPr>
        <p:spPr>
          <a:xfrm>
            <a:off x="3124199" y="3697647"/>
            <a:ext cx="12344400" cy="74116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Why is Family Engagement important?</a:t>
            </a: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endParaRPr lang="en-US" sz="5899" dirty="0">
              <a:solidFill>
                <a:srgbClr val="FCFDFD"/>
              </a:solidFill>
              <a:latin typeface="League Spartan"/>
            </a:endParaRP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Why are Parents important at school? </a:t>
            </a: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endParaRPr lang="en-US" sz="5899" dirty="0">
              <a:solidFill>
                <a:srgbClr val="FCFDFD"/>
              </a:solidFill>
              <a:latin typeface="League Spartan"/>
            </a:endParaRPr>
          </a:p>
          <a:p>
            <a:pPr lvl="0" algn="ctr">
              <a:lnSpc>
                <a:spcPts val="8259"/>
              </a:lnSpc>
              <a:spcBef>
                <a:spcPct val="0"/>
              </a:spcBef>
            </a:pPr>
            <a:r>
              <a:rPr lang="en-US" sz="5899" dirty="0">
                <a:solidFill>
                  <a:srgbClr val="FCFDFD"/>
                </a:solidFill>
                <a:latin typeface="League Spart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6444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a78ebad-1bb6-4c75-a2cf-777ded8501b5" xsi:nil="true"/>
    <lcf76f155ced4ddcb4097134ff3c332f xmlns="14168a7a-4fe3-4f3b-95f2-0adc6b8d445e">
      <Terms xmlns="http://schemas.microsoft.com/office/infopath/2007/PartnerControls"/>
    </lcf76f155ced4ddcb4097134ff3c332f>
    <SharedWithUsers xmlns="6a78ebad-1bb6-4c75-a2cf-777ded8501b5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00F3EAA98B6E4AB611EC3996800324" ma:contentTypeVersion="12" ma:contentTypeDescription="Create a new document." ma:contentTypeScope="" ma:versionID="169d327a353d2a5b9ec866a424fb72ba">
  <xsd:schema xmlns:xsd="http://www.w3.org/2001/XMLSchema" xmlns:xs="http://www.w3.org/2001/XMLSchema" xmlns:p="http://schemas.microsoft.com/office/2006/metadata/properties" xmlns:ns2="14168a7a-4fe3-4f3b-95f2-0adc6b8d445e" xmlns:ns3="6a78ebad-1bb6-4c75-a2cf-777ded8501b5" targetNamespace="http://schemas.microsoft.com/office/2006/metadata/properties" ma:root="true" ma:fieldsID="21da750aa2c8bd7f00d8669d7cad9da7" ns2:_="" ns3:_="">
    <xsd:import namespace="14168a7a-4fe3-4f3b-95f2-0adc6b8d445e"/>
    <xsd:import namespace="6a78ebad-1bb6-4c75-a2cf-777ded8501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68a7a-4fe3-4f3b-95f2-0adc6b8d4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819f215-f16c-48f8-aea8-870210e4a1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8ebad-1bb6-4c75-a2cf-777ded8501b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6ec5080-4361-443d-b022-86ec6b32f97f}" ma:internalName="TaxCatchAll" ma:showField="CatchAllData" ma:web="6a78ebad-1bb6-4c75-a2cf-777ded850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46F59E-ADE0-4007-9710-E4344652C8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73CD82-FB81-4044-A186-5A187E45D467}">
  <ds:schemaRefs>
    <ds:schemaRef ds:uri="14168a7a-4fe3-4f3b-95f2-0adc6b8d445e"/>
    <ds:schemaRef ds:uri="6a78ebad-1bb6-4c75-a2cf-777ded8501b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29C7134-4789-4357-82B3-D15F68541031}">
  <ds:schemaRefs>
    <ds:schemaRef ds:uri="14168a7a-4fe3-4f3b-95f2-0adc6b8d445e"/>
    <ds:schemaRef ds:uri="6a78ebad-1bb6-4c75-a2cf-777ded8501b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553</Words>
  <Application>Microsoft Macintosh PowerPoint</Application>
  <PresentationFormat>Custom</PresentationFormat>
  <Paragraphs>105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Poppins Medium Bold</vt:lpstr>
      <vt:lpstr>League Spartan</vt:lpstr>
      <vt:lpstr>Montserrat</vt:lpstr>
      <vt:lpstr>Montserrat Classic Bold</vt:lpstr>
      <vt:lpstr>Times New Roman</vt:lpstr>
      <vt:lpstr>Arial</vt:lpstr>
      <vt:lpstr>Montserrat Bold</vt:lpstr>
      <vt:lpstr>Tahoma</vt:lpstr>
      <vt:lpstr>Montserrat Classic</vt:lpstr>
      <vt:lpstr>Symbol</vt:lpstr>
      <vt:lpstr>Helveticish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CSxFE Workshop Presentation</dc:title>
  <cp:lastModifiedBy>Joshua Hernandez</cp:lastModifiedBy>
  <cp:revision>3</cp:revision>
  <dcterms:created xsi:type="dcterms:W3CDTF">2006-08-16T00:00:00Z</dcterms:created>
  <dcterms:modified xsi:type="dcterms:W3CDTF">2023-11-08T21:24:09Z</dcterms:modified>
  <dc:identifier>DAFgrD21Wng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0x010100D000F3EAA98B6E4AB611EC3996800324</vt:lpwstr>
  </property>
  <property fmtid="{D5CDD505-2E9C-101B-9397-08002B2CF9AE}" pid="3" name="MediaServiceImageTags">
    <vt:lpwstr/>
  </property>
  <property fmtid="{D5CDD505-2E9C-101B-9397-08002B2CF9AE}" pid="4" name="Order">
    <vt:r8>1929600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