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43891200" cy="32918400"/>
  <p:notesSz cx="6858000" cy="9144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1pPr>
    <a:lvl2pPr marL="1880577"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2pPr>
    <a:lvl3pPr marL="3761152"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3pPr>
    <a:lvl4pPr marL="5641731"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4pPr>
    <a:lvl5pPr marL="7522307"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5pPr>
    <a:lvl6pPr marL="9402884" algn="l" defTabSz="1880577" rtl="0" eaLnBrk="1" latinLnBrk="0" hangingPunct="1"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6pPr>
    <a:lvl7pPr marL="11283458" algn="l" defTabSz="1880577" rtl="0" eaLnBrk="1" latinLnBrk="0" hangingPunct="1"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7pPr>
    <a:lvl8pPr marL="13164038" algn="l" defTabSz="1880577" rtl="0" eaLnBrk="1" latinLnBrk="0" hangingPunct="1"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8pPr>
    <a:lvl9pPr marL="15044612" algn="l" defTabSz="1880577" rtl="0" eaLnBrk="1" latinLnBrk="0" hangingPunct="1"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488">
          <p15:clr>
            <a:srgbClr val="A4A3A4"/>
          </p15:clr>
        </p15:guide>
        <p15:guide id="2" pos="2880">
          <p15:clr>
            <a:srgbClr val="A4A3A4"/>
          </p15:clr>
        </p15:guide>
        <p15:guide id="3" pos="432">
          <p15:clr>
            <a:srgbClr val="A4A3A4"/>
          </p15:clr>
        </p15:guide>
        <p15:guide id="4" pos="5280">
          <p15:clr>
            <a:srgbClr val="A4A3A4"/>
          </p15:clr>
        </p15:guide>
        <p15:guide id="5" pos="720">
          <p15:clr>
            <a:srgbClr val="A4A3A4"/>
          </p15:clr>
        </p15:guide>
        <p15:guide id="6" pos="9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scaleToFitPaper="1" frameSlides="1"/>
  <p:clrMru>
    <a:srgbClr val="CDCECC"/>
    <a:srgbClr val="0066CC"/>
    <a:srgbClr val="D1D1D1"/>
    <a:srgbClr val="F4F4F4"/>
    <a:srgbClr val="F7092C"/>
    <a:srgbClr val="7BBE49"/>
    <a:srgbClr val="2A7E41"/>
    <a:srgbClr val="F2D362"/>
    <a:srgbClr val="2446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0" autoAdjust="0"/>
    <p:restoredTop sz="98504" autoAdjust="0"/>
  </p:normalViewPr>
  <p:slideViewPr>
    <p:cSldViewPr showGuides="1">
      <p:cViewPr>
        <p:scale>
          <a:sx n="23" d="100"/>
          <a:sy n="23" d="100"/>
        </p:scale>
        <p:origin x="-3296" y="-1632"/>
      </p:cViewPr>
      <p:guideLst>
        <p:guide orient="horz" pos="7145"/>
        <p:guide pos="13824"/>
        <p:guide pos="2074"/>
        <p:guide pos="25344"/>
        <p:guide pos="3456"/>
        <p:guide pos="47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6" d="100"/>
          <a:sy n="116" d="100"/>
        </p:scale>
        <p:origin x="-4152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EA8CCA5-0865-E648-80F1-6D199FD55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62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756FA5F3-902D-2A46-A9CC-2BC535031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54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1880577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3761152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5641731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7522307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9402884" algn="l" defTabSz="1880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1283458" algn="l" defTabSz="1880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3164038" algn="l" defTabSz="1880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5044612" algn="l" defTabSz="1880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1BFD28-7A0B-6D45-BFDE-1C70AEA9E9BE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07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youtube.com/watch?v=lFZ0z5Fm-Ng" TargetMode="External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4" y="0"/>
            <a:ext cx="43935091" cy="1133856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" y="11338560"/>
            <a:ext cx="43935091" cy="212140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4"/>
            <a:ext cx="37307520" cy="6537962"/>
          </a:xfrm>
        </p:spPr>
        <p:txBody>
          <a:bodyPr anchor="t"/>
          <a:lstStyle>
            <a:lvl1pPr algn="l">
              <a:defRPr sz="16500" b="1" cap="all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7"/>
            <a:ext cx="37307520" cy="7200897"/>
          </a:xfrm>
        </p:spPr>
        <p:txBody>
          <a:bodyPr anchor="b"/>
          <a:lstStyle>
            <a:lvl1pPr marL="0" indent="0">
              <a:buNone/>
              <a:defRPr sz="810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  <a:lvl2pPr marL="1880577" indent="0">
              <a:buNone/>
              <a:defRPr sz="7300"/>
            </a:lvl2pPr>
            <a:lvl3pPr marL="3761152" indent="0">
              <a:buNone/>
              <a:defRPr sz="6500"/>
            </a:lvl3pPr>
            <a:lvl4pPr marL="5641731" indent="0">
              <a:buNone/>
              <a:defRPr sz="5800"/>
            </a:lvl4pPr>
            <a:lvl5pPr marL="7522307" indent="0">
              <a:buNone/>
              <a:defRPr sz="5800"/>
            </a:lvl5pPr>
            <a:lvl6pPr marL="9402884" indent="0">
              <a:buNone/>
              <a:defRPr sz="5800"/>
            </a:lvl6pPr>
            <a:lvl7pPr marL="11283458" indent="0">
              <a:buNone/>
              <a:defRPr sz="5800"/>
            </a:lvl7pPr>
            <a:lvl8pPr marL="13164038" indent="0">
              <a:buNone/>
              <a:defRPr sz="5800"/>
            </a:lvl8pPr>
            <a:lvl9pPr marL="15044612" indent="0">
              <a:buNone/>
              <a:defRPr sz="5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6" name="Picture 8" descr="csusb_logo_1-main-w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1338564" y="2560321"/>
            <a:ext cx="20680680" cy="6141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189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1"/>
            <a:ext cx="14439901" cy="5577840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39" y="1310645"/>
            <a:ext cx="24536401" cy="28094944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5"/>
            <a:ext cx="14439901" cy="22517104"/>
          </a:xfrm>
        </p:spPr>
        <p:txBody>
          <a:bodyPr/>
          <a:lstStyle>
            <a:lvl1pPr marL="0" indent="0">
              <a:buNone/>
              <a:defRPr sz="5800"/>
            </a:lvl1pPr>
            <a:lvl2pPr marL="1880577" indent="0">
              <a:buNone/>
              <a:defRPr sz="4800"/>
            </a:lvl2pPr>
            <a:lvl3pPr marL="3761152" indent="0">
              <a:buNone/>
              <a:defRPr sz="4000"/>
            </a:lvl3pPr>
            <a:lvl4pPr marL="5641731" indent="0">
              <a:buNone/>
              <a:defRPr sz="3700"/>
            </a:lvl4pPr>
            <a:lvl5pPr marL="7522307" indent="0">
              <a:buNone/>
              <a:defRPr sz="3700"/>
            </a:lvl5pPr>
            <a:lvl6pPr marL="9402884" indent="0">
              <a:buNone/>
              <a:defRPr sz="3700"/>
            </a:lvl6pPr>
            <a:lvl7pPr marL="11283458" indent="0">
              <a:buNone/>
              <a:defRPr sz="3700"/>
            </a:lvl7pPr>
            <a:lvl8pPr marL="13164038" indent="0">
              <a:buNone/>
              <a:defRPr sz="3700"/>
            </a:lvl8pPr>
            <a:lvl9pPr marL="15044612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1"/>
            <a:ext cx="26334720" cy="272034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1"/>
            <a:ext cx="26334720" cy="19751040"/>
          </a:xfrm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5"/>
            <a:ext cx="26334720" cy="3863337"/>
          </a:xfrm>
        </p:spPr>
        <p:txBody>
          <a:bodyPr/>
          <a:lstStyle>
            <a:lvl1pPr marL="0" indent="0">
              <a:buNone/>
              <a:defRPr sz="5800"/>
            </a:lvl1pPr>
            <a:lvl2pPr marL="1880577" indent="0">
              <a:buNone/>
              <a:defRPr sz="4800"/>
            </a:lvl2pPr>
            <a:lvl3pPr marL="3761152" indent="0">
              <a:buNone/>
              <a:defRPr sz="4000"/>
            </a:lvl3pPr>
            <a:lvl4pPr marL="5641731" indent="0">
              <a:buNone/>
              <a:defRPr sz="3700"/>
            </a:lvl4pPr>
            <a:lvl5pPr marL="7522307" indent="0">
              <a:buNone/>
              <a:defRPr sz="3700"/>
            </a:lvl5pPr>
            <a:lvl6pPr marL="9402884" indent="0">
              <a:buNone/>
              <a:defRPr sz="3700"/>
            </a:lvl6pPr>
            <a:lvl7pPr marL="11283458" indent="0">
              <a:buNone/>
              <a:defRPr sz="3700"/>
            </a:lvl7pPr>
            <a:lvl8pPr marL="13164038" indent="0">
              <a:buNone/>
              <a:defRPr sz="3700"/>
            </a:lvl8pPr>
            <a:lvl9pPr marL="15044612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2478" y="731524"/>
            <a:ext cx="9326882" cy="173964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1840" y="731524"/>
            <a:ext cx="27249122" cy="173964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6"/>
            <a:ext cx="37307520" cy="70561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/>
            </a:lvl1pPr>
            <a:lvl2pPr marL="1880577" indent="0" algn="ctr">
              <a:buNone/>
              <a:defRPr/>
            </a:lvl2pPr>
            <a:lvl3pPr marL="3761152" indent="0" algn="ctr">
              <a:buNone/>
              <a:defRPr/>
            </a:lvl3pPr>
            <a:lvl4pPr marL="5641731" indent="0" algn="ctr">
              <a:buNone/>
              <a:defRPr/>
            </a:lvl4pPr>
            <a:lvl5pPr marL="7522307" indent="0" algn="ctr">
              <a:buNone/>
              <a:defRPr/>
            </a:lvl5pPr>
            <a:lvl6pPr marL="9402884" indent="0" algn="ctr">
              <a:buNone/>
              <a:defRPr/>
            </a:lvl6pPr>
            <a:lvl7pPr marL="11283458" indent="0" algn="ctr">
              <a:buNone/>
              <a:defRPr/>
            </a:lvl7pPr>
            <a:lvl8pPr marL="13164038" indent="0" algn="ctr">
              <a:buNone/>
              <a:defRPr/>
            </a:lvl8pPr>
            <a:lvl9pPr marL="1504461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4"/>
            <a:ext cx="37307520" cy="6537962"/>
          </a:xfrm>
        </p:spPr>
        <p:txBody>
          <a:bodyPr anchor="t"/>
          <a:lstStyle>
            <a:lvl1pPr algn="l">
              <a:defRPr sz="16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7"/>
            <a:ext cx="37307520" cy="7200897"/>
          </a:xfrm>
        </p:spPr>
        <p:txBody>
          <a:bodyPr anchor="b"/>
          <a:lstStyle>
            <a:lvl1pPr marL="0" indent="0">
              <a:buNone/>
              <a:defRPr sz="8100"/>
            </a:lvl1pPr>
            <a:lvl2pPr marL="1880577" indent="0">
              <a:buNone/>
              <a:defRPr sz="7300"/>
            </a:lvl2pPr>
            <a:lvl3pPr marL="3761152" indent="0">
              <a:buNone/>
              <a:defRPr sz="6500"/>
            </a:lvl3pPr>
            <a:lvl4pPr marL="5641731" indent="0">
              <a:buNone/>
              <a:defRPr sz="5800"/>
            </a:lvl4pPr>
            <a:lvl5pPr marL="7522307" indent="0">
              <a:buNone/>
              <a:defRPr sz="5800"/>
            </a:lvl5pPr>
            <a:lvl6pPr marL="9402884" indent="0">
              <a:buNone/>
              <a:defRPr sz="5800"/>
            </a:lvl6pPr>
            <a:lvl7pPr marL="11283458" indent="0">
              <a:buNone/>
              <a:defRPr sz="5800"/>
            </a:lvl7pPr>
            <a:lvl8pPr marL="13164038" indent="0">
              <a:buNone/>
              <a:defRPr sz="5800"/>
            </a:lvl8pPr>
            <a:lvl9pPr marL="15044612" indent="0">
              <a:buNone/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28529283" y="0"/>
            <a:ext cx="15384777" cy="329184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244671"/>
              </a:gs>
            </a:gsLst>
            <a:lin ang="5100000" scaled="0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5" y="30723843"/>
            <a:ext cx="43936920" cy="224028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0" y="1463040"/>
            <a:ext cx="24140160" cy="5486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4" name="Picture 7" descr="csusb_logo_3-full-1line_w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241280" y="30723848"/>
            <a:ext cx="23408640" cy="191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291840" y="8046720"/>
            <a:ext cx="24140160" cy="20116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1"/>
          </p:nvPr>
        </p:nvSpPr>
        <p:spPr>
          <a:xfrm rot="21345362">
            <a:off x="30150889" y="12152492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smtClean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2"/>
          </p:nvPr>
        </p:nvSpPr>
        <p:spPr>
          <a:xfrm rot="297885">
            <a:off x="29902181" y="21735913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smtClean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"/>
          </p:nvPr>
        </p:nvSpPr>
        <p:spPr>
          <a:xfrm rot="207395">
            <a:off x="29500901" y="3292937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3" y="0"/>
            <a:ext cx="43914057" cy="329184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244671"/>
              </a:gs>
            </a:gsLst>
            <a:lin ang="5100000" scaled="0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5" y="30723843"/>
            <a:ext cx="43936920" cy="224028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0" y="1463040"/>
            <a:ext cx="24140160" cy="5486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4" name="Picture 7" descr="csusb_logo_3-full-1line_w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241280" y="30723848"/>
            <a:ext cx="23408640" cy="191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291840" y="8046720"/>
            <a:ext cx="24140160" cy="201168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1"/>
          </p:nvPr>
        </p:nvSpPr>
        <p:spPr>
          <a:xfrm rot="21345362">
            <a:off x="30150889" y="12152492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smtClean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2"/>
          </p:nvPr>
        </p:nvSpPr>
        <p:spPr>
          <a:xfrm rot="297885">
            <a:off x="29902181" y="21735913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smtClean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"/>
          </p:nvPr>
        </p:nvSpPr>
        <p:spPr>
          <a:xfrm rot="207395">
            <a:off x="29500901" y="3292937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1840" y="8046724"/>
            <a:ext cx="18288000" cy="10081264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8046724"/>
            <a:ext cx="18288000" cy="10081264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5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2" y="7368545"/>
            <a:ext cx="19392902" cy="3070857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577" indent="0">
              <a:buNone/>
              <a:defRPr sz="8100" b="1"/>
            </a:lvl2pPr>
            <a:lvl3pPr marL="3761152" indent="0">
              <a:buNone/>
              <a:defRPr sz="7300" b="1"/>
            </a:lvl3pPr>
            <a:lvl4pPr marL="5641731" indent="0">
              <a:buNone/>
              <a:defRPr sz="6500" b="1"/>
            </a:lvl4pPr>
            <a:lvl5pPr marL="7522307" indent="0">
              <a:buNone/>
              <a:defRPr sz="6500" b="1"/>
            </a:lvl5pPr>
            <a:lvl6pPr marL="9402884" indent="0">
              <a:buNone/>
              <a:defRPr sz="6500" b="1"/>
            </a:lvl6pPr>
            <a:lvl7pPr marL="11283458" indent="0">
              <a:buNone/>
              <a:defRPr sz="6500" b="1"/>
            </a:lvl7pPr>
            <a:lvl8pPr marL="13164038" indent="0">
              <a:buNone/>
              <a:defRPr sz="6500" b="1"/>
            </a:lvl8pPr>
            <a:lvl9pPr marL="15044612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2" y="10439403"/>
            <a:ext cx="19392902" cy="18966185"/>
          </a:xfrm>
        </p:spPr>
        <p:txBody>
          <a:bodyPr/>
          <a:lstStyle>
            <a:lvl1pPr>
              <a:defRPr sz="99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5" y="7368545"/>
            <a:ext cx="19400519" cy="3070857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577" indent="0">
              <a:buNone/>
              <a:defRPr sz="8100" b="1"/>
            </a:lvl2pPr>
            <a:lvl3pPr marL="3761152" indent="0">
              <a:buNone/>
              <a:defRPr sz="7300" b="1"/>
            </a:lvl3pPr>
            <a:lvl4pPr marL="5641731" indent="0">
              <a:buNone/>
              <a:defRPr sz="6500" b="1"/>
            </a:lvl4pPr>
            <a:lvl5pPr marL="7522307" indent="0">
              <a:buNone/>
              <a:defRPr sz="6500" b="1"/>
            </a:lvl5pPr>
            <a:lvl6pPr marL="9402884" indent="0">
              <a:buNone/>
              <a:defRPr sz="6500" b="1"/>
            </a:lvl6pPr>
            <a:lvl7pPr marL="11283458" indent="0">
              <a:buNone/>
              <a:defRPr sz="6500" b="1"/>
            </a:lvl7pPr>
            <a:lvl8pPr marL="13164038" indent="0">
              <a:buNone/>
              <a:defRPr sz="6500" b="1"/>
            </a:lvl8pPr>
            <a:lvl9pPr marL="15044612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5" y="10439403"/>
            <a:ext cx="19400519" cy="18966185"/>
          </a:xfrm>
        </p:spPr>
        <p:txBody>
          <a:bodyPr/>
          <a:lstStyle>
            <a:lvl1pPr>
              <a:defRPr sz="99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1840" y="1463040"/>
            <a:ext cx="3730752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115" tIns="188058" rIns="376115" bIns="1880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1840" y="8046724"/>
            <a:ext cx="37307520" cy="10081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115" tIns="188058" rIns="376115" bIns="1880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5" y="30723843"/>
            <a:ext cx="43936920" cy="224028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9" name="Picture 7" descr="csusb_logo_3-full-1line_w.pdf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10241280" y="30723848"/>
            <a:ext cx="23408640" cy="191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59" r:id="rId2"/>
    <p:sldLayoutId id="2147483761" r:id="rId3"/>
    <p:sldLayoutId id="2147483770" r:id="rId4"/>
    <p:sldLayoutId id="2147483772" r:id="rId5"/>
    <p:sldLayoutId id="2147483760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880577" algn="ctr" rtl="0" fontAlgn="base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6pPr>
      <a:lvl7pPr marL="3761152" algn="ctr" rtl="0" fontAlgn="base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7pPr>
      <a:lvl8pPr marL="5641731" algn="ctr" rtl="0" fontAlgn="base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8pPr>
      <a:lvl9pPr marL="7522307" algn="ctr" rtl="0" fontAlgn="base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1410430" indent="-141043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ebdings" charset="2"/>
        <a:buChar char="&lt;"/>
        <a:defRPr sz="99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536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8100">
          <a:solidFill>
            <a:schemeClr val="tx1"/>
          </a:solidFill>
          <a:latin typeface="+mn-lt"/>
          <a:ea typeface="+mn-ea"/>
        </a:defRPr>
      </a:lvl2pPr>
      <a:lvl3pPr marL="4701442" indent="-940287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6582018" indent="-940287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  <a:ea typeface="+mn-ea"/>
        </a:defRPr>
      </a:lvl4pPr>
      <a:lvl5pPr marL="8462594" indent="-940287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5pPr>
      <a:lvl6pPr marL="10343171" indent="-940287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6pPr>
      <a:lvl7pPr marL="12223747" indent="-940287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7pPr>
      <a:lvl8pPr marL="14104323" indent="-940287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8pPr>
      <a:lvl9pPr marL="15984897" indent="-940287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577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152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641731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2307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402884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3458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4038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4612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-100514" y="-76200"/>
            <a:ext cx="44144114" cy="567690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 dirty="0">
              <a:solidFill>
                <a:srgbClr val="0066CC"/>
              </a:solidFill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0" y="32484237"/>
            <a:ext cx="44272200" cy="5103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2362202" y="8229603"/>
            <a:ext cx="39395399" cy="227456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0" tIns="45710" rIns="91420" bIns="45710" numCol="1" rtlCol="0" anchor="t" anchorCtr="0" compatLnSpc="1">
            <a:prstTxWarp prst="textNoShape">
              <a:avLst/>
            </a:prstTxWarp>
          </a:bodyPr>
          <a:lstStyle/>
          <a:p>
            <a:pPr defTabSz="914189"/>
            <a:endParaRPr lang="en-US" sz="1100"/>
          </a:p>
        </p:txBody>
      </p:sp>
      <p:sp>
        <p:nvSpPr>
          <p:cNvPr id="20" name="Rectangle 19"/>
          <p:cNvSpPr/>
          <p:nvPr/>
        </p:nvSpPr>
        <p:spPr bwMode="auto">
          <a:xfrm>
            <a:off x="2819402" y="8915402"/>
            <a:ext cx="8381999" cy="21031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0" tIns="45710" rIns="91420" bIns="45710" numCol="3" spcCol="457096" rtlCol="0" anchor="t" anchorCtr="0" compatLnSpc="1">
            <a:prstTxWarp prst="textNoShape">
              <a:avLst/>
            </a:prstTxWarp>
          </a:bodyPr>
          <a:lstStyle/>
          <a:p>
            <a:pPr defTabSz="914189"/>
            <a:endParaRPr lang="en-US" sz="1100"/>
          </a:p>
        </p:txBody>
      </p:sp>
      <p:sp>
        <p:nvSpPr>
          <p:cNvPr id="21" name="Rectangle 20"/>
          <p:cNvSpPr/>
          <p:nvPr/>
        </p:nvSpPr>
        <p:spPr>
          <a:xfrm>
            <a:off x="1741358" y="6629400"/>
            <a:ext cx="12844072" cy="24888904"/>
          </a:xfrm>
          <a:prstGeom prst="rect">
            <a:avLst/>
          </a:prstGeom>
        </p:spPr>
        <p:txBody>
          <a:bodyPr wrap="square" lIns="91420" tIns="45710" rIns="91420" bIns="45710" numCol="1" spcCol="1804372">
            <a:normAutofit fontScale="25000" lnSpcReduction="20000"/>
          </a:bodyPr>
          <a:lstStyle/>
          <a:p>
            <a:pPr algn="l">
              <a:lnSpc>
                <a:spcPct val="130000"/>
              </a:lnSpc>
              <a:spcBef>
                <a:spcPts val="2908"/>
              </a:spcBef>
              <a:spcAft>
                <a:spcPts val="969"/>
              </a:spcAft>
            </a:pPr>
            <a:r>
              <a:rPr lang="en-US" sz="25800" b="1" dirty="0">
                <a:solidFill>
                  <a:srgbClr val="0066CC"/>
                </a:solidFill>
                <a:latin typeface="Myriad Pro"/>
                <a:cs typeface="Myriad Pro"/>
              </a:rPr>
              <a:t>Heading </a:t>
            </a:r>
            <a:r>
              <a:rPr lang="en-US" sz="25800" b="1" dirty="0">
                <a:solidFill>
                  <a:srgbClr val="0066CC"/>
                </a:solidFill>
                <a:latin typeface="Myriad Pro"/>
                <a:cs typeface="Myriad Pro"/>
              </a:rPr>
              <a:t>1</a:t>
            </a:r>
            <a:r>
              <a:rPr lang="en-US" sz="10500" b="1" dirty="0">
                <a:solidFill>
                  <a:srgbClr val="0066CC"/>
                </a:solidFill>
                <a:latin typeface="Myriad Pro"/>
                <a:cs typeface="Myriad Pro"/>
              </a:rPr>
              <a:t>	</a:t>
            </a:r>
            <a:endParaRPr lang="en-US" sz="10500" dirty="0">
              <a:solidFill>
                <a:srgbClr val="0066CC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viverra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metus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varius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laoreet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rutrum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imperdiet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Curabitur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ullamcorper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nisi. Nam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dui.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tempus,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tellus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condimentum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quam semper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Nam quam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blandit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luctus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pulvinar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hendrerit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id,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odio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ante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tempus.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vitae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sapien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venenatis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faucibus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ante.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orci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eros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faucibus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fringilla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mauris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nibh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sagittis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magna.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</a:t>
            </a: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sociis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natoque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penatibus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magnis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dis parturient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montes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nascetur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ridiculus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mus.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quam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felis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pellentesque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eu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pretium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sem.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enim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pede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justo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fringilla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aliquet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vulputate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arcu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	</a:t>
            </a:r>
            <a:endParaRPr lang="en-US" sz="155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sociis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natoque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penatibus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magnis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dis parturient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montes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nascetur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ridiculus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mus.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quam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felis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pellentesque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eu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pretium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sem.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enim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pede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justo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fringilla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aliquet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vulputate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arcu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	</a:t>
            </a: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marL="838809" indent="-838809" algn="l">
              <a:lnSpc>
                <a:spcPct val="110000"/>
              </a:lnSpc>
              <a:buFont typeface="+mj-lt"/>
              <a:buAutoNum type="arabicPeriod"/>
            </a:pPr>
            <a:endParaRPr lang="en-US" sz="3900" b="1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endParaRPr lang="en-US" sz="155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marL="838809" indent="-838809" algn="l">
              <a:lnSpc>
                <a:spcPct val="110000"/>
              </a:lnSpc>
              <a:buFont typeface="+mj-lt"/>
              <a:buAutoNum type="arabicPeriod"/>
            </a:pPr>
            <a:endParaRPr lang="en-US" sz="3900" b="1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0099002" y="25946100"/>
            <a:ext cx="11658600" cy="4229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0" tIns="45710" rIns="91420" bIns="45710" numCol="1" rtlCol="0" anchor="t" anchorCtr="0" compatLnSpc="1">
            <a:prstTxWarp prst="textNoShape">
              <a:avLst/>
            </a:prstTxWarp>
          </a:bodyPr>
          <a:lstStyle/>
          <a:p>
            <a:pPr defTabSz="914189"/>
            <a:endParaRPr lang="en-US" sz="1100"/>
          </a:p>
        </p:txBody>
      </p:sp>
      <p:sp>
        <p:nvSpPr>
          <p:cNvPr id="25" name="TextBox 24"/>
          <p:cNvSpPr txBox="1"/>
          <p:nvPr/>
        </p:nvSpPr>
        <p:spPr>
          <a:xfrm>
            <a:off x="5039712" y="660040"/>
            <a:ext cx="38241888" cy="11426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8100" dirty="0">
                <a:latin typeface="Myriad Pro"/>
                <a:cs typeface="Myriad Pro"/>
              </a:rPr>
              <a:t>Insert Your Title Here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60626" y="2396632"/>
            <a:ext cx="37602370" cy="100027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en-US" sz="6500" dirty="0">
                <a:latin typeface="Myriad Pro"/>
                <a:cs typeface="Myriad Pro"/>
              </a:rPr>
              <a:t>Insert Authors Here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60626" y="4305181"/>
            <a:ext cx="37730270" cy="80021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en-US" sz="5200" dirty="0">
                <a:solidFill>
                  <a:srgbClr val="CDCECC"/>
                </a:solidFill>
                <a:latin typeface="Myriad Pro"/>
                <a:cs typeface="Myriad Pro"/>
              </a:rPr>
              <a:t>Insert Department and Institution Here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-152051" y="1900649"/>
            <a:ext cx="4860173" cy="163861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9121" tIns="74559" rIns="149121" bIns="74559" numCol="1" rtlCol="0" anchor="t" anchorCtr="0" compatLnSpc="1">
            <a:prstTxWarp prst="textNoShape">
              <a:avLst/>
            </a:prstTxWarp>
          </a:bodyPr>
          <a:lstStyle/>
          <a:p>
            <a:pPr defTabSz="1491217"/>
            <a:endParaRPr lang="en-US" sz="1900"/>
          </a:p>
        </p:txBody>
      </p:sp>
      <p:sp>
        <p:nvSpPr>
          <p:cNvPr id="9" name="Rectangle 8"/>
          <p:cNvSpPr/>
          <p:nvPr/>
        </p:nvSpPr>
        <p:spPr bwMode="auto">
          <a:xfrm>
            <a:off x="-272963" y="1642465"/>
            <a:ext cx="5115970" cy="163861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9121" tIns="74559" rIns="149121" bIns="74559" numCol="1" rtlCol="0" anchor="t" anchorCtr="0" compatLnSpc="1">
            <a:prstTxWarp prst="textNoShape">
              <a:avLst/>
            </a:prstTxWarp>
          </a:bodyPr>
          <a:lstStyle/>
          <a:p>
            <a:pPr defTabSz="1491217"/>
            <a:endParaRPr lang="en-US" sz="1900"/>
          </a:p>
        </p:txBody>
      </p:sp>
      <p:sp>
        <p:nvSpPr>
          <p:cNvPr id="17" name="Rectangle 16"/>
          <p:cNvSpPr/>
          <p:nvPr/>
        </p:nvSpPr>
        <p:spPr>
          <a:xfrm>
            <a:off x="15889574" y="6629400"/>
            <a:ext cx="12844072" cy="24888904"/>
          </a:xfrm>
          <a:prstGeom prst="rect">
            <a:avLst/>
          </a:prstGeom>
        </p:spPr>
        <p:txBody>
          <a:bodyPr wrap="square" lIns="91420" tIns="45710" rIns="91420" bIns="45710" numCol="1" spcCol="1804372">
            <a:normAutofit fontScale="25000" lnSpcReduction="20000"/>
          </a:bodyPr>
          <a:lstStyle/>
          <a:p>
            <a:pPr algn="l">
              <a:lnSpc>
                <a:spcPct val="130000"/>
              </a:lnSpc>
              <a:spcBef>
                <a:spcPts val="2908"/>
              </a:spcBef>
              <a:spcAft>
                <a:spcPts val="969"/>
              </a:spcAft>
            </a:pPr>
            <a:r>
              <a:rPr lang="en-US" sz="25800" b="1" dirty="0">
                <a:solidFill>
                  <a:srgbClr val="0066CC"/>
                </a:solidFill>
                <a:latin typeface="Myriad Pro"/>
                <a:cs typeface="Myriad Pro"/>
              </a:rPr>
              <a:t>Heading 2</a:t>
            </a:r>
            <a:r>
              <a:rPr lang="en-US" sz="10500" b="1" dirty="0">
                <a:solidFill>
                  <a:srgbClr val="0066CC"/>
                </a:solidFill>
                <a:latin typeface="Myriad Pro"/>
                <a:cs typeface="Myriad Pro"/>
              </a:rPr>
              <a:t>	</a:t>
            </a:r>
            <a:endParaRPr lang="en-US" sz="10500" dirty="0">
              <a:solidFill>
                <a:srgbClr val="0066CC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viverra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metus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varius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laoreet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rutrum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imperdiet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Curabitur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ullamcorper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nisi. Nam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dui.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tempus,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tellus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condimentum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quam semper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Nam quam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blandit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luctus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pulvinar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hendrerit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id,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odio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ante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tempus.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vitae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sapien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venenatis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faucibus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ante.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orci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eros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faucibus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fringilla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mauris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nibh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sagittis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magna.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</a:t>
            </a: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sociis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natoque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penatibus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magnis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dis parturient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montes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nascetur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ridiculus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mus.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quam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felis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pellentesque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eu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pretium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sem.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enim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pede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justo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fringilla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aliquet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vulputate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arcu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	</a:t>
            </a: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viverra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metus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varius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laoreet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rutrum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imperdiet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Curabitur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ullamcorper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nisi. Nam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dui.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tempus,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tellus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condimentum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quam semper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</a:t>
            </a: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marL="838809" indent="-838809" algn="l">
              <a:lnSpc>
                <a:spcPct val="110000"/>
              </a:lnSpc>
              <a:buFont typeface="+mj-lt"/>
              <a:buAutoNum type="arabicPeriod"/>
            </a:pPr>
            <a:endParaRPr lang="en-US" sz="3900" b="1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980328" y="6629400"/>
            <a:ext cx="12844072" cy="24888904"/>
          </a:xfrm>
          <a:prstGeom prst="rect">
            <a:avLst/>
          </a:prstGeom>
        </p:spPr>
        <p:txBody>
          <a:bodyPr wrap="square" lIns="91420" tIns="45710" rIns="91420" bIns="45710" numCol="1" spcCol="1804372">
            <a:normAutofit fontScale="25000" lnSpcReduction="20000"/>
          </a:bodyPr>
          <a:lstStyle/>
          <a:p>
            <a:pPr algn="l">
              <a:lnSpc>
                <a:spcPct val="130000"/>
              </a:lnSpc>
              <a:spcBef>
                <a:spcPts val="2908"/>
              </a:spcBef>
              <a:spcAft>
                <a:spcPts val="969"/>
              </a:spcAft>
            </a:pPr>
            <a:r>
              <a:rPr lang="en-US" sz="25800" b="1" dirty="0">
                <a:solidFill>
                  <a:srgbClr val="0066CC"/>
                </a:solidFill>
                <a:latin typeface="Myriad Pro"/>
                <a:cs typeface="Myriad Pro"/>
              </a:rPr>
              <a:t>Heading </a:t>
            </a:r>
            <a:r>
              <a:rPr lang="en-US" sz="25800" b="1" dirty="0">
                <a:solidFill>
                  <a:srgbClr val="0066CC"/>
                </a:solidFill>
                <a:latin typeface="Myriad Pro"/>
                <a:cs typeface="Myriad Pro"/>
              </a:rPr>
              <a:t>3</a:t>
            </a:r>
            <a:r>
              <a:rPr lang="en-US" sz="10500" b="1" dirty="0">
                <a:solidFill>
                  <a:srgbClr val="0066CC"/>
                </a:solidFill>
                <a:latin typeface="Myriad Pro"/>
                <a:cs typeface="Myriad Pro"/>
              </a:rPr>
              <a:t>	</a:t>
            </a:r>
            <a:endParaRPr lang="en-US" sz="10500" dirty="0">
              <a:solidFill>
                <a:srgbClr val="0066CC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viverra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metus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varius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laoreet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rutrum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imperdiet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Curabitur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ullamcorper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nisi. Nam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dui.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tempus,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tellus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condimentum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quam semper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Nam quam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blandit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luctus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pulvinar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hendrerit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id,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odio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ante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tempus.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vitae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sapien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venenatis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faucibus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ante.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orci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eros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faucibus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fringilla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mauris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nibh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sagittis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magna.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endParaRPr lang="en-US" sz="155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  <a:spcBef>
                <a:spcPts val="2908"/>
              </a:spcBef>
              <a:spcAft>
                <a:spcPts val="969"/>
              </a:spcAft>
            </a:pPr>
            <a:r>
              <a:rPr lang="en-US" sz="25800" b="1" dirty="0">
                <a:solidFill>
                  <a:srgbClr val="0066CC"/>
                </a:solidFill>
                <a:latin typeface="Myriad Pro"/>
                <a:cs typeface="Myriad Pro"/>
              </a:rPr>
              <a:t>References</a:t>
            </a:r>
            <a:endParaRPr lang="en-US" sz="25800" b="1" dirty="0">
              <a:solidFill>
                <a:srgbClr val="0066CC"/>
              </a:solidFill>
              <a:latin typeface="Myriad Pro"/>
              <a:cs typeface="Myriad Pro"/>
            </a:endParaRPr>
          </a:p>
          <a:p>
            <a:pPr marL="838809" indent="-838809" algn="l">
              <a:lnSpc>
                <a:spcPct val="110000"/>
              </a:lnSpc>
              <a:spcAft>
                <a:spcPts val="1958"/>
              </a:spcAft>
              <a:buFont typeface="+mj-lt"/>
              <a:buAutoNum type="arabicPeriod"/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</a:t>
            </a:r>
          </a:p>
          <a:p>
            <a:pPr marL="838809" indent="-838809" algn="l">
              <a:lnSpc>
                <a:spcPct val="110000"/>
              </a:lnSpc>
              <a:spcAft>
                <a:spcPts val="1958"/>
              </a:spcAft>
              <a:buFont typeface="+mj-lt"/>
              <a:buAutoNum type="arabicPeriod"/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hendrerit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id,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odio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ante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tempus. </a:t>
            </a:r>
          </a:p>
          <a:p>
            <a:pPr marL="838809" indent="-838809" algn="l">
              <a:lnSpc>
                <a:spcPct val="110000"/>
              </a:lnSpc>
              <a:spcAft>
                <a:spcPts val="1958"/>
              </a:spcAft>
              <a:buFont typeface="+mj-lt"/>
              <a:buAutoNum type="arabicPeriod"/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Aliquam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ante,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dapibus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in,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viverra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feugiat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a,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tellus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Phasellus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viverra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metus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varius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laoreet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rutrum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</a:t>
            </a:r>
          </a:p>
          <a:p>
            <a:pPr marL="838809" indent="-838809" algn="l">
              <a:lnSpc>
                <a:spcPct val="110000"/>
              </a:lnSpc>
              <a:spcAft>
                <a:spcPts val="1958"/>
              </a:spcAft>
              <a:buFont typeface="+mj-lt"/>
              <a:buAutoNum type="arabicPeriod"/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</a:t>
            </a:r>
          </a:p>
          <a:p>
            <a:pPr marL="838809" indent="-838809" algn="l">
              <a:lnSpc>
                <a:spcPct val="110000"/>
              </a:lnSpc>
              <a:spcAft>
                <a:spcPts val="1958"/>
              </a:spcAft>
              <a:buFont typeface="+mj-lt"/>
              <a:buAutoNum type="arabicPeriod"/>
            </a:pP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sagittis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magna.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</a:t>
            </a:r>
          </a:p>
          <a:p>
            <a:pPr marL="838809" indent="-838809" algn="l">
              <a:lnSpc>
                <a:spcPct val="110000"/>
              </a:lnSpc>
              <a:buFont typeface="+mj-lt"/>
              <a:buAutoNum type="arabicPeriod"/>
            </a:pPr>
            <a:endParaRPr lang="en-US" sz="39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marL="838809" indent="-838809" algn="l">
              <a:lnSpc>
                <a:spcPct val="110000"/>
              </a:lnSpc>
              <a:buFont typeface="+mj-lt"/>
              <a:buAutoNum type="arabicPeriod"/>
            </a:pPr>
            <a:endParaRPr lang="en-US" sz="39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endParaRPr lang="en-US" sz="155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marL="838809" indent="-838809" algn="l">
              <a:lnSpc>
                <a:spcPct val="110000"/>
              </a:lnSpc>
              <a:buFont typeface="+mj-lt"/>
              <a:buAutoNum type="arabicPeriod"/>
            </a:pPr>
            <a:endParaRPr lang="en-US" sz="3900" b="1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</p:txBody>
      </p:sp>
      <p:pic>
        <p:nvPicPr>
          <p:cNvPr id="3" name="Picture 2" descr="csusb_logo_1-main-w-0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26" y="228600"/>
            <a:ext cx="3778874" cy="161956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575769" y="2277422"/>
            <a:ext cx="3298122" cy="148459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147703" tIns="73852" rIns="147703" bIns="73852" numCol="1" rtlCol="0" anchor="ctr" anchorCtr="0" compatLnSpc="1">
            <a:prstTxWarp prst="textNoShape">
              <a:avLst/>
            </a:prstTxWarp>
          </a:bodyPr>
          <a:lstStyle/>
          <a:p>
            <a:pPr algn="ctr" defTabSz="1477030"/>
            <a:r>
              <a:rPr lang="en-US" sz="3200" dirty="0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Logo option</a:t>
            </a:r>
            <a:endParaRPr lang="en-US" sz="3200" dirty="0">
              <a:solidFill>
                <a:schemeClr val="bg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SUSB">
      <a:dk1>
        <a:sysClr val="windowText" lastClr="000000"/>
      </a:dk1>
      <a:lt1>
        <a:sysClr val="window" lastClr="FFFFFF"/>
      </a:lt1>
      <a:dk2>
        <a:srgbClr val="00375F"/>
      </a:dk2>
      <a:lt2>
        <a:srgbClr val="EEECE1"/>
      </a:lt2>
      <a:accent1>
        <a:srgbClr val="0058B3"/>
      </a:accent1>
      <a:accent2>
        <a:srgbClr val="8C0E1E"/>
      </a:accent2>
      <a:accent3>
        <a:srgbClr val="61B035"/>
      </a:accent3>
      <a:accent4>
        <a:srgbClr val="E47C23"/>
      </a:accent4>
      <a:accent5>
        <a:srgbClr val="219ED0"/>
      </a:accent5>
      <a:accent6>
        <a:srgbClr val="006A2F"/>
      </a:accent6>
      <a:hlink>
        <a:srgbClr val="002B8A"/>
      </a:hlink>
      <a:folHlink>
        <a:srgbClr val="00247A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3582</TotalTime>
  <Words>21</Words>
  <Application>Microsoft Macintosh PowerPoint</Application>
  <PresentationFormat>Custom</PresentationFormat>
  <Paragraphs>35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Public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 Affairs</dc:creator>
  <cp:lastModifiedBy>ACM Creative Services Audrey Balan</cp:lastModifiedBy>
  <cp:revision>363</cp:revision>
  <cp:lastPrinted>2013-08-01T21:27:40Z</cp:lastPrinted>
  <dcterms:created xsi:type="dcterms:W3CDTF">2014-01-06T17:52:42Z</dcterms:created>
  <dcterms:modified xsi:type="dcterms:W3CDTF">2017-01-30T22:19:35Z</dcterms:modified>
</cp:coreProperties>
</file>