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3"/>
  </p:notesMasterIdLst>
  <p:handoutMasterIdLst>
    <p:handoutMasterId r:id="rId14"/>
  </p:handoutMasterIdLst>
  <p:sldIdLst>
    <p:sldId id="2596" r:id="rId5"/>
    <p:sldId id="2540" r:id="rId6"/>
    <p:sldId id="2567" r:id="rId7"/>
    <p:sldId id="2560" r:id="rId8"/>
    <p:sldId id="2565" r:id="rId9"/>
    <p:sldId id="2584" r:id="rId10"/>
    <p:sldId id="2555" r:id="rId11"/>
    <p:sldId id="257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AAB0"/>
    <a:srgbClr val="3B7579"/>
    <a:srgbClr val="AAD3D6"/>
    <a:srgbClr val="418287"/>
    <a:srgbClr val="DFE3E9"/>
    <a:srgbClr val="1F1F26"/>
    <a:srgbClr val="D6DBE2"/>
    <a:srgbClr val="CCD2DA"/>
    <a:srgbClr val="BBC3CD"/>
    <a:srgbClr val="D3D8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238" autoAdjust="0"/>
  </p:normalViewPr>
  <p:slideViewPr>
    <p:cSldViewPr snapToGrid="0" snapToObjects="1" showGuides="1">
      <p:cViewPr varScale="1">
        <p:scale>
          <a:sx n="97" d="100"/>
          <a:sy n="97" d="100"/>
        </p:scale>
        <p:origin x="528" y="56"/>
      </p:cViewPr>
      <p:guideLst>
        <p:guide pos="3840"/>
        <p:guide orient="horz" pos="2160"/>
      </p:guideLst>
    </p:cSldViewPr>
  </p:slideViewPr>
  <p:outlineViewPr>
    <p:cViewPr>
      <p:scale>
        <a:sx n="33" d="100"/>
        <a:sy n="33" d="100"/>
      </p:scale>
      <p:origin x="0" y="-44142"/>
    </p:cViewPr>
  </p:outlineViewPr>
  <p:notesTextViewPr>
    <p:cViewPr>
      <p:scale>
        <a:sx n="3" d="2"/>
        <a:sy n="3" d="2"/>
      </p:scale>
      <p:origin x="0" y="0"/>
    </p:cViewPr>
  </p:notesTextViewPr>
  <p:sorterViewPr>
    <p:cViewPr>
      <p:scale>
        <a:sx n="66" d="100"/>
        <a:sy n="66" d="100"/>
      </p:scale>
      <p:origin x="0" y="-5136"/>
    </p:cViewPr>
  </p:sorterViewPr>
  <p:notesViewPr>
    <p:cSldViewPr snapToGrid="0" snapToObjects="1">
      <p:cViewPr varScale="1">
        <p:scale>
          <a:sx n="60" d="100"/>
          <a:sy n="60" d="100"/>
        </p:scale>
        <p:origin x="3187"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018837-64B5-4E20-83A5-89B993CB3C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9C2A4FB-A56B-4413-A08B-0E9894B98B4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248B25D-8766-427E-8C9E-4845048D8DFC}" type="datetimeFigureOut">
              <a:rPr lang="en-US" smtClean="0"/>
              <a:t>7/14/2020</a:t>
            </a:fld>
            <a:endParaRPr lang="en-US" dirty="0"/>
          </a:p>
        </p:txBody>
      </p:sp>
      <p:sp>
        <p:nvSpPr>
          <p:cNvPr id="4" name="Footer Placeholder 3">
            <a:extLst>
              <a:ext uri="{FF2B5EF4-FFF2-40B4-BE49-F238E27FC236}">
                <a16:creationId xmlns:a16="http://schemas.microsoft.com/office/drawing/2014/main" id="{A3977F36-950D-4655-BC4A-F80BE1DBF7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56C246FD-229D-4B04-9855-212AD8D784A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A8A28B-0568-4092-BB1A-13C9B073E3A0}" type="slidenum">
              <a:rPr lang="en-US" smtClean="0"/>
              <a:t>‹#›</a:t>
            </a:fld>
            <a:endParaRPr lang="en-US" dirty="0"/>
          </a:p>
        </p:txBody>
      </p:sp>
    </p:spTree>
    <p:extLst>
      <p:ext uri="{BB962C8B-B14F-4D97-AF65-F5344CB8AC3E}">
        <p14:creationId xmlns:p14="http://schemas.microsoft.com/office/powerpoint/2010/main" val="164052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6F439B-391B-4B41-826A-951FCF412C34}" type="datetimeFigureOut">
              <a:rPr lang="en-US" smtClean="0"/>
              <a:t>7/14/2020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FA0038-7055-434C-B6C4-B8C69565C600}" type="slidenum">
              <a:rPr lang="en-US" smtClean="0"/>
              <a:t>‹#›</a:t>
            </a:fld>
            <a:endParaRPr lang="en-US" dirty="0"/>
          </a:p>
        </p:txBody>
      </p:sp>
    </p:spTree>
    <p:extLst>
      <p:ext uri="{BB962C8B-B14F-4D97-AF65-F5344CB8AC3E}">
        <p14:creationId xmlns:p14="http://schemas.microsoft.com/office/powerpoint/2010/main" val="1390864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0" y="4288"/>
            <a:ext cx="12192000" cy="4618512"/>
          </a:xfrm>
          <a:solidFill>
            <a:schemeClr val="bg1">
              <a:lumMod val="95000"/>
            </a:schemeClr>
          </a:solidFill>
        </p:spPr>
        <p:txBody>
          <a:bodyPr/>
          <a:lstStyle/>
          <a:p>
            <a:r>
              <a:rPr lang="en-US"/>
              <a:t>Click icon to add picture</a:t>
            </a:r>
            <a:endParaRPr lang="en-US" dirty="0"/>
          </a:p>
        </p:txBody>
      </p:sp>
      <p:sp>
        <p:nvSpPr>
          <p:cNvPr id="2" name="Rectangle 1">
            <a:extLst>
              <a:ext uri="{FF2B5EF4-FFF2-40B4-BE49-F238E27FC236}">
                <a16:creationId xmlns:a16="http://schemas.microsoft.com/office/drawing/2014/main" id="{BB940F57-02B1-4B56-8BA7-24557BFCBB01}"/>
              </a:ext>
            </a:extLst>
          </p:cNvPr>
          <p:cNvSpPr/>
          <p:nvPr userDrawn="1"/>
        </p:nvSpPr>
        <p:spPr>
          <a:xfrm>
            <a:off x="0" y="4622800"/>
            <a:ext cx="12192000" cy="22309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838199" y="5037721"/>
            <a:ext cx="9575801" cy="891250"/>
          </a:xfrm>
        </p:spPr>
        <p:txBody>
          <a:bodyPr anchor="t">
            <a:noAutofit/>
          </a:bodyPr>
          <a:lstStyle>
            <a:lvl1pPr>
              <a:defRPr sz="5000" b="1">
                <a:solidFill>
                  <a:schemeClr val="bg1"/>
                </a:solidFill>
                <a:latin typeface="+mj-lt"/>
              </a:defRPr>
            </a:lvl1pPr>
          </a:lstStyle>
          <a:p>
            <a:r>
              <a:rPr lang="en-US" dirty="0"/>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838200" y="6125744"/>
            <a:ext cx="9575800"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rot="16200000" flipV="1">
            <a:off x="2079137" y="4855144"/>
            <a:ext cx="0"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399467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lide Divider with Image">
    <p:bg>
      <p:bgPr>
        <a:solidFill>
          <a:schemeClr val="accent1"/>
        </a:solidFill>
        <a:effectLst/>
      </p:bgPr>
    </p:bg>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5"/>
          </p:nvPr>
        </p:nvSpPr>
        <p:spPr>
          <a:xfrm>
            <a:off x="0" y="0"/>
            <a:ext cx="12192000" cy="6853712"/>
          </a:xfrm>
          <a:solidFill>
            <a:schemeClr val="bg1">
              <a:lumMod val="95000"/>
            </a:schemeClr>
          </a:solidFill>
        </p:spPr>
        <p:txBody>
          <a:bodyPr/>
          <a:lstStyle/>
          <a:p>
            <a:r>
              <a:rPr lang="en-US"/>
              <a:t>Click icon to add picture</a:t>
            </a:r>
            <a:endParaRPr lang="en-US" dirty="0"/>
          </a:p>
        </p:txBody>
      </p:sp>
      <p:sp>
        <p:nvSpPr>
          <p:cNvPr id="2" name="Rectangle 1" title="Decorative"/>
          <p:cNvSpPr/>
          <p:nvPr userDrawn="1"/>
        </p:nvSpPr>
        <p:spPr>
          <a:xfrm>
            <a:off x="4769712" y="3138616"/>
            <a:ext cx="7422288" cy="321275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a:extLst>
              <a:ext uri="{FF2B5EF4-FFF2-40B4-BE49-F238E27FC236}">
                <a16:creationId xmlns:a16="http://schemas.microsoft.com/office/drawing/2014/main" id="{0E919B9B-5D3F-4FF0-A499-8925E9560B94}"/>
              </a:ext>
            </a:extLst>
          </p:cNvPr>
          <p:cNvSpPr>
            <a:spLocks noGrp="1"/>
          </p:cNvSpPr>
          <p:nvPr>
            <p:ph type="title" hasCustomPrompt="1"/>
          </p:nvPr>
        </p:nvSpPr>
        <p:spPr>
          <a:xfrm>
            <a:off x="5114413" y="4304207"/>
            <a:ext cx="6439156" cy="891250"/>
          </a:xfrm>
        </p:spPr>
        <p:txBody>
          <a:bodyPr anchor="t">
            <a:noAutofit/>
          </a:bodyPr>
          <a:lstStyle>
            <a:lvl1pPr>
              <a:defRPr sz="5000" b="1">
                <a:solidFill>
                  <a:schemeClr val="bg1"/>
                </a:solidFill>
                <a:latin typeface="+mj-lt"/>
              </a:defRPr>
            </a:lvl1pPr>
          </a:lstStyle>
          <a:p>
            <a:r>
              <a:rPr lang="en-US" dirty="0"/>
              <a:t>CLICK TO ADD TITLE</a:t>
            </a:r>
          </a:p>
        </p:txBody>
      </p:sp>
      <p:sp>
        <p:nvSpPr>
          <p:cNvPr id="9" name="Text Placeholder 12">
            <a:extLst>
              <a:ext uri="{FF2B5EF4-FFF2-40B4-BE49-F238E27FC236}">
                <a16:creationId xmlns:a16="http://schemas.microsoft.com/office/drawing/2014/main" id="{89A80859-BDA6-44AA-A750-4E06108B9B2B}"/>
              </a:ext>
            </a:extLst>
          </p:cNvPr>
          <p:cNvSpPr>
            <a:spLocks noGrp="1"/>
          </p:cNvSpPr>
          <p:nvPr>
            <p:ph type="body" sz="quarter" idx="14" hasCustomPrompt="1"/>
          </p:nvPr>
        </p:nvSpPr>
        <p:spPr>
          <a:xfrm>
            <a:off x="5114413" y="5505120"/>
            <a:ext cx="6439155"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6" name="Shape 62" title="Decorative">
            <a:extLst>
              <a:ext uri="{FF2B5EF4-FFF2-40B4-BE49-F238E27FC236}">
                <a16:creationId xmlns:a16="http://schemas.microsoft.com/office/drawing/2014/main" id="{E1A23DB6-E067-4A30-8C4B-98B452428518}"/>
              </a:ext>
            </a:extLst>
          </p:cNvPr>
          <p:cNvSpPr/>
          <p:nvPr userDrawn="1"/>
        </p:nvSpPr>
        <p:spPr>
          <a:xfrm rot="16200000" flipV="1">
            <a:off x="6208815" y="4226947"/>
            <a:ext cx="1"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4235650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lide Divider 2">
    <p:bg>
      <p:bgPr>
        <a:solidFill>
          <a:schemeClr val="accent1"/>
        </a:solidFill>
        <a:effectLst/>
      </p:bgPr>
    </p:bg>
    <p:spTree>
      <p:nvGrpSpPr>
        <p:cNvPr id="1" name=""/>
        <p:cNvGrpSpPr/>
        <p:nvPr/>
      </p:nvGrpSpPr>
      <p:grpSpPr>
        <a:xfrm>
          <a:off x="0" y="0"/>
          <a:ext cx="0" cy="0"/>
          <a:chOff x="0" y="0"/>
          <a:chExt cx="0" cy="0"/>
        </a:xfrm>
      </p:grpSpPr>
      <p:sp>
        <p:nvSpPr>
          <p:cNvPr id="6"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5"/>
          </p:nvPr>
        </p:nvSpPr>
        <p:spPr>
          <a:xfrm>
            <a:off x="0" y="0"/>
            <a:ext cx="12192000" cy="6853712"/>
          </a:xfrm>
          <a:solidFill>
            <a:schemeClr val="bg1">
              <a:lumMod val="95000"/>
            </a:schemeClr>
          </a:solidFill>
        </p:spPr>
        <p:txBody>
          <a:bodyPr/>
          <a:lstStyle/>
          <a:p>
            <a:r>
              <a:rPr lang="en-US"/>
              <a:t>Click icon to add picture</a:t>
            </a:r>
            <a:endParaRPr lang="en-US" dirty="0"/>
          </a:p>
        </p:txBody>
      </p:sp>
      <p:sp>
        <p:nvSpPr>
          <p:cNvPr id="2" name="Rectangle 1" title="Decorative"/>
          <p:cNvSpPr/>
          <p:nvPr userDrawn="1"/>
        </p:nvSpPr>
        <p:spPr>
          <a:xfrm>
            <a:off x="0" y="4387695"/>
            <a:ext cx="12192000" cy="2196780"/>
          </a:xfrm>
          <a:prstGeom prst="rect">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0E919B9B-5D3F-4FF0-A499-8925E9560B94}"/>
              </a:ext>
            </a:extLst>
          </p:cNvPr>
          <p:cNvSpPr>
            <a:spLocks noGrp="1"/>
          </p:cNvSpPr>
          <p:nvPr>
            <p:ph type="title" hasCustomPrompt="1"/>
          </p:nvPr>
        </p:nvSpPr>
        <p:spPr>
          <a:xfrm>
            <a:off x="510821" y="4395670"/>
            <a:ext cx="6826342" cy="2188805"/>
          </a:xfrm>
        </p:spPr>
        <p:txBody>
          <a:bodyPr rIns="457200" anchor="ctr">
            <a:noAutofit/>
          </a:bodyPr>
          <a:lstStyle>
            <a:lvl1pPr algn="r">
              <a:defRPr sz="5000" b="1">
                <a:solidFill>
                  <a:schemeClr val="bg1"/>
                </a:solidFill>
                <a:latin typeface="+mj-lt"/>
              </a:defRPr>
            </a:lvl1pPr>
          </a:lstStyle>
          <a:p>
            <a:r>
              <a:rPr lang="en-US" dirty="0"/>
              <a:t>CLICK TO ADD TITLE</a:t>
            </a:r>
          </a:p>
        </p:txBody>
      </p:sp>
      <p:sp>
        <p:nvSpPr>
          <p:cNvPr id="12" name="Text Placeholder 12">
            <a:extLst>
              <a:ext uri="{FF2B5EF4-FFF2-40B4-BE49-F238E27FC236}">
                <a16:creationId xmlns:a16="http://schemas.microsoft.com/office/drawing/2014/main" id="{89A80859-BDA6-44AA-A750-4E06108B9B2B}"/>
              </a:ext>
            </a:extLst>
          </p:cNvPr>
          <p:cNvSpPr>
            <a:spLocks noGrp="1"/>
          </p:cNvSpPr>
          <p:nvPr>
            <p:ph type="body" sz="quarter" idx="14" hasCustomPrompt="1"/>
          </p:nvPr>
        </p:nvSpPr>
        <p:spPr>
          <a:xfrm>
            <a:off x="7337164" y="4387695"/>
            <a:ext cx="4527458" cy="2196780"/>
          </a:xfrm>
          <a:noFill/>
        </p:spPr>
        <p:txBody>
          <a:bodyPr lIns="274320" tIns="182880" rIns="182880" bIns="182880" anchor="ct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13" name="Shape 62" title="Decorative">
            <a:extLst>
              <a:ext uri="{FF2B5EF4-FFF2-40B4-BE49-F238E27FC236}">
                <a16:creationId xmlns:a16="http://schemas.microsoft.com/office/drawing/2014/main" id="{E1A23DB6-E067-4A30-8C4B-98B452428518}"/>
              </a:ext>
            </a:extLst>
          </p:cNvPr>
          <p:cNvSpPr/>
          <p:nvPr userDrawn="1"/>
        </p:nvSpPr>
        <p:spPr>
          <a:xfrm flipV="1">
            <a:off x="7337163" y="4742580"/>
            <a:ext cx="1" cy="1494984"/>
          </a:xfrm>
          <a:prstGeom prst="line">
            <a:avLst/>
          </a:prstGeom>
          <a:ln w="762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93417881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AC775-D0E4-4AE8-B104-8AF0CC99549B}"/>
              </a:ext>
            </a:extLst>
          </p:cNvPr>
          <p:cNvSpPr>
            <a:spLocks noGrp="1"/>
          </p:cNvSpPr>
          <p:nvPr>
            <p:ph type="title" hasCustomPrompt="1"/>
          </p:nvPr>
        </p:nvSpPr>
        <p:spPr>
          <a:xfrm>
            <a:off x="826626" y="3727361"/>
            <a:ext cx="2275389" cy="1025525"/>
          </a:xfrm>
          <a:noFill/>
        </p:spPr>
        <p:txBody>
          <a:bodyPr vert="horz" lIns="0" tIns="45720" rIns="91440" bIns="0" rtlCol="0" anchor="b">
            <a:noAutofit/>
          </a:bodyPr>
          <a:lstStyle>
            <a:lvl1pPr>
              <a:defRPr lang="en-US" sz="5000" b="1">
                <a:solidFill>
                  <a:schemeClr val="tx2"/>
                </a:solidFill>
                <a:latin typeface="+mj-lt"/>
              </a:defRPr>
            </a:lvl1pPr>
          </a:lstStyle>
          <a:p>
            <a:pPr marL="0" lvl="0"/>
            <a:r>
              <a:rPr lang="en-US" dirty="0"/>
              <a:t>Agenda</a:t>
            </a:r>
          </a:p>
        </p:txBody>
      </p:sp>
      <p:sp>
        <p:nvSpPr>
          <p:cNvPr id="29" name="Picture Placeholder 28" title="Decorative">
            <a:extLst>
              <a:ext uri="{FF2B5EF4-FFF2-40B4-BE49-F238E27FC236}">
                <a16:creationId xmlns:a16="http://schemas.microsoft.com/office/drawing/2014/main" id="{AA648B5A-E380-4E42-882E-71EBF6838E22}"/>
              </a:ext>
            </a:extLst>
          </p:cNvPr>
          <p:cNvSpPr>
            <a:spLocks noGrp="1"/>
          </p:cNvSpPr>
          <p:nvPr>
            <p:ph type="pic" sz="quarter" idx="12"/>
          </p:nvPr>
        </p:nvSpPr>
        <p:spPr>
          <a:xfrm>
            <a:off x="8634413" y="812800"/>
            <a:ext cx="3557587" cy="5232400"/>
          </a:xfrm>
        </p:spPr>
        <p:txBody>
          <a:bodyPr/>
          <a:lstStyle/>
          <a:p>
            <a:r>
              <a:rPr lang="en-US"/>
              <a:t>Click icon to add picture</a:t>
            </a:r>
            <a:endParaRPr lang="en-US" dirty="0"/>
          </a:p>
        </p:txBody>
      </p:sp>
      <p:sp>
        <p:nvSpPr>
          <p:cNvPr id="32" name="Text Placeholder 30">
            <a:extLst>
              <a:ext uri="{FF2B5EF4-FFF2-40B4-BE49-F238E27FC236}">
                <a16:creationId xmlns:a16="http://schemas.microsoft.com/office/drawing/2014/main" id="{A0A47E85-3BCA-460F-8AB1-52D89AC152B5}"/>
              </a:ext>
            </a:extLst>
          </p:cNvPr>
          <p:cNvSpPr>
            <a:spLocks noGrp="1"/>
          </p:cNvSpPr>
          <p:nvPr>
            <p:ph type="body" sz="quarter" idx="11" hasCustomPrompt="1"/>
          </p:nvPr>
        </p:nvSpPr>
        <p:spPr>
          <a:xfrm>
            <a:off x="4155313" y="879710"/>
            <a:ext cx="4294206" cy="755650"/>
          </a:xfrm>
        </p:spPr>
        <p:txBody>
          <a:bodyPr anchor="ctr">
            <a:normAutofit/>
          </a:bodyPr>
          <a:lstStyle>
            <a:lvl1pPr marL="0" indent="0">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3" name="Text Placeholder 30">
            <a:extLst>
              <a:ext uri="{FF2B5EF4-FFF2-40B4-BE49-F238E27FC236}">
                <a16:creationId xmlns:a16="http://schemas.microsoft.com/office/drawing/2014/main" id="{D357C748-EEC9-489A-BCC6-CA3A91E3F2AD}"/>
              </a:ext>
            </a:extLst>
          </p:cNvPr>
          <p:cNvSpPr>
            <a:spLocks noGrp="1"/>
          </p:cNvSpPr>
          <p:nvPr>
            <p:ph type="body" sz="quarter" idx="13" hasCustomPrompt="1"/>
          </p:nvPr>
        </p:nvSpPr>
        <p:spPr>
          <a:xfrm>
            <a:off x="4155313" y="1956155"/>
            <a:ext cx="4294206"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4" name="Text Placeholder 30">
            <a:extLst>
              <a:ext uri="{FF2B5EF4-FFF2-40B4-BE49-F238E27FC236}">
                <a16:creationId xmlns:a16="http://schemas.microsoft.com/office/drawing/2014/main" id="{59136E3C-98E8-457D-ABD1-BA278DBB491B}"/>
              </a:ext>
            </a:extLst>
          </p:cNvPr>
          <p:cNvSpPr>
            <a:spLocks noGrp="1"/>
          </p:cNvSpPr>
          <p:nvPr>
            <p:ph type="body" sz="quarter" idx="14" hasCustomPrompt="1"/>
          </p:nvPr>
        </p:nvSpPr>
        <p:spPr>
          <a:xfrm>
            <a:off x="4155313" y="3032600"/>
            <a:ext cx="4294206"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5" name="Text Placeholder 30">
            <a:extLst>
              <a:ext uri="{FF2B5EF4-FFF2-40B4-BE49-F238E27FC236}">
                <a16:creationId xmlns:a16="http://schemas.microsoft.com/office/drawing/2014/main" id="{3F9938E0-7CFD-4C1C-88B0-388D25B8B1B8}"/>
              </a:ext>
            </a:extLst>
          </p:cNvPr>
          <p:cNvSpPr>
            <a:spLocks noGrp="1"/>
          </p:cNvSpPr>
          <p:nvPr>
            <p:ph type="body" sz="quarter" idx="15" hasCustomPrompt="1"/>
          </p:nvPr>
        </p:nvSpPr>
        <p:spPr>
          <a:xfrm>
            <a:off x="4155313" y="4109045"/>
            <a:ext cx="4294206"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6" name="Text Placeholder 30">
            <a:extLst>
              <a:ext uri="{FF2B5EF4-FFF2-40B4-BE49-F238E27FC236}">
                <a16:creationId xmlns:a16="http://schemas.microsoft.com/office/drawing/2014/main" id="{D274E9A2-3272-442A-A247-A383255C45F7}"/>
              </a:ext>
            </a:extLst>
          </p:cNvPr>
          <p:cNvSpPr>
            <a:spLocks noGrp="1"/>
          </p:cNvSpPr>
          <p:nvPr>
            <p:ph type="body" sz="quarter" idx="16" hasCustomPrompt="1"/>
          </p:nvPr>
        </p:nvSpPr>
        <p:spPr>
          <a:xfrm>
            <a:off x="4155313" y="5185490"/>
            <a:ext cx="4294206"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42" name="Shape 62" title="Decorative">
            <a:extLst>
              <a:ext uri="{FF2B5EF4-FFF2-40B4-BE49-F238E27FC236}">
                <a16:creationId xmlns:a16="http://schemas.microsoft.com/office/drawing/2014/main" id="{2683CBB0-468F-4DD2-853B-FBFFA91B662E}"/>
              </a:ext>
            </a:extLst>
          </p:cNvPr>
          <p:cNvSpPr/>
          <p:nvPr userDrawn="1"/>
        </p:nvSpPr>
        <p:spPr>
          <a:xfrm rot="16200000" flipV="1">
            <a:off x="1791782" y="3899540"/>
            <a:ext cx="0" cy="1930310"/>
          </a:xfrm>
          <a:prstGeom prst="line">
            <a:avLst/>
          </a:prstGeom>
          <a:ln w="76200">
            <a:solidFill>
              <a:schemeClr val="accent1">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2260604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Custom Layout">
    <p:bg>
      <p:bgPr>
        <a:solidFill>
          <a:schemeClr val="bg1"/>
        </a:solidFill>
        <a:effectLst/>
      </p:bgPr>
    </p:bg>
    <p:spTree>
      <p:nvGrpSpPr>
        <p:cNvPr id="1" name=""/>
        <p:cNvGrpSpPr/>
        <p:nvPr/>
      </p:nvGrpSpPr>
      <p:grpSpPr>
        <a:xfrm>
          <a:off x="0" y="0"/>
          <a:ext cx="0" cy="0"/>
          <a:chOff x="0" y="0"/>
          <a:chExt cx="0" cy="0"/>
        </a:xfrm>
      </p:grpSpPr>
      <p:sp>
        <p:nvSpPr>
          <p:cNvPr id="29" name="Picture Placeholder 28" title="Decorative">
            <a:extLst>
              <a:ext uri="{FF2B5EF4-FFF2-40B4-BE49-F238E27FC236}">
                <a16:creationId xmlns:a16="http://schemas.microsoft.com/office/drawing/2014/main" id="{AA648B5A-E380-4E42-882E-71EBF6838E22}"/>
              </a:ext>
            </a:extLst>
          </p:cNvPr>
          <p:cNvSpPr>
            <a:spLocks noGrp="1"/>
          </p:cNvSpPr>
          <p:nvPr>
            <p:ph type="pic" sz="quarter" idx="12"/>
          </p:nvPr>
        </p:nvSpPr>
        <p:spPr>
          <a:xfrm>
            <a:off x="361244" y="2225040"/>
            <a:ext cx="4536079" cy="4632960"/>
          </a:xfrm>
        </p:spPr>
        <p:txBody>
          <a:bodyPr/>
          <a:lstStyle/>
          <a:p>
            <a:r>
              <a:rPr lang="en-US"/>
              <a:t>Click icon to add picture</a:t>
            </a:r>
            <a:endParaRPr lang="en-US" dirty="0"/>
          </a:p>
        </p:txBody>
      </p:sp>
      <p:sp>
        <p:nvSpPr>
          <p:cNvPr id="32" name="Text Placeholder 30">
            <a:extLst>
              <a:ext uri="{FF2B5EF4-FFF2-40B4-BE49-F238E27FC236}">
                <a16:creationId xmlns:a16="http://schemas.microsoft.com/office/drawing/2014/main" id="{A0A47E85-3BCA-460F-8AB1-52D89AC152B5}"/>
              </a:ext>
            </a:extLst>
          </p:cNvPr>
          <p:cNvSpPr>
            <a:spLocks noGrp="1"/>
          </p:cNvSpPr>
          <p:nvPr>
            <p:ph type="body" sz="quarter" idx="11" hasCustomPrompt="1"/>
          </p:nvPr>
        </p:nvSpPr>
        <p:spPr>
          <a:xfrm>
            <a:off x="5121031" y="2055335"/>
            <a:ext cx="4294206" cy="755650"/>
          </a:xfrm>
        </p:spPr>
        <p:txBody>
          <a:bodyPr anchor="ctr">
            <a:normAutofit/>
          </a:bodyPr>
          <a:lstStyle>
            <a:lvl1pPr marL="0" indent="0">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3" name="Text Placeholder 30">
            <a:extLst>
              <a:ext uri="{FF2B5EF4-FFF2-40B4-BE49-F238E27FC236}">
                <a16:creationId xmlns:a16="http://schemas.microsoft.com/office/drawing/2014/main" id="{D357C748-EEC9-489A-BCC6-CA3A91E3F2AD}"/>
              </a:ext>
            </a:extLst>
          </p:cNvPr>
          <p:cNvSpPr>
            <a:spLocks noGrp="1"/>
          </p:cNvSpPr>
          <p:nvPr>
            <p:ph type="body" sz="quarter" idx="13" hasCustomPrompt="1"/>
          </p:nvPr>
        </p:nvSpPr>
        <p:spPr>
          <a:xfrm>
            <a:off x="5121031" y="2782449"/>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4" name="Text Placeholder 30">
            <a:extLst>
              <a:ext uri="{FF2B5EF4-FFF2-40B4-BE49-F238E27FC236}">
                <a16:creationId xmlns:a16="http://schemas.microsoft.com/office/drawing/2014/main" id="{59136E3C-98E8-457D-ABD1-BA278DBB491B}"/>
              </a:ext>
            </a:extLst>
          </p:cNvPr>
          <p:cNvSpPr>
            <a:spLocks noGrp="1"/>
          </p:cNvSpPr>
          <p:nvPr>
            <p:ph type="body" sz="quarter" idx="14" hasCustomPrompt="1"/>
          </p:nvPr>
        </p:nvSpPr>
        <p:spPr>
          <a:xfrm>
            <a:off x="5121031" y="4352427"/>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5" name="Text Placeholder 30">
            <a:extLst>
              <a:ext uri="{FF2B5EF4-FFF2-40B4-BE49-F238E27FC236}">
                <a16:creationId xmlns:a16="http://schemas.microsoft.com/office/drawing/2014/main" id="{3F9938E0-7CFD-4C1C-88B0-388D25B8B1B8}"/>
              </a:ext>
            </a:extLst>
          </p:cNvPr>
          <p:cNvSpPr>
            <a:spLocks noGrp="1"/>
          </p:cNvSpPr>
          <p:nvPr>
            <p:ph type="body" sz="quarter" idx="15" hasCustomPrompt="1"/>
          </p:nvPr>
        </p:nvSpPr>
        <p:spPr>
          <a:xfrm>
            <a:off x="5121031" y="3567438"/>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6" name="Text Placeholder 30">
            <a:extLst>
              <a:ext uri="{FF2B5EF4-FFF2-40B4-BE49-F238E27FC236}">
                <a16:creationId xmlns:a16="http://schemas.microsoft.com/office/drawing/2014/main" id="{D274E9A2-3272-442A-A247-A383255C45F7}"/>
              </a:ext>
            </a:extLst>
          </p:cNvPr>
          <p:cNvSpPr>
            <a:spLocks noGrp="1"/>
          </p:cNvSpPr>
          <p:nvPr>
            <p:ph type="body" sz="quarter" idx="16" hasCustomPrompt="1"/>
          </p:nvPr>
        </p:nvSpPr>
        <p:spPr>
          <a:xfrm>
            <a:off x="5121031" y="5137415"/>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 name="Rectangle 2" title="Decorative">
            <a:extLst>
              <a:ext uri="{FF2B5EF4-FFF2-40B4-BE49-F238E27FC236}">
                <a16:creationId xmlns:a16="http://schemas.microsoft.com/office/drawing/2014/main" id="{E2F3CED5-D6C7-4A0B-B731-FDB78F4E3341}"/>
              </a:ext>
            </a:extLst>
          </p:cNvPr>
          <p:cNvSpPr/>
          <p:nvPr userDrawn="1"/>
        </p:nvSpPr>
        <p:spPr>
          <a:xfrm>
            <a:off x="353385" y="0"/>
            <a:ext cx="4572513" cy="2059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hape 62" title="Decorative">
            <a:extLst>
              <a:ext uri="{FF2B5EF4-FFF2-40B4-BE49-F238E27FC236}">
                <a16:creationId xmlns:a16="http://schemas.microsoft.com/office/drawing/2014/main" id="{2683CBB0-468F-4DD2-853B-FBFFA91B662E}"/>
              </a:ext>
            </a:extLst>
          </p:cNvPr>
          <p:cNvSpPr/>
          <p:nvPr userDrawn="1"/>
        </p:nvSpPr>
        <p:spPr>
          <a:xfrm rot="16200000" flipV="1">
            <a:off x="1560255" y="445140"/>
            <a:ext cx="0" cy="1930310"/>
          </a:xfrm>
          <a:prstGeom prst="line">
            <a:avLst/>
          </a:prstGeom>
          <a:ln w="76200">
            <a:solidFill>
              <a:schemeClr val="accent2">
                <a:lumMod val="75000"/>
                <a:lumOff val="25000"/>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13" name="Title 1">
            <a:extLst>
              <a:ext uri="{FF2B5EF4-FFF2-40B4-BE49-F238E27FC236}">
                <a16:creationId xmlns:a16="http://schemas.microsoft.com/office/drawing/2014/main" id="{408AC775-D0E4-4AE8-B104-8AF0CC99549B}"/>
              </a:ext>
            </a:extLst>
          </p:cNvPr>
          <p:cNvSpPr>
            <a:spLocks noGrp="1"/>
          </p:cNvSpPr>
          <p:nvPr>
            <p:ph type="title" hasCustomPrompt="1"/>
          </p:nvPr>
        </p:nvSpPr>
        <p:spPr>
          <a:xfrm>
            <a:off x="595100" y="192385"/>
            <a:ext cx="2275389" cy="1025525"/>
          </a:xfrm>
          <a:noFill/>
        </p:spPr>
        <p:txBody>
          <a:bodyPr vert="horz" lIns="0" tIns="45720" rIns="91440" bIns="0" rtlCol="0" anchor="b">
            <a:noAutofit/>
          </a:bodyPr>
          <a:lstStyle>
            <a:lvl1pPr>
              <a:defRPr lang="en-US" sz="5000" b="1">
                <a:solidFill>
                  <a:schemeClr val="bg1"/>
                </a:solidFill>
                <a:latin typeface="+mj-lt"/>
              </a:defRPr>
            </a:lvl1pPr>
          </a:lstStyle>
          <a:p>
            <a:pPr marL="0" lvl="0"/>
            <a:r>
              <a:rPr lang="en-US" dirty="0"/>
              <a:t>Agenda</a:t>
            </a:r>
          </a:p>
        </p:txBody>
      </p:sp>
    </p:spTree>
    <p:extLst>
      <p:ext uri="{BB962C8B-B14F-4D97-AF65-F5344CB8AC3E}">
        <p14:creationId xmlns:p14="http://schemas.microsoft.com/office/powerpoint/2010/main" val="2595043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1_Custom Layout">
    <p:bg>
      <p:bgPr>
        <a:solidFill>
          <a:schemeClr val="bg1"/>
        </a:solidFill>
        <a:effectLst/>
      </p:bgPr>
    </p:bg>
    <p:spTree>
      <p:nvGrpSpPr>
        <p:cNvPr id="1" name=""/>
        <p:cNvGrpSpPr/>
        <p:nvPr/>
      </p:nvGrpSpPr>
      <p:grpSpPr>
        <a:xfrm>
          <a:off x="0" y="0"/>
          <a:ext cx="0" cy="0"/>
          <a:chOff x="0" y="0"/>
          <a:chExt cx="0" cy="0"/>
        </a:xfrm>
      </p:grpSpPr>
      <p:sp>
        <p:nvSpPr>
          <p:cNvPr id="29" name="Picture Placeholder 28" title="Decorative">
            <a:extLst>
              <a:ext uri="{FF2B5EF4-FFF2-40B4-BE49-F238E27FC236}">
                <a16:creationId xmlns:a16="http://schemas.microsoft.com/office/drawing/2014/main" id="{AA648B5A-E380-4E42-882E-71EBF6838E22}"/>
              </a:ext>
            </a:extLst>
          </p:cNvPr>
          <p:cNvSpPr>
            <a:spLocks noGrp="1"/>
          </p:cNvSpPr>
          <p:nvPr>
            <p:ph type="pic" sz="quarter" idx="12"/>
          </p:nvPr>
        </p:nvSpPr>
        <p:spPr>
          <a:xfrm>
            <a:off x="6264877" y="0"/>
            <a:ext cx="5927124" cy="6858000"/>
          </a:xfrm>
        </p:spPr>
        <p:txBody>
          <a:bodyPr/>
          <a:lstStyle/>
          <a:p>
            <a:r>
              <a:rPr lang="en-US"/>
              <a:t>Click icon to add picture</a:t>
            </a:r>
            <a:endParaRPr lang="en-US" dirty="0"/>
          </a:p>
        </p:txBody>
      </p:sp>
      <p:sp>
        <p:nvSpPr>
          <p:cNvPr id="32" name="Text Placeholder 30">
            <a:extLst>
              <a:ext uri="{FF2B5EF4-FFF2-40B4-BE49-F238E27FC236}">
                <a16:creationId xmlns:a16="http://schemas.microsoft.com/office/drawing/2014/main" id="{A0A47E85-3BCA-460F-8AB1-52D89AC152B5}"/>
              </a:ext>
            </a:extLst>
          </p:cNvPr>
          <p:cNvSpPr>
            <a:spLocks noGrp="1"/>
          </p:cNvSpPr>
          <p:nvPr>
            <p:ph type="body" sz="quarter" idx="11" hasCustomPrompt="1"/>
          </p:nvPr>
        </p:nvSpPr>
        <p:spPr>
          <a:xfrm>
            <a:off x="471529" y="2348736"/>
            <a:ext cx="4294206" cy="755650"/>
          </a:xfrm>
        </p:spPr>
        <p:txBody>
          <a:bodyPr anchor="ctr">
            <a:normAutofit/>
          </a:bodyPr>
          <a:lstStyle>
            <a:lvl1pPr marL="0" indent="0">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3" name="Text Placeholder 30">
            <a:extLst>
              <a:ext uri="{FF2B5EF4-FFF2-40B4-BE49-F238E27FC236}">
                <a16:creationId xmlns:a16="http://schemas.microsoft.com/office/drawing/2014/main" id="{D357C748-EEC9-489A-BCC6-CA3A91E3F2AD}"/>
              </a:ext>
            </a:extLst>
          </p:cNvPr>
          <p:cNvSpPr>
            <a:spLocks noGrp="1"/>
          </p:cNvSpPr>
          <p:nvPr>
            <p:ph type="body" sz="quarter" idx="13" hasCustomPrompt="1"/>
          </p:nvPr>
        </p:nvSpPr>
        <p:spPr>
          <a:xfrm>
            <a:off x="471529" y="3075850"/>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4" name="Text Placeholder 30">
            <a:extLst>
              <a:ext uri="{FF2B5EF4-FFF2-40B4-BE49-F238E27FC236}">
                <a16:creationId xmlns:a16="http://schemas.microsoft.com/office/drawing/2014/main" id="{59136E3C-98E8-457D-ABD1-BA278DBB491B}"/>
              </a:ext>
            </a:extLst>
          </p:cNvPr>
          <p:cNvSpPr>
            <a:spLocks noGrp="1"/>
          </p:cNvSpPr>
          <p:nvPr>
            <p:ph type="body" sz="quarter" idx="14" hasCustomPrompt="1"/>
          </p:nvPr>
        </p:nvSpPr>
        <p:spPr>
          <a:xfrm>
            <a:off x="471529" y="4645828"/>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5" name="Text Placeholder 30">
            <a:extLst>
              <a:ext uri="{FF2B5EF4-FFF2-40B4-BE49-F238E27FC236}">
                <a16:creationId xmlns:a16="http://schemas.microsoft.com/office/drawing/2014/main" id="{3F9938E0-7CFD-4C1C-88B0-388D25B8B1B8}"/>
              </a:ext>
            </a:extLst>
          </p:cNvPr>
          <p:cNvSpPr>
            <a:spLocks noGrp="1"/>
          </p:cNvSpPr>
          <p:nvPr>
            <p:ph type="body" sz="quarter" idx="15" hasCustomPrompt="1"/>
          </p:nvPr>
        </p:nvSpPr>
        <p:spPr>
          <a:xfrm>
            <a:off x="471529" y="3860839"/>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6" name="Text Placeholder 30">
            <a:extLst>
              <a:ext uri="{FF2B5EF4-FFF2-40B4-BE49-F238E27FC236}">
                <a16:creationId xmlns:a16="http://schemas.microsoft.com/office/drawing/2014/main" id="{D274E9A2-3272-442A-A247-A383255C45F7}"/>
              </a:ext>
            </a:extLst>
          </p:cNvPr>
          <p:cNvSpPr>
            <a:spLocks noGrp="1"/>
          </p:cNvSpPr>
          <p:nvPr>
            <p:ph type="body" sz="quarter" idx="16" hasCustomPrompt="1"/>
          </p:nvPr>
        </p:nvSpPr>
        <p:spPr>
          <a:xfrm>
            <a:off x="471529" y="5430816"/>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 name="Rectangle 2" title="Decorative">
            <a:extLst>
              <a:ext uri="{FF2B5EF4-FFF2-40B4-BE49-F238E27FC236}">
                <a16:creationId xmlns:a16="http://schemas.microsoft.com/office/drawing/2014/main" id="{E2F3CED5-D6C7-4A0B-B731-FDB78F4E3341}"/>
              </a:ext>
            </a:extLst>
          </p:cNvPr>
          <p:cNvSpPr/>
          <p:nvPr userDrawn="1"/>
        </p:nvSpPr>
        <p:spPr>
          <a:xfrm>
            <a:off x="353385" y="0"/>
            <a:ext cx="4572513" cy="2059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hape 62" title="Decorative">
            <a:extLst>
              <a:ext uri="{FF2B5EF4-FFF2-40B4-BE49-F238E27FC236}">
                <a16:creationId xmlns:a16="http://schemas.microsoft.com/office/drawing/2014/main" id="{2683CBB0-468F-4DD2-853B-FBFFA91B662E}"/>
              </a:ext>
            </a:extLst>
          </p:cNvPr>
          <p:cNvSpPr/>
          <p:nvPr userDrawn="1"/>
        </p:nvSpPr>
        <p:spPr>
          <a:xfrm rot="16200000" flipV="1">
            <a:off x="1560255" y="445140"/>
            <a:ext cx="0" cy="1930310"/>
          </a:xfrm>
          <a:prstGeom prst="line">
            <a:avLst/>
          </a:prstGeom>
          <a:ln w="76200">
            <a:solidFill>
              <a:schemeClr val="accent1">
                <a:lumMod val="60000"/>
                <a:lumOff val="40000"/>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13" name="Title 1">
            <a:extLst>
              <a:ext uri="{FF2B5EF4-FFF2-40B4-BE49-F238E27FC236}">
                <a16:creationId xmlns:a16="http://schemas.microsoft.com/office/drawing/2014/main" id="{408AC775-D0E4-4AE8-B104-8AF0CC99549B}"/>
              </a:ext>
            </a:extLst>
          </p:cNvPr>
          <p:cNvSpPr>
            <a:spLocks noGrp="1"/>
          </p:cNvSpPr>
          <p:nvPr>
            <p:ph type="title" hasCustomPrompt="1"/>
          </p:nvPr>
        </p:nvSpPr>
        <p:spPr>
          <a:xfrm>
            <a:off x="595100" y="192385"/>
            <a:ext cx="2275389" cy="1025525"/>
          </a:xfrm>
          <a:noFill/>
        </p:spPr>
        <p:txBody>
          <a:bodyPr vert="horz" lIns="0" tIns="45720" rIns="91440" bIns="0" rtlCol="0" anchor="b">
            <a:noAutofit/>
          </a:bodyPr>
          <a:lstStyle>
            <a:lvl1pPr>
              <a:defRPr lang="en-US" sz="5000" b="1">
                <a:solidFill>
                  <a:schemeClr val="bg1"/>
                </a:solidFill>
                <a:latin typeface="+mj-lt"/>
              </a:defRPr>
            </a:lvl1pPr>
          </a:lstStyle>
          <a:p>
            <a:pPr marL="0" lvl="0"/>
            <a:r>
              <a:rPr lang="en-US" dirty="0"/>
              <a:t>Agenda</a:t>
            </a:r>
          </a:p>
        </p:txBody>
      </p:sp>
    </p:spTree>
    <p:extLst>
      <p:ext uri="{BB962C8B-B14F-4D97-AF65-F5344CB8AC3E}">
        <p14:creationId xmlns:p14="http://schemas.microsoft.com/office/powerpoint/2010/main" val="25734128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7_Custom Layout">
    <p:bg>
      <p:bgPr>
        <a:solidFill>
          <a:schemeClr val="bg1"/>
        </a:solidFill>
        <a:effectLst/>
      </p:bgPr>
    </p:bg>
    <p:spTree>
      <p:nvGrpSpPr>
        <p:cNvPr id="1" name=""/>
        <p:cNvGrpSpPr/>
        <p:nvPr/>
      </p:nvGrpSpPr>
      <p:grpSpPr>
        <a:xfrm>
          <a:off x="0" y="0"/>
          <a:ext cx="0" cy="0"/>
          <a:chOff x="0" y="0"/>
          <a:chExt cx="0" cy="0"/>
        </a:xfrm>
      </p:grpSpPr>
      <p:sp>
        <p:nvSpPr>
          <p:cNvPr id="29" name="Picture Placeholder 28" title="Decorative">
            <a:extLst>
              <a:ext uri="{FF2B5EF4-FFF2-40B4-BE49-F238E27FC236}">
                <a16:creationId xmlns:a16="http://schemas.microsoft.com/office/drawing/2014/main" id="{AA648B5A-E380-4E42-882E-71EBF6838E22}"/>
              </a:ext>
            </a:extLst>
          </p:cNvPr>
          <p:cNvSpPr>
            <a:spLocks noGrp="1"/>
          </p:cNvSpPr>
          <p:nvPr>
            <p:ph type="pic" sz="quarter" idx="12"/>
          </p:nvPr>
        </p:nvSpPr>
        <p:spPr>
          <a:xfrm>
            <a:off x="1" y="0"/>
            <a:ext cx="4910666" cy="6858000"/>
          </a:xfrm>
        </p:spPr>
        <p:txBody>
          <a:bodyPr/>
          <a:lstStyle/>
          <a:p>
            <a:r>
              <a:rPr lang="en-US" noProof="0"/>
              <a:t>Click icon to add picture</a:t>
            </a:r>
            <a:endParaRPr lang="en-US" noProof="0" dirty="0"/>
          </a:p>
        </p:txBody>
      </p:sp>
      <p:sp>
        <p:nvSpPr>
          <p:cNvPr id="3" name="Rectangle 2" title="Decorative"/>
          <p:cNvSpPr/>
          <p:nvPr userDrawn="1"/>
        </p:nvSpPr>
        <p:spPr>
          <a:xfrm>
            <a:off x="4910667" y="0"/>
            <a:ext cx="117404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2" name="Text Placeholder 30">
            <a:extLst>
              <a:ext uri="{FF2B5EF4-FFF2-40B4-BE49-F238E27FC236}">
                <a16:creationId xmlns:a16="http://schemas.microsoft.com/office/drawing/2014/main" id="{A0A47E85-3BCA-460F-8AB1-52D89AC152B5}"/>
              </a:ext>
            </a:extLst>
          </p:cNvPr>
          <p:cNvSpPr>
            <a:spLocks noGrp="1"/>
          </p:cNvSpPr>
          <p:nvPr>
            <p:ph type="body" sz="quarter" idx="11" hasCustomPrompt="1"/>
          </p:nvPr>
        </p:nvSpPr>
        <p:spPr>
          <a:xfrm>
            <a:off x="6295131" y="879710"/>
            <a:ext cx="4801847" cy="755650"/>
          </a:xfrm>
        </p:spPr>
        <p:txBody>
          <a:bodyPr anchor="ctr">
            <a:normAutofit/>
          </a:bodyPr>
          <a:lstStyle>
            <a:lvl1pPr marL="0" indent="0">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3" name="Text Placeholder 30">
            <a:extLst>
              <a:ext uri="{FF2B5EF4-FFF2-40B4-BE49-F238E27FC236}">
                <a16:creationId xmlns:a16="http://schemas.microsoft.com/office/drawing/2014/main" id="{D357C748-EEC9-489A-BCC6-CA3A91E3F2AD}"/>
              </a:ext>
            </a:extLst>
          </p:cNvPr>
          <p:cNvSpPr>
            <a:spLocks noGrp="1"/>
          </p:cNvSpPr>
          <p:nvPr>
            <p:ph type="body" sz="quarter" idx="13" hasCustomPrompt="1"/>
          </p:nvPr>
        </p:nvSpPr>
        <p:spPr>
          <a:xfrm>
            <a:off x="6295131" y="1956155"/>
            <a:ext cx="4801847"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4" name="Text Placeholder 30">
            <a:extLst>
              <a:ext uri="{FF2B5EF4-FFF2-40B4-BE49-F238E27FC236}">
                <a16:creationId xmlns:a16="http://schemas.microsoft.com/office/drawing/2014/main" id="{59136E3C-98E8-457D-ABD1-BA278DBB491B}"/>
              </a:ext>
            </a:extLst>
          </p:cNvPr>
          <p:cNvSpPr>
            <a:spLocks noGrp="1"/>
          </p:cNvSpPr>
          <p:nvPr>
            <p:ph type="body" sz="quarter" idx="14" hasCustomPrompt="1"/>
          </p:nvPr>
        </p:nvSpPr>
        <p:spPr>
          <a:xfrm>
            <a:off x="6295131" y="3032600"/>
            <a:ext cx="4801847"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5" name="Text Placeholder 30">
            <a:extLst>
              <a:ext uri="{FF2B5EF4-FFF2-40B4-BE49-F238E27FC236}">
                <a16:creationId xmlns:a16="http://schemas.microsoft.com/office/drawing/2014/main" id="{3F9938E0-7CFD-4C1C-88B0-388D25B8B1B8}"/>
              </a:ext>
            </a:extLst>
          </p:cNvPr>
          <p:cNvSpPr>
            <a:spLocks noGrp="1"/>
          </p:cNvSpPr>
          <p:nvPr>
            <p:ph type="body" sz="quarter" idx="15" hasCustomPrompt="1"/>
          </p:nvPr>
        </p:nvSpPr>
        <p:spPr>
          <a:xfrm>
            <a:off x="6295131" y="4109045"/>
            <a:ext cx="4801847"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6" name="Text Placeholder 30">
            <a:extLst>
              <a:ext uri="{FF2B5EF4-FFF2-40B4-BE49-F238E27FC236}">
                <a16:creationId xmlns:a16="http://schemas.microsoft.com/office/drawing/2014/main" id="{D274E9A2-3272-442A-A247-A383255C45F7}"/>
              </a:ext>
            </a:extLst>
          </p:cNvPr>
          <p:cNvSpPr>
            <a:spLocks noGrp="1"/>
          </p:cNvSpPr>
          <p:nvPr>
            <p:ph type="body" sz="quarter" idx="16" hasCustomPrompt="1"/>
          </p:nvPr>
        </p:nvSpPr>
        <p:spPr>
          <a:xfrm>
            <a:off x="6295131" y="5185490"/>
            <a:ext cx="4801847"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7" name="Text Placeholder 30">
            <a:extLst>
              <a:ext uri="{FF2B5EF4-FFF2-40B4-BE49-F238E27FC236}">
                <a16:creationId xmlns:a16="http://schemas.microsoft.com/office/drawing/2014/main" id="{2D435A30-7C8E-4847-B027-91CBFA159229}"/>
              </a:ext>
            </a:extLst>
          </p:cNvPr>
          <p:cNvSpPr>
            <a:spLocks noGrp="1"/>
          </p:cNvSpPr>
          <p:nvPr>
            <p:ph type="body" sz="quarter" idx="17" hasCustomPrompt="1"/>
          </p:nvPr>
        </p:nvSpPr>
        <p:spPr>
          <a:xfrm>
            <a:off x="5084074" y="879710"/>
            <a:ext cx="741082" cy="755650"/>
          </a:xfrm>
        </p:spPr>
        <p:txBody>
          <a:bodyPr rIns="0" anchor="ctr">
            <a:noAutofit/>
          </a:bodyPr>
          <a:lstStyle>
            <a:lvl1pPr marL="0" indent="0" algn="r">
              <a:buNone/>
              <a:defRPr sz="6000">
                <a:solidFill>
                  <a:schemeClr val="bg1"/>
                </a:solidFill>
                <a:latin typeface="+mj-lt"/>
                <a:cs typeface="Arial" panose="020B0604020202020204" pitchFamily="34" charset="0"/>
              </a:defRPr>
            </a:lvl1pPr>
            <a:lvl2pPr marL="457200" indent="0">
              <a:buNone/>
              <a:defRPr/>
            </a:lvl2pPr>
          </a:lstStyle>
          <a:p>
            <a:pPr lvl="0"/>
            <a:r>
              <a:rPr lang="en-US" noProof="0"/>
              <a:t>1</a:t>
            </a:r>
          </a:p>
        </p:txBody>
      </p:sp>
      <p:sp>
        <p:nvSpPr>
          <p:cNvPr id="38" name="Text Placeholder 30">
            <a:extLst>
              <a:ext uri="{FF2B5EF4-FFF2-40B4-BE49-F238E27FC236}">
                <a16:creationId xmlns:a16="http://schemas.microsoft.com/office/drawing/2014/main" id="{819BB324-34C6-4FF7-8780-D294AC6EC5AC}"/>
              </a:ext>
            </a:extLst>
          </p:cNvPr>
          <p:cNvSpPr>
            <a:spLocks noGrp="1"/>
          </p:cNvSpPr>
          <p:nvPr>
            <p:ph type="body" sz="quarter" idx="18" hasCustomPrompt="1"/>
          </p:nvPr>
        </p:nvSpPr>
        <p:spPr>
          <a:xfrm>
            <a:off x="5084074" y="1956155"/>
            <a:ext cx="741082" cy="755650"/>
          </a:xfrm>
        </p:spPr>
        <p:txBody>
          <a:bodyPr rIns="0" anchor="ctr">
            <a:noAutofit/>
          </a:bodyPr>
          <a:lstStyle>
            <a:lvl1pPr marL="0" indent="0" algn="r">
              <a:buNone/>
              <a:defRPr sz="6000">
                <a:solidFill>
                  <a:schemeClr val="bg1"/>
                </a:solidFill>
                <a:latin typeface="+mj-lt"/>
                <a:cs typeface="Arial" panose="020B0604020202020204" pitchFamily="34" charset="0"/>
              </a:defRPr>
            </a:lvl1pPr>
            <a:lvl2pPr marL="457200" indent="0">
              <a:buNone/>
              <a:defRPr/>
            </a:lvl2pPr>
          </a:lstStyle>
          <a:p>
            <a:pPr lvl="0"/>
            <a:r>
              <a:rPr lang="en-US" noProof="0"/>
              <a:t>2</a:t>
            </a:r>
          </a:p>
        </p:txBody>
      </p:sp>
      <p:sp>
        <p:nvSpPr>
          <p:cNvPr id="39" name="Text Placeholder 30">
            <a:extLst>
              <a:ext uri="{FF2B5EF4-FFF2-40B4-BE49-F238E27FC236}">
                <a16:creationId xmlns:a16="http://schemas.microsoft.com/office/drawing/2014/main" id="{43B3C496-FB0A-4924-A341-696D17E2D9C5}"/>
              </a:ext>
            </a:extLst>
          </p:cNvPr>
          <p:cNvSpPr>
            <a:spLocks noGrp="1"/>
          </p:cNvSpPr>
          <p:nvPr>
            <p:ph type="body" sz="quarter" idx="19" hasCustomPrompt="1"/>
          </p:nvPr>
        </p:nvSpPr>
        <p:spPr>
          <a:xfrm>
            <a:off x="5084074" y="3032600"/>
            <a:ext cx="741082" cy="755650"/>
          </a:xfrm>
        </p:spPr>
        <p:txBody>
          <a:bodyPr rIns="0" anchor="ctr">
            <a:noAutofit/>
          </a:bodyPr>
          <a:lstStyle>
            <a:lvl1pPr marL="0" indent="0" algn="r">
              <a:buNone/>
              <a:defRPr sz="6000">
                <a:solidFill>
                  <a:schemeClr val="bg1"/>
                </a:solidFill>
                <a:latin typeface="+mj-lt"/>
                <a:cs typeface="Arial" panose="020B0604020202020204" pitchFamily="34" charset="0"/>
              </a:defRPr>
            </a:lvl1pPr>
            <a:lvl2pPr marL="457200" indent="0">
              <a:buNone/>
              <a:defRPr/>
            </a:lvl2pPr>
          </a:lstStyle>
          <a:p>
            <a:pPr lvl="0"/>
            <a:r>
              <a:rPr lang="en-US" noProof="0"/>
              <a:t>3</a:t>
            </a:r>
          </a:p>
        </p:txBody>
      </p:sp>
      <p:sp>
        <p:nvSpPr>
          <p:cNvPr id="40" name="Text Placeholder 30">
            <a:extLst>
              <a:ext uri="{FF2B5EF4-FFF2-40B4-BE49-F238E27FC236}">
                <a16:creationId xmlns:a16="http://schemas.microsoft.com/office/drawing/2014/main" id="{FEACD5FF-800E-4BB0-82F3-2E0AEF1215D5}"/>
              </a:ext>
            </a:extLst>
          </p:cNvPr>
          <p:cNvSpPr>
            <a:spLocks noGrp="1"/>
          </p:cNvSpPr>
          <p:nvPr>
            <p:ph type="body" sz="quarter" idx="20" hasCustomPrompt="1"/>
          </p:nvPr>
        </p:nvSpPr>
        <p:spPr>
          <a:xfrm>
            <a:off x="5084074" y="4109045"/>
            <a:ext cx="741082" cy="755650"/>
          </a:xfrm>
        </p:spPr>
        <p:txBody>
          <a:bodyPr rIns="0" anchor="ctr">
            <a:noAutofit/>
          </a:bodyPr>
          <a:lstStyle>
            <a:lvl1pPr marL="0" indent="0" algn="r">
              <a:buNone/>
              <a:defRPr sz="6000">
                <a:solidFill>
                  <a:schemeClr val="bg1"/>
                </a:solidFill>
                <a:latin typeface="+mj-lt"/>
                <a:cs typeface="Arial" panose="020B0604020202020204" pitchFamily="34" charset="0"/>
              </a:defRPr>
            </a:lvl1pPr>
            <a:lvl2pPr marL="457200" indent="0">
              <a:buNone/>
              <a:defRPr/>
            </a:lvl2pPr>
          </a:lstStyle>
          <a:p>
            <a:pPr lvl="0"/>
            <a:r>
              <a:rPr lang="en-US" noProof="0"/>
              <a:t>4</a:t>
            </a:r>
          </a:p>
        </p:txBody>
      </p:sp>
      <p:sp>
        <p:nvSpPr>
          <p:cNvPr id="41" name="Text Placeholder 30">
            <a:extLst>
              <a:ext uri="{FF2B5EF4-FFF2-40B4-BE49-F238E27FC236}">
                <a16:creationId xmlns:a16="http://schemas.microsoft.com/office/drawing/2014/main" id="{58B97284-E1BE-4DCD-9CC1-C441D1A8573A}"/>
              </a:ext>
            </a:extLst>
          </p:cNvPr>
          <p:cNvSpPr>
            <a:spLocks noGrp="1"/>
          </p:cNvSpPr>
          <p:nvPr>
            <p:ph type="body" sz="quarter" idx="21" hasCustomPrompt="1"/>
          </p:nvPr>
        </p:nvSpPr>
        <p:spPr>
          <a:xfrm>
            <a:off x="5084074" y="5185490"/>
            <a:ext cx="741082" cy="755650"/>
          </a:xfrm>
        </p:spPr>
        <p:txBody>
          <a:bodyPr rIns="0" anchor="ctr">
            <a:noAutofit/>
          </a:bodyPr>
          <a:lstStyle>
            <a:lvl1pPr marL="0" indent="0" algn="r">
              <a:buNone/>
              <a:defRPr sz="6000">
                <a:solidFill>
                  <a:schemeClr val="bg1"/>
                </a:solidFill>
                <a:latin typeface="+mj-lt"/>
                <a:cs typeface="Arial" panose="020B0604020202020204" pitchFamily="34" charset="0"/>
              </a:defRPr>
            </a:lvl1pPr>
            <a:lvl2pPr marL="457200" indent="0">
              <a:buNone/>
              <a:defRPr/>
            </a:lvl2pPr>
          </a:lstStyle>
          <a:p>
            <a:pPr lvl="0"/>
            <a:r>
              <a:rPr lang="en-US" noProof="0"/>
              <a:t>5</a:t>
            </a:r>
          </a:p>
        </p:txBody>
      </p:sp>
      <p:sp>
        <p:nvSpPr>
          <p:cNvPr id="15" name="Title 1">
            <a:extLst>
              <a:ext uri="{FF2B5EF4-FFF2-40B4-BE49-F238E27FC236}">
                <a16:creationId xmlns:a16="http://schemas.microsoft.com/office/drawing/2014/main" id="{408AC775-D0E4-4AE8-B104-8AF0CC99549B}"/>
              </a:ext>
            </a:extLst>
          </p:cNvPr>
          <p:cNvSpPr>
            <a:spLocks noGrp="1"/>
          </p:cNvSpPr>
          <p:nvPr>
            <p:ph type="title" hasCustomPrompt="1"/>
          </p:nvPr>
        </p:nvSpPr>
        <p:spPr>
          <a:xfrm>
            <a:off x="826626" y="3727361"/>
            <a:ext cx="2275389" cy="1025525"/>
          </a:xfrm>
          <a:noFill/>
        </p:spPr>
        <p:txBody>
          <a:bodyPr vert="horz" lIns="0" tIns="45720" rIns="91440" bIns="0" rtlCol="0" anchor="b">
            <a:noAutofit/>
          </a:bodyPr>
          <a:lstStyle>
            <a:lvl1pPr>
              <a:defRPr lang="en-US" sz="5000" b="1">
                <a:solidFill>
                  <a:schemeClr val="tx2"/>
                </a:solidFill>
                <a:latin typeface="+mj-lt"/>
              </a:defRPr>
            </a:lvl1pPr>
          </a:lstStyle>
          <a:p>
            <a:pPr marL="0" lvl="0"/>
            <a:r>
              <a:rPr lang="en-US" noProof="0"/>
              <a:t>Agenda</a:t>
            </a:r>
          </a:p>
        </p:txBody>
      </p:sp>
    </p:spTree>
    <p:extLst>
      <p:ext uri="{BB962C8B-B14F-4D97-AF65-F5344CB8AC3E}">
        <p14:creationId xmlns:p14="http://schemas.microsoft.com/office/powerpoint/2010/main" val="42831458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769354" y="2596916"/>
            <a:ext cx="4385841" cy="1325563"/>
          </a:xfrm>
        </p:spPr>
        <p:txBody>
          <a:bodyPr anchor="b"/>
          <a:lstStyle>
            <a:lvl1pPr algn="l">
              <a:defRPr>
                <a:latin typeface="+mj-lt"/>
              </a:defRPr>
            </a:lvl1pPr>
          </a:lstStyle>
          <a:p>
            <a:r>
              <a:rPr lang="en-US"/>
              <a:t>Click to edit Master title style</a:t>
            </a:r>
            <a:endParaRPr lang="en-US" dirty="0"/>
          </a:p>
        </p:txBody>
      </p:sp>
      <p:sp>
        <p:nvSpPr>
          <p:cNvPr id="5"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6096000" y="1"/>
            <a:ext cx="6096000" cy="6858000"/>
          </a:xfrm>
        </p:spPr>
        <p:txBody>
          <a:bodyPr/>
          <a:lstStyle/>
          <a:p>
            <a:r>
              <a:rPr lang="en-US"/>
              <a:t>Click icon to add picture</a:t>
            </a:r>
            <a:endParaRPr lang="en-US" dirty="0"/>
          </a:p>
        </p:txBody>
      </p:sp>
      <p:sp>
        <p:nvSpPr>
          <p:cNvPr id="7" name="Text Placeholder 6">
            <a:extLst>
              <a:ext uri="{FF2B5EF4-FFF2-40B4-BE49-F238E27FC236}">
                <a16:creationId xmlns:a16="http://schemas.microsoft.com/office/drawing/2014/main" id="{233D39E2-2188-4621-B115-A912A057E8AC}"/>
              </a:ext>
            </a:extLst>
          </p:cNvPr>
          <p:cNvSpPr>
            <a:spLocks noGrp="1"/>
          </p:cNvSpPr>
          <p:nvPr>
            <p:ph type="body" sz="quarter" idx="11"/>
          </p:nvPr>
        </p:nvSpPr>
        <p:spPr>
          <a:xfrm>
            <a:off x="769353" y="4628132"/>
            <a:ext cx="4385841" cy="1325562"/>
          </a:xfrm>
        </p:spPr>
        <p:txBody>
          <a:bodyPr>
            <a:noAutofit/>
          </a:bodyPr>
          <a:lstStyle>
            <a:lvl1pPr marL="0" indent="0" algn="l">
              <a:lnSpc>
                <a:spcPct val="100000"/>
              </a:lnSpc>
              <a:buNone/>
              <a:defRPr sz="1400">
                <a:latin typeface="+mn-lt"/>
                <a:cs typeface="Arial" panose="020B0604020202020204" pitchFamily="34" charset="0"/>
              </a:defRPr>
            </a:lvl1pPr>
          </a:lstStyle>
          <a:p>
            <a:pPr lvl="0"/>
            <a:r>
              <a:rPr lang="en-US"/>
              <a:t>Edit Master text styles</a:t>
            </a:r>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p:nvPr>
        </p:nvSpPr>
        <p:spPr>
          <a:xfrm>
            <a:off x="769353" y="4165142"/>
            <a:ext cx="4385841" cy="382749"/>
          </a:xfrm>
        </p:spPr>
        <p:txBody>
          <a:bodyPr anchor="b">
            <a:normAutofit/>
          </a:bodyPr>
          <a:lstStyle>
            <a:lvl1pPr marL="0" indent="0" algn="l">
              <a:buNone/>
              <a:defRPr sz="1600" b="1">
                <a:latin typeface="+mj-lt"/>
                <a:cs typeface="Arial" panose="020B0604020202020204" pitchFamily="34" charset="0"/>
              </a:defRPr>
            </a:lvl1pPr>
          </a:lstStyle>
          <a:p>
            <a:pPr lvl="0"/>
            <a:r>
              <a:rPr lang="en-US"/>
              <a:t>Edit Master text styles</a:t>
            </a:r>
          </a:p>
        </p:txBody>
      </p:sp>
      <p:sp>
        <p:nvSpPr>
          <p:cNvPr id="6" name="Shape 62" title="Decorative">
            <a:extLst>
              <a:ext uri="{FF2B5EF4-FFF2-40B4-BE49-F238E27FC236}">
                <a16:creationId xmlns:a16="http://schemas.microsoft.com/office/drawing/2014/main" id="{2683CBB0-468F-4DD2-853B-FBFFA91B662E}"/>
              </a:ext>
            </a:extLst>
          </p:cNvPr>
          <p:cNvSpPr/>
          <p:nvPr userDrawn="1"/>
        </p:nvSpPr>
        <p:spPr>
          <a:xfrm flipV="1">
            <a:off x="527427" y="1631760"/>
            <a:ext cx="0" cy="4321933"/>
          </a:xfrm>
          <a:prstGeom prst="line">
            <a:avLst/>
          </a:prstGeom>
          <a:ln w="76200">
            <a:solidFill>
              <a:schemeClr val="accent1">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9" name="Picture Placeholder 5" title="Decorative">
            <a:extLst>
              <a:ext uri="{FF2B5EF4-FFF2-40B4-BE49-F238E27FC236}">
                <a16:creationId xmlns:a16="http://schemas.microsoft.com/office/drawing/2014/main" id="{EADDC907-00BA-437D-8631-DCDAA19616AC}"/>
              </a:ext>
            </a:extLst>
          </p:cNvPr>
          <p:cNvSpPr>
            <a:spLocks noGrp="1"/>
          </p:cNvSpPr>
          <p:nvPr>
            <p:ph type="pic" sz="quarter" idx="13"/>
          </p:nvPr>
        </p:nvSpPr>
        <p:spPr>
          <a:xfrm>
            <a:off x="769354" y="1631760"/>
            <a:ext cx="804759" cy="804759"/>
          </a:xfrm>
          <a:prstGeom prst="rect">
            <a:avLst/>
          </a:prstGeom>
          <a:solidFill>
            <a:schemeClr val="bg1"/>
          </a:solidFill>
          <a:ln w="19050">
            <a:noFill/>
          </a:ln>
        </p:spPr>
        <p:txBody>
          <a:bodyPr>
            <a:normAutofit/>
          </a:bodyPr>
          <a:lstStyle>
            <a:lvl1pPr>
              <a:defRPr sz="800"/>
            </a:lvl1pPr>
          </a:lstStyle>
          <a:p>
            <a:r>
              <a:rPr lang="en-US"/>
              <a:t>Click icon to add picture</a:t>
            </a:r>
            <a:endParaRPr lang="en-US" dirty="0"/>
          </a:p>
        </p:txBody>
      </p:sp>
    </p:spTree>
    <p:extLst>
      <p:ext uri="{BB962C8B-B14F-4D97-AF65-F5344CB8AC3E}">
        <p14:creationId xmlns:p14="http://schemas.microsoft.com/office/powerpoint/2010/main" val="19849342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5"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1" y="2808079"/>
            <a:ext cx="6096000" cy="4049920"/>
          </a:xfrm>
        </p:spPr>
        <p:txBody>
          <a:bodyPr/>
          <a:lstStyle/>
          <a:p>
            <a:r>
              <a:rPr lang="en-US"/>
              <a:t>Click icon to add picture</a:t>
            </a:r>
            <a:endParaRPr lang="en-US" dirty="0"/>
          </a:p>
        </p:txBody>
      </p:sp>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838200" y="571465"/>
            <a:ext cx="5257801" cy="1325563"/>
          </a:xfrm>
        </p:spPr>
        <p:txBody>
          <a:bodyPr anchor="b">
            <a:normAutofit/>
          </a:bodyPr>
          <a:lstStyle>
            <a:lvl1pPr algn="r">
              <a:defRPr sz="4000">
                <a:latin typeface="+mj-lt"/>
              </a:defRPr>
            </a:lvl1pPr>
          </a:lstStyle>
          <a:p>
            <a:r>
              <a:rPr lang="en-US"/>
              <a:t>Click to edit Master title style</a:t>
            </a:r>
            <a:endParaRPr lang="en-US" dirty="0"/>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6987825" y="2808079"/>
            <a:ext cx="4312353" cy="382749"/>
          </a:xfrm>
        </p:spPr>
        <p:txBody>
          <a:bodyPr vert="horz" lIns="0" tIns="45720" rIns="91440" bIns="45720" rtlCol="0" anchor="b">
            <a:normAutofit/>
          </a:bodyPr>
          <a:lstStyle>
            <a:lvl1pPr>
              <a:defRPr lang="en-US" sz="1600" b="1" dirty="0">
                <a:latin typeface="+mj-lt"/>
              </a:defRPr>
            </a:lvl1pPr>
          </a:lstStyle>
          <a:p>
            <a:pPr marL="0" lvl="0" indent="0">
              <a:buNone/>
            </a:pPr>
            <a:r>
              <a:rPr lang="en-US" dirty="0"/>
              <a:t>Click to add title here</a:t>
            </a:r>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6987825" y="3212363"/>
            <a:ext cx="4312353" cy="2962659"/>
          </a:xfrm>
        </p:spPr>
        <p:txBody>
          <a:bodyPr lIns="0" tIns="72000">
            <a:normAutofit/>
          </a:bodyPr>
          <a:lstStyle>
            <a:lvl1pPr>
              <a:defRPr sz="1400">
                <a:latin typeface="+mn-lt"/>
              </a:defRPr>
            </a:lvl1pPr>
            <a:lvl2pPr>
              <a:defRPr sz="1200">
                <a:latin typeface="+mn-lt"/>
              </a:defRPr>
            </a:lvl2pPr>
            <a:lvl3pPr>
              <a:defRPr sz="1100">
                <a:latin typeface="+mn-lt"/>
              </a:defRPr>
            </a:lvl3pPr>
            <a:lvl4pPr>
              <a:defRPr sz="1050">
                <a:latin typeface="+mn-lt"/>
              </a:defRPr>
            </a:lvl4pPr>
            <a:lvl5pPr>
              <a:defRPr sz="1050">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hape 62" title="Decorative">
            <a:extLst>
              <a:ext uri="{FF2B5EF4-FFF2-40B4-BE49-F238E27FC236}">
                <a16:creationId xmlns:a16="http://schemas.microsoft.com/office/drawing/2014/main" id="{2683CBB0-468F-4DD2-853B-FBFFA91B662E}"/>
              </a:ext>
            </a:extLst>
          </p:cNvPr>
          <p:cNvSpPr/>
          <p:nvPr userDrawn="1"/>
        </p:nvSpPr>
        <p:spPr>
          <a:xfrm rot="16200000" flipV="1">
            <a:off x="5130846" y="1256529"/>
            <a:ext cx="0" cy="1930310"/>
          </a:xfrm>
          <a:prstGeom prst="line">
            <a:avLst/>
          </a:prstGeom>
          <a:ln w="76200">
            <a:solidFill>
              <a:schemeClr val="accent1">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41144141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1E5DCEB-1CC8-4AEE-9DEC-6C62AD4FB42C}"/>
              </a:ext>
            </a:extLst>
          </p:cNvPr>
          <p:cNvSpPr/>
          <p:nvPr userDrawn="1"/>
        </p:nvSpPr>
        <p:spPr>
          <a:xfrm>
            <a:off x="0" y="3429000"/>
            <a:ext cx="6096001" cy="342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1" y="0"/>
            <a:ext cx="6096000" cy="3429000"/>
          </a:xfrm>
        </p:spPr>
        <p:txBody>
          <a:bodyPr/>
          <a:lstStyle/>
          <a:p>
            <a:r>
              <a:rPr lang="en-US"/>
              <a:t>Click icon to add picture</a:t>
            </a:r>
            <a:endParaRPr lang="en-US" dirty="0"/>
          </a:p>
        </p:txBody>
      </p:sp>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6987825" y="1190909"/>
            <a:ext cx="4554008" cy="1325563"/>
          </a:xfrm>
        </p:spPr>
        <p:txBody>
          <a:bodyPr lIns="0" anchor="b">
            <a:normAutofit/>
          </a:bodyPr>
          <a:lstStyle>
            <a:lvl1pPr algn="l">
              <a:defRPr sz="4000">
                <a:latin typeface="+mj-lt"/>
              </a:defRPr>
            </a:lvl1pPr>
          </a:lstStyle>
          <a:p>
            <a:r>
              <a:rPr lang="en-US"/>
              <a:t>Click to edit Master title style</a:t>
            </a:r>
            <a:endParaRPr lang="en-US" dirty="0"/>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6997253" y="2516138"/>
            <a:ext cx="4544580" cy="382749"/>
          </a:xfrm>
        </p:spPr>
        <p:txBody>
          <a:bodyPr vert="horz" lIns="0" tIns="45720" rIns="91440" bIns="45720" rtlCol="0" anchor="b">
            <a:normAutofit/>
          </a:bodyPr>
          <a:lstStyle>
            <a:lvl1pPr>
              <a:defRPr lang="en-US" sz="1600" b="1" dirty="0">
                <a:latin typeface="+mj-lt"/>
              </a:defRPr>
            </a:lvl1pPr>
          </a:lstStyle>
          <a:p>
            <a:pPr marL="0" lvl="0" indent="0">
              <a:buNone/>
            </a:pPr>
            <a:r>
              <a:rPr lang="en-US" dirty="0"/>
              <a:t>Click to add title here</a:t>
            </a:r>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6997253" y="2920422"/>
            <a:ext cx="4544580" cy="3226378"/>
          </a:xfrm>
        </p:spPr>
        <p:txBody>
          <a:bodyPr lIns="0" tIns="72000">
            <a:normAutofit/>
          </a:bodyPr>
          <a:lstStyle>
            <a:lvl1pPr>
              <a:defRPr sz="1400"/>
            </a:lvl1pPr>
            <a:lvl2pPr>
              <a:defRPr sz="1200"/>
            </a:lvl2pPr>
            <a:lvl3pPr>
              <a:defRPr sz="1100"/>
            </a:lvl3pPr>
            <a:lvl4pPr>
              <a:defRPr sz="1050"/>
            </a:lvl4pPr>
            <a:lvl5pPr>
              <a:defRPr sz="105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838199" y="3606800"/>
            <a:ext cx="4927601" cy="2540000"/>
          </a:xfrm>
        </p:spPr>
        <p:txBody>
          <a:bodyPr lIns="0" tIns="72000">
            <a:normAutofit/>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166034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6"/>
          </p:nvPr>
        </p:nvSpPr>
        <p:spPr>
          <a:xfrm>
            <a:off x="0" y="0"/>
            <a:ext cx="3708400" cy="6853712"/>
          </a:xfrm>
          <a:solidFill>
            <a:schemeClr val="bg1">
              <a:lumMod val="95000"/>
            </a:schemeClr>
          </a:solidFill>
        </p:spPr>
        <p:txBody>
          <a:bodyPr/>
          <a:lstStyle/>
          <a:p>
            <a:r>
              <a:rPr lang="en-US"/>
              <a:t>Click icon to add picture</a:t>
            </a:r>
            <a:endParaRPr lang="en-US" dirty="0"/>
          </a:p>
        </p:txBody>
      </p:sp>
      <p:sp>
        <p:nvSpPr>
          <p:cNvPr id="11" name="Rectangle 10" title="Decorative"/>
          <p:cNvSpPr/>
          <p:nvPr userDrawn="1"/>
        </p:nvSpPr>
        <p:spPr>
          <a:xfrm>
            <a:off x="3708400" y="0"/>
            <a:ext cx="4775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4252921" y="936980"/>
            <a:ext cx="3686159" cy="1466055"/>
          </a:xfrm>
        </p:spPr>
        <p:txBody>
          <a:bodyPr lIns="0" anchor="t">
            <a:normAutofit/>
          </a:bodyPr>
          <a:lstStyle>
            <a:lvl1pPr algn="l">
              <a:defRPr sz="4000">
                <a:solidFill>
                  <a:schemeClr val="bg1"/>
                </a:solidFill>
                <a:latin typeface="+mj-l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4252988" y="2407322"/>
            <a:ext cx="3686025" cy="382749"/>
          </a:xfrm>
        </p:spPr>
        <p:txBody>
          <a:bodyPr lIns="0" anchor="b">
            <a:normAutofit/>
          </a:bodyPr>
          <a:lstStyle>
            <a:lvl1pPr marL="0" indent="0">
              <a:buNone/>
              <a:defRPr sz="1600" b="1">
                <a:solidFill>
                  <a:schemeClr val="bg1"/>
                </a:solidFill>
                <a:latin typeface="+mj-lt"/>
                <a:cs typeface="Arial" panose="020B0604020202020204" pitchFamily="34" charset="0"/>
              </a:defRPr>
            </a:lvl1pPr>
          </a:lstStyle>
          <a:p>
            <a:pPr lvl="0"/>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4252921" y="2811606"/>
            <a:ext cx="3686159" cy="3044825"/>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7"/>
          </p:nvPr>
        </p:nvSpPr>
        <p:spPr>
          <a:xfrm>
            <a:off x="8483600" y="0"/>
            <a:ext cx="3708400" cy="6853712"/>
          </a:xfrm>
          <a:solidFill>
            <a:schemeClr val="bg1">
              <a:lumMod val="95000"/>
            </a:schemeClr>
          </a:solidFill>
        </p:spPr>
        <p:txBody>
          <a:bodyPr/>
          <a:lstStyle/>
          <a:p>
            <a:r>
              <a:rPr lang="en-US"/>
              <a:t>Click icon to add picture</a:t>
            </a:r>
            <a:endParaRPr lang="en-US" dirty="0"/>
          </a:p>
        </p:txBody>
      </p:sp>
    </p:spTree>
    <p:extLst>
      <p:ext uri="{BB962C8B-B14F-4D97-AF65-F5344CB8AC3E}">
        <p14:creationId xmlns:p14="http://schemas.microsoft.com/office/powerpoint/2010/main" val="3155064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Slide with Image">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0" y="4288"/>
            <a:ext cx="12192000" cy="6853712"/>
          </a:xfrm>
          <a:solidFill>
            <a:schemeClr val="bg1">
              <a:lumMod val="95000"/>
            </a:schemeClr>
          </a:solidFill>
        </p:spPr>
        <p:txBody>
          <a:bodyPr/>
          <a:lstStyle/>
          <a:p>
            <a:r>
              <a:rPr lang="en-US"/>
              <a:t>Click icon to add picture</a:t>
            </a: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838199" y="2002421"/>
            <a:ext cx="7252505" cy="891250"/>
          </a:xfrm>
        </p:spPr>
        <p:txBody>
          <a:bodyPr anchor="t">
            <a:noAutofit/>
          </a:bodyPr>
          <a:lstStyle>
            <a:lvl1pPr>
              <a:defRPr sz="5000" b="1">
                <a:solidFill>
                  <a:schemeClr val="bg1"/>
                </a:solidFill>
                <a:latin typeface="+mj-lt"/>
              </a:defRPr>
            </a:lvl1pPr>
          </a:lstStyle>
          <a:p>
            <a:r>
              <a:rPr lang="en-US" dirty="0"/>
              <a:t>THANK YOU</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838200" y="3090444"/>
            <a:ext cx="7252504"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WWW.WEBSITENAME.COM</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rot="16200000" flipV="1">
            <a:off x="1918496" y="1819845"/>
            <a:ext cx="1"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36047623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12" name="Rectangle 11" title="Decorative">
            <a:extLst>
              <a:ext uri="{FF2B5EF4-FFF2-40B4-BE49-F238E27FC236}">
                <a16:creationId xmlns:a16="http://schemas.microsoft.com/office/drawing/2014/main" id="{60EEF041-4EFF-410A-AFB4-25A65B462B2D}"/>
              </a:ext>
            </a:extLst>
          </p:cNvPr>
          <p:cNvSpPr/>
          <p:nvPr userDrawn="1"/>
        </p:nvSpPr>
        <p:spPr>
          <a:xfrm>
            <a:off x="8181847" y="0"/>
            <a:ext cx="401015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title="Decorative">
            <a:extLst>
              <a:ext uri="{FF2B5EF4-FFF2-40B4-BE49-F238E27FC236}">
                <a16:creationId xmlns:a16="http://schemas.microsoft.com/office/drawing/2014/main" id="{60EEF041-4EFF-410A-AFB4-25A65B462B2D}"/>
              </a:ext>
            </a:extLst>
          </p:cNvPr>
          <p:cNvSpPr/>
          <p:nvPr userDrawn="1"/>
        </p:nvSpPr>
        <p:spPr>
          <a:xfrm>
            <a:off x="4171694" y="0"/>
            <a:ext cx="401015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4333757" y="1680547"/>
            <a:ext cx="3686025" cy="382749"/>
          </a:xfrm>
        </p:spPr>
        <p:txBody>
          <a:bodyPr lIns="0" anchor="b">
            <a:normAutofit/>
          </a:bodyPr>
          <a:lstStyle>
            <a:lvl1pPr marL="0" indent="0">
              <a:buNone/>
              <a:defRPr sz="1600" b="1">
                <a:solidFill>
                  <a:schemeClr val="bg1"/>
                </a:solidFill>
                <a:latin typeface="+mj-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8375228" y="1680547"/>
            <a:ext cx="3658010" cy="382749"/>
          </a:xfrm>
        </p:spPr>
        <p:txBody>
          <a:bodyPr vert="horz" lIns="0" tIns="45720" rIns="91440" bIns="45720" rtlCol="0" anchor="b">
            <a:normAutofit/>
          </a:bodyPr>
          <a:lstStyle>
            <a:lvl1pPr marL="0" indent="0">
              <a:buNone/>
              <a:defRPr lang="en-US" sz="1600" b="1" dirty="0">
                <a:solidFill>
                  <a:schemeClr val="bg1"/>
                </a:solidFill>
                <a:latin typeface="+mj-lt"/>
              </a:defRPr>
            </a:lvl1pPr>
          </a:lstStyle>
          <a:p>
            <a:pPr marL="228600" lvl="0" indent="-228600"/>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4333454" y="2084831"/>
            <a:ext cx="3686159" cy="3044825"/>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8375228" y="2084831"/>
            <a:ext cx="3658010" cy="3044825"/>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
            <a:extLst>
              <a:ext uri="{FF2B5EF4-FFF2-40B4-BE49-F238E27FC236}">
                <a16:creationId xmlns:a16="http://schemas.microsoft.com/office/drawing/2014/main" id="{110731EC-67BA-493B-B1C7-6258DD2B6042}"/>
              </a:ext>
            </a:extLst>
          </p:cNvPr>
          <p:cNvSpPr>
            <a:spLocks noGrp="1"/>
          </p:cNvSpPr>
          <p:nvPr>
            <p:ph type="title"/>
          </p:nvPr>
        </p:nvSpPr>
        <p:spPr>
          <a:xfrm>
            <a:off x="403410" y="1670007"/>
            <a:ext cx="3686159" cy="1466055"/>
          </a:xfrm>
        </p:spPr>
        <p:txBody>
          <a:bodyPr lIns="0" anchor="t">
            <a:normAutofit/>
          </a:bodyPr>
          <a:lstStyle>
            <a:lvl1pPr algn="l">
              <a:defRPr sz="4000">
                <a:solidFill>
                  <a:schemeClr val="tx1"/>
                </a:solidFill>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39044906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3_Custom Layout">
    <p:spTree>
      <p:nvGrpSpPr>
        <p:cNvPr id="1" name=""/>
        <p:cNvGrpSpPr/>
        <p:nvPr/>
      </p:nvGrpSpPr>
      <p:grpSpPr>
        <a:xfrm>
          <a:off x="0" y="0"/>
          <a:ext cx="0" cy="0"/>
          <a:chOff x="0" y="0"/>
          <a:chExt cx="0" cy="0"/>
        </a:xfrm>
      </p:grpSpPr>
      <p:sp>
        <p:nvSpPr>
          <p:cNvPr id="6" name="Picture Placeholder 5" title="Decorative">
            <a:extLst>
              <a:ext uri="{FF2B5EF4-FFF2-40B4-BE49-F238E27FC236}">
                <a16:creationId xmlns:a16="http://schemas.microsoft.com/office/drawing/2014/main" id="{09156155-C47D-47A0-A08D-DCAC4D742D3F}"/>
              </a:ext>
            </a:extLst>
          </p:cNvPr>
          <p:cNvSpPr>
            <a:spLocks noGrp="1"/>
          </p:cNvSpPr>
          <p:nvPr>
            <p:ph type="pic" sz="quarter" idx="17"/>
          </p:nvPr>
        </p:nvSpPr>
        <p:spPr>
          <a:xfrm>
            <a:off x="0" y="0"/>
            <a:ext cx="12192000" cy="3408892"/>
          </a:xfrm>
        </p:spPr>
        <p:txBody>
          <a:bodyPr/>
          <a:lstStyle/>
          <a:p>
            <a:r>
              <a:rPr lang="en-US"/>
              <a:t>Click icon to add picture</a:t>
            </a:r>
            <a:endParaRPr lang="en-US" dirty="0"/>
          </a:p>
        </p:txBody>
      </p:sp>
      <p:sp>
        <p:nvSpPr>
          <p:cNvPr id="11" name="Title 1" title="Decorative">
            <a:extLst>
              <a:ext uri="{FF2B5EF4-FFF2-40B4-BE49-F238E27FC236}">
                <a16:creationId xmlns:a16="http://schemas.microsoft.com/office/drawing/2014/main" id="{FC8F08DC-8736-4BFE-8B72-8DD4184DEBE1}"/>
              </a:ext>
            </a:extLst>
          </p:cNvPr>
          <p:cNvSpPr txBox="1">
            <a:spLocks/>
          </p:cNvSpPr>
          <p:nvPr userDrawn="1"/>
        </p:nvSpPr>
        <p:spPr>
          <a:xfrm>
            <a:off x="-1" y="3408891"/>
            <a:ext cx="12203575" cy="3449109"/>
          </a:xfrm>
          <a:prstGeom prst="rect">
            <a:avLst/>
          </a:prstGeom>
          <a:solidFill>
            <a:schemeClr val="accent1"/>
          </a:solidFill>
        </p:spPr>
        <p:txBody>
          <a:bodyPr vert="horz" lIns="0" tIns="45720" rIns="324000" bIns="45720" rtlCol="0" anchor="ctr">
            <a:normAutofit/>
          </a:bodyPr>
          <a:lstStyle>
            <a:lvl1pPr algn="r">
              <a:lnSpc>
                <a:spcPct val="90000"/>
              </a:lnSpc>
              <a:spcBef>
                <a:spcPct val="0"/>
              </a:spcBef>
              <a:buNone/>
              <a:defRPr sz="4000" b="1" i="0" spc="-150">
                <a:solidFill>
                  <a:schemeClr val="tx2"/>
                </a:solidFill>
                <a:latin typeface="Constantia" panose="02030602050306030303" pitchFamily="18" charset="0"/>
                <a:ea typeface="+mj-ea"/>
                <a:cs typeface="Gill Sans" panose="020B0502020104020203" pitchFamily="34" charset="-79"/>
              </a:defRPr>
            </a:lvl1pPr>
          </a:lstStyle>
          <a:p>
            <a:pPr lvl="0"/>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4568750" y="3666354"/>
            <a:ext cx="3448800" cy="382749"/>
          </a:xfrm>
        </p:spPr>
        <p:txBody>
          <a:bodyPr lIns="0" anchor="b">
            <a:normAutofit/>
          </a:bodyPr>
          <a:lstStyle>
            <a:lvl1pPr marL="0" indent="0">
              <a:buNone/>
              <a:defRPr sz="1600" b="1">
                <a:solidFill>
                  <a:schemeClr val="bg1"/>
                </a:solidFill>
                <a:latin typeface="+mj-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8254055" y="3666354"/>
            <a:ext cx="3450265" cy="382749"/>
          </a:xfrm>
        </p:spPr>
        <p:txBody>
          <a:bodyPr vert="horz" lIns="0" tIns="45720" rIns="91440" bIns="45720" rtlCol="0" anchor="b">
            <a:normAutofit/>
          </a:bodyPr>
          <a:lstStyle>
            <a:lvl1pPr marL="0" indent="0">
              <a:buNone/>
              <a:defRPr lang="en-US" sz="1600" b="1" dirty="0">
                <a:solidFill>
                  <a:schemeClr val="bg1"/>
                </a:solidFill>
                <a:latin typeface="+mj-lt"/>
              </a:defRPr>
            </a:lvl1pPr>
          </a:lstStyle>
          <a:p>
            <a:pPr marL="228600" lvl="0" indent="-228600"/>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4568447" y="4070639"/>
            <a:ext cx="3448800" cy="2253961"/>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8254055" y="4070639"/>
            <a:ext cx="3450265" cy="2253961"/>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1">
            <a:extLst>
              <a:ext uri="{FF2B5EF4-FFF2-40B4-BE49-F238E27FC236}">
                <a16:creationId xmlns:a16="http://schemas.microsoft.com/office/drawing/2014/main" id="{110731EC-67BA-493B-B1C7-6258DD2B6042}"/>
              </a:ext>
            </a:extLst>
          </p:cNvPr>
          <p:cNvSpPr>
            <a:spLocks noGrp="1"/>
          </p:cNvSpPr>
          <p:nvPr>
            <p:ph type="title"/>
          </p:nvPr>
        </p:nvSpPr>
        <p:spPr>
          <a:xfrm>
            <a:off x="838200" y="4049104"/>
            <a:ext cx="3136900" cy="2168682"/>
          </a:xfrm>
        </p:spPr>
        <p:txBody>
          <a:bodyPr lIns="0" anchor="ctr">
            <a:normAutofit/>
          </a:bodyPr>
          <a:lstStyle>
            <a:lvl1pPr algn="l">
              <a:defRPr sz="4000">
                <a:solidFill>
                  <a:schemeClr val="bg1"/>
                </a:solidFill>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10072104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1_Custom Layout">
    <p:spTree>
      <p:nvGrpSpPr>
        <p:cNvPr id="1" name=""/>
        <p:cNvGrpSpPr/>
        <p:nvPr/>
      </p:nvGrpSpPr>
      <p:grpSpPr>
        <a:xfrm>
          <a:off x="0" y="0"/>
          <a:ext cx="0" cy="0"/>
          <a:chOff x="0" y="0"/>
          <a:chExt cx="0" cy="0"/>
        </a:xfrm>
      </p:grpSpPr>
      <p:sp>
        <p:nvSpPr>
          <p:cNvPr id="11" name="Title 1" title="Decorative">
            <a:extLst>
              <a:ext uri="{FF2B5EF4-FFF2-40B4-BE49-F238E27FC236}">
                <a16:creationId xmlns:a16="http://schemas.microsoft.com/office/drawing/2014/main" id="{FC8F08DC-8736-4BFE-8B72-8DD4184DEBE1}"/>
              </a:ext>
            </a:extLst>
          </p:cNvPr>
          <p:cNvSpPr txBox="1">
            <a:spLocks/>
          </p:cNvSpPr>
          <p:nvPr userDrawn="1"/>
        </p:nvSpPr>
        <p:spPr>
          <a:xfrm>
            <a:off x="-1" y="2360141"/>
            <a:ext cx="6096001" cy="4497859"/>
          </a:xfrm>
          <a:prstGeom prst="rect">
            <a:avLst/>
          </a:prstGeom>
          <a:solidFill>
            <a:schemeClr val="accent1"/>
          </a:solidFill>
        </p:spPr>
        <p:txBody>
          <a:bodyPr vert="horz" lIns="0" tIns="45720" rIns="324000" bIns="45720" rtlCol="0" anchor="ctr">
            <a:normAutofit/>
          </a:bodyPr>
          <a:lstStyle>
            <a:lvl1pPr algn="r">
              <a:lnSpc>
                <a:spcPct val="90000"/>
              </a:lnSpc>
              <a:spcBef>
                <a:spcPct val="0"/>
              </a:spcBef>
              <a:buNone/>
              <a:defRPr sz="4000" b="1" i="0" spc="-150">
                <a:solidFill>
                  <a:schemeClr val="tx2"/>
                </a:solidFill>
                <a:latin typeface="Constantia" panose="02030602050306030303" pitchFamily="18" charset="0"/>
                <a:ea typeface="+mj-ea"/>
                <a:cs typeface="Gill Sans" panose="020B0502020104020203" pitchFamily="34" charset="-79"/>
              </a:defRPr>
            </a:lvl1pPr>
          </a:lstStyle>
          <a:p>
            <a:pPr lvl="0"/>
            <a:endParaRPr lang="en-US" dirty="0"/>
          </a:p>
        </p:txBody>
      </p:sp>
      <p:sp>
        <p:nvSpPr>
          <p:cNvPr id="12" name="Title 1" title="Decorative">
            <a:extLst>
              <a:ext uri="{FF2B5EF4-FFF2-40B4-BE49-F238E27FC236}">
                <a16:creationId xmlns:a16="http://schemas.microsoft.com/office/drawing/2014/main" id="{FC8F08DC-8736-4BFE-8B72-8DD4184DEBE1}"/>
              </a:ext>
            </a:extLst>
          </p:cNvPr>
          <p:cNvSpPr txBox="1">
            <a:spLocks/>
          </p:cNvSpPr>
          <p:nvPr userDrawn="1"/>
        </p:nvSpPr>
        <p:spPr>
          <a:xfrm>
            <a:off x="6095999" y="2360141"/>
            <a:ext cx="6096001" cy="4497859"/>
          </a:xfrm>
          <a:prstGeom prst="rect">
            <a:avLst/>
          </a:prstGeom>
          <a:solidFill>
            <a:schemeClr val="accent1">
              <a:lumMod val="60000"/>
              <a:lumOff val="40000"/>
            </a:schemeClr>
          </a:solidFill>
        </p:spPr>
        <p:txBody>
          <a:bodyPr vert="horz" lIns="0" tIns="45720" rIns="324000" bIns="45720" rtlCol="0" anchor="ctr">
            <a:normAutofit/>
          </a:bodyPr>
          <a:lstStyle>
            <a:lvl1pPr algn="r">
              <a:lnSpc>
                <a:spcPct val="90000"/>
              </a:lnSpc>
              <a:spcBef>
                <a:spcPct val="0"/>
              </a:spcBef>
              <a:buNone/>
              <a:defRPr sz="4000" b="1" i="0" spc="-150">
                <a:solidFill>
                  <a:schemeClr val="tx2"/>
                </a:solidFill>
                <a:latin typeface="Constantia" panose="02030602050306030303" pitchFamily="18" charset="0"/>
                <a:ea typeface="+mj-ea"/>
                <a:cs typeface="Gill Sans" panose="020B0502020104020203" pitchFamily="34" charset="-79"/>
              </a:defRPr>
            </a:lvl1pPr>
          </a:lstStyle>
          <a:p>
            <a:pPr lvl="0"/>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877607" y="2962016"/>
            <a:ext cx="4340785" cy="382749"/>
          </a:xfrm>
        </p:spPr>
        <p:txBody>
          <a:bodyPr lIns="0" anchor="b">
            <a:normAutofit/>
          </a:bodyPr>
          <a:lstStyle>
            <a:lvl1pPr marL="0" indent="0">
              <a:buNone/>
              <a:defRPr sz="1600" b="1">
                <a:solidFill>
                  <a:schemeClr val="bg1"/>
                </a:solidFill>
                <a:latin typeface="+mj-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6972685" y="2962016"/>
            <a:ext cx="4342629" cy="382749"/>
          </a:xfrm>
        </p:spPr>
        <p:txBody>
          <a:bodyPr vert="horz" lIns="0" tIns="45720" rIns="91440" bIns="45720" rtlCol="0" anchor="b">
            <a:normAutofit/>
          </a:bodyPr>
          <a:lstStyle>
            <a:lvl1pPr marL="0" indent="0">
              <a:buNone/>
              <a:defRPr lang="en-US" sz="1600" b="1" dirty="0">
                <a:solidFill>
                  <a:schemeClr val="bg1"/>
                </a:solidFill>
                <a:latin typeface="+mj-lt"/>
              </a:defRPr>
            </a:lvl1pPr>
          </a:lstStyle>
          <a:p>
            <a:pPr marL="228600" lvl="0" indent="-228600"/>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877607" y="3366301"/>
            <a:ext cx="4340785" cy="2253961"/>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6972685" y="3366301"/>
            <a:ext cx="4342629" cy="2253961"/>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1">
            <a:extLst>
              <a:ext uri="{FF2B5EF4-FFF2-40B4-BE49-F238E27FC236}">
                <a16:creationId xmlns:a16="http://schemas.microsoft.com/office/drawing/2014/main" id="{110731EC-67BA-493B-B1C7-6258DD2B6042}"/>
              </a:ext>
            </a:extLst>
          </p:cNvPr>
          <p:cNvSpPr>
            <a:spLocks noGrp="1"/>
          </p:cNvSpPr>
          <p:nvPr>
            <p:ph type="title"/>
          </p:nvPr>
        </p:nvSpPr>
        <p:spPr>
          <a:xfrm>
            <a:off x="2528215" y="358610"/>
            <a:ext cx="7135570" cy="822240"/>
          </a:xfrm>
        </p:spPr>
        <p:txBody>
          <a:bodyPr lIns="0" anchor="t">
            <a:normAutofit/>
          </a:bodyPr>
          <a:lstStyle>
            <a:lvl1pPr algn="ctr">
              <a:defRPr sz="4000">
                <a:solidFill>
                  <a:schemeClr val="tx1"/>
                </a:solidFill>
                <a:latin typeface="+mj-lt"/>
              </a:defRPr>
            </a:lvl1pPr>
          </a:lstStyle>
          <a:p>
            <a:r>
              <a:rPr lang="en-US"/>
              <a:t>Click to edit Master title style</a:t>
            </a:r>
            <a:endParaRPr lang="en-US" dirty="0"/>
          </a:p>
        </p:txBody>
      </p:sp>
      <p:sp>
        <p:nvSpPr>
          <p:cNvPr id="15"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22583"/>
            <a:ext cx="0" cy="2188805"/>
          </a:xfrm>
          <a:prstGeom prst="line">
            <a:avLst/>
          </a:prstGeom>
          <a:ln w="76200">
            <a:solidFill>
              <a:schemeClr val="accent1">
                <a:lumMod val="40000"/>
                <a:lumOff val="6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7234858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2_Custom Layout">
    <p:spTree>
      <p:nvGrpSpPr>
        <p:cNvPr id="1" name=""/>
        <p:cNvGrpSpPr/>
        <p:nvPr/>
      </p:nvGrpSpPr>
      <p:grpSpPr>
        <a:xfrm>
          <a:off x="0" y="0"/>
          <a:ext cx="0" cy="0"/>
          <a:chOff x="0" y="0"/>
          <a:chExt cx="0" cy="0"/>
        </a:xfrm>
      </p:grpSpPr>
      <p:sp>
        <p:nvSpPr>
          <p:cNvPr id="11" name="Title 1" title="Decorative">
            <a:extLst>
              <a:ext uri="{FF2B5EF4-FFF2-40B4-BE49-F238E27FC236}">
                <a16:creationId xmlns:a16="http://schemas.microsoft.com/office/drawing/2014/main" id="{FC8F08DC-8736-4BFE-8B72-8DD4184DEBE1}"/>
              </a:ext>
            </a:extLst>
          </p:cNvPr>
          <p:cNvSpPr txBox="1">
            <a:spLocks/>
          </p:cNvSpPr>
          <p:nvPr userDrawn="1"/>
        </p:nvSpPr>
        <p:spPr>
          <a:xfrm>
            <a:off x="-1" y="2360141"/>
            <a:ext cx="6096001" cy="4497859"/>
          </a:xfrm>
          <a:prstGeom prst="rect">
            <a:avLst/>
          </a:prstGeom>
          <a:solidFill>
            <a:schemeClr val="accent2"/>
          </a:solidFill>
        </p:spPr>
        <p:txBody>
          <a:bodyPr vert="horz" lIns="0" tIns="45720" rIns="324000" bIns="45720" rtlCol="0" anchor="ctr">
            <a:normAutofit/>
          </a:bodyPr>
          <a:lstStyle>
            <a:lvl1pPr algn="r">
              <a:lnSpc>
                <a:spcPct val="90000"/>
              </a:lnSpc>
              <a:spcBef>
                <a:spcPct val="0"/>
              </a:spcBef>
              <a:buNone/>
              <a:defRPr sz="4000" b="1" i="0" spc="-150">
                <a:solidFill>
                  <a:schemeClr val="tx2"/>
                </a:solidFill>
                <a:latin typeface="Constantia" panose="02030602050306030303" pitchFamily="18" charset="0"/>
                <a:ea typeface="+mj-ea"/>
                <a:cs typeface="Gill Sans" panose="020B0502020104020203" pitchFamily="34" charset="-79"/>
              </a:defRPr>
            </a:lvl1pPr>
          </a:lstStyle>
          <a:p>
            <a:pPr lvl="0"/>
            <a:endParaRPr lang="en-US" dirty="0"/>
          </a:p>
        </p:txBody>
      </p:sp>
      <p:sp>
        <p:nvSpPr>
          <p:cNvPr id="12" name="Title 1" title="Decorative">
            <a:extLst>
              <a:ext uri="{FF2B5EF4-FFF2-40B4-BE49-F238E27FC236}">
                <a16:creationId xmlns:a16="http://schemas.microsoft.com/office/drawing/2014/main" id="{FC8F08DC-8736-4BFE-8B72-8DD4184DEBE1}"/>
              </a:ext>
            </a:extLst>
          </p:cNvPr>
          <p:cNvSpPr txBox="1">
            <a:spLocks/>
          </p:cNvSpPr>
          <p:nvPr userDrawn="1"/>
        </p:nvSpPr>
        <p:spPr>
          <a:xfrm>
            <a:off x="6095999" y="2360141"/>
            <a:ext cx="6096001" cy="4497859"/>
          </a:xfrm>
          <a:prstGeom prst="rect">
            <a:avLst/>
          </a:prstGeom>
          <a:solidFill>
            <a:schemeClr val="accent2">
              <a:lumMod val="75000"/>
              <a:lumOff val="25000"/>
            </a:schemeClr>
          </a:solidFill>
        </p:spPr>
        <p:txBody>
          <a:bodyPr vert="horz" lIns="0" tIns="45720" rIns="324000" bIns="45720" rtlCol="0" anchor="ctr">
            <a:normAutofit/>
          </a:bodyPr>
          <a:lstStyle>
            <a:lvl1pPr algn="r">
              <a:lnSpc>
                <a:spcPct val="90000"/>
              </a:lnSpc>
              <a:spcBef>
                <a:spcPct val="0"/>
              </a:spcBef>
              <a:buNone/>
              <a:defRPr sz="4000" b="1" i="0" spc="-150">
                <a:solidFill>
                  <a:schemeClr val="tx2"/>
                </a:solidFill>
                <a:latin typeface="Constantia" panose="02030602050306030303" pitchFamily="18" charset="0"/>
                <a:ea typeface="+mj-ea"/>
                <a:cs typeface="Gill Sans" panose="020B0502020104020203" pitchFamily="34" charset="-79"/>
              </a:defRPr>
            </a:lvl1pPr>
          </a:lstStyle>
          <a:p>
            <a:pPr lvl="0"/>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877607" y="2962016"/>
            <a:ext cx="4340785" cy="382749"/>
          </a:xfrm>
        </p:spPr>
        <p:txBody>
          <a:bodyPr lIns="0" anchor="b">
            <a:normAutofit/>
          </a:bodyPr>
          <a:lstStyle>
            <a:lvl1pPr marL="0" indent="0">
              <a:buNone/>
              <a:defRPr sz="1600" b="1">
                <a:solidFill>
                  <a:schemeClr val="bg1"/>
                </a:solidFill>
                <a:latin typeface="+mj-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6972685" y="2962016"/>
            <a:ext cx="4342629" cy="382749"/>
          </a:xfrm>
        </p:spPr>
        <p:txBody>
          <a:bodyPr vert="horz" lIns="0" tIns="45720" rIns="91440" bIns="45720" rtlCol="0" anchor="b">
            <a:normAutofit/>
          </a:bodyPr>
          <a:lstStyle>
            <a:lvl1pPr marL="0" indent="0">
              <a:buNone/>
              <a:defRPr lang="en-US" sz="1600" b="1" dirty="0">
                <a:solidFill>
                  <a:schemeClr val="bg1"/>
                </a:solidFill>
                <a:latin typeface="+mj-lt"/>
              </a:defRPr>
            </a:lvl1pPr>
          </a:lstStyle>
          <a:p>
            <a:pPr marL="228600" lvl="0" indent="-228600"/>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877607" y="3366301"/>
            <a:ext cx="4340785" cy="2253961"/>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6972685" y="3366301"/>
            <a:ext cx="4342629" cy="2253961"/>
          </a:xfrm>
        </p:spPr>
        <p:txBody>
          <a:bodyPr lIns="0" tIns="72000">
            <a:normAutofit/>
          </a:bodyPr>
          <a:lstStyle>
            <a:lvl1pPr>
              <a:defRPr sz="1400">
                <a:solidFill>
                  <a:schemeClr val="bg1"/>
                </a:solidFill>
              </a:defRPr>
            </a:lvl1pPr>
            <a:lvl2pPr>
              <a:defRPr sz="1200">
                <a:solidFill>
                  <a:schemeClr val="bg1"/>
                </a:solidFill>
              </a:defRPr>
            </a:lvl2pPr>
            <a:lvl3pPr>
              <a:defRPr sz="1100">
                <a:solidFill>
                  <a:schemeClr val="bg1"/>
                </a:solidFill>
              </a:defRPr>
            </a:lvl3pPr>
            <a:lvl4pPr>
              <a:defRPr sz="1050">
                <a:solidFill>
                  <a:schemeClr val="bg1"/>
                </a:solidFill>
              </a:defRPr>
            </a:lvl4pPr>
            <a:lvl5pPr>
              <a:defRPr sz="105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1">
            <a:extLst>
              <a:ext uri="{FF2B5EF4-FFF2-40B4-BE49-F238E27FC236}">
                <a16:creationId xmlns:a16="http://schemas.microsoft.com/office/drawing/2014/main" id="{110731EC-67BA-493B-B1C7-6258DD2B6042}"/>
              </a:ext>
            </a:extLst>
          </p:cNvPr>
          <p:cNvSpPr>
            <a:spLocks noGrp="1"/>
          </p:cNvSpPr>
          <p:nvPr>
            <p:ph type="title"/>
          </p:nvPr>
        </p:nvSpPr>
        <p:spPr>
          <a:xfrm>
            <a:off x="2528215" y="358610"/>
            <a:ext cx="7135570" cy="822240"/>
          </a:xfrm>
        </p:spPr>
        <p:txBody>
          <a:bodyPr lIns="0" anchor="t">
            <a:normAutofit/>
          </a:bodyPr>
          <a:lstStyle>
            <a:lvl1pPr algn="ctr">
              <a:defRPr sz="4000">
                <a:solidFill>
                  <a:schemeClr val="tx1"/>
                </a:solidFill>
                <a:latin typeface="+mj-lt"/>
              </a:defRPr>
            </a:lvl1pPr>
          </a:lstStyle>
          <a:p>
            <a:r>
              <a:rPr lang="en-US"/>
              <a:t>Click to edit Master title style</a:t>
            </a:r>
            <a:endParaRPr lang="en-US" dirty="0"/>
          </a:p>
        </p:txBody>
      </p:sp>
      <p:sp>
        <p:nvSpPr>
          <p:cNvPr id="15"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22583"/>
            <a:ext cx="0" cy="2188805"/>
          </a:xfrm>
          <a:prstGeom prst="line">
            <a:avLst/>
          </a:prstGeom>
          <a:ln w="76200">
            <a:solidFill>
              <a:schemeClr val="accent2">
                <a:lumMod val="50000"/>
                <a:lumOff val="5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8496472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844948" y="1193765"/>
            <a:ext cx="4385841" cy="1325563"/>
          </a:xfrm>
        </p:spPr>
        <p:txBody>
          <a:bodyPr anchor="b">
            <a:normAutofit/>
          </a:bodyPr>
          <a:lstStyle>
            <a:lvl1pPr algn="r">
              <a:defRPr sz="4000">
                <a:latin typeface="+mj-lt"/>
              </a:defRPr>
            </a:lvl1pPr>
          </a:lstStyle>
          <a:p>
            <a:r>
              <a:rPr lang="en-US"/>
              <a:t>Click to edit Master title style</a:t>
            </a:r>
            <a:endParaRPr lang="en-US" dirty="0"/>
          </a:p>
        </p:txBody>
      </p:sp>
      <p:sp>
        <p:nvSpPr>
          <p:cNvPr id="5"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878814" y="2632337"/>
            <a:ext cx="4385841" cy="3357563"/>
          </a:xfrm>
        </p:spPr>
        <p:txBody>
          <a:bodyPr/>
          <a:lstStyle/>
          <a:p>
            <a:r>
              <a:rPr lang="en-US"/>
              <a:t>Click icon to add picture</a:t>
            </a:r>
            <a:endParaRPr lang="en-US" dirty="0"/>
          </a:p>
        </p:txBody>
      </p:sp>
      <p:sp>
        <p:nvSpPr>
          <p:cNvPr id="7" name="Text Placeholder 6">
            <a:extLst>
              <a:ext uri="{FF2B5EF4-FFF2-40B4-BE49-F238E27FC236}">
                <a16:creationId xmlns:a16="http://schemas.microsoft.com/office/drawing/2014/main" id="{233D39E2-2188-4621-B115-A912A057E8AC}"/>
              </a:ext>
            </a:extLst>
          </p:cNvPr>
          <p:cNvSpPr>
            <a:spLocks noGrp="1"/>
          </p:cNvSpPr>
          <p:nvPr>
            <p:ph type="body" sz="quarter" idx="11"/>
          </p:nvPr>
        </p:nvSpPr>
        <p:spPr>
          <a:xfrm>
            <a:off x="6182016" y="1598619"/>
            <a:ext cx="4869806" cy="1896435"/>
          </a:xfrm>
        </p:spPr>
        <p:txBody>
          <a:bodyPr lIns="0">
            <a:noAutofit/>
          </a:bodyPr>
          <a:lstStyle>
            <a:lvl1pPr marL="0" indent="0">
              <a:lnSpc>
                <a:spcPct val="100000"/>
              </a:lnSpc>
              <a:buNone/>
              <a:defRPr sz="1400">
                <a:latin typeface="+mn-lt"/>
                <a:cs typeface="Arial" panose="020B0604020202020204" pitchFamily="34" charset="0"/>
              </a:defRPr>
            </a:lvl1pPr>
          </a:lstStyle>
          <a:p>
            <a:pPr lvl="0"/>
            <a:r>
              <a:rPr lang="en-US"/>
              <a:t>Edit Master text styles</a:t>
            </a:r>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6182016" y="1194294"/>
            <a:ext cx="4869806" cy="382749"/>
          </a:xfrm>
        </p:spPr>
        <p:txBody>
          <a:bodyPr lIns="0" anchor="b">
            <a:noAutofit/>
          </a:bodyPr>
          <a:lstStyle>
            <a:lvl1pPr marL="0" indent="0">
              <a:buNone/>
              <a:defRPr sz="1600" b="1">
                <a:latin typeface="+mj-lt"/>
                <a:cs typeface="Arial" panose="020B0604020202020204" pitchFamily="34" charset="0"/>
              </a:defRPr>
            </a:lvl1pPr>
          </a:lstStyle>
          <a:p>
            <a:pPr lvl="0"/>
            <a:r>
              <a:rPr lang="en-US" dirty="0"/>
              <a:t>Click to add title here</a:t>
            </a:r>
          </a:p>
        </p:txBody>
      </p:sp>
      <p:sp>
        <p:nvSpPr>
          <p:cNvPr id="6" name="Text Placeholder 6">
            <a:extLst>
              <a:ext uri="{FF2B5EF4-FFF2-40B4-BE49-F238E27FC236}">
                <a16:creationId xmlns:a16="http://schemas.microsoft.com/office/drawing/2014/main" id="{B2C5FA2F-DD81-4A72-AB26-A4C663724F42}"/>
              </a:ext>
            </a:extLst>
          </p:cNvPr>
          <p:cNvSpPr>
            <a:spLocks noGrp="1"/>
          </p:cNvSpPr>
          <p:nvPr>
            <p:ph type="body" sz="quarter" idx="13"/>
          </p:nvPr>
        </p:nvSpPr>
        <p:spPr>
          <a:xfrm>
            <a:off x="6182018" y="4093464"/>
            <a:ext cx="4869806" cy="1896435"/>
          </a:xfrm>
        </p:spPr>
        <p:txBody>
          <a:bodyPr lIns="0">
            <a:noAutofit/>
          </a:bodyPr>
          <a:lstStyle>
            <a:lvl1pPr marL="0" indent="0">
              <a:lnSpc>
                <a:spcPct val="100000"/>
              </a:lnSpc>
              <a:buNone/>
              <a:defRPr sz="1400">
                <a:latin typeface="+mn-lt"/>
                <a:cs typeface="Arial" panose="020B0604020202020204" pitchFamily="34" charset="0"/>
              </a:defRPr>
            </a:lvl1pPr>
          </a:lstStyle>
          <a:p>
            <a:pPr lvl="0"/>
            <a:r>
              <a:rPr lang="en-US"/>
              <a:t>Edit Master text styles</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6182017" y="3689139"/>
            <a:ext cx="4832794" cy="382749"/>
          </a:xfrm>
        </p:spPr>
        <p:txBody>
          <a:bodyPr lIns="0" anchor="b">
            <a:noAutofit/>
          </a:bodyPr>
          <a:lstStyle>
            <a:lvl1pPr marL="0" indent="0">
              <a:buNone/>
              <a:defRPr sz="1600" b="1">
                <a:latin typeface="+mj-lt"/>
                <a:cs typeface="Arial" panose="020B0604020202020204" pitchFamily="34" charset="0"/>
              </a:defRPr>
            </a:lvl1pPr>
          </a:lstStyle>
          <a:p>
            <a:pPr lvl="0"/>
            <a:r>
              <a:rPr lang="en-US" dirty="0"/>
              <a:t>Click to add title here</a:t>
            </a:r>
          </a:p>
        </p:txBody>
      </p:sp>
      <p:sp>
        <p:nvSpPr>
          <p:cNvPr id="10" name="Shape 62" title="Decorative">
            <a:extLst>
              <a:ext uri="{FF2B5EF4-FFF2-40B4-BE49-F238E27FC236}">
                <a16:creationId xmlns:a16="http://schemas.microsoft.com/office/drawing/2014/main" id="{2683CBB0-468F-4DD2-853B-FBFFA91B662E}"/>
              </a:ext>
            </a:extLst>
          </p:cNvPr>
          <p:cNvSpPr/>
          <p:nvPr userDrawn="1"/>
        </p:nvSpPr>
        <p:spPr>
          <a:xfrm flipV="1">
            <a:off x="830507" y="1194294"/>
            <a:ext cx="0" cy="4795606"/>
          </a:xfrm>
          <a:prstGeom prst="line">
            <a:avLst/>
          </a:prstGeom>
          <a:ln w="76200">
            <a:solidFill>
              <a:schemeClr val="accent1">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39708105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E84B7CE-D997-4F92-BD9D-3F9DE2782EF8}"/>
              </a:ext>
            </a:extLst>
          </p:cNvPr>
          <p:cNvSpPr>
            <a:spLocks noGrp="1"/>
          </p:cNvSpPr>
          <p:nvPr>
            <p:ph type="pic" sz="quarter" idx="10"/>
          </p:nvPr>
        </p:nvSpPr>
        <p:spPr>
          <a:xfrm>
            <a:off x="7928658" y="836271"/>
            <a:ext cx="4263342" cy="5185458"/>
          </a:xfrm>
        </p:spPr>
        <p:txBody>
          <a:bodyPr/>
          <a:lstStyle/>
          <a:p>
            <a:r>
              <a:rPr lang="en-US"/>
              <a:t>Click icon to add picture</a:t>
            </a:r>
            <a:endParaRPr lang="en-US" dirty="0"/>
          </a:p>
        </p:txBody>
      </p:sp>
      <p:sp>
        <p:nvSpPr>
          <p:cNvPr id="7" name="Text Placeholder 6" title="Decorative">
            <a:extLst>
              <a:ext uri="{FF2B5EF4-FFF2-40B4-BE49-F238E27FC236}">
                <a16:creationId xmlns:a16="http://schemas.microsoft.com/office/drawing/2014/main" id="{233D39E2-2188-4621-B115-A912A057E8AC}"/>
              </a:ext>
            </a:extLst>
          </p:cNvPr>
          <p:cNvSpPr>
            <a:spLocks noGrp="1"/>
          </p:cNvSpPr>
          <p:nvPr>
            <p:ph type="body" sz="quarter" idx="11"/>
          </p:nvPr>
        </p:nvSpPr>
        <p:spPr>
          <a:xfrm>
            <a:off x="3657597" y="836271"/>
            <a:ext cx="4262400" cy="5185458"/>
          </a:xfrm>
          <a:solidFill>
            <a:schemeClr val="accent1"/>
          </a:solidFill>
        </p:spPr>
        <p:txBody>
          <a:bodyPr lIns="252000" tIns="144000" rIns="144000">
            <a:noAutofit/>
          </a:bodyPr>
          <a:lstStyle>
            <a:lvl1pPr marL="0" indent="0">
              <a:lnSpc>
                <a:spcPct val="100000"/>
              </a:lnSpc>
              <a:buNone/>
              <a:defRPr sz="1400">
                <a:solidFill>
                  <a:schemeClr val="bg1"/>
                </a:solidFill>
                <a:latin typeface="+mn-lt"/>
                <a:cs typeface="Arial" panose="020B0604020202020204" pitchFamily="34" charset="0"/>
              </a:defRPr>
            </a:lvl1pPr>
          </a:lstStyle>
          <a:p>
            <a:pPr lvl="0"/>
            <a:r>
              <a:rPr lang="en-US"/>
              <a:t>Edit Master text styles</a:t>
            </a:r>
          </a:p>
        </p:txBody>
      </p:sp>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625033" y="1659770"/>
            <a:ext cx="2558005" cy="1325563"/>
          </a:xfrm>
        </p:spPr>
        <p:txBody>
          <a:bodyPr anchor="t"/>
          <a:lstStyle>
            <a:lvl1pPr algn="l">
              <a:defRPr>
                <a:latin typeface="+mj-lt"/>
              </a:defRPr>
            </a:lvl1pPr>
          </a:lstStyle>
          <a:p>
            <a:r>
              <a:rPr lang="en-US" dirty="0"/>
              <a:t>Click to </a:t>
            </a:r>
            <a:br>
              <a:rPr lang="en-US" dirty="0"/>
            </a:br>
            <a:r>
              <a:rPr lang="en-US" dirty="0"/>
              <a:t>Add Title</a:t>
            </a:r>
          </a:p>
        </p:txBody>
      </p:sp>
      <p:sp>
        <p:nvSpPr>
          <p:cNvPr id="9" name="Shape 62" title="Decorative">
            <a:extLst>
              <a:ext uri="{FF2B5EF4-FFF2-40B4-BE49-F238E27FC236}">
                <a16:creationId xmlns:a16="http://schemas.microsoft.com/office/drawing/2014/main" id="{E1A23DB6-E067-4A30-8C4B-98B452428518}"/>
              </a:ext>
            </a:extLst>
          </p:cNvPr>
          <p:cNvSpPr/>
          <p:nvPr userDrawn="1"/>
        </p:nvSpPr>
        <p:spPr>
          <a:xfrm rot="16200000" flipV="1">
            <a:off x="1756506" y="1915220"/>
            <a:ext cx="0"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32174074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4_Custom Layout">
    <p:spTree>
      <p:nvGrpSpPr>
        <p:cNvPr id="1" name=""/>
        <p:cNvGrpSpPr/>
        <p:nvPr/>
      </p:nvGrpSpPr>
      <p:grpSpPr>
        <a:xfrm>
          <a:off x="0" y="0"/>
          <a:ext cx="0" cy="0"/>
          <a:chOff x="0" y="0"/>
          <a:chExt cx="0" cy="0"/>
        </a:xfrm>
      </p:grpSpPr>
      <p:sp>
        <p:nvSpPr>
          <p:cNvPr id="7" name="Text Placeholder 6" title="Decorative">
            <a:extLst>
              <a:ext uri="{FF2B5EF4-FFF2-40B4-BE49-F238E27FC236}">
                <a16:creationId xmlns:a16="http://schemas.microsoft.com/office/drawing/2014/main" id="{233D39E2-2188-4621-B115-A912A057E8AC}"/>
              </a:ext>
            </a:extLst>
          </p:cNvPr>
          <p:cNvSpPr>
            <a:spLocks noGrp="1"/>
          </p:cNvSpPr>
          <p:nvPr>
            <p:ph type="body" sz="quarter" idx="11"/>
          </p:nvPr>
        </p:nvSpPr>
        <p:spPr>
          <a:xfrm>
            <a:off x="0" y="3206186"/>
            <a:ext cx="12192000" cy="3651813"/>
          </a:xfrm>
          <a:solidFill>
            <a:schemeClr val="accent2"/>
          </a:solidFill>
        </p:spPr>
        <p:txBody>
          <a:bodyPr lIns="5400000" tIns="216000" rIns="1800000">
            <a:noAutofit/>
          </a:bodyPr>
          <a:lstStyle>
            <a:lvl1pPr marL="0" indent="0">
              <a:lnSpc>
                <a:spcPct val="100000"/>
              </a:lnSpc>
              <a:buNone/>
              <a:defRPr sz="1400">
                <a:solidFill>
                  <a:schemeClr val="bg1"/>
                </a:solidFill>
                <a:latin typeface="+mn-lt"/>
                <a:cs typeface="Arial" panose="020B0604020202020204" pitchFamily="34" charset="0"/>
              </a:defRPr>
            </a:lvl1pPr>
          </a:lstStyle>
          <a:p>
            <a:pPr lvl="0"/>
            <a:r>
              <a:rPr lang="en-US"/>
              <a:t>Edit Master text styles</a:t>
            </a:r>
          </a:p>
        </p:txBody>
      </p:sp>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5278053" y="1775520"/>
            <a:ext cx="6435524" cy="1325563"/>
          </a:xfrm>
        </p:spPr>
        <p:txBody>
          <a:bodyPr anchor="b"/>
          <a:lstStyle>
            <a:lvl1pPr algn="l">
              <a:defRPr>
                <a:latin typeface="+mj-lt"/>
              </a:defRPr>
            </a:lvl1pPr>
          </a:lstStyle>
          <a:p>
            <a:r>
              <a:rPr lang="en-US" dirty="0"/>
              <a:t>Click to Add Title</a:t>
            </a:r>
          </a:p>
        </p:txBody>
      </p:sp>
      <p:sp>
        <p:nvSpPr>
          <p:cNvPr id="5"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971836" y="1"/>
            <a:ext cx="3523423" cy="3206186"/>
          </a:xfrm>
          <a:solidFill>
            <a:schemeClr val="bg1">
              <a:lumMod val="95000"/>
            </a:schemeClr>
          </a:solidFill>
        </p:spPr>
        <p:txBody>
          <a:bodyPr/>
          <a:lstStyle/>
          <a:p>
            <a:r>
              <a:rPr lang="en-US"/>
              <a:t>Click icon to add picture</a:t>
            </a:r>
            <a:endParaRPr lang="en-US" dirty="0"/>
          </a:p>
        </p:txBody>
      </p:sp>
      <p:sp>
        <p:nvSpPr>
          <p:cNvPr id="6"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2"/>
          </p:nvPr>
        </p:nvSpPr>
        <p:spPr>
          <a:xfrm>
            <a:off x="971836" y="3358587"/>
            <a:ext cx="3523423" cy="3206186"/>
          </a:xfrm>
          <a:solidFill>
            <a:schemeClr val="bg1">
              <a:lumMod val="95000"/>
            </a:schemeClr>
          </a:solidFill>
        </p:spPr>
        <p:txBody>
          <a:bodyPr/>
          <a:lstStyle/>
          <a:p>
            <a:r>
              <a:rPr lang="en-US"/>
              <a:t>Click icon to add picture</a:t>
            </a:r>
            <a:endParaRPr lang="en-US" dirty="0"/>
          </a:p>
        </p:txBody>
      </p:sp>
    </p:spTree>
    <p:extLst>
      <p:ext uri="{BB962C8B-B14F-4D97-AF65-F5344CB8AC3E}">
        <p14:creationId xmlns:p14="http://schemas.microsoft.com/office/powerpoint/2010/main" val="9972271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5_Custom Layout">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233D39E2-2188-4621-B115-A912A057E8AC}"/>
              </a:ext>
            </a:extLst>
          </p:cNvPr>
          <p:cNvSpPr>
            <a:spLocks noGrp="1"/>
          </p:cNvSpPr>
          <p:nvPr>
            <p:ph type="body" sz="quarter" idx="11"/>
          </p:nvPr>
        </p:nvSpPr>
        <p:spPr>
          <a:xfrm>
            <a:off x="838199" y="4586456"/>
            <a:ext cx="10349090" cy="1577281"/>
          </a:xfrm>
          <a:noFill/>
          <a:ln>
            <a:noFill/>
          </a:ln>
        </p:spPr>
        <p:txBody>
          <a:bodyPr lIns="0" tIns="216000" rIns="0">
            <a:noAutofit/>
          </a:bodyPr>
          <a:lstStyle>
            <a:lvl1pPr marL="0" indent="0" algn="ctr">
              <a:lnSpc>
                <a:spcPct val="100000"/>
              </a:lnSpc>
              <a:buNone/>
              <a:defRPr sz="1400">
                <a:latin typeface="+mn-lt"/>
                <a:cs typeface="Arial" panose="020B0604020202020204" pitchFamily="34" charset="0"/>
              </a:defRPr>
            </a:lvl1pPr>
          </a:lstStyle>
          <a:p>
            <a:pPr lvl="0"/>
            <a:r>
              <a:rPr lang="en-US"/>
              <a:t>Edit Master text styles</a:t>
            </a:r>
          </a:p>
        </p:txBody>
      </p:sp>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838199" y="3717212"/>
            <a:ext cx="10349089" cy="854791"/>
          </a:xfrm>
        </p:spPr>
        <p:txBody>
          <a:bodyPr lIns="0" rIns="0" anchor="b"/>
          <a:lstStyle>
            <a:lvl1pPr algn="ctr">
              <a:defRPr>
                <a:latin typeface="+mj-lt"/>
              </a:defRPr>
            </a:lvl1pPr>
          </a:lstStyle>
          <a:p>
            <a:r>
              <a:rPr lang="en-US" dirty="0"/>
              <a:t>Click to Add Title</a:t>
            </a:r>
          </a:p>
        </p:txBody>
      </p:sp>
      <p:sp>
        <p:nvSpPr>
          <p:cNvPr id="5"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838200" y="836271"/>
            <a:ext cx="10349089" cy="2516529"/>
          </a:xfrm>
          <a:solidFill>
            <a:schemeClr val="bg1">
              <a:lumMod val="95000"/>
            </a:schemeClr>
          </a:solidFill>
        </p:spPr>
        <p:txBody>
          <a:bodyPr/>
          <a:lstStyle/>
          <a:p>
            <a:r>
              <a:rPr lang="en-US"/>
              <a:t>Click icon to add picture</a:t>
            </a:r>
            <a:endParaRPr lang="en-US" dirty="0"/>
          </a:p>
        </p:txBody>
      </p:sp>
    </p:spTree>
    <p:extLst>
      <p:ext uri="{BB962C8B-B14F-4D97-AF65-F5344CB8AC3E}">
        <p14:creationId xmlns:p14="http://schemas.microsoft.com/office/powerpoint/2010/main" val="5831282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6_Custom Layout">
    <p:spTree>
      <p:nvGrpSpPr>
        <p:cNvPr id="1" name=""/>
        <p:cNvGrpSpPr/>
        <p:nvPr/>
      </p:nvGrpSpPr>
      <p:grpSpPr>
        <a:xfrm>
          <a:off x="0" y="0"/>
          <a:ext cx="0" cy="0"/>
          <a:chOff x="0" y="0"/>
          <a:chExt cx="0" cy="0"/>
        </a:xfrm>
      </p:grpSpPr>
      <p:sp>
        <p:nvSpPr>
          <p:cNvPr id="3" name="Rectangle 2" title="Decorative">
            <a:extLst>
              <a:ext uri="{FF2B5EF4-FFF2-40B4-BE49-F238E27FC236}">
                <a16:creationId xmlns:a16="http://schemas.microsoft.com/office/drawing/2014/main" id="{9DF8596F-E730-47C4-86C3-F4A9B3F78268}"/>
              </a:ext>
            </a:extLst>
          </p:cNvPr>
          <p:cNvSpPr/>
          <p:nvPr userDrawn="1"/>
        </p:nvSpPr>
        <p:spPr>
          <a:xfrm>
            <a:off x="0" y="0"/>
            <a:ext cx="4745620" cy="3428990"/>
          </a:xfrm>
          <a:prstGeom prst="rect">
            <a:avLst/>
          </a:prstGeom>
          <a:solidFill>
            <a:schemeClr val="accent2"/>
          </a:solidFill>
        </p:spPr>
        <p:txBody>
          <a:bodyPr vert="horz" lIns="252000" tIns="144000" rIns="144000" bIns="45720" rtlCol="0">
            <a:noAutofit/>
          </a:bodyPr>
          <a:lstStyle/>
          <a:p>
            <a:pPr lvl="0" indent="0">
              <a:lnSpc>
                <a:spcPct val="100000"/>
              </a:lnSpc>
              <a:spcBef>
                <a:spcPts val="1000"/>
              </a:spcBef>
              <a:buFont typeface="Arial" panose="020B0604020202020204" pitchFamily="34" charset="0"/>
              <a:buNone/>
            </a:pPr>
            <a:endParaRPr lang="en-US" sz="1400" b="0" i="0" dirty="0">
              <a:solidFill>
                <a:schemeClr val="tx2"/>
              </a:solidFill>
              <a:latin typeface="Arial" panose="020B0604020202020204" pitchFamily="34" charset="0"/>
              <a:cs typeface="Arial" panose="020B0604020202020204" pitchFamily="34" charset="0"/>
            </a:endParaRPr>
          </a:p>
        </p:txBody>
      </p:sp>
      <p:sp>
        <p:nvSpPr>
          <p:cNvPr id="5"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4745620" y="3428990"/>
            <a:ext cx="7446380" cy="3429009"/>
          </a:xfrm>
        </p:spPr>
        <p:txBody>
          <a:bodyPr/>
          <a:lstStyle/>
          <a:p>
            <a:r>
              <a:rPr lang="en-US"/>
              <a:t>Click icon to add picture</a:t>
            </a:r>
            <a:endParaRPr lang="en-US" dirty="0"/>
          </a:p>
        </p:txBody>
      </p:sp>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838200" y="1659770"/>
            <a:ext cx="3085618" cy="1325563"/>
          </a:xfrm>
        </p:spPr>
        <p:txBody>
          <a:bodyPr lIns="0" anchor="t"/>
          <a:lstStyle>
            <a:lvl1pPr algn="l">
              <a:defRPr>
                <a:solidFill>
                  <a:schemeClr val="bg1"/>
                </a:solidFill>
                <a:latin typeface="+mj-lt"/>
              </a:defRPr>
            </a:lvl1pPr>
          </a:lstStyle>
          <a:p>
            <a:r>
              <a:rPr lang="en-US" dirty="0"/>
              <a:t>Click to </a:t>
            </a:r>
            <a:br>
              <a:rPr lang="en-US" dirty="0"/>
            </a:br>
            <a:r>
              <a:rPr lang="en-US" dirty="0"/>
              <a:t>Add Title</a:t>
            </a:r>
          </a:p>
        </p:txBody>
      </p:sp>
      <p:sp>
        <p:nvSpPr>
          <p:cNvPr id="8" name="Text Placeholder 6">
            <a:extLst>
              <a:ext uri="{FF2B5EF4-FFF2-40B4-BE49-F238E27FC236}">
                <a16:creationId xmlns:a16="http://schemas.microsoft.com/office/drawing/2014/main" id="{2E0AB4DF-4264-4631-9A72-72B25F9BEED8}"/>
              </a:ext>
            </a:extLst>
          </p:cNvPr>
          <p:cNvSpPr>
            <a:spLocks noGrp="1"/>
          </p:cNvSpPr>
          <p:nvPr>
            <p:ph type="body" sz="quarter" idx="12" hasCustomPrompt="1"/>
          </p:nvPr>
        </p:nvSpPr>
        <p:spPr>
          <a:xfrm>
            <a:off x="5359078" y="1197273"/>
            <a:ext cx="6121722" cy="382749"/>
          </a:xfrm>
        </p:spPr>
        <p:txBody>
          <a:bodyPr lIns="0" tIns="0" anchor="t">
            <a:normAutofit/>
          </a:bodyPr>
          <a:lstStyle>
            <a:lvl1pPr marL="0" indent="0">
              <a:buNone/>
              <a:defRPr sz="1600" b="1">
                <a:solidFill>
                  <a:schemeClr val="tx1"/>
                </a:solidFill>
                <a:latin typeface="+mj-lt"/>
                <a:cs typeface="Arial" panose="020B0604020202020204" pitchFamily="34" charset="0"/>
              </a:defRPr>
            </a:lvl1pPr>
          </a:lstStyle>
          <a:p>
            <a:pPr lvl="0"/>
            <a:r>
              <a:rPr lang="en-US" dirty="0"/>
              <a:t>Click to add title here</a:t>
            </a:r>
          </a:p>
        </p:txBody>
      </p:sp>
      <p:sp>
        <p:nvSpPr>
          <p:cNvPr id="9" name="Text Placeholder 3">
            <a:extLst>
              <a:ext uri="{FF2B5EF4-FFF2-40B4-BE49-F238E27FC236}">
                <a16:creationId xmlns:a16="http://schemas.microsoft.com/office/drawing/2014/main" id="{0E3F0CD0-D764-45BB-9798-E9046593B3AC}"/>
              </a:ext>
            </a:extLst>
          </p:cNvPr>
          <p:cNvSpPr>
            <a:spLocks noGrp="1"/>
          </p:cNvSpPr>
          <p:nvPr>
            <p:ph type="body" sz="quarter" idx="15"/>
          </p:nvPr>
        </p:nvSpPr>
        <p:spPr>
          <a:xfrm>
            <a:off x="5359078" y="1588155"/>
            <a:ext cx="6121722" cy="1397178"/>
          </a:xfrm>
        </p:spPr>
        <p:txBody>
          <a:bodyPr lIns="0" tIns="0">
            <a:normAutofit/>
          </a:bodyPr>
          <a:lstStyle>
            <a:lvl1pPr marL="0" indent="0">
              <a:lnSpc>
                <a:spcPct val="100000"/>
              </a:lnSpc>
              <a:buNone/>
              <a:defRPr sz="1400">
                <a:solidFill>
                  <a:schemeClr val="tx1"/>
                </a:solidFill>
              </a:defRPr>
            </a:lvl1pPr>
            <a:lvl2pPr marL="457200" indent="0">
              <a:buNone/>
              <a:defRPr sz="1200"/>
            </a:lvl2pPr>
            <a:lvl3pPr marL="914400" indent="0">
              <a:buNone/>
              <a:defRPr sz="1100"/>
            </a:lvl3pPr>
            <a:lvl4pPr>
              <a:defRPr sz="1050"/>
            </a:lvl4pPr>
            <a:lvl5pPr>
              <a:defRPr sz="1050"/>
            </a:lvl5pPr>
          </a:lstStyle>
          <a:p>
            <a:pPr lvl="0"/>
            <a:r>
              <a:rPr lang="en-US"/>
              <a:t>Edit Master text styles</a:t>
            </a:r>
          </a:p>
        </p:txBody>
      </p:sp>
      <p:sp>
        <p:nvSpPr>
          <p:cNvPr id="10" name="Text Placeholder 3">
            <a:extLst>
              <a:ext uri="{FF2B5EF4-FFF2-40B4-BE49-F238E27FC236}">
                <a16:creationId xmlns:a16="http://schemas.microsoft.com/office/drawing/2014/main" id="{0E3F0CD0-D764-45BB-9798-E9046593B3AC}"/>
              </a:ext>
            </a:extLst>
          </p:cNvPr>
          <p:cNvSpPr>
            <a:spLocks noGrp="1"/>
          </p:cNvSpPr>
          <p:nvPr>
            <p:ph type="body" sz="quarter" idx="16"/>
          </p:nvPr>
        </p:nvSpPr>
        <p:spPr>
          <a:xfrm>
            <a:off x="838200" y="3737092"/>
            <a:ext cx="3085618" cy="2663707"/>
          </a:xfrm>
        </p:spPr>
        <p:txBody>
          <a:bodyPr lIns="0" tIns="0">
            <a:normAutofit/>
          </a:bodyPr>
          <a:lstStyle>
            <a:lvl1pPr marL="0" indent="0">
              <a:lnSpc>
                <a:spcPct val="100000"/>
              </a:lnSpc>
              <a:buNone/>
              <a:defRPr sz="2000">
                <a:solidFill>
                  <a:schemeClr val="tx1"/>
                </a:solidFill>
              </a:defRPr>
            </a:lvl1pPr>
            <a:lvl2pPr marL="457200" indent="0">
              <a:buNone/>
              <a:defRPr sz="1200"/>
            </a:lvl2pPr>
            <a:lvl3pPr marL="914400" indent="0">
              <a:buNone/>
              <a:defRPr sz="1100"/>
            </a:lvl3pPr>
            <a:lvl4pPr>
              <a:defRPr sz="1050"/>
            </a:lvl4pPr>
            <a:lvl5pPr>
              <a:defRPr sz="1050"/>
            </a:lvl5pPr>
          </a:lstStyle>
          <a:p>
            <a:pPr lvl="0"/>
            <a:r>
              <a:rPr lang="en-US"/>
              <a:t>Edit Master text styles</a:t>
            </a:r>
          </a:p>
        </p:txBody>
      </p:sp>
    </p:spTree>
    <p:extLst>
      <p:ext uri="{BB962C8B-B14F-4D97-AF65-F5344CB8AC3E}">
        <p14:creationId xmlns:p14="http://schemas.microsoft.com/office/powerpoint/2010/main" val="33363622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Picture Placeholder 4" title="Decorative">
            <a:extLst>
              <a:ext uri="{FF2B5EF4-FFF2-40B4-BE49-F238E27FC236}">
                <a16:creationId xmlns:a16="http://schemas.microsoft.com/office/drawing/2014/main" id="{9B9B3BD2-24FF-4E30-B0DA-4DCD6E57D9FC}"/>
              </a:ext>
            </a:extLst>
          </p:cNvPr>
          <p:cNvSpPr>
            <a:spLocks noGrp="1"/>
          </p:cNvSpPr>
          <p:nvPr>
            <p:ph type="pic" sz="quarter" idx="10"/>
          </p:nvPr>
        </p:nvSpPr>
        <p:spPr>
          <a:xfrm>
            <a:off x="0" y="0"/>
            <a:ext cx="12192000" cy="6858000"/>
          </a:xfrm>
        </p:spPr>
        <p:txBody>
          <a:bodyPr/>
          <a:lstStyle/>
          <a:p>
            <a:r>
              <a:rPr lang="en-US"/>
              <a:t>Click icon to add picture</a:t>
            </a:r>
            <a:endParaRPr lang="en-US" dirty="0"/>
          </a:p>
        </p:txBody>
      </p:sp>
      <p:sp>
        <p:nvSpPr>
          <p:cNvPr id="2" name="Title 1">
            <a:extLst>
              <a:ext uri="{FF2B5EF4-FFF2-40B4-BE49-F238E27FC236}">
                <a16:creationId xmlns:a16="http://schemas.microsoft.com/office/drawing/2014/main" id="{C7F92C0C-7E68-45AE-8824-6858C6874760}"/>
              </a:ext>
            </a:extLst>
          </p:cNvPr>
          <p:cNvSpPr>
            <a:spLocks noGrp="1"/>
          </p:cNvSpPr>
          <p:nvPr>
            <p:ph type="title" hasCustomPrompt="1"/>
          </p:nvPr>
        </p:nvSpPr>
        <p:spPr>
          <a:xfrm>
            <a:off x="2282502" y="4973519"/>
            <a:ext cx="7299618" cy="1440000"/>
          </a:xfrm>
          <a:solidFill>
            <a:schemeClr val="accent1"/>
          </a:solidFill>
        </p:spPr>
        <p:txBody>
          <a:bodyPr lIns="216000">
            <a:normAutofit/>
          </a:bodyPr>
          <a:lstStyle>
            <a:lvl1pPr algn="ctr">
              <a:defRPr sz="4000">
                <a:solidFill>
                  <a:schemeClr val="bg1"/>
                </a:solidFill>
                <a:latin typeface="+mj-lt"/>
              </a:defRPr>
            </a:lvl1pPr>
          </a:lstStyle>
          <a:p>
            <a:r>
              <a:rPr lang="en-US" dirty="0"/>
              <a:t>Click to edit </a:t>
            </a:r>
            <a:br>
              <a:rPr lang="en-US" dirty="0"/>
            </a:br>
            <a:r>
              <a:rPr lang="en-US" dirty="0"/>
              <a:t>Master title style</a:t>
            </a:r>
          </a:p>
        </p:txBody>
      </p:sp>
    </p:spTree>
    <p:extLst>
      <p:ext uri="{BB962C8B-B14F-4D97-AF65-F5344CB8AC3E}">
        <p14:creationId xmlns:p14="http://schemas.microsoft.com/office/powerpoint/2010/main" val="953602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with Image">
    <p:bg>
      <p:bgPr>
        <a:solidFill>
          <a:schemeClr val="accent1"/>
        </a:solidFill>
        <a:effectLst/>
      </p:bgPr>
    </p:bg>
    <p:spTree>
      <p:nvGrpSpPr>
        <p:cNvPr id="1" name=""/>
        <p:cNvGrpSpPr/>
        <p:nvPr/>
      </p:nvGrpSpPr>
      <p:grpSpPr>
        <a:xfrm>
          <a:off x="0" y="0"/>
          <a:ext cx="0" cy="0"/>
          <a:chOff x="0" y="0"/>
          <a:chExt cx="0" cy="0"/>
        </a:xfrm>
      </p:grpSpPr>
      <p:sp>
        <p:nvSpPr>
          <p:cNvPr id="7"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0"/>
          </p:nvPr>
        </p:nvSpPr>
        <p:spPr>
          <a:xfrm>
            <a:off x="5295899" y="4288"/>
            <a:ext cx="6896100" cy="6853712"/>
          </a:xfrm>
          <a:solidFill>
            <a:schemeClr val="bg1">
              <a:lumMod val="95000"/>
            </a:schemeClr>
          </a:solidFill>
        </p:spPr>
        <p:txBody>
          <a:bodyPr/>
          <a:lstStyle/>
          <a:p>
            <a:r>
              <a:rPr lang="en-US"/>
              <a:t>Click icon to add picture</a:t>
            </a:r>
            <a:endParaRPr lang="en-US" dirty="0"/>
          </a:p>
        </p:txBody>
      </p:sp>
      <p:sp>
        <p:nvSpPr>
          <p:cNvPr id="9" name="Rectangle 8">
            <a:extLst>
              <a:ext uri="{FF2B5EF4-FFF2-40B4-BE49-F238E27FC236}">
                <a16:creationId xmlns:a16="http://schemas.microsoft.com/office/drawing/2014/main" id="{38CBA09E-664D-42AC-81A8-E6756A655750}"/>
              </a:ext>
            </a:extLst>
          </p:cNvPr>
          <p:cNvSpPr/>
          <p:nvPr userDrawn="1"/>
        </p:nvSpPr>
        <p:spPr>
          <a:xfrm>
            <a:off x="0" y="1539433"/>
            <a:ext cx="8866207" cy="53185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title="Decorative"/>
          <p:cNvSpPr/>
          <p:nvPr userDrawn="1"/>
        </p:nvSpPr>
        <p:spPr>
          <a:xfrm>
            <a:off x="0" y="0"/>
            <a:ext cx="5295899" cy="6858000"/>
          </a:xfrm>
          <a:prstGeom prst="rect">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798690" y="2040520"/>
            <a:ext cx="4120444" cy="1818655"/>
          </a:xfrm>
        </p:spPr>
        <p:txBody>
          <a:bodyPr anchor="b">
            <a:noAutofit/>
          </a:bodyPr>
          <a:lstStyle>
            <a:lvl1pPr algn="l">
              <a:defRPr sz="5000" b="1">
                <a:solidFill>
                  <a:schemeClr val="bg1"/>
                </a:solidFill>
                <a:latin typeface="+mj-lt"/>
              </a:defRPr>
            </a:lvl1pPr>
          </a:lstStyle>
          <a:p>
            <a:r>
              <a:rPr lang="en-US" dirty="0"/>
              <a:t>CLICK TO ADD TITLE</a:t>
            </a:r>
          </a:p>
        </p:txBody>
      </p:sp>
      <p:sp>
        <p:nvSpPr>
          <p:cNvPr id="10" name="Text Placeholder 12">
            <a:extLst>
              <a:ext uri="{FF2B5EF4-FFF2-40B4-BE49-F238E27FC236}">
                <a16:creationId xmlns:a16="http://schemas.microsoft.com/office/drawing/2014/main" id="{1221857D-ECFA-4D4D-91DF-E36500791501}"/>
              </a:ext>
            </a:extLst>
          </p:cNvPr>
          <p:cNvSpPr>
            <a:spLocks noGrp="1"/>
          </p:cNvSpPr>
          <p:nvPr>
            <p:ph type="body" sz="quarter" idx="15" hasCustomPrompt="1"/>
          </p:nvPr>
        </p:nvSpPr>
        <p:spPr>
          <a:xfrm>
            <a:off x="798690" y="4031658"/>
            <a:ext cx="4120443" cy="338549"/>
          </a:xfrm>
        </p:spPr>
        <p:txBody>
          <a:bodyPr>
            <a:normAutofit/>
          </a:bodyPr>
          <a:lstStyle>
            <a:lvl1pPr marL="0" indent="0" algn="l">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11" name="Shape 62" title="Decorative">
            <a:extLst>
              <a:ext uri="{FF2B5EF4-FFF2-40B4-BE49-F238E27FC236}">
                <a16:creationId xmlns:a16="http://schemas.microsoft.com/office/drawing/2014/main" id="{E1A23DB6-E067-4A30-8C4B-98B452428518}"/>
              </a:ext>
            </a:extLst>
          </p:cNvPr>
          <p:cNvSpPr/>
          <p:nvPr userDrawn="1"/>
        </p:nvSpPr>
        <p:spPr>
          <a:xfrm rot="16200000" flipV="1">
            <a:off x="1893092" y="2764774"/>
            <a:ext cx="0" cy="2188806"/>
          </a:xfrm>
          <a:prstGeom prst="line">
            <a:avLst/>
          </a:prstGeom>
          <a:ln w="25400">
            <a:solidFill>
              <a:schemeClr val="bg1"/>
            </a:solidFill>
            <a:miter lim="400000"/>
          </a:ln>
        </p:spPr>
        <p:txBody>
          <a:bodyPr lIns="19050" tIns="19050" rIns="19050" bIns="19050" anchor="ctr"/>
          <a:lstStyle/>
          <a:p>
            <a:pPr algn="l">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5588500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5" name="Picture Placeholder 4" title="Decorative">
            <a:extLst>
              <a:ext uri="{FF2B5EF4-FFF2-40B4-BE49-F238E27FC236}">
                <a16:creationId xmlns:a16="http://schemas.microsoft.com/office/drawing/2014/main" id="{9B9B3BD2-24FF-4E30-B0DA-4DCD6E57D9FC}"/>
              </a:ext>
            </a:extLst>
          </p:cNvPr>
          <p:cNvSpPr>
            <a:spLocks noGrp="1"/>
          </p:cNvSpPr>
          <p:nvPr>
            <p:ph type="pic" sz="quarter" idx="10"/>
          </p:nvPr>
        </p:nvSpPr>
        <p:spPr>
          <a:xfrm>
            <a:off x="0" y="0"/>
            <a:ext cx="12192000" cy="6858000"/>
          </a:xfrm>
        </p:spPr>
        <p:txBody>
          <a:bodyPr/>
          <a:lstStyle/>
          <a:p>
            <a:r>
              <a:rPr lang="en-US"/>
              <a:t>Click icon to add picture</a:t>
            </a:r>
            <a:endParaRPr lang="en-US" dirty="0"/>
          </a:p>
        </p:txBody>
      </p:sp>
    </p:spTree>
    <p:extLst>
      <p:ext uri="{BB962C8B-B14F-4D97-AF65-F5344CB8AC3E}">
        <p14:creationId xmlns:p14="http://schemas.microsoft.com/office/powerpoint/2010/main" val="26320271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6858000"/>
          </a:xfrm>
        </p:spPr>
        <p:txBody>
          <a:bodyPr/>
          <a:lstStyle/>
          <a:p>
            <a:r>
              <a:rPr lang="en-US"/>
              <a:t>Click icon to add picture</a:t>
            </a:r>
            <a:endParaRPr lang="en-US" dirty="0"/>
          </a:p>
        </p:txBody>
      </p:sp>
      <p:sp>
        <p:nvSpPr>
          <p:cNvPr id="5" name="Text Placeholder 12">
            <a:extLst>
              <a:ext uri="{FF2B5EF4-FFF2-40B4-BE49-F238E27FC236}">
                <a16:creationId xmlns:a16="http://schemas.microsoft.com/office/drawing/2014/main" id="{89A80859-BDA6-44AA-A750-4E06108B9B2B}"/>
              </a:ext>
            </a:extLst>
          </p:cNvPr>
          <p:cNvSpPr>
            <a:spLocks noGrp="1"/>
          </p:cNvSpPr>
          <p:nvPr>
            <p:ph type="body" sz="quarter" idx="14"/>
          </p:nvPr>
        </p:nvSpPr>
        <p:spPr>
          <a:xfrm>
            <a:off x="4887474" y="3665204"/>
            <a:ext cx="7304526" cy="2196780"/>
          </a:xfrm>
          <a:solidFill>
            <a:schemeClr val="accent1"/>
          </a:solidFill>
        </p:spPr>
        <p:txBody>
          <a:bodyPr lIns="274320" tIns="182880" rIns="182880" bIns="182880" anchor="ctr">
            <a:normAutofit/>
          </a:bodyPr>
          <a:lstStyle>
            <a:lvl1pPr marL="0" indent="0" algn="l" defTabSz="914400" rtl="0" eaLnBrk="1" latinLnBrk="0" hangingPunct="1">
              <a:lnSpc>
                <a:spcPct val="90000"/>
              </a:lnSpc>
              <a:spcBef>
                <a:spcPct val="0"/>
              </a:spcBef>
              <a:buNone/>
              <a:defRPr lang="en-US" sz="4000" b="1" i="0" kern="1200" spc="-150" dirty="0">
                <a:solidFill>
                  <a:schemeClr val="bg1"/>
                </a:solidFill>
                <a:latin typeface="+mj-lt"/>
                <a:ea typeface="+mj-ea"/>
                <a:cs typeface="Gill Sans" panose="020B0502020104020203" pitchFamily="34" charset="-79"/>
              </a:defRPr>
            </a:lvl1pPr>
          </a:lstStyle>
          <a:p>
            <a:pPr lvl="0"/>
            <a:r>
              <a:rPr lang="en-US"/>
              <a:t>Edit Master text styles</a:t>
            </a:r>
          </a:p>
        </p:txBody>
      </p:sp>
      <p:sp>
        <p:nvSpPr>
          <p:cNvPr id="6" name="Shape 62" title="Decorative">
            <a:extLst>
              <a:ext uri="{FF2B5EF4-FFF2-40B4-BE49-F238E27FC236}">
                <a16:creationId xmlns:a16="http://schemas.microsoft.com/office/drawing/2014/main" id="{E1A23DB6-E067-4A30-8C4B-98B452428518}"/>
              </a:ext>
            </a:extLst>
          </p:cNvPr>
          <p:cNvSpPr/>
          <p:nvPr userDrawn="1"/>
        </p:nvSpPr>
        <p:spPr>
          <a:xfrm flipV="1">
            <a:off x="4887473" y="3665204"/>
            <a:ext cx="1"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42597402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9_Custom Layout">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6858000"/>
          </a:xfrm>
        </p:spPr>
        <p:txBody>
          <a:bodyPr/>
          <a:lstStyle/>
          <a:p>
            <a:r>
              <a:rPr lang="en-US"/>
              <a:t>Click icon to add picture</a:t>
            </a:r>
            <a:endParaRPr lang="en-US" dirty="0"/>
          </a:p>
        </p:txBody>
      </p:sp>
      <p:sp>
        <p:nvSpPr>
          <p:cNvPr id="3" name="Text Placeholder 12">
            <a:extLst>
              <a:ext uri="{FF2B5EF4-FFF2-40B4-BE49-F238E27FC236}">
                <a16:creationId xmlns:a16="http://schemas.microsoft.com/office/drawing/2014/main" id="{89A80859-BDA6-44AA-A750-4E06108B9B2B}"/>
              </a:ext>
            </a:extLst>
          </p:cNvPr>
          <p:cNvSpPr>
            <a:spLocks noGrp="1"/>
          </p:cNvSpPr>
          <p:nvPr>
            <p:ph type="body" sz="quarter" idx="14"/>
          </p:nvPr>
        </p:nvSpPr>
        <p:spPr>
          <a:xfrm>
            <a:off x="4887474" y="3665204"/>
            <a:ext cx="7304526" cy="2196780"/>
          </a:xfrm>
          <a:solidFill>
            <a:schemeClr val="accent2"/>
          </a:solidFill>
        </p:spPr>
        <p:txBody>
          <a:bodyPr lIns="274320" tIns="182880" rIns="182880" bIns="182880" anchor="ctr">
            <a:normAutofit/>
          </a:bodyPr>
          <a:lstStyle>
            <a:lvl1pPr marL="0" indent="0" algn="l" defTabSz="914400" rtl="0" eaLnBrk="1" latinLnBrk="0" hangingPunct="1">
              <a:lnSpc>
                <a:spcPct val="90000"/>
              </a:lnSpc>
              <a:spcBef>
                <a:spcPct val="0"/>
              </a:spcBef>
              <a:buNone/>
              <a:defRPr lang="en-US" sz="4000" b="1" i="0" kern="1200" spc="-150" dirty="0">
                <a:solidFill>
                  <a:schemeClr val="bg1"/>
                </a:solidFill>
                <a:latin typeface="+mj-lt"/>
                <a:ea typeface="+mj-ea"/>
                <a:cs typeface="Gill Sans" panose="020B0502020104020203" pitchFamily="34" charset="-79"/>
              </a:defRPr>
            </a:lvl1pPr>
          </a:lstStyle>
          <a:p>
            <a:pPr lvl="0"/>
            <a:r>
              <a:rPr lang="en-US"/>
              <a:t>Edit Master text styles</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flipV="1">
            <a:off x="4887473" y="3665204"/>
            <a:ext cx="1" cy="2188805"/>
          </a:xfrm>
          <a:prstGeom prst="line">
            <a:avLst/>
          </a:prstGeom>
          <a:ln w="76200">
            <a:solidFill>
              <a:schemeClr val="accent2">
                <a:lumMod val="75000"/>
                <a:lumOff val="25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29559417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0_Custom Layout">
    <p:bg>
      <p:bgPr>
        <a:solidFill>
          <a:schemeClr val="accent1"/>
        </a:solidFill>
        <a:effectLst/>
      </p:bgPr>
    </p:bg>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5497975"/>
          </a:xfrm>
        </p:spPr>
        <p:txBody>
          <a:bodyPr/>
          <a:lstStyle/>
          <a:p>
            <a:r>
              <a:rPr lang="en-US"/>
              <a:t>Click icon to add picture</a:t>
            </a:r>
            <a:endParaRPr lang="en-US" dirty="0"/>
          </a:p>
        </p:txBody>
      </p:sp>
      <p:sp>
        <p:nvSpPr>
          <p:cNvPr id="3" name="Title 4">
            <a:extLst>
              <a:ext uri="{FF2B5EF4-FFF2-40B4-BE49-F238E27FC236}">
                <a16:creationId xmlns:a16="http://schemas.microsoft.com/office/drawing/2014/main" id="{8DF09845-7890-4D10-A53B-2A4D05316878}"/>
              </a:ext>
            </a:extLst>
          </p:cNvPr>
          <p:cNvSpPr>
            <a:spLocks noGrp="1"/>
          </p:cNvSpPr>
          <p:nvPr>
            <p:ph type="title"/>
          </p:nvPr>
        </p:nvSpPr>
        <p:spPr>
          <a:xfrm>
            <a:off x="853440" y="5688402"/>
            <a:ext cx="8717280" cy="823070"/>
          </a:xfrm>
          <a:noFill/>
        </p:spPr>
        <p:txBody>
          <a:bodyPr lIns="0"/>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6614727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0_Custom Layout">
    <p:bg>
      <p:bgPr>
        <a:solidFill>
          <a:schemeClr val="accent1"/>
        </a:solidFill>
        <a:effectLst/>
      </p:bgPr>
    </p:bg>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680013"/>
            <a:ext cx="12192000" cy="5497975"/>
          </a:xfrm>
        </p:spPr>
        <p:txBody>
          <a:bodyPr/>
          <a:lstStyle/>
          <a:p>
            <a:r>
              <a:rPr lang="en-US"/>
              <a:t>Click icon to add picture</a:t>
            </a:r>
            <a:endParaRPr lang="en-US" dirty="0"/>
          </a:p>
        </p:txBody>
      </p:sp>
    </p:spTree>
    <p:extLst>
      <p:ext uri="{BB962C8B-B14F-4D97-AF65-F5344CB8AC3E}">
        <p14:creationId xmlns:p14="http://schemas.microsoft.com/office/powerpoint/2010/main" val="21259541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3_Custom Layout">
    <p:bg>
      <p:bgPr>
        <a:solidFill>
          <a:schemeClr val="accent2"/>
        </a:solidFill>
        <a:effectLst/>
      </p:bgPr>
    </p:bg>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5497975"/>
          </a:xfrm>
        </p:spPr>
        <p:txBody>
          <a:bodyPr/>
          <a:lstStyle/>
          <a:p>
            <a:r>
              <a:rPr lang="en-US"/>
              <a:t>Click icon to add picture</a:t>
            </a:r>
            <a:endParaRPr lang="en-US" dirty="0"/>
          </a:p>
        </p:txBody>
      </p:sp>
      <p:sp>
        <p:nvSpPr>
          <p:cNvPr id="3" name="Title 4">
            <a:extLst>
              <a:ext uri="{FF2B5EF4-FFF2-40B4-BE49-F238E27FC236}">
                <a16:creationId xmlns:a16="http://schemas.microsoft.com/office/drawing/2014/main" id="{8DF09845-7890-4D10-A53B-2A4D05316878}"/>
              </a:ext>
            </a:extLst>
          </p:cNvPr>
          <p:cNvSpPr>
            <a:spLocks noGrp="1"/>
          </p:cNvSpPr>
          <p:nvPr>
            <p:ph type="title"/>
          </p:nvPr>
        </p:nvSpPr>
        <p:spPr>
          <a:xfrm>
            <a:off x="853440" y="5688402"/>
            <a:ext cx="8717280" cy="823070"/>
          </a:xfrm>
          <a:noFill/>
        </p:spPr>
        <p:txBody>
          <a:bodyPr lIns="0"/>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0843891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4_Custom Layout">
    <p:bg>
      <p:bgPr>
        <a:solidFill>
          <a:schemeClr val="accent2"/>
        </a:solidFill>
        <a:effectLst/>
      </p:bgPr>
    </p:bg>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680013"/>
            <a:ext cx="12192000" cy="5497975"/>
          </a:xfrm>
        </p:spPr>
        <p:txBody>
          <a:bodyPr/>
          <a:lstStyle/>
          <a:p>
            <a:r>
              <a:rPr lang="en-US"/>
              <a:t>Click icon to add picture</a:t>
            </a:r>
            <a:endParaRPr lang="en-US" dirty="0"/>
          </a:p>
        </p:txBody>
      </p:sp>
    </p:spTree>
    <p:extLst>
      <p:ext uri="{BB962C8B-B14F-4D97-AF65-F5344CB8AC3E}">
        <p14:creationId xmlns:p14="http://schemas.microsoft.com/office/powerpoint/2010/main" val="33825820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6857999"/>
          </a:xfrm>
        </p:spPr>
        <p:txBody>
          <a:bodyPr/>
          <a:lstStyle/>
          <a:p>
            <a:r>
              <a:rPr lang="en-US"/>
              <a:t>Click icon to add picture</a:t>
            </a:r>
            <a:endParaRPr lang="en-US" dirty="0"/>
          </a:p>
        </p:txBody>
      </p:sp>
      <p:sp>
        <p:nvSpPr>
          <p:cNvPr id="5" name="Rectangle 4"/>
          <p:cNvSpPr/>
          <p:nvPr userDrawn="1"/>
        </p:nvSpPr>
        <p:spPr>
          <a:xfrm>
            <a:off x="0" y="4735870"/>
            <a:ext cx="12192000" cy="1500431"/>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4">
            <a:extLst>
              <a:ext uri="{FF2B5EF4-FFF2-40B4-BE49-F238E27FC236}">
                <a16:creationId xmlns:a16="http://schemas.microsoft.com/office/drawing/2014/main" id="{7EBB9618-FC05-4C85-8241-A1EFCE8127AD}"/>
              </a:ext>
            </a:extLst>
          </p:cNvPr>
          <p:cNvSpPr>
            <a:spLocks noGrp="1"/>
          </p:cNvSpPr>
          <p:nvPr>
            <p:ph type="title"/>
          </p:nvPr>
        </p:nvSpPr>
        <p:spPr>
          <a:xfrm>
            <a:off x="695396" y="5074550"/>
            <a:ext cx="8717280" cy="823070"/>
          </a:xfrm>
          <a:noFill/>
        </p:spPr>
        <p:txBody>
          <a:bodyPr lIns="0"/>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71366114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35_Custom Layout">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6857999"/>
          </a:xfrm>
        </p:spPr>
        <p:txBody>
          <a:bodyPr/>
          <a:lstStyle/>
          <a:p>
            <a:r>
              <a:rPr lang="en-US"/>
              <a:t>Click icon to add picture</a:t>
            </a:r>
            <a:endParaRPr lang="en-US" dirty="0"/>
          </a:p>
        </p:txBody>
      </p:sp>
      <p:sp>
        <p:nvSpPr>
          <p:cNvPr id="5" name="Rectangle 4" title="Decorative"/>
          <p:cNvSpPr/>
          <p:nvPr userDrawn="1"/>
        </p:nvSpPr>
        <p:spPr>
          <a:xfrm>
            <a:off x="0" y="4735870"/>
            <a:ext cx="12192000" cy="1500431"/>
          </a:xfrm>
          <a:prstGeom prst="rect">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4">
            <a:extLst>
              <a:ext uri="{FF2B5EF4-FFF2-40B4-BE49-F238E27FC236}">
                <a16:creationId xmlns:a16="http://schemas.microsoft.com/office/drawing/2014/main" id="{7EBB9618-FC05-4C85-8241-A1EFCE8127AD}"/>
              </a:ext>
            </a:extLst>
          </p:cNvPr>
          <p:cNvSpPr>
            <a:spLocks noGrp="1"/>
          </p:cNvSpPr>
          <p:nvPr>
            <p:ph type="title"/>
          </p:nvPr>
        </p:nvSpPr>
        <p:spPr>
          <a:xfrm>
            <a:off x="695396" y="5074550"/>
            <a:ext cx="8717280" cy="823070"/>
          </a:xfrm>
          <a:noFill/>
        </p:spPr>
        <p:txBody>
          <a:bodyPr lIns="0"/>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0017970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6_Custom Layout">
    <p:spTree>
      <p:nvGrpSpPr>
        <p:cNvPr id="1" name=""/>
        <p:cNvGrpSpPr/>
        <p:nvPr/>
      </p:nvGrpSpPr>
      <p:grpSpPr>
        <a:xfrm>
          <a:off x="0" y="0"/>
          <a:ext cx="0" cy="0"/>
          <a:chOff x="0" y="0"/>
          <a:chExt cx="0" cy="0"/>
        </a:xfrm>
      </p:grpSpPr>
      <p:sp>
        <p:nvSpPr>
          <p:cNvPr id="4" name="Picture Placeholder 4" title="Decorative">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6857999"/>
          </a:xfrm>
        </p:spPr>
        <p:txBody>
          <a:bodyPr/>
          <a:lstStyle/>
          <a:p>
            <a:r>
              <a:rPr lang="en-US"/>
              <a:t>Click icon to add picture</a:t>
            </a:r>
            <a:endParaRPr lang="en-US" dirty="0"/>
          </a:p>
        </p:txBody>
      </p:sp>
      <p:sp>
        <p:nvSpPr>
          <p:cNvPr id="5" name="Rectangle 4" title="Decorative"/>
          <p:cNvSpPr/>
          <p:nvPr userDrawn="1"/>
        </p:nvSpPr>
        <p:spPr>
          <a:xfrm>
            <a:off x="0" y="4735870"/>
            <a:ext cx="12192000" cy="1500431"/>
          </a:xfrm>
          <a:prstGeom prst="rect">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4">
            <a:extLst>
              <a:ext uri="{FF2B5EF4-FFF2-40B4-BE49-F238E27FC236}">
                <a16:creationId xmlns:a16="http://schemas.microsoft.com/office/drawing/2014/main" id="{7EBB9618-FC05-4C85-8241-A1EFCE8127AD}"/>
              </a:ext>
            </a:extLst>
          </p:cNvPr>
          <p:cNvSpPr>
            <a:spLocks noGrp="1"/>
          </p:cNvSpPr>
          <p:nvPr>
            <p:ph type="title"/>
          </p:nvPr>
        </p:nvSpPr>
        <p:spPr>
          <a:xfrm>
            <a:off x="695396" y="5074550"/>
            <a:ext cx="8717280" cy="823070"/>
          </a:xfrm>
          <a:noFill/>
        </p:spPr>
        <p:txBody>
          <a:bodyPr lIns="0"/>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263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8"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5"/>
          </p:nvPr>
        </p:nvSpPr>
        <p:spPr>
          <a:xfrm>
            <a:off x="0" y="0"/>
            <a:ext cx="12192000" cy="6853712"/>
          </a:xfrm>
          <a:solidFill>
            <a:schemeClr val="bg1">
              <a:lumMod val="95000"/>
            </a:schemeClr>
          </a:solidFill>
        </p:spPr>
        <p:txBody>
          <a:bodyPr/>
          <a:lstStyle/>
          <a:p>
            <a:r>
              <a:rPr lang="en-US"/>
              <a:t>Click icon to add picture</a:t>
            </a: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3872090" y="2905535"/>
            <a:ext cx="4120444" cy="891250"/>
          </a:xfrm>
        </p:spPr>
        <p:txBody>
          <a:bodyPr anchor="t">
            <a:noAutofit/>
          </a:bodyPr>
          <a:lstStyle>
            <a:lvl1pPr algn="ctr">
              <a:defRPr sz="5000" b="1">
                <a:solidFill>
                  <a:schemeClr val="bg1"/>
                </a:solidFill>
                <a:latin typeface="+mj-lt"/>
              </a:defRPr>
            </a:lvl1pPr>
          </a:lstStyle>
          <a:p>
            <a:r>
              <a:rPr lang="en-US" dirty="0"/>
              <a:t>THANK YOU</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3872090" y="3993558"/>
            <a:ext cx="4120443" cy="338549"/>
          </a:xfrm>
        </p:spPr>
        <p:txBody>
          <a:bodyPr>
            <a:normAutofit/>
          </a:bodyPr>
          <a:lstStyle>
            <a:lvl1pPr marL="0" indent="0" algn="ctr">
              <a:buNone/>
              <a:defRPr sz="1600" spc="300">
                <a:solidFill>
                  <a:schemeClr val="bg1"/>
                </a:solidFill>
                <a:latin typeface="+mn-lt"/>
                <a:cs typeface="Arial" panose="020B0604020202020204" pitchFamily="34" charset="0"/>
              </a:defRPr>
            </a:lvl1pPr>
          </a:lstStyle>
          <a:p>
            <a:pPr lvl="0"/>
            <a:r>
              <a:rPr lang="en-US" dirty="0"/>
              <a:t>WWW.WEBSITENAME.COM</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rot="16200000" flipV="1">
            <a:off x="5932310" y="2726675"/>
            <a:ext cx="1"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2" name="Rectangle 1" title="Decorative"/>
          <p:cNvSpPr/>
          <p:nvPr userDrawn="1"/>
        </p:nvSpPr>
        <p:spPr>
          <a:xfrm>
            <a:off x="3872089" y="860778"/>
            <a:ext cx="4120444" cy="5136445"/>
          </a:xfrm>
          <a:prstGeom prst="rect">
            <a:avLst/>
          </a:prstGeom>
          <a:noFill/>
          <a:ln w="762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9165835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5_Custom Layout">
    <p:bg>
      <p:bgPr>
        <a:solidFill>
          <a:schemeClr val="bg1"/>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3413895" y="419827"/>
            <a:ext cx="7939904" cy="6018346"/>
            <a:chOff x="8585200" y="440266"/>
            <a:chExt cx="14753564" cy="11183013"/>
          </a:xfrm>
        </p:grpSpPr>
        <p:sp>
          <p:nvSpPr>
            <p:cNvPr id="5" name="Dikdörtgen" title="Decorative"/>
            <p:cNvSpPr/>
            <p:nvPr userDrawn="1"/>
          </p:nvSpPr>
          <p:spPr>
            <a:xfrm>
              <a:off x="8585200" y="440266"/>
              <a:ext cx="6156127" cy="9967848"/>
            </a:xfrm>
            <a:prstGeom prst="rect">
              <a:avLst/>
            </a:prstGeom>
            <a:solidFill>
              <a:srgbClr val="1F1F2A">
                <a:alpha val="13798"/>
              </a:srgbClr>
            </a:solidFill>
            <a:ln w="12700">
              <a:miter lim="400000"/>
            </a:ln>
          </p:spPr>
          <p:txBody>
            <a:bodyPr lIns="0" tIns="0" rIns="0" bIns="0" anchor="ctr"/>
            <a:lstStyle/>
            <a:p>
              <a:pPr>
                <a:defRPr sz="3200" b="0">
                  <a:solidFill>
                    <a:srgbClr val="FFFFFF"/>
                  </a:solidFill>
                  <a:latin typeface="+mn-lt"/>
                  <a:ea typeface="+mn-ea"/>
                  <a:cs typeface="+mn-cs"/>
                  <a:sym typeface="Helvetica Neue Medium"/>
                </a:defRPr>
              </a:pPr>
              <a:endParaRPr dirty="0"/>
            </a:p>
          </p:txBody>
        </p:sp>
        <p:sp>
          <p:nvSpPr>
            <p:cNvPr id="6" name="IMAGE PLACEHOLDER" title="Decorative"/>
            <p:cNvSpPr/>
            <p:nvPr userDrawn="1"/>
          </p:nvSpPr>
          <p:spPr>
            <a:xfrm>
              <a:off x="10168466" y="1092200"/>
              <a:ext cx="13170298" cy="10531079"/>
            </a:xfrm>
            <a:prstGeom prst="rect">
              <a:avLst/>
            </a:prstGeom>
            <a:solidFill>
              <a:schemeClr val="accent2"/>
            </a:solidFill>
            <a:ln w="12700">
              <a:miter lim="400000"/>
            </a:ln>
            <a:extLst>
              <a:ext uri="{C572A759-6A51-4108-AA02-DFA0A04FC94B}">
                <ma14:wrappingTextBoxFlag xmlns:ma14="http://schemas.microsoft.com/office/mac/drawingml/2011/main" xmlns="" val="1"/>
              </a:ext>
            </a:extLst>
          </p:spPr>
          <p:txBody>
            <a:bodyPr lIns="0" tIns="0" rIns="0" bIns="0" anchor="ctr"/>
            <a:lstStyle>
              <a:lvl1pPr>
                <a:defRPr b="0">
                  <a:solidFill>
                    <a:srgbClr val="F3F3F3"/>
                  </a:solidFill>
                  <a:latin typeface="Raleway"/>
                  <a:ea typeface="Raleway"/>
                  <a:cs typeface="Raleway"/>
                  <a:sym typeface="Raleway"/>
                </a:defRPr>
              </a:lvl1pPr>
            </a:lstStyle>
            <a:p>
              <a:endParaRPr dirty="0"/>
            </a:p>
          </p:txBody>
        </p:sp>
      </p:grpSp>
      <p:sp>
        <p:nvSpPr>
          <p:cNvPr id="4" name="Text Placeholder 3">
            <a:extLst>
              <a:ext uri="{FF2B5EF4-FFF2-40B4-BE49-F238E27FC236}">
                <a16:creationId xmlns:a16="http://schemas.microsoft.com/office/drawing/2014/main" id="{D3710961-EE19-42C5-8B1B-B6C986226248}"/>
              </a:ext>
            </a:extLst>
          </p:cNvPr>
          <p:cNvSpPr>
            <a:spLocks noGrp="1"/>
          </p:cNvSpPr>
          <p:nvPr>
            <p:ph type="body" sz="quarter" idx="10" hasCustomPrompt="1"/>
          </p:nvPr>
        </p:nvSpPr>
        <p:spPr>
          <a:xfrm>
            <a:off x="838200" y="369027"/>
            <a:ext cx="2489200" cy="3124200"/>
          </a:xfrm>
        </p:spPr>
        <p:txBody>
          <a:bodyPr tIns="0" bIns="0" anchor="b">
            <a:noAutofit/>
          </a:bodyPr>
          <a:lstStyle>
            <a:lvl1pPr marL="0" indent="0" algn="r">
              <a:buNone/>
              <a:defRPr sz="30000">
                <a:solidFill>
                  <a:schemeClr val="accent2">
                    <a:lumMod val="75000"/>
                    <a:lumOff val="25000"/>
                    <a:alpha val="20000"/>
                  </a:schemeClr>
                </a:solidFill>
                <a:latin typeface="+mj-lt"/>
                <a:cs typeface="Arial" panose="020B0604020202020204" pitchFamily="34" charset="0"/>
              </a:defRPr>
            </a:lvl1pPr>
          </a:lstStyle>
          <a:p>
            <a:pPr lvl="0"/>
            <a:r>
              <a:rPr lang="en-US" dirty="0"/>
              <a:t>1</a:t>
            </a:r>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4571575" y="4500560"/>
            <a:ext cx="6536692" cy="1325563"/>
          </a:xfrm>
        </p:spPr>
        <p:txBody>
          <a:bodyPr>
            <a:normAutofit/>
          </a:bodyPr>
          <a:lstStyle>
            <a:lvl1pPr>
              <a:defRPr sz="6000" b="1">
                <a:solidFill>
                  <a:schemeClr val="bg1"/>
                </a:solidFill>
                <a:latin typeface="+mj-lt"/>
              </a:defRPr>
            </a:lvl1pPr>
          </a:lstStyle>
          <a:p>
            <a:r>
              <a:rPr lang="en-US" dirty="0"/>
              <a:t>Section Header</a:t>
            </a:r>
          </a:p>
        </p:txBody>
      </p:sp>
    </p:spTree>
    <p:extLst>
      <p:ext uri="{BB962C8B-B14F-4D97-AF65-F5344CB8AC3E}">
        <p14:creationId xmlns:p14="http://schemas.microsoft.com/office/powerpoint/2010/main" val="2948043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7_Custom Layout">
    <p:bg>
      <p:bgPr>
        <a:solidFill>
          <a:schemeClr val="bg1"/>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3413895" y="419827"/>
            <a:ext cx="7939904" cy="6018346"/>
            <a:chOff x="8585200" y="440266"/>
            <a:chExt cx="14753564" cy="11183013"/>
          </a:xfrm>
        </p:grpSpPr>
        <p:sp>
          <p:nvSpPr>
            <p:cNvPr id="5" name="Dikdörtgen" title="Decorative"/>
            <p:cNvSpPr/>
            <p:nvPr userDrawn="1"/>
          </p:nvSpPr>
          <p:spPr>
            <a:xfrm>
              <a:off x="8585200" y="440266"/>
              <a:ext cx="6156127" cy="9967848"/>
            </a:xfrm>
            <a:prstGeom prst="rect">
              <a:avLst/>
            </a:prstGeom>
            <a:solidFill>
              <a:srgbClr val="1F1F2A">
                <a:alpha val="13798"/>
              </a:srgbClr>
            </a:solidFill>
            <a:ln w="12700">
              <a:miter lim="400000"/>
            </a:ln>
          </p:spPr>
          <p:txBody>
            <a:bodyPr lIns="0" tIns="0" rIns="0" bIns="0" anchor="ctr"/>
            <a:lstStyle/>
            <a:p>
              <a:pPr>
                <a:defRPr sz="3200" b="0">
                  <a:solidFill>
                    <a:srgbClr val="FFFFFF"/>
                  </a:solidFill>
                  <a:latin typeface="+mn-lt"/>
                  <a:ea typeface="+mn-ea"/>
                  <a:cs typeface="+mn-cs"/>
                  <a:sym typeface="Helvetica Neue Medium"/>
                </a:defRPr>
              </a:pPr>
              <a:endParaRPr dirty="0"/>
            </a:p>
          </p:txBody>
        </p:sp>
        <p:sp>
          <p:nvSpPr>
            <p:cNvPr id="6" name="IMAGE PLACEHOLDER" title="Decorative"/>
            <p:cNvSpPr/>
            <p:nvPr userDrawn="1"/>
          </p:nvSpPr>
          <p:spPr>
            <a:xfrm>
              <a:off x="10168466" y="1092200"/>
              <a:ext cx="13170298" cy="10531079"/>
            </a:xfrm>
            <a:prstGeom prst="rect">
              <a:avLst/>
            </a:prstGeom>
            <a:solidFill>
              <a:schemeClr val="accent1"/>
            </a:solidFill>
            <a:ln w="12700">
              <a:miter lim="400000"/>
            </a:ln>
            <a:extLst>
              <a:ext uri="{C572A759-6A51-4108-AA02-DFA0A04FC94B}">
                <ma14:wrappingTextBoxFlag xmlns:ma14="http://schemas.microsoft.com/office/mac/drawingml/2011/main" xmlns="" val="1"/>
              </a:ext>
            </a:extLst>
          </p:spPr>
          <p:txBody>
            <a:bodyPr lIns="0" tIns="0" rIns="0" bIns="0" anchor="ctr"/>
            <a:lstStyle>
              <a:lvl1pPr>
                <a:defRPr b="0">
                  <a:solidFill>
                    <a:srgbClr val="F3F3F3"/>
                  </a:solidFill>
                  <a:latin typeface="Raleway"/>
                  <a:ea typeface="Raleway"/>
                  <a:cs typeface="Raleway"/>
                  <a:sym typeface="Raleway"/>
                </a:defRPr>
              </a:lvl1pPr>
            </a:lstStyle>
            <a:p>
              <a:endParaRPr dirty="0"/>
            </a:p>
          </p:txBody>
        </p:sp>
      </p:grpSp>
      <p:sp>
        <p:nvSpPr>
          <p:cNvPr id="4" name="Text Placeholder 3">
            <a:extLst>
              <a:ext uri="{FF2B5EF4-FFF2-40B4-BE49-F238E27FC236}">
                <a16:creationId xmlns:a16="http://schemas.microsoft.com/office/drawing/2014/main" id="{D3710961-EE19-42C5-8B1B-B6C986226248}"/>
              </a:ext>
            </a:extLst>
          </p:cNvPr>
          <p:cNvSpPr>
            <a:spLocks noGrp="1"/>
          </p:cNvSpPr>
          <p:nvPr>
            <p:ph type="body" sz="quarter" idx="10" hasCustomPrompt="1"/>
          </p:nvPr>
        </p:nvSpPr>
        <p:spPr>
          <a:xfrm>
            <a:off x="838200" y="369027"/>
            <a:ext cx="2489200" cy="3124200"/>
          </a:xfrm>
        </p:spPr>
        <p:txBody>
          <a:bodyPr tIns="0" bIns="0" anchor="b">
            <a:noAutofit/>
          </a:bodyPr>
          <a:lstStyle>
            <a:lvl1pPr marL="0" indent="0" algn="r">
              <a:buNone/>
              <a:defRPr sz="30000">
                <a:solidFill>
                  <a:schemeClr val="accent1">
                    <a:lumMod val="60000"/>
                    <a:lumOff val="40000"/>
                    <a:alpha val="20000"/>
                  </a:schemeClr>
                </a:solidFill>
                <a:latin typeface="+mj-lt"/>
                <a:cs typeface="Arial" panose="020B0604020202020204" pitchFamily="34" charset="0"/>
              </a:defRPr>
            </a:lvl1pPr>
          </a:lstStyle>
          <a:p>
            <a:pPr lvl="0"/>
            <a:r>
              <a:rPr lang="en-US" dirty="0"/>
              <a:t>2</a:t>
            </a:r>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4571575" y="4500560"/>
            <a:ext cx="6536692" cy="1325563"/>
          </a:xfrm>
        </p:spPr>
        <p:txBody>
          <a:bodyPr>
            <a:normAutofit/>
          </a:bodyPr>
          <a:lstStyle>
            <a:lvl1pPr>
              <a:defRPr sz="6000" b="1">
                <a:solidFill>
                  <a:schemeClr val="bg1"/>
                </a:solidFill>
                <a:latin typeface="+mj-lt"/>
              </a:defRPr>
            </a:lvl1pPr>
          </a:lstStyle>
          <a:p>
            <a:r>
              <a:rPr lang="en-US" dirty="0"/>
              <a:t>Section Header</a:t>
            </a:r>
          </a:p>
        </p:txBody>
      </p:sp>
    </p:spTree>
    <p:extLst>
      <p:ext uri="{BB962C8B-B14F-4D97-AF65-F5344CB8AC3E}">
        <p14:creationId xmlns:p14="http://schemas.microsoft.com/office/powerpoint/2010/main" val="264951728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8_Custom Layout">
    <p:bg>
      <p:bgPr>
        <a:solidFill>
          <a:schemeClr val="bg1"/>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3413895" y="419827"/>
            <a:ext cx="7939904" cy="6018346"/>
            <a:chOff x="8585200" y="440266"/>
            <a:chExt cx="14753564" cy="11183013"/>
          </a:xfrm>
        </p:grpSpPr>
        <p:sp>
          <p:nvSpPr>
            <p:cNvPr id="5" name="Dikdörtgen" title="Decorative"/>
            <p:cNvSpPr/>
            <p:nvPr userDrawn="1"/>
          </p:nvSpPr>
          <p:spPr>
            <a:xfrm>
              <a:off x="8585200" y="440266"/>
              <a:ext cx="6156127" cy="9967848"/>
            </a:xfrm>
            <a:prstGeom prst="rect">
              <a:avLst/>
            </a:prstGeom>
            <a:solidFill>
              <a:srgbClr val="1F1F2A">
                <a:alpha val="13798"/>
              </a:srgbClr>
            </a:solidFill>
            <a:ln w="12700">
              <a:miter lim="400000"/>
            </a:ln>
          </p:spPr>
          <p:txBody>
            <a:bodyPr lIns="0" tIns="0" rIns="0" bIns="0" anchor="ctr"/>
            <a:lstStyle/>
            <a:p>
              <a:pPr>
                <a:defRPr sz="3200" b="0">
                  <a:solidFill>
                    <a:srgbClr val="FFFFFF"/>
                  </a:solidFill>
                  <a:latin typeface="+mn-lt"/>
                  <a:ea typeface="+mn-ea"/>
                  <a:cs typeface="+mn-cs"/>
                  <a:sym typeface="Helvetica Neue Medium"/>
                </a:defRPr>
              </a:pPr>
              <a:endParaRPr dirty="0"/>
            </a:p>
          </p:txBody>
        </p:sp>
        <p:sp>
          <p:nvSpPr>
            <p:cNvPr id="6" name="IMAGE PLACEHOLDER" title="Decorative"/>
            <p:cNvSpPr/>
            <p:nvPr userDrawn="1"/>
          </p:nvSpPr>
          <p:spPr>
            <a:xfrm>
              <a:off x="10168466" y="1092200"/>
              <a:ext cx="13170298" cy="10531079"/>
            </a:xfrm>
            <a:prstGeom prst="rect">
              <a:avLst/>
            </a:prstGeom>
            <a:solidFill>
              <a:schemeClr val="accent4"/>
            </a:solidFill>
            <a:ln w="12700">
              <a:miter lim="400000"/>
            </a:ln>
            <a:extLst>
              <a:ext uri="{C572A759-6A51-4108-AA02-DFA0A04FC94B}">
                <ma14:wrappingTextBoxFlag xmlns:ma14="http://schemas.microsoft.com/office/mac/drawingml/2011/main" xmlns="" val="1"/>
              </a:ext>
            </a:extLst>
          </p:spPr>
          <p:txBody>
            <a:bodyPr lIns="0" tIns="0" rIns="0" bIns="0" anchor="ctr"/>
            <a:lstStyle>
              <a:lvl1pPr>
                <a:defRPr b="0">
                  <a:solidFill>
                    <a:srgbClr val="F3F3F3"/>
                  </a:solidFill>
                  <a:latin typeface="Raleway"/>
                  <a:ea typeface="Raleway"/>
                  <a:cs typeface="Raleway"/>
                  <a:sym typeface="Raleway"/>
                </a:defRPr>
              </a:lvl1pPr>
            </a:lstStyle>
            <a:p>
              <a:endParaRPr dirty="0"/>
            </a:p>
          </p:txBody>
        </p:sp>
      </p:grpSp>
      <p:sp>
        <p:nvSpPr>
          <p:cNvPr id="4" name="Text Placeholder 3">
            <a:extLst>
              <a:ext uri="{FF2B5EF4-FFF2-40B4-BE49-F238E27FC236}">
                <a16:creationId xmlns:a16="http://schemas.microsoft.com/office/drawing/2014/main" id="{D3710961-EE19-42C5-8B1B-B6C986226248}"/>
              </a:ext>
            </a:extLst>
          </p:cNvPr>
          <p:cNvSpPr>
            <a:spLocks noGrp="1"/>
          </p:cNvSpPr>
          <p:nvPr>
            <p:ph type="body" sz="quarter" idx="10" hasCustomPrompt="1"/>
          </p:nvPr>
        </p:nvSpPr>
        <p:spPr>
          <a:xfrm>
            <a:off x="838200" y="369027"/>
            <a:ext cx="2489200" cy="3124200"/>
          </a:xfrm>
        </p:spPr>
        <p:txBody>
          <a:bodyPr tIns="0" bIns="0" anchor="b">
            <a:noAutofit/>
          </a:bodyPr>
          <a:lstStyle>
            <a:lvl1pPr marL="0" indent="0" algn="r">
              <a:buNone/>
              <a:defRPr sz="30000">
                <a:solidFill>
                  <a:schemeClr val="accent4">
                    <a:lumMod val="40000"/>
                    <a:lumOff val="60000"/>
                    <a:alpha val="20000"/>
                  </a:schemeClr>
                </a:solidFill>
                <a:latin typeface="+mj-lt"/>
                <a:cs typeface="Arial" panose="020B0604020202020204" pitchFamily="34" charset="0"/>
              </a:defRPr>
            </a:lvl1pPr>
          </a:lstStyle>
          <a:p>
            <a:pPr lvl="0"/>
            <a:r>
              <a:rPr lang="en-US" dirty="0"/>
              <a:t>3</a:t>
            </a:r>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4571575" y="4500560"/>
            <a:ext cx="6536692" cy="1325563"/>
          </a:xfrm>
        </p:spPr>
        <p:txBody>
          <a:bodyPr>
            <a:normAutofit/>
          </a:bodyPr>
          <a:lstStyle>
            <a:lvl1pPr>
              <a:defRPr sz="6000" b="1">
                <a:solidFill>
                  <a:schemeClr val="bg1"/>
                </a:solidFill>
                <a:latin typeface="+mj-lt"/>
              </a:defRPr>
            </a:lvl1pPr>
          </a:lstStyle>
          <a:p>
            <a:r>
              <a:rPr lang="en-US" dirty="0"/>
              <a:t>Section Header</a:t>
            </a:r>
          </a:p>
        </p:txBody>
      </p:sp>
    </p:spTree>
    <p:extLst>
      <p:ext uri="{BB962C8B-B14F-4D97-AF65-F5344CB8AC3E}">
        <p14:creationId xmlns:p14="http://schemas.microsoft.com/office/powerpoint/2010/main" val="368344221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9_Custom Layout">
    <p:bg>
      <p:bgPr>
        <a:solidFill>
          <a:schemeClr val="bg1"/>
        </a:solidFill>
        <a:effectLst/>
      </p:bgPr>
    </p:bg>
    <p:spTree>
      <p:nvGrpSpPr>
        <p:cNvPr id="1" name=""/>
        <p:cNvGrpSpPr/>
        <p:nvPr/>
      </p:nvGrpSpPr>
      <p:grpSpPr>
        <a:xfrm>
          <a:off x="0" y="0"/>
          <a:ext cx="0" cy="0"/>
          <a:chOff x="0" y="0"/>
          <a:chExt cx="0" cy="0"/>
        </a:xfrm>
      </p:grpSpPr>
      <p:sp>
        <p:nvSpPr>
          <p:cNvPr id="16" name="Rectangle 15" title="Decorative">
            <a:extLst>
              <a:ext uri="{FF2B5EF4-FFF2-40B4-BE49-F238E27FC236}">
                <a16:creationId xmlns:a16="http://schemas.microsoft.com/office/drawing/2014/main" id="{E0729B41-53A1-4BDC-BF75-A9E553C70D89}"/>
              </a:ext>
            </a:extLst>
          </p:cNvPr>
          <p:cNvSpPr/>
          <p:nvPr userDrawn="1"/>
        </p:nvSpPr>
        <p:spPr>
          <a:xfrm>
            <a:off x="0" y="1405466"/>
            <a:ext cx="12192000" cy="36576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838199" y="1906059"/>
            <a:ext cx="7882467" cy="1694180"/>
          </a:xfrm>
        </p:spPr>
        <p:txBody>
          <a:bodyPr lIns="0" anchor="t">
            <a:noAutofit/>
          </a:bodyPr>
          <a:lstStyle>
            <a:lvl1pPr>
              <a:defRPr sz="6600" b="1">
                <a:solidFill>
                  <a:schemeClr val="bg1"/>
                </a:solidFill>
                <a:latin typeface="+mj-lt"/>
              </a:defRPr>
            </a:lvl1pPr>
          </a:lstStyle>
          <a:p>
            <a:r>
              <a:rPr lang="en-US" dirty="0"/>
              <a:t>Section Header</a:t>
            </a:r>
          </a:p>
        </p:txBody>
      </p:sp>
      <p:sp>
        <p:nvSpPr>
          <p:cNvPr id="18" name="Text Placeholder 3">
            <a:extLst>
              <a:ext uri="{FF2B5EF4-FFF2-40B4-BE49-F238E27FC236}">
                <a16:creationId xmlns:a16="http://schemas.microsoft.com/office/drawing/2014/main" id="{6E820AC0-D6D8-48F9-9D9F-A17400A404BB}"/>
              </a:ext>
            </a:extLst>
          </p:cNvPr>
          <p:cNvSpPr>
            <a:spLocks noGrp="1"/>
          </p:cNvSpPr>
          <p:nvPr>
            <p:ph type="body" sz="quarter" idx="10" hasCustomPrompt="1"/>
          </p:nvPr>
        </p:nvSpPr>
        <p:spPr>
          <a:xfrm>
            <a:off x="8530361" y="4554447"/>
            <a:ext cx="2489200" cy="3124198"/>
          </a:xfrm>
          <a:solidFill>
            <a:schemeClr val="accent2">
              <a:lumMod val="75000"/>
              <a:lumOff val="25000"/>
            </a:schemeClr>
          </a:solidFill>
        </p:spPr>
        <p:txBody>
          <a:bodyPr bIns="0" anchor="b">
            <a:noAutofit/>
          </a:bodyPr>
          <a:lstStyle>
            <a:lvl1pPr marL="0" indent="0" algn="ctr">
              <a:buNone/>
              <a:defRPr sz="25000">
                <a:solidFill>
                  <a:schemeClr val="bg1"/>
                </a:solidFill>
                <a:latin typeface="+mj-lt"/>
                <a:cs typeface="Arial" panose="020B0604020202020204" pitchFamily="34" charset="0"/>
              </a:defRPr>
            </a:lvl1pPr>
          </a:lstStyle>
          <a:p>
            <a:pPr lvl="0"/>
            <a:r>
              <a:rPr lang="en-US" dirty="0"/>
              <a:t>1</a:t>
            </a:r>
          </a:p>
        </p:txBody>
      </p:sp>
    </p:spTree>
    <p:extLst>
      <p:ext uri="{BB962C8B-B14F-4D97-AF65-F5344CB8AC3E}">
        <p14:creationId xmlns:p14="http://schemas.microsoft.com/office/powerpoint/2010/main" val="40552306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6_Custom Layout">
    <p:bg>
      <p:bgPr>
        <a:solidFill>
          <a:schemeClr val="bg1"/>
        </a:solidFill>
        <a:effectLst/>
      </p:bgPr>
    </p:bg>
    <p:spTree>
      <p:nvGrpSpPr>
        <p:cNvPr id="1" name=""/>
        <p:cNvGrpSpPr/>
        <p:nvPr/>
      </p:nvGrpSpPr>
      <p:grpSpPr>
        <a:xfrm>
          <a:off x="0" y="0"/>
          <a:ext cx="0" cy="0"/>
          <a:chOff x="0" y="0"/>
          <a:chExt cx="0" cy="0"/>
        </a:xfrm>
      </p:grpSpPr>
      <p:sp>
        <p:nvSpPr>
          <p:cNvPr id="16" name="Rectangle 15" title="Decorative">
            <a:extLst>
              <a:ext uri="{FF2B5EF4-FFF2-40B4-BE49-F238E27FC236}">
                <a16:creationId xmlns:a16="http://schemas.microsoft.com/office/drawing/2014/main" id="{E0729B41-53A1-4BDC-BF75-A9E553C70D89}"/>
              </a:ext>
            </a:extLst>
          </p:cNvPr>
          <p:cNvSpPr/>
          <p:nvPr userDrawn="1"/>
        </p:nvSpPr>
        <p:spPr>
          <a:xfrm>
            <a:off x="0" y="1405466"/>
            <a:ext cx="12192000" cy="36576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838199" y="1906059"/>
            <a:ext cx="7882467" cy="1694180"/>
          </a:xfrm>
        </p:spPr>
        <p:txBody>
          <a:bodyPr lIns="0" anchor="t">
            <a:noAutofit/>
          </a:bodyPr>
          <a:lstStyle>
            <a:lvl1pPr>
              <a:defRPr sz="6600" b="1">
                <a:solidFill>
                  <a:schemeClr val="bg1"/>
                </a:solidFill>
                <a:latin typeface="+mj-lt"/>
              </a:defRPr>
            </a:lvl1pPr>
          </a:lstStyle>
          <a:p>
            <a:r>
              <a:rPr lang="en-US" dirty="0"/>
              <a:t>Section Header</a:t>
            </a:r>
          </a:p>
        </p:txBody>
      </p:sp>
      <p:sp>
        <p:nvSpPr>
          <p:cNvPr id="18" name="Text Placeholder 3">
            <a:extLst>
              <a:ext uri="{FF2B5EF4-FFF2-40B4-BE49-F238E27FC236}">
                <a16:creationId xmlns:a16="http://schemas.microsoft.com/office/drawing/2014/main" id="{6E820AC0-D6D8-48F9-9D9F-A17400A404BB}"/>
              </a:ext>
            </a:extLst>
          </p:cNvPr>
          <p:cNvSpPr>
            <a:spLocks noGrp="1"/>
          </p:cNvSpPr>
          <p:nvPr>
            <p:ph type="body" sz="quarter" idx="10" hasCustomPrompt="1"/>
          </p:nvPr>
        </p:nvSpPr>
        <p:spPr>
          <a:xfrm>
            <a:off x="8530361" y="4554447"/>
            <a:ext cx="2489200" cy="3124198"/>
          </a:xfrm>
          <a:solidFill>
            <a:schemeClr val="accent1">
              <a:lumMod val="60000"/>
              <a:lumOff val="40000"/>
            </a:schemeClr>
          </a:solidFill>
        </p:spPr>
        <p:txBody>
          <a:bodyPr bIns="0" anchor="b">
            <a:noAutofit/>
          </a:bodyPr>
          <a:lstStyle>
            <a:lvl1pPr marL="0" indent="0" algn="ctr">
              <a:buNone/>
              <a:defRPr sz="25000">
                <a:solidFill>
                  <a:schemeClr val="bg1"/>
                </a:solidFill>
                <a:latin typeface="+mj-lt"/>
                <a:cs typeface="Arial" panose="020B0604020202020204" pitchFamily="34" charset="0"/>
              </a:defRPr>
            </a:lvl1pPr>
          </a:lstStyle>
          <a:p>
            <a:pPr lvl="0"/>
            <a:r>
              <a:rPr lang="en-US" dirty="0"/>
              <a:t>2</a:t>
            </a:r>
          </a:p>
        </p:txBody>
      </p:sp>
    </p:spTree>
    <p:extLst>
      <p:ext uri="{BB962C8B-B14F-4D97-AF65-F5344CB8AC3E}">
        <p14:creationId xmlns:p14="http://schemas.microsoft.com/office/powerpoint/2010/main" val="117176887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40_Custom Layout">
    <p:bg>
      <p:bgPr>
        <a:solidFill>
          <a:schemeClr val="bg1"/>
        </a:solidFill>
        <a:effectLst/>
      </p:bgPr>
    </p:bg>
    <p:spTree>
      <p:nvGrpSpPr>
        <p:cNvPr id="1" name=""/>
        <p:cNvGrpSpPr/>
        <p:nvPr/>
      </p:nvGrpSpPr>
      <p:grpSpPr>
        <a:xfrm>
          <a:off x="0" y="0"/>
          <a:ext cx="0" cy="0"/>
          <a:chOff x="0" y="0"/>
          <a:chExt cx="0" cy="0"/>
        </a:xfrm>
      </p:grpSpPr>
      <p:sp>
        <p:nvSpPr>
          <p:cNvPr id="16" name="Rectangle 15" title="Decorative">
            <a:extLst>
              <a:ext uri="{FF2B5EF4-FFF2-40B4-BE49-F238E27FC236}">
                <a16:creationId xmlns:a16="http://schemas.microsoft.com/office/drawing/2014/main" id="{E0729B41-53A1-4BDC-BF75-A9E553C70D89}"/>
              </a:ext>
            </a:extLst>
          </p:cNvPr>
          <p:cNvSpPr/>
          <p:nvPr userDrawn="1"/>
        </p:nvSpPr>
        <p:spPr>
          <a:xfrm>
            <a:off x="0" y="1405466"/>
            <a:ext cx="12192000" cy="36576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838199" y="1906059"/>
            <a:ext cx="7882467" cy="1694180"/>
          </a:xfrm>
        </p:spPr>
        <p:txBody>
          <a:bodyPr lIns="0" anchor="t">
            <a:noAutofit/>
          </a:bodyPr>
          <a:lstStyle>
            <a:lvl1pPr>
              <a:defRPr sz="6600" b="1">
                <a:solidFill>
                  <a:schemeClr val="bg1"/>
                </a:solidFill>
                <a:latin typeface="+mj-lt"/>
              </a:defRPr>
            </a:lvl1pPr>
          </a:lstStyle>
          <a:p>
            <a:r>
              <a:rPr lang="en-US" dirty="0"/>
              <a:t>Section Header</a:t>
            </a:r>
          </a:p>
        </p:txBody>
      </p:sp>
      <p:sp>
        <p:nvSpPr>
          <p:cNvPr id="18" name="Text Placeholder 3">
            <a:extLst>
              <a:ext uri="{FF2B5EF4-FFF2-40B4-BE49-F238E27FC236}">
                <a16:creationId xmlns:a16="http://schemas.microsoft.com/office/drawing/2014/main" id="{6E820AC0-D6D8-48F9-9D9F-A17400A404BB}"/>
              </a:ext>
            </a:extLst>
          </p:cNvPr>
          <p:cNvSpPr>
            <a:spLocks noGrp="1"/>
          </p:cNvSpPr>
          <p:nvPr>
            <p:ph type="body" sz="quarter" idx="10" hasCustomPrompt="1"/>
          </p:nvPr>
        </p:nvSpPr>
        <p:spPr>
          <a:xfrm>
            <a:off x="8530361" y="4554447"/>
            <a:ext cx="2489200" cy="3124198"/>
          </a:xfrm>
          <a:solidFill>
            <a:schemeClr val="accent4">
              <a:lumMod val="40000"/>
              <a:lumOff val="60000"/>
            </a:schemeClr>
          </a:solidFill>
        </p:spPr>
        <p:txBody>
          <a:bodyPr bIns="0" anchor="b">
            <a:noAutofit/>
          </a:bodyPr>
          <a:lstStyle>
            <a:lvl1pPr marL="0" indent="0" algn="ctr">
              <a:buNone/>
              <a:defRPr sz="25000">
                <a:solidFill>
                  <a:schemeClr val="bg1"/>
                </a:solidFill>
                <a:latin typeface="+mj-lt"/>
                <a:cs typeface="Arial" panose="020B0604020202020204" pitchFamily="34" charset="0"/>
              </a:defRPr>
            </a:lvl1pPr>
          </a:lstStyle>
          <a:p>
            <a:pPr lvl="0"/>
            <a:r>
              <a:rPr lang="en-US" dirty="0"/>
              <a:t>2</a:t>
            </a:r>
          </a:p>
        </p:txBody>
      </p:sp>
    </p:spTree>
    <p:extLst>
      <p:ext uri="{BB962C8B-B14F-4D97-AF65-F5344CB8AC3E}">
        <p14:creationId xmlns:p14="http://schemas.microsoft.com/office/powerpoint/2010/main" val="272174979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3497916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_Image and Content">
    <p:spTree>
      <p:nvGrpSpPr>
        <p:cNvPr id="1" name=""/>
        <p:cNvGrpSpPr/>
        <p:nvPr/>
      </p:nvGrpSpPr>
      <p:grpSpPr>
        <a:xfrm>
          <a:off x="0" y="0"/>
          <a:ext cx="0" cy="0"/>
          <a:chOff x="0" y="0"/>
          <a:chExt cx="0" cy="0"/>
        </a:xfrm>
      </p:grpSpPr>
      <p:sp>
        <p:nvSpPr>
          <p:cNvPr id="7" name="Rectangle 6" title="Decorative">
            <a:extLst>
              <a:ext uri="{FF2B5EF4-FFF2-40B4-BE49-F238E27FC236}">
                <a16:creationId xmlns:a16="http://schemas.microsoft.com/office/drawing/2014/main" id="{BC0DB138-926E-4EF2-BFC2-93D610E35703}"/>
              </a:ext>
            </a:extLst>
          </p:cNvPr>
          <p:cNvSpPr/>
          <p:nvPr userDrawn="1"/>
        </p:nvSpPr>
        <p:spPr>
          <a:xfrm>
            <a:off x="0" y="0"/>
            <a:ext cx="6057900" cy="6857995"/>
          </a:xfrm>
          <a:prstGeom prst="rect">
            <a:avLst/>
          </a:prstGeom>
          <a:solidFill>
            <a:schemeClr val="accent2"/>
          </a:solidFill>
        </p:spPr>
        <p:txBody>
          <a:bodyPr vert="horz" lIns="1296000" tIns="45720" rIns="432000" bIns="45720" rtlCol="0" anchor="ctr">
            <a:normAutofit/>
          </a:bodyPr>
          <a:lstStyle/>
          <a:p>
            <a:pPr lvl="0" indent="0">
              <a:lnSpc>
                <a:spcPct val="100000"/>
              </a:lnSpc>
              <a:spcBef>
                <a:spcPts val="1000"/>
              </a:spcBef>
              <a:buFontTx/>
              <a:buNone/>
            </a:pPr>
            <a:endParaRPr lang="en-US" sz="1400" b="0" i="0" spc="0" noProof="0" dirty="0">
              <a:solidFill>
                <a:schemeClr val="tx2"/>
              </a:solidFill>
              <a:latin typeface="Arial" panose="020B0604020202020204" pitchFamily="34" charset="0"/>
              <a:cs typeface="Arial" panose="020B0604020202020204" pitchFamily="34" charset="0"/>
            </a:endParaRPr>
          </a:p>
        </p:txBody>
      </p:sp>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7718323" y="1074809"/>
            <a:ext cx="3977648" cy="731694"/>
          </a:xfrm>
        </p:spPr>
        <p:txBody>
          <a:bodyPr anchor="ctr">
            <a:normAutofit/>
          </a:bodyPr>
          <a:lstStyle>
            <a:lvl1pPr marL="0" indent="0">
              <a:buNone/>
              <a:defRPr sz="1400"/>
            </a:lvl1pPr>
          </a:lstStyle>
          <a:p>
            <a:pPr lvl="0"/>
            <a:r>
              <a:rPr lang="en-US" noProof="0"/>
              <a:t>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7718323" y="2365537"/>
            <a:ext cx="3977648" cy="731694"/>
          </a:xfrm>
        </p:spPr>
        <p:txBody>
          <a:bodyPr anchor="ctr">
            <a:normAutofit/>
          </a:bodyPr>
          <a:lstStyle>
            <a:lvl1pPr marL="0" indent="0">
              <a:buNone/>
              <a:defRPr sz="1400"/>
            </a:lvl1pPr>
          </a:lstStyle>
          <a:p>
            <a:pPr lvl="0"/>
            <a:r>
              <a:rPr lang="en-US" noProof="0"/>
              <a:t>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7718323" y="3656265"/>
            <a:ext cx="3977648" cy="731694"/>
          </a:xfrm>
        </p:spPr>
        <p:txBody>
          <a:bodyPr anchor="ctr">
            <a:normAutofit/>
          </a:bodyPr>
          <a:lstStyle>
            <a:lvl1pPr marL="0" indent="0">
              <a:buNone/>
              <a:defRPr sz="1400"/>
            </a:lvl1pPr>
          </a:lstStyle>
          <a:p>
            <a:pPr lvl="0"/>
            <a:r>
              <a:rPr lang="en-US" noProof="0"/>
              <a:t>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7718323" y="4946994"/>
            <a:ext cx="3977648" cy="731694"/>
          </a:xfrm>
        </p:spPr>
        <p:txBody>
          <a:bodyPr anchor="ctr">
            <a:normAutofit/>
          </a:bodyPr>
          <a:lstStyle>
            <a:lvl1pPr marL="0" indent="0">
              <a:buNone/>
              <a:defRPr sz="1400"/>
            </a:lvl1pPr>
          </a:lstStyle>
          <a:p>
            <a:pPr lvl="0"/>
            <a:r>
              <a:rPr lang="en-US" noProof="0"/>
              <a:t>Edit Master text styles</a:t>
            </a:r>
          </a:p>
        </p:txBody>
      </p:sp>
      <p:sp>
        <p:nvSpPr>
          <p:cNvPr id="15" name="Picture Placeholder 5" title="Decorative">
            <a:extLst>
              <a:ext uri="{FF2B5EF4-FFF2-40B4-BE49-F238E27FC236}">
                <a16:creationId xmlns:a16="http://schemas.microsoft.com/office/drawing/2014/main" id="{EADDC907-00BA-437D-8631-DCDAA19616AC}"/>
              </a:ext>
            </a:extLst>
          </p:cNvPr>
          <p:cNvSpPr>
            <a:spLocks noGrp="1"/>
          </p:cNvSpPr>
          <p:nvPr>
            <p:ph type="pic" sz="quarter" idx="13"/>
          </p:nvPr>
        </p:nvSpPr>
        <p:spPr>
          <a:xfrm>
            <a:off x="6749917" y="1002146"/>
            <a:ext cx="885235" cy="885235"/>
          </a:xfrm>
          <a:prstGeom prst="ellipse">
            <a:avLst/>
          </a:prstGeom>
          <a:solidFill>
            <a:schemeClr val="bg1"/>
          </a:solidFill>
          <a:ln w="19050">
            <a:noFill/>
          </a:ln>
        </p:spPr>
        <p:txBody>
          <a:bodyPr>
            <a:normAutofit/>
          </a:bodyPr>
          <a:lstStyle>
            <a:lvl1pPr>
              <a:defRPr sz="800"/>
            </a:lvl1pPr>
          </a:lstStyle>
          <a:p>
            <a:r>
              <a:rPr lang="en-US" noProof="0"/>
              <a:t>Click icon to add picture</a:t>
            </a:r>
            <a:endParaRPr lang="en-US" noProof="0" dirty="0"/>
          </a:p>
        </p:txBody>
      </p:sp>
      <p:sp>
        <p:nvSpPr>
          <p:cNvPr id="21" name="Picture Placeholder 5" title="Decorative">
            <a:extLst>
              <a:ext uri="{FF2B5EF4-FFF2-40B4-BE49-F238E27FC236}">
                <a16:creationId xmlns:a16="http://schemas.microsoft.com/office/drawing/2014/main" id="{44A0EDB5-B80A-4225-9741-99690ADBCE8D}"/>
              </a:ext>
            </a:extLst>
          </p:cNvPr>
          <p:cNvSpPr>
            <a:spLocks noGrp="1"/>
          </p:cNvSpPr>
          <p:nvPr>
            <p:ph type="pic" sz="quarter" idx="14"/>
          </p:nvPr>
        </p:nvSpPr>
        <p:spPr>
          <a:xfrm>
            <a:off x="6749917" y="2291505"/>
            <a:ext cx="885235" cy="885235"/>
          </a:xfrm>
          <a:prstGeom prst="ellipse">
            <a:avLst/>
          </a:prstGeom>
          <a:solidFill>
            <a:schemeClr val="bg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22" name="Picture Placeholder 5" title="Decorative">
            <a:extLst>
              <a:ext uri="{FF2B5EF4-FFF2-40B4-BE49-F238E27FC236}">
                <a16:creationId xmlns:a16="http://schemas.microsoft.com/office/drawing/2014/main" id="{E5C18081-A6EE-421D-96AC-0A7FA46F744A}"/>
              </a:ext>
            </a:extLst>
          </p:cNvPr>
          <p:cNvSpPr>
            <a:spLocks noGrp="1"/>
          </p:cNvSpPr>
          <p:nvPr>
            <p:ph type="pic" sz="quarter" idx="15"/>
          </p:nvPr>
        </p:nvSpPr>
        <p:spPr>
          <a:xfrm>
            <a:off x="6749917" y="3580864"/>
            <a:ext cx="885235" cy="885235"/>
          </a:xfrm>
          <a:prstGeom prst="ellipse">
            <a:avLst/>
          </a:prstGeom>
          <a:solidFill>
            <a:schemeClr val="bg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23" name="Picture Placeholder 5" title="Decorative">
            <a:extLst>
              <a:ext uri="{FF2B5EF4-FFF2-40B4-BE49-F238E27FC236}">
                <a16:creationId xmlns:a16="http://schemas.microsoft.com/office/drawing/2014/main" id="{1D21CB0A-3210-4B51-85A0-5111AEBA214F}"/>
              </a:ext>
            </a:extLst>
          </p:cNvPr>
          <p:cNvSpPr>
            <a:spLocks noGrp="1"/>
          </p:cNvSpPr>
          <p:nvPr>
            <p:ph type="pic" sz="quarter" idx="16"/>
          </p:nvPr>
        </p:nvSpPr>
        <p:spPr>
          <a:xfrm>
            <a:off x="6749917" y="4870223"/>
            <a:ext cx="885235" cy="885235"/>
          </a:xfrm>
          <a:prstGeom prst="ellipse">
            <a:avLst/>
          </a:prstGeom>
          <a:solidFill>
            <a:schemeClr val="bg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24"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841057" y="1100290"/>
            <a:ext cx="4008437" cy="1395208"/>
          </a:xfrm>
        </p:spPr>
        <p:txBody>
          <a:bodyPr lIns="0" anchor="b"/>
          <a:lstStyle>
            <a:lvl1pPr>
              <a:defRPr b="1">
                <a:solidFill>
                  <a:schemeClr val="bg1"/>
                </a:solidFill>
              </a:defRPr>
            </a:lvl1pPr>
          </a:lstStyle>
          <a:p>
            <a:r>
              <a:rPr lang="en-US" noProof="0"/>
              <a:t>Click to Add Slide Title Here</a:t>
            </a:r>
          </a:p>
        </p:txBody>
      </p:sp>
      <p:sp>
        <p:nvSpPr>
          <p:cNvPr id="25"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841058" y="2561159"/>
            <a:ext cx="4008437" cy="602887"/>
          </a:xfrm>
        </p:spPr>
        <p:txBody>
          <a:bodyPr lIns="0" anchor="t">
            <a:normAutofit/>
          </a:bodyPr>
          <a:lstStyle>
            <a:lvl1pPr marL="0" indent="0">
              <a:buNone/>
              <a:defRPr sz="1400" spc="300">
                <a:solidFill>
                  <a:schemeClr val="bg1"/>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26"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838200" y="3498661"/>
            <a:ext cx="4008438" cy="2560899"/>
          </a:xfrm>
        </p:spPr>
        <p:txBody>
          <a:bodyPr lIns="0">
            <a:noAutofit/>
          </a:bodyPr>
          <a:lstStyle>
            <a:lvl1pPr marL="0" indent="0">
              <a:lnSpc>
                <a:spcPct val="100000"/>
              </a:lnSpc>
              <a:buNone/>
              <a:defRPr sz="1400">
                <a:solidFill>
                  <a:schemeClr val="bg1"/>
                </a:solidFill>
                <a:latin typeface="+mn-lt"/>
                <a:cs typeface="Arial" panose="020B0604020202020204" pitchFamily="34" charset="0"/>
              </a:defRPr>
            </a:lvl1pPr>
          </a:lstStyle>
          <a:p>
            <a:pPr lvl="0"/>
            <a:r>
              <a:rPr lang="en-US" noProof="0"/>
              <a:t>Edit Master text styles</a:t>
            </a:r>
          </a:p>
        </p:txBody>
      </p:sp>
      <p:sp>
        <p:nvSpPr>
          <p:cNvPr id="27" name="Shape 62" title="Decorative">
            <a:extLst>
              <a:ext uri="{FF2B5EF4-FFF2-40B4-BE49-F238E27FC236}">
                <a16:creationId xmlns:a16="http://schemas.microsoft.com/office/drawing/2014/main" id="{E1A23DB6-E067-4A30-8C4B-98B452428518}"/>
              </a:ext>
            </a:extLst>
          </p:cNvPr>
          <p:cNvSpPr/>
          <p:nvPr userDrawn="1"/>
        </p:nvSpPr>
        <p:spPr>
          <a:xfrm rot="16200000" flipV="1">
            <a:off x="1918496" y="2124643"/>
            <a:ext cx="0" cy="2188806"/>
          </a:xfrm>
          <a:prstGeom prst="line">
            <a:avLst/>
          </a:prstGeom>
          <a:ln w="76200">
            <a:solidFill>
              <a:schemeClr val="accent2">
                <a:lumMod val="50000"/>
                <a:lumOff val="5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solidFill>
                <a:schemeClr val="bg1"/>
              </a:solidFill>
            </a:endParaRPr>
          </a:p>
        </p:txBody>
      </p:sp>
    </p:spTree>
    <p:extLst>
      <p:ext uri="{BB962C8B-B14F-4D97-AF65-F5344CB8AC3E}">
        <p14:creationId xmlns:p14="http://schemas.microsoft.com/office/powerpoint/2010/main" val="4144426491"/>
      </p:ext>
    </p:extLst>
  </p:cSld>
  <p:clrMapOvr>
    <a:masterClrMapping/>
  </p:clrMapOvr>
  <p:extLst>
    <p:ext uri="{DCECCB84-F9BA-43D5-87BE-67443E8EF086}">
      <p15:sldGuideLst xmlns:p15="http://schemas.microsoft.com/office/powerpoint/2012/main">
        <p15:guide id="1" orient="horz" pos="2160">
          <p15:clr>
            <a:srgbClr val="FBAE40"/>
          </p15:clr>
        </p15:guide>
        <p15:guide id="2" pos="5382" userDrawn="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_Image and Content">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7718323" y="1058980"/>
            <a:ext cx="3977648" cy="731694"/>
          </a:xfrm>
        </p:spPr>
        <p:txBody>
          <a:bodyPr anchor="ctr">
            <a:normAutofit/>
          </a:bodyPr>
          <a:lstStyle>
            <a:lvl1pPr marL="0" indent="0">
              <a:buNone/>
              <a:defRPr sz="1400"/>
            </a:lvl1pPr>
          </a:lstStyle>
          <a:p>
            <a:pPr lvl="0"/>
            <a:r>
              <a:rPr lang="en-US" noProof="0"/>
              <a:t>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7718323" y="2365537"/>
            <a:ext cx="3977648" cy="731694"/>
          </a:xfrm>
        </p:spPr>
        <p:txBody>
          <a:bodyPr anchor="ctr">
            <a:normAutofit/>
          </a:bodyPr>
          <a:lstStyle>
            <a:lvl1pPr marL="0" indent="0">
              <a:buNone/>
              <a:defRPr sz="1400"/>
            </a:lvl1pPr>
          </a:lstStyle>
          <a:p>
            <a:pPr lvl="0"/>
            <a:r>
              <a:rPr lang="en-US" noProof="0"/>
              <a:t>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7718323" y="3656265"/>
            <a:ext cx="3977648" cy="731694"/>
          </a:xfrm>
        </p:spPr>
        <p:txBody>
          <a:bodyPr anchor="ctr">
            <a:normAutofit/>
          </a:bodyPr>
          <a:lstStyle>
            <a:lvl1pPr marL="0" indent="0">
              <a:buNone/>
              <a:defRPr sz="1400"/>
            </a:lvl1pPr>
          </a:lstStyle>
          <a:p>
            <a:pPr lvl="0"/>
            <a:r>
              <a:rPr lang="en-US" noProof="0"/>
              <a:t>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7718323" y="4946994"/>
            <a:ext cx="3977648" cy="731694"/>
          </a:xfrm>
        </p:spPr>
        <p:txBody>
          <a:bodyPr anchor="ctr">
            <a:normAutofit/>
          </a:bodyPr>
          <a:lstStyle>
            <a:lvl1pPr marL="0" indent="0">
              <a:buNone/>
              <a:defRPr sz="1400"/>
            </a:lvl1pPr>
          </a:lstStyle>
          <a:p>
            <a:pPr lvl="0"/>
            <a:r>
              <a:rPr lang="en-US" noProof="0"/>
              <a:t>Edit Master text styles</a:t>
            </a:r>
          </a:p>
        </p:txBody>
      </p:sp>
      <p:sp>
        <p:nvSpPr>
          <p:cNvPr id="14"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841057" y="1100290"/>
            <a:ext cx="4008437" cy="1395208"/>
          </a:xfrm>
        </p:spPr>
        <p:txBody>
          <a:bodyPr lIns="0" anchor="b"/>
          <a:lstStyle>
            <a:lvl1pPr>
              <a:defRPr b="1"/>
            </a:lvl1pPr>
          </a:lstStyle>
          <a:p>
            <a:r>
              <a:rPr lang="en-US" noProof="0"/>
              <a:t>Click to Add Slide Title Here</a:t>
            </a:r>
          </a:p>
        </p:txBody>
      </p:sp>
      <p:sp>
        <p:nvSpPr>
          <p:cNvPr id="20"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841058" y="2561159"/>
            <a:ext cx="4008437" cy="602887"/>
          </a:xfrm>
        </p:spPr>
        <p:txBody>
          <a:bodyPr lIns="0" anchor="t">
            <a:normAutofit/>
          </a:bodyPr>
          <a:lstStyle>
            <a:lvl1pPr marL="0" indent="0">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24"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838200" y="3498661"/>
            <a:ext cx="4008438" cy="2560899"/>
          </a:xfrm>
        </p:spPr>
        <p:txBody>
          <a:bodyPr lIns="0">
            <a:noAutofit/>
          </a:bodyPr>
          <a:lstStyle>
            <a:lvl1pPr marL="0" indent="0">
              <a:lnSpc>
                <a:spcPct val="100000"/>
              </a:lnSpc>
              <a:buNone/>
              <a:defRPr sz="1400">
                <a:latin typeface="+mn-lt"/>
                <a:cs typeface="Arial" panose="020B0604020202020204" pitchFamily="34" charset="0"/>
              </a:defRPr>
            </a:lvl1pPr>
          </a:lstStyle>
          <a:p>
            <a:pPr lvl="0"/>
            <a:r>
              <a:rPr lang="en-US" noProof="0"/>
              <a:t>Edit Master text styles</a:t>
            </a:r>
          </a:p>
        </p:txBody>
      </p:sp>
      <p:sp>
        <p:nvSpPr>
          <p:cNvPr id="25" name="Shape 62" title="Decorative">
            <a:extLst>
              <a:ext uri="{FF2B5EF4-FFF2-40B4-BE49-F238E27FC236}">
                <a16:creationId xmlns:a16="http://schemas.microsoft.com/office/drawing/2014/main" id="{E1A23DB6-E067-4A30-8C4B-98B452428518}"/>
              </a:ext>
            </a:extLst>
          </p:cNvPr>
          <p:cNvSpPr/>
          <p:nvPr userDrawn="1"/>
        </p:nvSpPr>
        <p:spPr>
          <a:xfrm rot="16200000" flipV="1">
            <a:off x="1918496" y="2124643"/>
            <a:ext cx="0" cy="2188806"/>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
        <p:nvSpPr>
          <p:cNvPr id="2" name="Oval 1">
            <a:extLst>
              <a:ext uri="{FF2B5EF4-FFF2-40B4-BE49-F238E27FC236}">
                <a16:creationId xmlns:a16="http://schemas.microsoft.com/office/drawing/2014/main" id="{7E5B409A-28A1-4F13-9C1C-E15291930DF1}"/>
              </a:ext>
            </a:extLst>
          </p:cNvPr>
          <p:cNvSpPr/>
          <p:nvPr userDrawn="1"/>
        </p:nvSpPr>
        <p:spPr>
          <a:xfrm>
            <a:off x="6721671" y="1047456"/>
            <a:ext cx="754743" cy="75474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Oval 16">
            <a:extLst>
              <a:ext uri="{FF2B5EF4-FFF2-40B4-BE49-F238E27FC236}">
                <a16:creationId xmlns:a16="http://schemas.microsoft.com/office/drawing/2014/main" id="{B0A9508C-D302-4643-AFFA-37BE20A4CF91}"/>
              </a:ext>
            </a:extLst>
          </p:cNvPr>
          <p:cNvSpPr/>
          <p:nvPr userDrawn="1"/>
        </p:nvSpPr>
        <p:spPr>
          <a:xfrm>
            <a:off x="6721671" y="2342488"/>
            <a:ext cx="754743" cy="75474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3C430BF1-F654-4C13-9094-97AE78B80696}"/>
              </a:ext>
            </a:extLst>
          </p:cNvPr>
          <p:cNvSpPr/>
          <p:nvPr userDrawn="1"/>
        </p:nvSpPr>
        <p:spPr>
          <a:xfrm>
            <a:off x="6721671" y="3644740"/>
            <a:ext cx="754743" cy="75474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7" name="Oval 26">
            <a:extLst>
              <a:ext uri="{FF2B5EF4-FFF2-40B4-BE49-F238E27FC236}">
                <a16:creationId xmlns:a16="http://schemas.microsoft.com/office/drawing/2014/main" id="{94F3E6A2-CCB8-4870-9797-40002216D2B3}"/>
              </a:ext>
            </a:extLst>
          </p:cNvPr>
          <p:cNvSpPr/>
          <p:nvPr userDrawn="1"/>
        </p:nvSpPr>
        <p:spPr>
          <a:xfrm>
            <a:off x="6721671" y="4935469"/>
            <a:ext cx="754743" cy="75474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Picture Placeholder 3">
            <a:extLst>
              <a:ext uri="{FF2B5EF4-FFF2-40B4-BE49-F238E27FC236}">
                <a16:creationId xmlns:a16="http://schemas.microsoft.com/office/drawing/2014/main" id="{83725AD6-E3CC-4FAC-94F3-1F4CB56D222F}"/>
              </a:ext>
            </a:extLst>
          </p:cNvPr>
          <p:cNvSpPr>
            <a:spLocks noGrp="1"/>
          </p:cNvSpPr>
          <p:nvPr>
            <p:ph type="pic" sz="quarter" idx="21"/>
          </p:nvPr>
        </p:nvSpPr>
        <p:spPr>
          <a:xfrm>
            <a:off x="6874411" y="1200196"/>
            <a:ext cx="449262" cy="449263"/>
          </a:xfrm>
        </p:spPr>
        <p:txBody>
          <a:bodyPr anchor="ctr">
            <a:normAutofit/>
          </a:bodyPr>
          <a:lstStyle>
            <a:lvl1pPr marL="0" indent="0" algn="ctr">
              <a:buNone/>
              <a:defRPr sz="700">
                <a:solidFill>
                  <a:schemeClr val="bg1"/>
                </a:solidFill>
              </a:defRPr>
            </a:lvl1pPr>
          </a:lstStyle>
          <a:p>
            <a:r>
              <a:rPr lang="en-US" noProof="0"/>
              <a:t>Click icon to add picture</a:t>
            </a:r>
            <a:endParaRPr lang="en-US" noProof="0" dirty="0"/>
          </a:p>
        </p:txBody>
      </p:sp>
      <p:sp>
        <p:nvSpPr>
          <p:cNvPr id="28" name="Picture Placeholder 3">
            <a:extLst>
              <a:ext uri="{FF2B5EF4-FFF2-40B4-BE49-F238E27FC236}">
                <a16:creationId xmlns:a16="http://schemas.microsoft.com/office/drawing/2014/main" id="{C80D4B49-1275-4A83-A987-EC233FB6CC38}"/>
              </a:ext>
            </a:extLst>
          </p:cNvPr>
          <p:cNvSpPr>
            <a:spLocks noGrp="1"/>
          </p:cNvSpPr>
          <p:nvPr>
            <p:ph type="pic" sz="quarter" idx="22"/>
          </p:nvPr>
        </p:nvSpPr>
        <p:spPr>
          <a:xfrm>
            <a:off x="6874411" y="2506752"/>
            <a:ext cx="449262" cy="449263"/>
          </a:xfrm>
        </p:spPr>
        <p:txBody>
          <a:bodyPr anchor="ctr">
            <a:normAutofit/>
          </a:bodyPr>
          <a:lstStyle>
            <a:lvl1pPr marL="0" indent="0" algn="ctr">
              <a:buNone/>
              <a:defRPr sz="700">
                <a:solidFill>
                  <a:schemeClr val="bg1"/>
                </a:solidFill>
              </a:defRPr>
            </a:lvl1pPr>
          </a:lstStyle>
          <a:p>
            <a:r>
              <a:rPr lang="en-US" noProof="0"/>
              <a:t>Click icon to add picture</a:t>
            </a:r>
            <a:endParaRPr lang="en-US" noProof="0" dirty="0"/>
          </a:p>
        </p:txBody>
      </p:sp>
      <p:sp>
        <p:nvSpPr>
          <p:cNvPr id="29" name="Picture Placeholder 3">
            <a:extLst>
              <a:ext uri="{FF2B5EF4-FFF2-40B4-BE49-F238E27FC236}">
                <a16:creationId xmlns:a16="http://schemas.microsoft.com/office/drawing/2014/main" id="{7B475AE2-C1A9-4191-A31B-5D6893397E23}"/>
              </a:ext>
            </a:extLst>
          </p:cNvPr>
          <p:cNvSpPr>
            <a:spLocks noGrp="1"/>
          </p:cNvSpPr>
          <p:nvPr>
            <p:ph type="pic" sz="quarter" idx="23"/>
          </p:nvPr>
        </p:nvSpPr>
        <p:spPr>
          <a:xfrm>
            <a:off x="6874411" y="3797479"/>
            <a:ext cx="449262" cy="449263"/>
          </a:xfrm>
        </p:spPr>
        <p:txBody>
          <a:bodyPr anchor="ctr">
            <a:normAutofit/>
          </a:bodyPr>
          <a:lstStyle>
            <a:lvl1pPr marL="0" indent="0" algn="ctr">
              <a:buNone/>
              <a:defRPr sz="700">
                <a:solidFill>
                  <a:schemeClr val="bg1"/>
                </a:solidFill>
              </a:defRPr>
            </a:lvl1pPr>
          </a:lstStyle>
          <a:p>
            <a:r>
              <a:rPr lang="en-US" noProof="0"/>
              <a:t>Click icon to add picture</a:t>
            </a:r>
            <a:endParaRPr lang="en-US" noProof="0" dirty="0"/>
          </a:p>
        </p:txBody>
      </p:sp>
      <p:sp>
        <p:nvSpPr>
          <p:cNvPr id="30" name="Picture Placeholder 3">
            <a:extLst>
              <a:ext uri="{FF2B5EF4-FFF2-40B4-BE49-F238E27FC236}">
                <a16:creationId xmlns:a16="http://schemas.microsoft.com/office/drawing/2014/main" id="{C29F28E2-C28B-447C-818F-8676A82EEAA9}"/>
              </a:ext>
            </a:extLst>
          </p:cNvPr>
          <p:cNvSpPr>
            <a:spLocks noGrp="1"/>
          </p:cNvSpPr>
          <p:nvPr>
            <p:ph type="pic" sz="quarter" idx="24"/>
          </p:nvPr>
        </p:nvSpPr>
        <p:spPr>
          <a:xfrm>
            <a:off x="6874411" y="5088208"/>
            <a:ext cx="449262" cy="449263"/>
          </a:xfrm>
        </p:spPr>
        <p:txBody>
          <a:bodyPr anchor="ctr">
            <a:normAutofit/>
          </a:bodyPr>
          <a:lstStyle>
            <a:lvl1pPr marL="0" indent="0" algn="ctr">
              <a:buNone/>
              <a:defRPr sz="700">
                <a:solidFill>
                  <a:schemeClr val="bg1"/>
                </a:solidFill>
              </a:defRPr>
            </a:lvl1pPr>
          </a:lstStyle>
          <a:p>
            <a:r>
              <a:rPr lang="en-US" noProof="0"/>
              <a:t>Click icon to add picture</a:t>
            </a:r>
            <a:endParaRPr lang="en-US" noProof="0" dirty="0"/>
          </a:p>
        </p:txBody>
      </p:sp>
    </p:spTree>
    <p:extLst>
      <p:ext uri="{BB962C8B-B14F-4D97-AF65-F5344CB8AC3E}">
        <p14:creationId xmlns:p14="http://schemas.microsoft.com/office/powerpoint/2010/main" val="2219225103"/>
      </p:ext>
    </p:extLst>
  </p:cSld>
  <p:clrMapOvr>
    <a:masterClrMapping/>
  </p:clrMapOvr>
  <p:extLst>
    <p:ext uri="{DCECCB84-F9BA-43D5-87BE-67443E8EF086}">
      <p15:sldGuideLst xmlns:p15="http://schemas.microsoft.com/office/powerpoint/2012/main">
        <p15:guide id="1" orient="horz" pos="2160">
          <p15:clr>
            <a:srgbClr val="FBAE40"/>
          </p15:clr>
        </p15:guide>
        <p15:guide id="2" pos="3863">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2_Image and Content">
    <p:spTree>
      <p:nvGrpSpPr>
        <p:cNvPr id="1" name=""/>
        <p:cNvGrpSpPr/>
        <p:nvPr/>
      </p:nvGrpSpPr>
      <p:grpSpPr>
        <a:xfrm>
          <a:off x="0" y="0"/>
          <a:ext cx="0" cy="0"/>
          <a:chOff x="0" y="0"/>
          <a:chExt cx="0" cy="0"/>
        </a:xfrm>
      </p:grpSpPr>
      <p:sp>
        <p:nvSpPr>
          <p:cNvPr id="7" name="Rectangle 6" title="Decorative">
            <a:extLst>
              <a:ext uri="{FF2B5EF4-FFF2-40B4-BE49-F238E27FC236}">
                <a16:creationId xmlns:a16="http://schemas.microsoft.com/office/drawing/2014/main" id="{BC0DB138-926E-4EF2-BFC2-93D610E35703}"/>
              </a:ext>
            </a:extLst>
          </p:cNvPr>
          <p:cNvSpPr/>
          <p:nvPr userDrawn="1"/>
        </p:nvSpPr>
        <p:spPr>
          <a:xfrm>
            <a:off x="0" y="3721472"/>
            <a:ext cx="12192000" cy="3136523"/>
          </a:xfrm>
          <a:prstGeom prst="rect">
            <a:avLst/>
          </a:prstGeom>
          <a:solidFill>
            <a:schemeClr val="accent2"/>
          </a:solidFill>
        </p:spPr>
        <p:txBody>
          <a:bodyPr vert="horz" lIns="1296000" tIns="45720" rIns="432000" bIns="45720" rtlCol="0" anchor="ctr">
            <a:normAutofit/>
          </a:bodyPr>
          <a:lstStyle/>
          <a:p>
            <a:pPr lvl="0" indent="0">
              <a:lnSpc>
                <a:spcPct val="100000"/>
              </a:lnSpc>
              <a:spcBef>
                <a:spcPts val="1000"/>
              </a:spcBef>
              <a:buFontTx/>
              <a:buNone/>
            </a:pPr>
            <a:endParaRPr lang="en-US" sz="1400" b="0" i="0" spc="0" noProof="0" dirty="0">
              <a:solidFill>
                <a:schemeClr val="tx2"/>
              </a:solidFill>
              <a:latin typeface="Arial" panose="020B0604020202020204" pitchFamily="34" charset="0"/>
              <a:cs typeface="Arial" panose="020B0604020202020204" pitchFamily="34" charset="0"/>
            </a:endParaRPr>
          </a:p>
        </p:txBody>
      </p:sp>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668543" y="358610"/>
            <a:ext cx="10854914" cy="804759"/>
          </a:xfrm>
        </p:spPr>
        <p:txBody>
          <a:bodyPr lIns="0" anchor="b">
            <a:normAutofit/>
          </a:bodyPr>
          <a:lstStyle>
            <a:lvl1pPr algn="ctr">
              <a:defRPr sz="4000" b="1"/>
            </a:lvl1pPr>
          </a:lstStyle>
          <a:p>
            <a:r>
              <a:rPr lang="en-US" noProof="0"/>
              <a:t>Click to Add Slide Title Here</a:t>
            </a:r>
          </a:p>
        </p:txBody>
      </p:sp>
      <p:sp>
        <p:nvSpPr>
          <p:cNvPr id="6" name="Picture Placeholder 5" title="Decorative">
            <a:extLst>
              <a:ext uri="{FF2B5EF4-FFF2-40B4-BE49-F238E27FC236}">
                <a16:creationId xmlns:a16="http://schemas.microsoft.com/office/drawing/2014/main" id="{8C7AA169-6546-4620-BD7B-7B36553C28F7}"/>
              </a:ext>
            </a:extLst>
          </p:cNvPr>
          <p:cNvSpPr>
            <a:spLocks noGrp="1"/>
          </p:cNvSpPr>
          <p:nvPr>
            <p:ph type="pic" sz="quarter" idx="13"/>
          </p:nvPr>
        </p:nvSpPr>
        <p:spPr>
          <a:xfrm>
            <a:off x="1378803" y="2592710"/>
            <a:ext cx="973759" cy="973759"/>
          </a:xfrm>
          <a:prstGeom prst="ellipse">
            <a:avLst/>
          </a:prstGeom>
          <a:solidFill>
            <a:schemeClr val="bg1"/>
          </a:solidFill>
          <a:ln w="19050">
            <a:noFill/>
          </a:ln>
        </p:spPr>
        <p:txBody>
          <a:bodyPr>
            <a:normAutofit/>
          </a:bodyPr>
          <a:lstStyle>
            <a:lvl1pPr>
              <a:defRPr sz="800"/>
            </a:lvl1pPr>
          </a:lstStyle>
          <a:p>
            <a:r>
              <a:rPr lang="en-US" noProof="0"/>
              <a:t>Click icon to add picture</a:t>
            </a:r>
            <a:endParaRPr lang="en-US" noProof="0" dirty="0"/>
          </a:p>
        </p:txBody>
      </p:sp>
      <p:sp>
        <p:nvSpPr>
          <p:cNvPr id="11" name="Picture Placeholder 5" title="Decorative">
            <a:extLst>
              <a:ext uri="{FF2B5EF4-FFF2-40B4-BE49-F238E27FC236}">
                <a16:creationId xmlns:a16="http://schemas.microsoft.com/office/drawing/2014/main" id="{CE9C16DA-A24B-4516-BCC8-C747730478D8}"/>
              </a:ext>
            </a:extLst>
          </p:cNvPr>
          <p:cNvSpPr>
            <a:spLocks noGrp="1"/>
          </p:cNvSpPr>
          <p:nvPr>
            <p:ph type="pic" sz="quarter" idx="14"/>
          </p:nvPr>
        </p:nvSpPr>
        <p:spPr>
          <a:xfrm>
            <a:off x="4226108" y="2592710"/>
            <a:ext cx="973759" cy="973759"/>
          </a:xfrm>
          <a:prstGeom prst="ellipse">
            <a:avLst/>
          </a:prstGeom>
          <a:solidFill>
            <a:schemeClr val="bg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13" name="Picture Placeholder 5" title="Decorative">
            <a:extLst>
              <a:ext uri="{FF2B5EF4-FFF2-40B4-BE49-F238E27FC236}">
                <a16:creationId xmlns:a16="http://schemas.microsoft.com/office/drawing/2014/main" id="{A498122E-BB6F-4765-B85E-6410B9CE17AC}"/>
              </a:ext>
            </a:extLst>
          </p:cNvPr>
          <p:cNvSpPr>
            <a:spLocks noGrp="1"/>
          </p:cNvSpPr>
          <p:nvPr>
            <p:ph type="pic" sz="quarter" idx="15"/>
          </p:nvPr>
        </p:nvSpPr>
        <p:spPr>
          <a:xfrm>
            <a:off x="7073413" y="2592710"/>
            <a:ext cx="973759" cy="973759"/>
          </a:xfrm>
          <a:prstGeom prst="ellipse">
            <a:avLst/>
          </a:prstGeom>
          <a:solidFill>
            <a:schemeClr val="bg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14" name="Picture Placeholder 5" title="Decorative">
            <a:extLst>
              <a:ext uri="{FF2B5EF4-FFF2-40B4-BE49-F238E27FC236}">
                <a16:creationId xmlns:a16="http://schemas.microsoft.com/office/drawing/2014/main" id="{D19B2F25-5E98-4166-8476-BE599D16121D}"/>
              </a:ext>
            </a:extLst>
          </p:cNvPr>
          <p:cNvSpPr>
            <a:spLocks noGrp="1"/>
          </p:cNvSpPr>
          <p:nvPr>
            <p:ph type="pic" sz="quarter" idx="16"/>
          </p:nvPr>
        </p:nvSpPr>
        <p:spPr>
          <a:xfrm>
            <a:off x="9920718" y="2592710"/>
            <a:ext cx="973759" cy="973759"/>
          </a:xfrm>
          <a:prstGeom prst="ellipse">
            <a:avLst/>
          </a:prstGeom>
          <a:solidFill>
            <a:schemeClr val="bg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630780" y="3920809"/>
            <a:ext cx="2469806" cy="731694"/>
          </a:xfrm>
        </p:spPr>
        <p:txBody>
          <a:bodyPr anchor="t">
            <a:normAutofit/>
          </a:bodyPr>
          <a:lstStyle>
            <a:lvl1pPr marL="0" indent="0" algn="ctr">
              <a:buNone/>
              <a:defRPr sz="1400">
                <a:solidFill>
                  <a:schemeClr val="bg1"/>
                </a:solidFill>
              </a:defRPr>
            </a:lvl1pPr>
          </a:lstStyle>
          <a:p>
            <a:pPr lvl="0"/>
            <a:r>
              <a:rPr lang="en-US" noProof="0"/>
              <a:t>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3476825" y="3923752"/>
            <a:ext cx="2469806" cy="731694"/>
          </a:xfrm>
        </p:spPr>
        <p:txBody>
          <a:bodyPr anchor="t">
            <a:normAutofit/>
          </a:bodyPr>
          <a:lstStyle>
            <a:lvl1pPr marL="0" indent="0" algn="ctr">
              <a:buNone/>
              <a:defRPr sz="1400">
                <a:solidFill>
                  <a:schemeClr val="bg1"/>
                </a:solidFill>
              </a:defRPr>
            </a:lvl1pPr>
          </a:lstStyle>
          <a:p>
            <a:pPr lvl="0"/>
            <a:r>
              <a:rPr lang="en-US" noProof="0"/>
              <a:t>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6322870" y="3920809"/>
            <a:ext cx="2469806" cy="731694"/>
          </a:xfrm>
        </p:spPr>
        <p:txBody>
          <a:bodyPr anchor="t">
            <a:normAutofit/>
          </a:bodyPr>
          <a:lstStyle>
            <a:lvl1pPr marL="0" indent="0" algn="ctr">
              <a:buNone/>
              <a:defRPr sz="1400">
                <a:solidFill>
                  <a:schemeClr val="bg1"/>
                </a:solidFill>
              </a:defRPr>
            </a:lvl1pPr>
          </a:lstStyle>
          <a:p>
            <a:pPr lvl="0"/>
            <a:r>
              <a:rPr lang="en-US" noProof="0"/>
              <a:t>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9168916" y="3916626"/>
            <a:ext cx="2469806" cy="731694"/>
          </a:xfrm>
        </p:spPr>
        <p:txBody>
          <a:bodyPr anchor="t">
            <a:normAutofit/>
          </a:bodyPr>
          <a:lstStyle>
            <a:lvl1pPr marL="0" indent="0" algn="ctr">
              <a:buNone/>
              <a:defRPr sz="1400">
                <a:solidFill>
                  <a:schemeClr val="bg1"/>
                </a:solidFill>
              </a:defRPr>
            </a:lvl1pPr>
          </a:lstStyle>
          <a:p>
            <a:pPr lvl="0"/>
            <a:r>
              <a:rPr lang="en-US" noProof="0"/>
              <a:t>Edit Master text styles</a:t>
            </a:r>
          </a:p>
        </p:txBody>
      </p:sp>
      <p:sp>
        <p:nvSpPr>
          <p:cNvPr id="20"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668544" y="1489701"/>
            <a:ext cx="10854914" cy="541483"/>
          </a:xfrm>
        </p:spPr>
        <p:txBody>
          <a:bodyPr lIns="0">
            <a:noAutofit/>
          </a:bodyPr>
          <a:lstStyle>
            <a:lvl1pPr marL="0" indent="0" algn="ctr">
              <a:lnSpc>
                <a:spcPct val="100000"/>
              </a:lnSpc>
              <a:buNone/>
              <a:defRPr sz="1400">
                <a:latin typeface="+mj-lt"/>
                <a:cs typeface="Arial" panose="020B0604020202020204" pitchFamily="34" charset="0"/>
              </a:defRPr>
            </a:lvl1pPr>
          </a:lstStyle>
          <a:p>
            <a:pPr lvl="0"/>
            <a:r>
              <a:rPr lang="en-US" noProof="0"/>
              <a:t>Edit Master text styles</a:t>
            </a:r>
          </a:p>
        </p:txBody>
      </p:sp>
      <p:sp>
        <p:nvSpPr>
          <p:cNvPr id="15"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22583"/>
            <a:ext cx="0" cy="2188805"/>
          </a:xfrm>
          <a:prstGeom prst="line">
            <a:avLst/>
          </a:prstGeom>
          <a:ln w="76200">
            <a:solidFill>
              <a:schemeClr val="accent2">
                <a:lumMod val="75000"/>
                <a:lumOff val="25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Tree>
    <p:extLst>
      <p:ext uri="{BB962C8B-B14F-4D97-AF65-F5344CB8AC3E}">
        <p14:creationId xmlns:p14="http://schemas.microsoft.com/office/powerpoint/2010/main" val="638410284"/>
      </p:ext>
    </p:extLst>
  </p:cSld>
  <p:clrMapOvr>
    <a:masterClrMapping/>
  </p:clrMapOvr>
  <p:extLst>
    <p:ext uri="{DCECCB84-F9BA-43D5-87BE-67443E8EF086}">
      <p15:sldGuideLst xmlns:p15="http://schemas.microsoft.com/office/powerpoint/2012/main">
        <p15:guide id="1" orient="horz" pos="2160">
          <p15:clr>
            <a:srgbClr val="FBAE40"/>
          </p15:clr>
        </p15:guide>
        <p15:guide id="2" pos="386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with Image">
    <p:bg>
      <p:bgPr>
        <a:solidFill>
          <a:schemeClr val="accent1"/>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2565399" y="3107447"/>
            <a:ext cx="7252505" cy="891250"/>
          </a:xfrm>
        </p:spPr>
        <p:txBody>
          <a:bodyPr anchor="t">
            <a:noAutofit/>
          </a:bodyPr>
          <a:lstStyle>
            <a:lvl1pPr algn="ctr">
              <a:defRPr sz="5000" b="1">
                <a:solidFill>
                  <a:schemeClr val="bg1"/>
                </a:solidFill>
                <a:latin typeface="+mj-lt"/>
              </a:defRPr>
            </a:lvl1pPr>
          </a:lstStyle>
          <a:p>
            <a:r>
              <a:rPr lang="en-US" dirty="0"/>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2565400" y="4195470"/>
            <a:ext cx="7252504" cy="338549"/>
          </a:xfrm>
        </p:spPr>
        <p:txBody>
          <a:bodyPr>
            <a:normAutofit/>
          </a:bodyPr>
          <a:lstStyle>
            <a:lvl1pPr marL="0" indent="0" algn="ctr">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924870"/>
            <a:ext cx="0"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7" name="Rectangle 6" title="Decorative"/>
          <p:cNvSpPr/>
          <p:nvPr userDrawn="1"/>
        </p:nvSpPr>
        <p:spPr>
          <a:xfrm>
            <a:off x="1238104" y="860778"/>
            <a:ext cx="9715792" cy="5136445"/>
          </a:xfrm>
          <a:prstGeom prst="rect">
            <a:avLst/>
          </a:prstGeom>
          <a:noFill/>
          <a:ln w="762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5332850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5_Image and Content">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630780" y="4601529"/>
            <a:ext cx="2469806" cy="1562154"/>
          </a:xfrm>
        </p:spPr>
        <p:txBody>
          <a:bodyPr anchor="t">
            <a:normAutofit/>
          </a:bodyPr>
          <a:lstStyle>
            <a:lvl1pPr marL="0" indent="0" algn="ctr">
              <a:buNone/>
              <a:defRPr sz="1400"/>
            </a:lvl1pPr>
          </a:lstStyle>
          <a:p>
            <a:pPr lvl="0"/>
            <a:r>
              <a:rPr lang="en-US" noProof="0"/>
              <a:t>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3476825" y="4604472"/>
            <a:ext cx="2469806" cy="1562154"/>
          </a:xfrm>
        </p:spPr>
        <p:txBody>
          <a:bodyPr anchor="t">
            <a:normAutofit/>
          </a:bodyPr>
          <a:lstStyle>
            <a:lvl1pPr marL="0" indent="0" algn="ctr">
              <a:buNone/>
              <a:defRPr sz="1400"/>
            </a:lvl1pPr>
          </a:lstStyle>
          <a:p>
            <a:pPr lvl="0"/>
            <a:r>
              <a:rPr lang="en-US" noProof="0"/>
              <a:t>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6322870" y="4601529"/>
            <a:ext cx="2469806" cy="1562154"/>
          </a:xfrm>
        </p:spPr>
        <p:txBody>
          <a:bodyPr anchor="t">
            <a:normAutofit/>
          </a:bodyPr>
          <a:lstStyle>
            <a:lvl1pPr marL="0" indent="0" algn="ctr">
              <a:buNone/>
              <a:defRPr sz="1400"/>
            </a:lvl1pPr>
          </a:lstStyle>
          <a:p>
            <a:pPr lvl="0"/>
            <a:r>
              <a:rPr lang="en-US" noProof="0"/>
              <a:t>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9168916" y="4597346"/>
            <a:ext cx="2469806" cy="1562154"/>
          </a:xfrm>
        </p:spPr>
        <p:txBody>
          <a:bodyPr anchor="t">
            <a:normAutofit/>
          </a:bodyPr>
          <a:lstStyle>
            <a:lvl1pPr marL="0" indent="0" algn="ctr">
              <a:buNone/>
              <a:defRPr sz="1400"/>
            </a:lvl1pPr>
          </a:lstStyle>
          <a:p>
            <a:pPr lvl="0"/>
            <a:r>
              <a:rPr lang="en-US" noProof="0"/>
              <a:t>Edit Master text styles</a:t>
            </a:r>
          </a:p>
        </p:txBody>
      </p:sp>
      <p:sp>
        <p:nvSpPr>
          <p:cNvPr id="12"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668543" y="358610"/>
            <a:ext cx="10854914" cy="804759"/>
          </a:xfrm>
        </p:spPr>
        <p:txBody>
          <a:bodyPr lIns="0" anchor="b">
            <a:normAutofit/>
          </a:bodyPr>
          <a:lstStyle>
            <a:lvl1pPr algn="ctr">
              <a:defRPr sz="4000" b="1"/>
            </a:lvl1pPr>
          </a:lstStyle>
          <a:p>
            <a:r>
              <a:rPr lang="en-US" noProof="0"/>
              <a:t>Click to Add Slide Title Here</a:t>
            </a:r>
          </a:p>
        </p:txBody>
      </p:sp>
      <p:sp>
        <p:nvSpPr>
          <p:cNvPr id="15"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668544" y="1489701"/>
            <a:ext cx="10854914" cy="731691"/>
          </a:xfrm>
        </p:spPr>
        <p:txBody>
          <a:bodyPr lIns="0">
            <a:noAutofit/>
          </a:bodyPr>
          <a:lstStyle>
            <a:lvl1pPr marL="0" indent="0" algn="ctr">
              <a:lnSpc>
                <a:spcPct val="100000"/>
              </a:lnSpc>
              <a:buNone/>
              <a:defRPr sz="1400">
                <a:latin typeface="+mj-lt"/>
                <a:cs typeface="Arial" panose="020B0604020202020204" pitchFamily="34" charset="0"/>
              </a:defRPr>
            </a:lvl1pPr>
          </a:lstStyle>
          <a:p>
            <a:pPr lvl="0"/>
            <a:r>
              <a:rPr lang="en-US" noProof="0"/>
              <a:t>Edit Master text styles</a:t>
            </a:r>
          </a:p>
        </p:txBody>
      </p:sp>
      <p:sp>
        <p:nvSpPr>
          <p:cNvPr id="17"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22583"/>
            <a:ext cx="0"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
        <p:nvSpPr>
          <p:cNvPr id="20" name="Oval 19">
            <a:extLst>
              <a:ext uri="{FF2B5EF4-FFF2-40B4-BE49-F238E27FC236}">
                <a16:creationId xmlns:a16="http://schemas.microsoft.com/office/drawing/2014/main" id="{7D7457D0-C252-49A3-9635-C29B38A49BDC}"/>
              </a:ext>
            </a:extLst>
          </p:cNvPr>
          <p:cNvSpPr/>
          <p:nvPr userDrawn="1"/>
        </p:nvSpPr>
        <p:spPr>
          <a:xfrm>
            <a:off x="1179625" y="3047656"/>
            <a:ext cx="1372116" cy="137211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Oval 20">
            <a:extLst>
              <a:ext uri="{FF2B5EF4-FFF2-40B4-BE49-F238E27FC236}">
                <a16:creationId xmlns:a16="http://schemas.microsoft.com/office/drawing/2014/main" id="{566715FF-568E-4151-A75B-79EC2EC52AED}"/>
              </a:ext>
            </a:extLst>
          </p:cNvPr>
          <p:cNvSpPr/>
          <p:nvPr userDrawn="1"/>
        </p:nvSpPr>
        <p:spPr>
          <a:xfrm>
            <a:off x="4025670" y="3047656"/>
            <a:ext cx="1372116" cy="137211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Oval 21">
            <a:extLst>
              <a:ext uri="{FF2B5EF4-FFF2-40B4-BE49-F238E27FC236}">
                <a16:creationId xmlns:a16="http://schemas.microsoft.com/office/drawing/2014/main" id="{EE41CAAB-44C4-48D7-80E1-3BF0D8006A5A}"/>
              </a:ext>
            </a:extLst>
          </p:cNvPr>
          <p:cNvSpPr/>
          <p:nvPr userDrawn="1"/>
        </p:nvSpPr>
        <p:spPr>
          <a:xfrm>
            <a:off x="6871715" y="3047656"/>
            <a:ext cx="1372116" cy="137211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Oval 22">
            <a:extLst>
              <a:ext uri="{FF2B5EF4-FFF2-40B4-BE49-F238E27FC236}">
                <a16:creationId xmlns:a16="http://schemas.microsoft.com/office/drawing/2014/main" id="{3251A171-181E-416A-9BB8-F6DBEB470707}"/>
              </a:ext>
            </a:extLst>
          </p:cNvPr>
          <p:cNvSpPr/>
          <p:nvPr userDrawn="1"/>
        </p:nvSpPr>
        <p:spPr>
          <a:xfrm>
            <a:off x="9717761" y="3047656"/>
            <a:ext cx="1372116" cy="137211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4" name="Picture Placeholder 3">
            <a:extLst>
              <a:ext uri="{FF2B5EF4-FFF2-40B4-BE49-F238E27FC236}">
                <a16:creationId xmlns:a16="http://schemas.microsoft.com/office/drawing/2014/main" id="{FE6EF7CF-2190-49FE-8BAE-D2863ECD5CAD}"/>
              </a:ext>
            </a:extLst>
          </p:cNvPr>
          <p:cNvSpPr>
            <a:spLocks noGrp="1"/>
          </p:cNvSpPr>
          <p:nvPr>
            <p:ph type="pic" sz="quarter" idx="21"/>
          </p:nvPr>
        </p:nvSpPr>
        <p:spPr>
          <a:xfrm>
            <a:off x="1395525" y="3263556"/>
            <a:ext cx="940316" cy="940316"/>
          </a:xfrm>
        </p:spPr>
        <p:txBody>
          <a:bodyPr anchor="t">
            <a:normAutofit/>
          </a:bodyPr>
          <a:lstStyle>
            <a:lvl1pPr marL="0" indent="0" algn="ctr">
              <a:buNone/>
              <a:defRPr sz="1200">
                <a:solidFill>
                  <a:schemeClr val="bg1"/>
                </a:solidFill>
              </a:defRPr>
            </a:lvl1pPr>
          </a:lstStyle>
          <a:p>
            <a:r>
              <a:rPr lang="en-US" noProof="0"/>
              <a:t>Click icon to add picture</a:t>
            </a:r>
            <a:endParaRPr lang="en-US" noProof="0" dirty="0"/>
          </a:p>
        </p:txBody>
      </p:sp>
      <p:sp>
        <p:nvSpPr>
          <p:cNvPr id="25" name="Picture Placeholder 3">
            <a:extLst>
              <a:ext uri="{FF2B5EF4-FFF2-40B4-BE49-F238E27FC236}">
                <a16:creationId xmlns:a16="http://schemas.microsoft.com/office/drawing/2014/main" id="{47D99824-ECF4-4A44-A7CE-84F3AC262C34}"/>
              </a:ext>
            </a:extLst>
          </p:cNvPr>
          <p:cNvSpPr>
            <a:spLocks noGrp="1"/>
          </p:cNvSpPr>
          <p:nvPr>
            <p:ph type="pic" sz="quarter" idx="22"/>
          </p:nvPr>
        </p:nvSpPr>
        <p:spPr>
          <a:xfrm>
            <a:off x="4214925" y="3263556"/>
            <a:ext cx="940316" cy="940316"/>
          </a:xfrm>
        </p:spPr>
        <p:txBody>
          <a:bodyPr anchor="t">
            <a:normAutofit/>
          </a:bodyPr>
          <a:lstStyle>
            <a:lvl1pPr marL="0" indent="0" algn="ctr">
              <a:buNone/>
              <a:defRPr sz="1200">
                <a:solidFill>
                  <a:schemeClr val="bg1"/>
                </a:solidFill>
              </a:defRPr>
            </a:lvl1pPr>
          </a:lstStyle>
          <a:p>
            <a:r>
              <a:rPr lang="en-US" noProof="0"/>
              <a:t>Click icon to add picture</a:t>
            </a:r>
            <a:endParaRPr lang="en-US" noProof="0" dirty="0"/>
          </a:p>
        </p:txBody>
      </p:sp>
      <p:sp>
        <p:nvSpPr>
          <p:cNvPr id="26" name="Picture Placeholder 3">
            <a:extLst>
              <a:ext uri="{FF2B5EF4-FFF2-40B4-BE49-F238E27FC236}">
                <a16:creationId xmlns:a16="http://schemas.microsoft.com/office/drawing/2014/main" id="{F1AE9D02-1431-4CC3-8919-5D21732C45C5}"/>
              </a:ext>
            </a:extLst>
          </p:cNvPr>
          <p:cNvSpPr>
            <a:spLocks noGrp="1"/>
          </p:cNvSpPr>
          <p:nvPr>
            <p:ph type="pic" sz="quarter" idx="23"/>
          </p:nvPr>
        </p:nvSpPr>
        <p:spPr>
          <a:xfrm>
            <a:off x="7097825" y="3263556"/>
            <a:ext cx="940316" cy="940316"/>
          </a:xfrm>
        </p:spPr>
        <p:txBody>
          <a:bodyPr anchor="t">
            <a:normAutofit/>
          </a:bodyPr>
          <a:lstStyle>
            <a:lvl1pPr marL="0" indent="0" algn="ctr">
              <a:buNone/>
              <a:defRPr sz="1200">
                <a:solidFill>
                  <a:schemeClr val="bg1"/>
                </a:solidFill>
              </a:defRPr>
            </a:lvl1pPr>
          </a:lstStyle>
          <a:p>
            <a:r>
              <a:rPr lang="en-US" noProof="0"/>
              <a:t>Click icon to add picture</a:t>
            </a:r>
            <a:endParaRPr lang="en-US" noProof="0" dirty="0"/>
          </a:p>
        </p:txBody>
      </p:sp>
      <p:sp>
        <p:nvSpPr>
          <p:cNvPr id="27" name="Picture Placeholder 3">
            <a:extLst>
              <a:ext uri="{FF2B5EF4-FFF2-40B4-BE49-F238E27FC236}">
                <a16:creationId xmlns:a16="http://schemas.microsoft.com/office/drawing/2014/main" id="{69207058-4EB8-4D3C-B236-53DC24F30D93}"/>
              </a:ext>
            </a:extLst>
          </p:cNvPr>
          <p:cNvSpPr>
            <a:spLocks noGrp="1"/>
          </p:cNvSpPr>
          <p:nvPr>
            <p:ph type="pic" sz="quarter" idx="24"/>
          </p:nvPr>
        </p:nvSpPr>
        <p:spPr>
          <a:xfrm>
            <a:off x="9955325" y="3263556"/>
            <a:ext cx="940316" cy="940316"/>
          </a:xfrm>
        </p:spPr>
        <p:txBody>
          <a:bodyPr anchor="t">
            <a:normAutofit/>
          </a:bodyPr>
          <a:lstStyle>
            <a:lvl1pPr marL="0" indent="0" algn="ctr">
              <a:buNone/>
              <a:defRPr sz="1200">
                <a:solidFill>
                  <a:schemeClr val="bg1"/>
                </a:solidFill>
              </a:defRPr>
            </a:lvl1pPr>
          </a:lstStyle>
          <a:p>
            <a:r>
              <a:rPr lang="en-US" noProof="0"/>
              <a:t>Click icon to add picture</a:t>
            </a:r>
            <a:endParaRPr lang="en-US" noProof="0" dirty="0"/>
          </a:p>
        </p:txBody>
      </p:sp>
    </p:spTree>
    <p:extLst>
      <p:ext uri="{BB962C8B-B14F-4D97-AF65-F5344CB8AC3E}">
        <p14:creationId xmlns:p14="http://schemas.microsoft.com/office/powerpoint/2010/main" val="2620055036"/>
      </p:ext>
    </p:extLst>
  </p:cSld>
  <p:clrMapOvr>
    <a:masterClrMapping/>
  </p:clrMapOvr>
  <p:extLst>
    <p:ext uri="{DCECCB84-F9BA-43D5-87BE-67443E8EF086}">
      <p15:sldGuideLst xmlns:p15="http://schemas.microsoft.com/office/powerpoint/2012/main">
        <p15:guide id="1" orient="horz" pos="2160">
          <p15:clr>
            <a:srgbClr val="FBAE40"/>
          </p15:clr>
        </p15:guide>
        <p15:guide id="2" pos="3864">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Image and Content">
    <p:spTree>
      <p:nvGrpSpPr>
        <p:cNvPr id="1" name=""/>
        <p:cNvGrpSpPr/>
        <p:nvPr/>
      </p:nvGrpSpPr>
      <p:grpSpPr>
        <a:xfrm>
          <a:off x="0" y="0"/>
          <a:ext cx="0" cy="0"/>
          <a:chOff x="0" y="0"/>
          <a:chExt cx="0" cy="0"/>
        </a:xfrm>
      </p:grpSpPr>
      <p:sp>
        <p:nvSpPr>
          <p:cNvPr id="7" name="Rectangle 6" title="Decorative">
            <a:extLst>
              <a:ext uri="{FF2B5EF4-FFF2-40B4-BE49-F238E27FC236}">
                <a16:creationId xmlns:a16="http://schemas.microsoft.com/office/drawing/2014/main" id="{BC0DB138-926E-4EF2-BFC2-93D610E35703}"/>
              </a:ext>
            </a:extLst>
          </p:cNvPr>
          <p:cNvSpPr/>
          <p:nvPr userDrawn="1"/>
        </p:nvSpPr>
        <p:spPr>
          <a:xfrm>
            <a:off x="6134100" y="0"/>
            <a:ext cx="6057900" cy="6857995"/>
          </a:xfrm>
          <a:prstGeom prst="rect">
            <a:avLst/>
          </a:prstGeom>
          <a:solidFill>
            <a:srgbClr val="DFE3E9"/>
          </a:solidFill>
        </p:spPr>
        <p:txBody>
          <a:bodyPr vert="horz" lIns="1296000" tIns="45720" rIns="432000" bIns="45720" rtlCol="0" anchor="ctr">
            <a:normAutofit/>
          </a:bodyPr>
          <a:lstStyle/>
          <a:p>
            <a:pPr lvl="0" indent="0">
              <a:lnSpc>
                <a:spcPct val="100000"/>
              </a:lnSpc>
              <a:spcBef>
                <a:spcPts val="1000"/>
              </a:spcBef>
              <a:buFontTx/>
              <a:buNone/>
            </a:pPr>
            <a:endParaRPr lang="en-US" sz="1400" b="0" i="0" spc="0" noProof="0" dirty="0">
              <a:solidFill>
                <a:schemeClr val="tx2"/>
              </a:solidFill>
              <a:latin typeface="Arial" panose="020B0604020202020204" pitchFamily="34" charset="0"/>
              <a:cs typeface="Arial" panose="020B0604020202020204" pitchFamily="34" charset="0"/>
            </a:endParaRPr>
          </a:p>
        </p:txBody>
      </p:sp>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841057" y="2234610"/>
            <a:ext cx="4008437" cy="1395208"/>
          </a:xfrm>
        </p:spPr>
        <p:txBody>
          <a:bodyPr lIns="0" anchor="b"/>
          <a:lstStyle>
            <a:lvl1pPr>
              <a:defRPr b="1"/>
            </a:lvl1pPr>
          </a:lstStyle>
          <a:p>
            <a:r>
              <a:rPr lang="en-US" noProof="0"/>
              <a:t>Click to Add Slide Title Here</a:t>
            </a:r>
          </a:p>
        </p:txBody>
      </p:sp>
      <p:sp>
        <p:nvSpPr>
          <p:cNvPr id="17"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841058" y="3695479"/>
            <a:ext cx="4008437" cy="602887"/>
          </a:xfrm>
        </p:spPr>
        <p:txBody>
          <a:bodyPr lIns="0" anchor="t">
            <a:normAutofit/>
          </a:bodyPr>
          <a:lstStyle>
            <a:lvl1pPr marL="0" indent="0">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6" name="Picture Placeholder 5" title="Decorative">
            <a:extLst>
              <a:ext uri="{FF2B5EF4-FFF2-40B4-BE49-F238E27FC236}">
                <a16:creationId xmlns:a16="http://schemas.microsoft.com/office/drawing/2014/main" id="{8C7AA169-6546-4620-BD7B-7B36553C28F7}"/>
              </a:ext>
            </a:extLst>
          </p:cNvPr>
          <p:cNvSpPr>
            <a:spLocks noGrp="1"/>
          </p:cNvSpPr>
          <p:nvPr>
            <p:ph type="pic" sz="quarter" idx="13"/>
          </p:nvPr>
        </p:nvSpPr>
        <p:spPr>
          <a:xfrm>
            <a:off x="6602922" y="954224"/>
            <a:ext cx="973759" cy="973759"/>
          </a:xfrm>
          <a:prstGeom prst="ellipse">
            <a:avLst/>
          </a:prstGeom>
          <a:noFill/>
          <a:ln w="38100">
            <a:noFill/>
          </a:ln>
        </p:spPr>
        <p:txBody>
          <a:bodyPr>
            <a:normAutofit/>
          </a:bodyPr>
          <a:lstStyle>
            <a:lvl1pPr>
              <a:defRPr sz="800"/>
            </a:lvl1pPr>
          </a:lstStyle>
          <a:p>
            <a:r>
              <a:rPr lang="en-US" noProof="0"/>
              <a:t>Click icon to add picture</a:t>
            </a:r>
            <a:endParaRPr lang="en-US" noProof="0" dirty="0"/>
          </a:p>
        </p:txBody>
      </p:sp>
      <p:sp>
        <p:nvSpPr>
          <p:cNvPr id="11" name="Picture Placeholder 5" title="Decorative">
            <a:extLst>
              <a:ext uri="{FF2B5EF4-FFF2-40B4-BE49-F238E27FC236}">
                <a16:creationId xmlns:a16="http://schemas.microsoft.com/office/drawing/2014/main" id="{CE9C16DA-A24B-4516-BCC8-C747730478D8}"/>
              </a:ext>
            </a:extLst>
          </p:cNvPr>
          <p:cNvSpPr>
            <a:spLocks noGrp="1"/>
          </p:cNvSpPr>
          <p:nvPr>
            <p:ph type="pic" sz="quarter" idx="14"/>
          </p:nvPr>
        </p:nvSpPr>
        <p:spPr>
          <a:xfrm>
            <a:off x="6602922" y="2245735"/>
            <a:ext cx="973759" cy="973759"/>
          </a:xfrm>
          <a:prstGeom prst="ellipse">
            <a:avLst/>
          </a:prstGeom>
          <a:noFill/>
          <a:ln w="3810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13" name="Picture Placeholder 5" title="Decorative">
            <a:extLst>
              <a:ext uri="{FF2B5EF4-FFF2-40B4-BE49-F238E27FC236}">
                <a16:creationId xmlns:a16="http://schemas.microsoft.com/office/drawing/2014/main" id="{A498122E-BB6F-4765-B85E-6410B9CE17AC}"/>
              </a:ext>
            </a:extLst>
          </p:cNvPr>
          <p:cNvSpPr>
            <a:spLocks noGrp="1"/>
          </p:cNvSpPr>
          <p:nvPr>
            <p:ph type="pic" sz="quarter" idx="15"/>
          </p:nvPr>
        </p:nvSpPr>
        <p:spPr>
          <a:xfrm>
            <a:off x="6602922" y="3537246"/>
            <a:ext cx="973759" cy="973759"/>
          </a:xfrm>
          <a:prstGeom prst="ellipse">
            <a:avLst/>
          </a:prstGeom>
          <a:noFill/>
          <a:ln w="3810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14" name="Picture Placeholder 5" title="Decorative">
            <a:extLst>
              <a:ext uri="{FF2B5EF4-FFF2-40B4-BE49-F238E27FC236}">
                <a16:creationId xmlns:a16="http://schemas.microsoft.com/office/drawing/2014/main" id="{D19B2F25-5E98-4166-8476-BE599D16121D}"/>
              </a:ext>
            </a:extLst>
          </p:cNvPr>
          <p:cNvSpPr>
            <a:spLocks noGrp="1"/>
          </p:cNvSpPr>
          <p:nvPr>
            <p:ph type="pic" sz="quarter" idx="16"/>
          </p:nvPr>
        </p:nvSpPr>
        <p:spPr>
          <a:xfrm>
            <a:off x="6602922" y="4828757"/>
            <a:ext cx="973759" cy="973759"/>
          </a:xfrm>
          <a:prstGeom prst="ellipse">
            <a:avLst/>
          </a:prstGeom>
          <a:noFill/>
          <a:ln w="3810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7718323" y="1074809"/>
            <a:ext cx="3977648" cy="731694"/>
          </a:xfrm>
        </p:spPr>
        <p:txBody>
          <a:bodyPr anchor="ctr">
            <a:normAutofit/>
          </a:bodyPr>
          <a:lstStyle>
            <a:lvl1pPr marL="0" indent="0">
              <a:buNone/>
              <a:defRPr sz="1400"/>
            </a:lvl1pPr>
          </a:lstStyle>
          <a:p>
            <a:pPr lvl="0"/>
            <a:r>
              <a:rPr lang="en-US" noProof="0"/>
              <a:t>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7718323" y="2365537"/>
            <a:ext cx="3977648" cy="731694"/>
          </a:xfrm>
        </p:spPr>
        <p:txBody>
          <a:bodyPr anchor="ctr">
            <a:normAutofit/>
          </a:bodyPr>
          <a:lstStyle>
            <a:lvl1pPr marL="0" indent="0">
              <a:buNone/>
              <a:defRPr sz="1400"/>
            </a:lvl1pPr>
          </a:lstStyle>
          <a:p>
            <a:pPr lvl="0"/>
            <a:r>
              <a:rPr lang="en-US" noProof="0"/>
              <a:t>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7718323" y="3656265"/>
            <a:ext cx="3977648" cy="731694"/>
          </a:xfrm>
        </p:spPr>
        <p:txBody>
          <a:bodyPr anchor="ctr">
            <a:normAutofit/>
          </a:bodyPr>
          <a:lstStyle>
            <a:lvl1pPr marL="0" indent="0">
              <a:buNone/>
              <a:defRPr sz="1400"/>
            </a:lvl1pPr>
          </a:lstStyle>
          <a:p>
            <a:pPr lvl="0"/>
            <a:r>
              <a:rPr lang="en-US" noProof="0"/>
              <a:t>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7718323" y="4946994"/>
            <a:ext cx="3977648" cy="731694"/>
          </a:xfrm>
        </p:spPr>
        <p:txBody>
          <a:bodyPr anchor="ctr">
            <a:normAutofit/>
          </a:bodyPr>
          <a:lstStyle>
            <a:lvl1pPr marL="0" indent="0">
              <a:buNone/>
              <a:defRPr sz="1400"/>
            </a:lvl1pPr>
          </a:lstStyle>
          <a:p>
            <a:pPr lvl="0"/>
            <a:r>
              <a:rPr lang="en-US" noProof="0"/>
              <a:t>Edit Master text styles</a:t>
            </a:r>
          </a:p>
        </p:txBody>
      </p:sp>
      <p:sp>
        <p:nvSpPr>
          <p:cNvPr id="15" name="Shape 62" title="Decorative">
            <a:extLst>
              <a:ext uri="{FF2B5EF4-FFF2-40B4-BE49-F238E27FC236}">
                <a16:creationId xmlns:a16="http://schemas.microsoft.com/office/drawing/2014/main" id="{E1A23DB6-E067-4A30-8C4B-98B452428518}"/>
              </a:ext>
            </a:extLst>
          </p:cNvPr>
          <p:cNvSpPr/>
          <p:nvPr userDrawn="1"/>
        </p:nvSpPr>
        <p:spPr>
          <a:xfrm rot="16200000" flipV="1">
            <a:off x="1918496" y="3276108"/>
            <a:ext cx="0" cy="2188805"/>
          </a:xfrm>
          <a:prstGeom prst="line">
            <a:avLst/>
          </a:prstGeom>
          <a:ln w="76200">
            <a:solidFill>
              <a:schemeClr val="accent4"/>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Tree>
    <p:extLst>
      <p:ext uri="{BB962C8B-B14F-4D97-AF65-F5344CB8AC3E}">
        <p14:creationId xmlns:p14="http://schemas.microsoft.com/office/powerpoint/2010/main" val="4194667956"/>
      </p:ext>
    </p:extLst>
  </p:cSld>
  <p:clrMapOvr>
    <a:masterClrMapping/>
  </p:clrMapOvr>
  <p:extLst>
    <p:ext uri="{DCECCB84-F9BA-43D5-87BE-67443E8EF086}">
      <p15:sldGuideLst xmlns:p15="http://schemas.microsoft.com/office/powerpoint/2012/main">
        <p15:guide id="1" orient="horz" pos="2160">
          <p15:clr>
            <a:srgbClr val="FBAE40"/>
          </p15:clr>
        </p15:guide>
        <p15:guide id="2" pos="3864">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27_Custom Layout">
    <p:spTree>
      <p:nvGrpSpPr>
        <p:cNvPr id="1" name=""/>
        <p:cNvGrpSpPr/>
        <p:nvPr/>
      </p:nvGrpSpPr>
      <p:grpSpPr>
        <a:xfrm>
          <a:off x="0" y="0"/>
          <a:ext cx="0" cy="0"/>
          <a:chOff x="0" y="0"/>
          <a:chExt cx="0" cy="0"/>
        </a:xfrm>
      </p:grpSpPr>
      <p:sp>
        <p:nvSpPr>
          <p:cNvPr id="3" name="Rectangle 2" title="Decorative"/>
          <p:cNvSpPr/>
          <p:nvPr userDrawn="1"/>
        </p:nvSpPr>
        <p:spPr>
          <a:xfrm>
            <a:off x="0" y="0"/>
            <a:ext cx="12192000" cy="28096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8FBBE79-9A2D-485C-A5FF-D6F6AFD2AFC3}"/>
              </a:ext>
            </a:extLst>
          </p:cNvPr>
          <p:cNvSpPr>
            <a:spLocks noGrp="1"/>
          </p:cNvSpPr>
          <p:nvPr>
            <p:ph type="title"/>
          </p:nvPr>
        </p:nvSpPr>
        <p:spPr>
          <a:xfrm>
            <a:off x="1513581" y="597067"/>
            <a:ext cx="8768625" cy="1149325"/>
          </a:xfrm>
        </p:spPr>
        <p:txBody>
          <a:bodyPr lIns="0"/>
          <a:lstStyle>
            <a:lvl1pPr algn="ctr">
              <a:defRPr>
                <a:solidFill>
                  <a:schemeClr val="bg1"/>
                </a:solidFill>
              </a:defRPr>
            </a:lvl1pPr>
          </a:lstStyle>
          <a:p>
            <a:r>
              <a:rPr lang="en-US"/>
              <a:t>Click to edit Master title style</a:t>
            </a:r>
            <a:endParaRPr lang="en-US" dirty="0"/>
          </a:p>
        </p:txBody>
      </p:sp>
      <p:sp>
        <p:nvSpPr>
          <p:cNvPr id="5" name="Picture Placeholder 4" title="Decorative">
            <a:extLst>
              <a:ext uri="{FF2B5EF4-FFF2-40B4-BE49-F238E27FC236}">
                <a16:creationId xmlns:a16="http://schemas.microsoft.com/office/drawing/2014/main" id="{0D8C8A61-C19F-4EF6-A991-5B6EFC5F7AFB}"/>
              </a:ext>
            </a:extLst>
          </p:cNvPr>
          <p:cNvSpPr>
            <a:spLocks noGrp="1"/>
          </p:cNvSpPr>
          <p:nvPr>
            <p:ph type="pic" sz="quarter" idx="11"/>
          </p:nvPr>
        </p:nvSpPr>
        <p:spPr>
          <a:xfrm>
            <a:off x="1038871" y="3050995"/>
            <a:ext cx="1643384" cy="1643384"/>
          </a:xfrm>
          <a:prstGeom prst="rect">
            <a:avLst/>
          </a:prstGeom>
        </p:spPr>
        <p:txBody>
          <a:bodyPr/>
          <a:lstStyle/>
          <a:p>
            <a:r>
              <a:rPr lang="en-US"/>
              <a:t>Click icon to add picture</a:t>
            </a:r>
            <a:endParaRPr lang="en-US" dirty="0"/>
          </a:p>
        </p:txBody>
      </p:sp>
      <p:sp>
        <p:nvSpPr>
          <p:cNvPr id="6" name="Picture Placeholder 4" title="Decorative">
            <a:extLst>
              <a:ext uri="{FF2B5EF4-FFF2-40B4-BE49-F238E27FC236}">
                <a16:creationId xmlns:a16="http://schemas.microsoft.com/office/drawing/2014/main" id="{FB28CC40-CBF3-4E1C-841D-45C7739F95EE}"/>
              </a:ext>
            </a:extLst>
          </p:cNvPr>
          <p:cNvSpPr>
            <a:spLocks noGrp="1"/>
          </p:cNvSpPr>
          <p:nvPr>
            <p:ph type="pic" sz="quarter" idx="12"/>
          </p:nvPr>
        </p:nvSpPr>
        <p:spPr>
          <a:xfrm>
            <a:off x="3842264" y="3050995"/>
            <a:ext cx="1643384" cy="1643384"/>
          </a:xfrm>
          <a:prstGeom prst="rect">
            <a:avLst/>
          </a:prstGeom>
        </p:spPr>
        <p:txBody>
          <a:bodyPr/>
          <a:lstStyle/>
          <a:p>
            <a:r>
              <a:rPr lang="en-US"/>
              <a:t>Click icon to add picture</a:t>
            </a:r>
            <a:endParaRPr lang="en-US" dirty="0"/>
          </a:p>
        </p:txBody>
      </p:sp>
      <p:sp>
        <p:nvSpPr>
          <p:cNvPr id="7" name="Picture Placeholder 4" title="Decorative">
            <a:extLst>
              <a:ext uri="{FF2B5EF4-FFF2-40B4-BE49-F238E27FC236}">
                <a16:creationId xmlns:a16="http://schemas.microsoft.com/office/drawing/2014/main" id="{12606688-9042-46BE-82EA-2A9034C21250}"/>
              </a:ext>
            </a:extLst>
          </p:cNvPr>
          <p:cNvSpPr>
            <a:spLocks noGrp="1"/>
          </p:cNvSpPr>
          <p:nvPr>
            <p:ph type="pic" sz="quarter" idx="13"/>
          </p:nvPr>
        </p:nvSpPr>
        <p:spPr>
          <a:xfrm>
            <a:off x="6645657" y="3061267"/>
            <a:ext cx="1643384" cy="1643384"/>
          </a:xfrm>
          <a:prstGeom prst="rect">
            <a:avLst/>
          </a:prstGeom>
        </p:spPr>
        <p:txBody>
          <a:bodyPr/>
          <a:lstStyle/>
          <a:p>
            <a:r>
              <a:rPr lang="en-US"/>
              <a:t>Click icon to add picture</a:t>
            </a:r>
            <a:endParaRPr lang="en-US" dirty="0"/>
          </a:p>
        </p:txBody>
      </p:sp>
      <p:sp>
        <p:nvSpPr>
          <p:cNvPr id="8" name="Picture Placeholder 4" title="Decorative">
            <a:extLst>
              <a:ext uri="{FF2B5EF4-FFF2-40B4-BE49-F238E27FC236}">
                <a16:creationId xmlns:a16="http://schemas.microsoft.com/office/drawing/2014/main" id="{94A72397-DF36-48ED-9888-0827D143B9BE}"/>
              </a:ext>
            </a:extLst>
          </p:cNvPr>
          <p:cNvSpPr>
            <a:spLocks noGrp="1"/>
          </p:cNvSpPr>
          <p:nvPr>
            <p:ph type="pic" sz="quarter" idx="14"/>
          </p:nvPr>
        </p:nvSpPr>
        <p:spPr>
          <a:xfrm>
            <a:off x="9449049" y="3061267"/>
            <a:ext cx="1643384" cy="1643384"/>
          </a:xfrm>
          <a:prstGeom prst="rect">
            <a:avLst/>
          </a:prstGeom>
        </p:spPr>
        <p:txBody>
          <a:bodyPr/>
          <a:lstStyle/>
          <a:p>
            <a:r>
              <a:rPr lang="en-US"/>
              <a:t>Click icon to add picture</a:t>
            </a:r>
            <a:endParaRPr lang="en-US" dirty="0"/>
          </a:p>
        </p:txBody>
      </p:sp>
      <p:sp>
        <p:nvSpPr>
          <p:cNvPr id="9" name="Text Placeholder 6">
            <a:extLst>
              <a:ext uri="{FF2B5EF4-FFF2-40B4-BE49-F238E27FC236}">
                <a16:creationId xmlns:a16="http://schemas.microsoft.com/office/drawing/2014/main" id="{DD736A8B-DD51-4DE5-A500-3F2E06CA9E12}"/>
              </a:ext>
            </a:extLst>
          </p:cNvPr>
          <p:cNvSpPr>
            <a:spLocks noGrp="1"/>
          </p:cNvSpPr>
          <p:nvPr>
            <p:ph type="body" sz="quarter" idx="15"/>
          </p:nvPr>
        </p:nvSpPr>
        <p:spPr>
          <a:xfrm>
            <a:off x="604711" y="5272005"/>
            <a:ext cx="2517605" cy="1029458"/>
          </a:xfrm>
        </p:spPr>
        <p:txBody>
          <a:bodyPr lIns="0">
            <a:noAutofit/>
          </a:bodyPr>
          <a:lstStyle>
            <a:lvl1pPr marL="0" indent="0" algn="ctr">
              <a:buNone/>
              <a:defRPr sz="1400">
                <a:latin typeface="+mn-lt"/>
                <a:cs typeface="Arial" panose="020B0604020202020204" pitchFamily="34" charset="0"/>
              </a:defRPr>
            </a:lvl1pPr>
          </a:lstStyle>
          <a:p>
            <a:pPr lvl="0"/>
            <a:r>
              <a:rPr lang="en-US"/>
              <a:t>Edit Master text styles</a:t>
            </a:r>
          </a:p>
        </p:txBody>
      </p:sp>
      <p:sp>
        <p:nvSpPr>
          <p:cNvPr id="10" name="Text Placeholder 6">
            <a:extLst>
              <a:ext uri="{FF2B5EF4-FFF2-40B4-BE49-F238E27FC236}">
                <a16:creationId xmlns:a16="http://schemas.microsoft.com/office/drawing/2014/main" id="{088F0D2C-15BE-4CDF-B390-80500DDD7436}"/>
              </a:ext>
            </a:extLst>
          </p:cNvPr>
          <p:cNvSpPr>
            <a:spLocks noGrp="1"/>
          </p:cNvSpPr>
          <p:nvPr>
            <p:ph type="body" sz="quarter" idx="16" hasCustomPrompt="1"/>
          </p:nvPr>
        </p:nvSpPr>
        <p:spPr>
          <a:xfrm>
            <a:off x="604711" y="4791479"/>
            <a:ext cx="2517605" cy="382749"/>
          </a:xfrm>
        </p:spPr>
        <p:txBody>
          <a:bodyPr lIns="0" anchor="b">
            <a:noAutofit/>
          </a:bodyPr>
          <a:lstStyle>
            <a:lvl1pPr marL="0" indent="0" algn="ctr">
              <a:buNone/>
              <a:defRPr sz="1600" b="1">
                <a:latin typeface="+mj-lt"/>
                <a:cs typeface="Arial" panose="020B0604020202020204" pitchFamily="34" charset="0"/>
              </a:defRPr>
            </a:lvl1pPr>
          </a:lstStyle>
          <a:p>
            <a:pPr lvl="0"/>
            <a:r>
              <a:rPr lang="en-US" dirty="0"/>
              <a:t>ADD NAME HERE</a:t>
            </a:r>
          </a:p>
        </p:txBody>
      </p:sp>
      <p:sp>
        <p:nvSpPr>
          <p:cNvPr id="11" name="Text Placeholder 6">
            <a:extLst>
              <a:ext uri="{FF2B5EF4-FFF2-40B4-BE49-F238E27FC236}">
                <a16:creationId xmlns:a16="http://schemas.microsoft.com/office/drawing/2014/main" id="{BC14EC5C-D80F-42F2-A5F0-D4F07AADAECE}"/>
              </a:ext>
            </a:extLst>
          </p:cNvPr>
          <p:cNvSpPr>
            <a:spLocks noGrp="1"/>
          </p:cNvSpPr>
          <p:nvPr>
            <p:ph type="body" sz="quarter" idx="17"/>
          </p:nvPr>
        </p:nvSpPr>
        <p:spPr>
          <a:xfrm>
            <a:off x="3410942" y="5272005"/>
            <a:ext cx="2517605" cy="1029458"/>
          </a:xfrm>
        </p:spPr>
        <p:txBody>
          <a:bodyPr lIns="0">
            <a:noAutofit/>
          </a:bodyPr>
          <a:lstStyle>
            <a:lvl1pPr marL="0" indent="0" algn="ctr">
              <a:buNone/>
              <a:defRPr sz="1400">
                <a:latin typeface="+mn-lt"/>
                <a:cs typeface="Arial" panose="020B0604020202020204" pitchFamily="34" charset="0"/>
              </a:defRPr>
            </a:lvl1pPr>
          </a:lstStyle>
          <a:p>
            <a:pPr lvl="0"/>
            <a:r>
              <a:rPr lang="en-US"/>
              <a:t>Edit Master text styles</a:t>
            </a:r>
          </a:p>
        </p:txBody>
      </p:sp>
      <p:sp>
        <p:nvSpPr>
          <p:cNvPr id="12" name="Text Placeholder 6">
            <a:extLst>
              <a:ext uri="{FF2B5EF4-FFF2-40B4-BE49-F238E27FC236}">
                <a16:creationId xmlns:a16="http://schemas.microsoft.com/office/drawing/2014/main" id="{235DD3B7-76E7-45B9-B75B-30D7AFC8EE6C}"/>
              </a:ext>
            </a:extLst>
          </p:cNvPr>
          <p:cNvSpPr>
            <a:spLocks noGrp="1"/>
          </p:cNvSpPr>
          <p:nvPr>
            <p:ph type="body" sz="quarter" idx="18" hasCustomPrompt="1"/>
          </p:nvPr>
        </p:nvSpPr>
        <p:spPr>
          <a:xfrm>
            <a:off x="3410942" y="4791479"/>
            <a:ext cx="2517605" cy="382749"/>
          </a:xfrm>
        </p:spPr>
        <p:txBody>
          <a:bodyPr lIns="0" anchor="b">
            <a:noAutofit/>
          </a:bodyPr>
          <a:lstStyle>
            <a:lvl1pPr marL="0" indent="0" algn="ctr">
              <a:buNone/>
              <a:defRPr sz="1600" b="1">
                <a:latin typeface="+mj-lt"/>
                <a:cs typeface="Arial" panose="020B0604020202020204" pitchFamily="34" charset="0"/>
              </a:defRPr>
            </a:lvl1pPr>
          </a:lstStyle>
          <a:p>
            <a:pPr lvl="0"/>
            <a:r>
              <a:rPr lang="en-US" dirty="0"/>
              <a:t>ADD NAME HERE</a:t>
            </a:r>
          </a:p>
        </p:txBody>
      </p:sp>
      <p:sp>
        <p:nvSpPr>
          <p:cNvPr id="17" name="Text Placeholder 6">
            <a:extLst>
              <a:ext uri="{FF2B5EF4-FFF2-40B4-BE49-F238E27FC236}">
                <a16:creationId xmlns:a16="http://schemas.microsoft.com/office/drawing/2014/main" id="{5A499762-AEDB-43BC-89CC-CC0602BEAF73}"/>
              </a:ext>
            </a:extLst>
          </p:cNvPr>
          <p:cNvSpPr>
            <a:spLocks noGrp="1"/>
          </p:cNvSpPr>
          <p:nvPr>
            <p:ph type="body" sz="quarter" idx="23"/>
          </p:nvPr>
        </p:nvSpPr>
        <p:spPr>
          <a:xfrm>
            <a:off x="6217173" y="5282275"/>
            <a:ext cx="2517605" cy="1029458"/>
          </a:xfrm>
        </p:spPr>
        <p:txBody>
          <a:bodyPr lIns="0">
            <a:noAutofit/>
          </a:bodyPr>
          <a:lstStyle>
            <a:lvl1pPr marL="0" indent="0" algn="ctr">
              <a:buNone/>
              <a:defRPr sz="1400">
                <a:latin typeface="+mn-lt"/>
                <a:cs typeface="Arial" panose="020B0604020202020204" pitchFamily="34" charset="0"/>
              </a:defRPr>
            </a:lvl1pPr>
          </a:lstStyle>
          <a:p>
            <a:pPr lvl="0"/>
            <a:r>
              <a:rPr lang="en-US"/>
              <a:t>Edit Master text styles</a:t>
            </a:r>
          </a:p>
        </p:txBody>
      </p:sp>
      <p:sp>
        <p:nvSpPr>
          <p:cNvPr id="18" name="Text Placeholder 6">
            <a:extLst>
              <a:ext uri="{FF2B5EF4-FFF2-40B4-BE49-F238E27FC236}">
                <a16:creationId xmlns:a16="http://schemas.microsoft.com/office/drawing/2014/main" id="{880EDD7E-326D-47DC-B58D-88ECE1D00F94}"/>
              </a:ext>
            </a:extLst>
          </p:cNvPr>
          <p:cNvSpPr>
            <a:spLocks noGrp="1"/>
          </p:cNvSpPr>
          <p:nvPr>
            <p:ph type="body" sz="quarter" idx="24" hasCustomPrompt="1"/>
          </p:nvPr>
        </p:nvSpPr>
        <p:spPr>
          <a:xfrm>
            <a:off x="6217173" y="4801749"/>
            <a:ext cx="2517605" cy="382749"/>
          </a:xfrm>
        </p:spPr>
        <p:txBody>
          <a:bodyPr lIns="0" anchor="b">
            <a:noAutofit/>
          </a:bodyPr>
          <a:lstStyle>
            <a:lvl1pPr marL="0" indent="0" algn="ctr">
              <a:buNone/>
              <a:defRPr sz="1600" b="1">
                <a:latin typeface="+mj-lt"/>
                <a:cs typeface="Arial" panose="020B0604020202020204" pitchFamily="34" charset="0"/>
              </a:defRPr>
            </a:lvl1pPr>
          </a:lstStyle>
          <a:p>
            <a:pPr lvl="0"/>
            <a:r>
              <a:rPr lang="en-US" dirty="0"/>
              <a:t>ADD NAME HERE</a:t>
            </a:r>
          </a:p>
        </p:txBody>
      </p:sp>
      <p:sp>
        <p:nvSpPr>
          <p:cNvPr id="19" name="Text Placeholder 6">
            <a:extLst>
              <a:ext uri="{FF2B5EF4-FFF2-40B4-BE49-F238E27FC236}">
                <a16:creationId xmlns:a16="http://schemas.microsoft.com/office/drawing/2014/main" id="{DB92C933-F978-486C-A305-0BAC73E0F152}"/>
              </a:ext>
            </a:extLst>
          </p:cNvPr>
          <p:cNvSpPr>
            <a:spLocks noGrp="1"/>
          </p:cNvSpPr>
          <p:nvPr>
            <p:ph type="body" sz="quarter" idx="25"/>
          </p:nvPr>
        </p:nvSpPr>
        <p:spPr>
          <a:xfrm>
            <a:off x="9023403" y="5282275"/>
            <a:ext cx="2517605" cy="1029458"/>
          </a:xfrm>
        </p:spPr>
        <p:txBody>
          <a:bodyPr lIns="0">
            <a:noAutofit/>
          </a:bodyPr>
          <a:lstStyle>
            <a:lvl1pPr marL="0" indent="0" algn="ctr">
              <a:buNone/>
              <a:defRPr sz="1400">
                <a:latin typeface="+mn-lt"/>
                <a:cs typeface="Arial" panose="020B0604020202020204" pitchFamily="34" charset="0"/>
              </a:defRPr>
            </a:lvl1pPr>
          </a:lstStyle>
          <a:p>
            <a:pPr lvl="0"/>
            <a:r>
              <a:rPr lang="en-US"/>
              <a:t>Edit Master text styles</a:t>
            </a:r>
          </a:p>
        </p:txBody>
      </p:sp>
      <p:sp>
        <p:nvSpPr>
          <p:cNvPr id="20" name="Text Placeholder 6">
            <a:extLst>
              <a:ext uri="{FF2B5EF4-FFF2-40B4-BE49-F238E27FC236}">
                <a16:creationId xmlns:a16="http://schemas.microsoft.com/office/drawing/2014/main" id="{B18BFAE0-942E-42DB-BD07-596D50E07E37}"/>
              </a:ext>
            </a:extLst>
          </p:cNvPr>
          <p:cNvSpPr>
            <a:spLocks noGrp="1"/>
          </p:cNvSpPr>
          <p:nvPr>
            <p:ph type="body" sz="quarter" idx="26" hasCustomPrompt="1"/>
          </p:nvPr>
        </p:nvSpPr>
        <p:spPr>
          <a:xfrm>
            <a:off x="9023403" y="4801749"/>
            <a:ext cx="2517605" cy="382749"/>
          </a:xfrm>
        </p:spPr>
        <p:txBody>
          <a:bodyPr lIns="0" anchor="b">
            <a:noAutofit/>
          </a:bodyPr>
          <a:lstStyle>
            <a:lvl1pPr marL="0" indent="0" algn="ctr">
              <a:buNone/>
              <a:defRPr sz="1600" b="1">
                <a:latin typeface="+mj-lt"/>
                <a:cs typeface="Arial" panose="020B0604020202020204" pitchFamily="34" charset="0"/>
              </a:defRPr>
            </a:lvl1pPr>
          </a:lstStyle>
          <a:p>
            <a:pPr lvl="0"/>
            <a:r>
              <a:rPr lang="en-US" dirty="0"/>
              <a:t>ADD NAME HERE</a:t>
            </a:r>
          </a:p>
        </p:txBody>
      </p:sp>
      <p:sp>
        <p:nvSpPr>
          <p:cNvPr id="21"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759266"/>
            <a:ext cx="0"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solidFill>
                <a:schemeClr val="bg1"/>
              </a:solidFill>
            </a:endParaRPr>
          </a:p>
        </p:txBody>
      </p:sp>
    </p:spTree>
    <p:extLst>
      <p:ext uri="{BB962C8B-B14F-4D97-AF65-F5344CB8AC3E}">
        <p14:creationId xmlns:p14="http://schemas.microsoft.com/office/powerpoint/2010/main" val="6877645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28_Custom Layout">
    <p:spTree>
      <p:nvGrpSpPr>
        <p:cNvPr id="1" name=""/>
        <p:cNvGrpSpPr/>
        <p:nvPr/>
      </p:nvGrpSpPr>
      <p:grpSpPr>
        <a:xfrm>
          <a:off x="0" y="0"/>
          <a:ext cx="0" cy="0"/>
          <a:chOff x="0" y="0"/>
          <a:chExt cx="0" cy="0"/>
        </a:xfrm>
      </p:grpSpPr>
      <p:sp>
        <p:nvSpPr>
          <p:cNvPr id="4" name="Rectangle 3" title="Decorative"/>
          <p:cNvSpPr/>
          <p:nvPr userDrawn="1"/>
        </p:nvSpPr>
        <p:spPr>
          <a:xfrm>
            <a:off x="0" y="1964267"/>
            <a:ext cx="3052729" cy="24435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title="Decorative"/>
          <p:cNvSpPr/>
          <p:nvPr userDrawn="1"/>
        </p:nvSpPr>
        <p:spPr>
          <a:xfrm>
            <a:off x="6092848" y="1964267"/>
            <a:ext cx="3052729" cy="244350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title="Decorative"/>
          <p:cNvSpPr/>
          <p:nvPr userDrawn="1"/>
        </p:nvSpPr>
        <p:spPr>
          <a:xfrm>
            <a:off x="9139272" y="4414498"/>
            <a:ext cx="3052729" cy="2443502"/>
          </a:xfrm>
          <a:prstGeom prst="rect">
            <a:avLst/>
          </a:prstGeom>
          <a:solidFill>
            <a:schemeClr val="accent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8FBBE79-9A2D-485C-A5FF-D6F6AFD2AFC3}"/>
              </a:ext>
            </a:extLst>
          </p:cNvPr>
          <p:cNvSpPr>
            <a:spLocks noGrp="1"/>
          </p:cNvSpPr>
          <p:nvPr userDrawn="1">
            <p:ph type="title"/>
          </p:nvPr>
        </p:nvSpPr>
        <p:spPr>
          <a:xfrm>
            <a:off x="2106887" y="616350"/>
            <a:ext cx="7978227" cy="1062602"/>
          </a:xfrm>
        </p:spPr>
        <p:txBody>
          <a:bodyPr lIns="0"/>
          <a:lstStyle>
            <a:lvl1pPr algn="ctr">
              <a:defRPr>
                <a:solidFill>
                  <a:schemeClr val="tx2"/>
                </a:solidFill>
              </a:defRPr>
            </a:lvl1pPr>
          </a:lstStyle>
          <a:p>
            <a:r>
              <a:rPr lang="en-US"/>
              <a:t>Click to edit Master title style</a:t>
            </a:r>
            <a:endParaRPr lang="en-US" dirty="0"/>
          </a:p>
        </p:txBody>
      </p:sp>
      <p:sp>
        <p:nvSpPr>
          <p:cNvPr id="30" name="Picture Placeholder 4" title="Decorative">
            <a:extLst>
              <a:ext uri="{FF2B5EF4-FFF2-40B4-BE49-F238E27FC236}">
                <a16:creationId xmlns:a16="http://schemas.microsoft.com/office/drawing/2014/main" id="{0D8C8A61-C19F-4EF6-A991-5B6EFC5F7AFB}"/>
              </a:ext>
            </a:extLst>
          </p:cNvPr>
          <p:cNvSpPr>
            <a:spLocks noGrp="1"/>
          </p:cNvSpPr>
          <p:nvPr>
            <p:ph type="pic" sz="quarter" idx="11"/>
          </p:nvPr>
        </p:nvSpPr>
        <p:spPr>
          <a:xfrm>
            <a:off x="0" y="4416552"/>
            <a:ext cx="3054096" cy="2441448"/>
          </a:xfrm>
          <a:prstGeom prst="rect">
            <a:avLst/>
          </a:prstGeom>
        </p:spPr>
        <p:txBody>
          <a:bodyPr>
            <a:normAutofit/>
          </a:bodyPr>
          <a:lstStyle>
            <a:lvl1pPr algn="ctr">
              <a:defRPr sz="1600"/>
            </a:lvl1pPr>
          </a:lstStyle>
          <a:p>
            <a:r>
              <a:rPr lang="en-US"/>
              <a:t>Click icon to add picture</a:t>
            </a:r>
            <a:endParaRPr lang="en-US" dirty="0"/>
          </a:p>
        </p:txBody>
      </p:sp>
      <p:sp>
        <p:nvSpPr>
          <p:cNvPr id="32" name="Picture Placeholder 4" title="Decorative">
            <a:extLst>
              <a:ext uri="{FF2B5EF4-FFF2-40B4-BE49-F238E27FC236}">
                <a16:creationId xmlns:a16="http://schemas.microsoft.com/office/drawing/2014/main" id="{12606688-9042-46BE-82EA-2A9034C21250}"/>
              </a:ext>
            </a:extLst>
          </p:cNvPr>
          <p:cNvSpPr>
            <a:spLocks noGrp="1"/>
          </p:cNvSpPr>
          <p:nvPr>
            <p:ph type="pic" sz="quarter" idx="13"/>
          </p:nvPr>
        </p:nvSpPr>
        <p:spPr>
          <a:xfrm>
            <a:off x="3046424" y="1964267"/>
            <a:ext cx="3054096" cy="2441448"/>
          </a:xfrm>
          <a:prstGeom prst="rect">
            <a:avLst/>
          </a:prstGeom>
        </p:spPr>
        <p:txBody>
          <a:bodyPr>
            <a:normAutofit/>
          </a:bodyPr>
          <a:lstStyle>
            <a:lvl1pPr algn="ctr">
              <a:defRPr sz="1600"/>
            </a:lvl1pPr>
          </a:lstStyle>
          <a:p>
            <a:r>
              <a:rPr lang="en-US"/>
              <a:t>Click icon to add picture</a:t>
            </a:r>
            <a:endParaRPr lang="en-US" dirty="0"/>
          </a:p>
        </p:txBody>
      </p:sp>
      <p:sp>
        <p:nvSpPr>
          <p:cNvPr id="33" name="Picture Placeholder 4" title="Decorative">
            <a:extLst>
              <a:ext uri="{FF2B5EF4-FFF2-40B4-BE49-F238E27FC236}">
                <a16:creationId xmlns:a16="http://schemas.microsoft.com/office/drawing/2014/main" id="{94A72397-DF36-48ED-9888-0827D143B9BE}"/>
              </a:ext>
            </a:extLst>
          </p:cNvPr>
          <p:cNvSpPr>
            <a:spLocks noGrp="1"/>
          </p:cNvSpPr>
          <p:nvPr>
            <p:ph type="pic" sz="quarter" idx="14"/>
          </p:nvPr>
        </p:nvSpPr>
        <p:spPr>
          <a:xfrm>
            <a:off x="9137904" y="1964267"/>
            <a:ext cx="3054096" cy="2441448"/>
          </a:xfrm>
          <a:prstGeom prst="rect">
            <a:avLst/>
          </a:prstGeom>
        </p:spPr>
        <p:txBody>
          <a:bodyPr>
            <a:normAutofit/>
          </a:bodyPr>
          <a:lstStyle>
            <a:lvl1pPr algn="ctr">
              <a:defRPr sz="1600"/>
            </a:lvl1pPr>
          </a:lstStyle>
          <a:p>
            <a:r>
              <a:rPr lang="en-US"/>
              <a:t>Click icon to add picture</a:t>
            </a:r>
            <a:endParaRPr lang="en-US" dirty="0"/>
          </a:p>
        </p:txBody>
      </p:sp>
      <p:sp>
        <p:nvSpPr>
          <p:cNvPr id="26" name="Rectangle 25" title="Decorative"/>
          <p:cNvSpPr/>
          <p:nvPr userDrawn="1"/>
        </p:nvSpPr>
        <p:spPr>
          <a:xfrm>
            <a:off x="3046424" y="4414498"/>
            <a:ext cx="3052729" cy="24435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6">
            <a:extLst>
              <a:ext uri="{FF2B5EF4-FFF2-40B4-BE49-F238E27FC236}">
                <a16:creationId xmlns:a16="http://schemas.microsoft.com/office/drawing/2014/main" id="{DD736A8B-DD51-4DE5-A500-3F2E06CA9E12}"/>
              </a:ext>
            </a:extLst>
          </p:cNvPr>
          <p:cNvSpPr>
            <a:spLocks noGrp="1"/>
          </p:cNvSpPr>
          <p:nvPr userDrawn="1">
            <p:ph type="body" sz="quarter" idx="15"/>
          </p:nvPr>
        </p:nvSpPr>
        <p:spPr>
          <a:xfrm>
            <a:off x="264410" y="3652861"/>
            <a:ext cx="2517605" cy="484146"/>
          </a:xfrm>
        </p:spPr>
        <p:txBody>
          <a:bodyPr lIns="0">
            <a:noAutofit/>
          </a:bodyPr>
          <a:lstStyle>
            <a:lvl1pPr marL="0" indent="0" algn="ctr">
              <a:buNone/>
              <a:defRPr sz="1400">
                <a:solidFill>
                  <a:schemeClr val="bg1"/>
                </a:solidFill>
                <a:latin typeface="+mn-lt"/>
                <a:cs typeface="Arial" panose="020B0604020202020204" pitchFamily="34" charset="0"/>
              </a:defRPr>
            </a:lvl1pPr>
          </a:lstStyle>
          <a:p>
            <a:pPr lvl="0"/>
            <a:r>
              <a:rPr lang="en-US"/>
              <a:t>Edit Master text styles</a:t>
            </a:r>
          </a:p>
        </p:txBody>
      </p:sp>
      <p:sp>
        <p:nvSpPr>
          <p:cNvPr id="10" name="Text Placeholder 6">
            <a:extLst>
              <a:ext uri="{FF2B5EF4-FFF2-40B4-BE49-F238E27FC236}">
                <a16:creationId xmlns:a16="http://schemas.microsoft.com/office/drawing/2014/main" id="{088F0D2C-15BE-4CDF-B390-80500DDD7436}"/>
              </a:ext>
            </a:extLst>
          </p:cNvPr>
          <p:cNvSpPr>
            <a:spLocks noGrp="1"/>
          </p:cNvSpPr>
          <p:nvPr userDrawn="1">
            <p:ph type="body" sz="quarter" idx="16" hasCustomPrompt="1"/>
          </p:nvPr>
        </p:nvSpPr>
        <p:spPr>
          <a:xfrm>
            <a:off x="264410" y="3248535"/>
            <a:ext cx="2517605" cy="382749"/>
          </a:xfrm>
        </p:spPr>
        <p:txBody>
          <a:bodyPr lIns="0" anchor="b">
            <a:noAutofit/>
          </a:bodyPr>
          <a:lstStyle>
            <a:lvl1pPr marL="0" indent="0" algn="ctr">
              <a:buNone/>
              <a:defRPr sz="1600" b="1">
                <a:solidFill>
                  <a:schemeClr val="bg1"/>
                </a:solidFill>
                <a:latin typeface="+mj-lt"/>
                <a:cs typeface="Arial" panose="020B0604020202020204" pitchFamily="34" charset="0"/>
              </a:defRPr>
            </a:lvl1pPr>
          </a:lstStyle>
          <a:p>
            <a:pPr lvl="0"/>
            <a:r>
              <a:rPr lang="en-US" dirty="0"/>
              <a:t>ADD NAME HERE</a:t>
            </a:r>
          </a:p>
        </p:txBody>
      </p:sp>
      <p:sp>
        <p:nvSpPr>
          <p:cNvPr id="11" name="Text Placeholder 6">
            <a:extLst>
              <a:ext uri="{FF2B5EF4-FFF2-40B4-BE49-F238E27FC236}">
                <a16:creationId xmlns:a16="http://schemas.microsoft.com/office/drawing/2014/main" id="{BC14EC5C-D80F-42F2-A5F0-D4F07AADAECE}"/>
              </a:ext>
            </a:extLst>
          </p:cNvPr>
          <p:cNvSpPr>
            <a:spLocks noGrp="1"/>
          </p:cNvSpPr>
          <p:nvPr userDrawn="1">
            <p:ph type="body" sz="quarter" idx="17"/>
          </p:nvPr>
        </p:nvSpPr>
        <p:spPr>
          <a:xfrm>
            <a:off x="6359042" y="3652861"/>
            <a:ext cx="2517605" cy="484146"/>
          </a:xfrm>
        </p:spPr>
        <p:txBody>
          <a:bodyPr lIns="0">
            <a:noAutofit/>
          </a:bodyPr>
          <a:lstStyle>
            <a:lvl1pPr marL="0" indent="0" algn="ctr">
              <a:buNone/>
              <a:defRPr sz="1400">
                <a:solidFill>
                  <a:schemeClr val="bg1"/>
                </a:solidFill>
                <a:latin typeface="+mn-lt"/>
                <a:cs typeface="Arial" panose="020B0604020202020204" pitchFamily="34" charset="0"/>
              </a:defRPr>
            </a:lvl1pPr>
          </a:lstStyle>
          <a:p>
            <a:pPr lvl="0"/>
            <a:r>
              <a:rPr lang="en-US"/>
              <a:t>Edit Master text styles</a:t>
            </a:r>
          </a:p>
        </p:txBody>
      </p:sp>
      <p:sp>
        <p:nvSpPr>
          <p:cNvPr id="12" name="Text Placeholder 6">
            <a:extLst>
              <a:ext uri="{FF2B5EF4-FFF2-40B4-BE49-F238E27FC236}">
                <a16:creationId xmlns:a16="http://schemas.microsoft.com/office/drawing/2014/main" id="{235DD3B7-76E7-45B9-B75B-30D7AFC8EE6C}"/>
              </a:ext>
            </a:extLst>
          </p:cNvPr>
          <p:cNvSpPr>
            <a:spLocks noGrp="1"/>
          </p:cNvSpPr>
          <p:nvPr userDrawn="1">
            <p:ph type="body" sz="quarter" idx="18" hasCustomPrompt="1"/>
          </p:nvPr>
        </p:nvSpPr>
        <p:spPr>
          <a:xfrm>
            <a:off x="6359042" y="3248535"/>
            <a:ext cx="2517605" cy="382749"/>
          </a:xfrm>
        </p:spPr>
        <p:txBody>
          <a:bodyPr lIns="0" anchor="b">
            <a:noAutofit/>
          </a:bodyPr>
          <a:lstStyle>
            <a:lvl1pPr marL="0" indent="0" algn="ctr">
              <a:buNone/>
              <a:defRPr sz="1600" b="1">
                <a:solidFill>
                  <a:schemeClr val="bg1"/>
                </a:solidFill>
                <a:latin typeface="+mj-lt"/>
                <a:cs typeface="Arial" panose="020B0604020202020204" pitchFamily="34" charset="0"/>
              </a:defRPr>
            </a:lvl1pPr>
          </a:lstStyle>
          <a:p>
            <a:pPr lvl="0"/>
            <a:r>
              <a:rPr lang="en-US" dirty="0"/>
              <a:t>ADD NAME HERE</a:t>
            </a:r>
          </a:p>
        </p:txBody>
      </p:sp>
      <p:sp>
        <p:nvSpPr>
          <p:cNvPr id="13" name="Text Placeholder 6">
            <a:extLst>
              <a:ext uri="{FF2B5EF4-FFF2-40B4-BE49-F238E27FC236}">
                <a16:creationId xmlns:a16="http://schemas.microsoft.com/office/drawing/2014/main" id="{3B9FAC90-EA8D-4C0E-A0D1-0D252B50A12F}"/>
              </a:ext>
            </a:extLst>
          </p:cNvPr>
          <p:cNvSpPr>
            <a:spLocks noGrp="1"/>
          </p:cNvSpPr>
          <p:nvPr userDrawn="1">
            <p:ph type="body" sz="quarter" idx="19"/>
          </p:nvPr>
        </p:nvSpPr>
        <p:spPr>
          <a:xfrm>
            <a:off x="3288925" y="5167572"/>
            <a:ext cx="2517605" cy="484146"/>
          </a:xfrm>
        </p:spPr>
        <p:txBody>
          <a:bodyPr lIns="0">
            <a:noAutofit/>
          </a:bodyPr>
          <a:lstStyle>
            <a:lvl1pPr marL="0" indent="0" algn="ctr">
              <a:buNone/>
              <a:defRPr sz="1400">
                <a:solidFill>
                  <a:schemeClr val="bg1"/>
                </a:solidFill>
                <a:latin typeface="+mn-lt"/>
                <a:cs typeface="Arial" panose="020B0604020202020204" pitchFamily="34" charset="0"/>
              </a:defRPr>
            </a:lvl1pPr>
          </a:lstStyle>
          <a:p>
            <a:pPr lvl="0"/>
            <a:r>
              <a:rPr lang="en-US"/>
              <a:t>Edit Master text styles</a:t>
            </a:r>
          </a:p>
        </p:txBody>
      </p:sp>
      <p:sp>
        <p:nvSpPr>
          <p:cNvPr id="14" name="Text Placeholder 6">
            <a:extLst>
              <a:ext uri="{FF2B5EF4-FFF2-40B4-BE49-F238E27FC236}">
                <a16:creationId xmlns:a16="http://schemas.microsoft.com/office/drawing/2014/main" id="{5556F808-0B84-4923-9C86-83F13CFABBB6}"/>
              </a:ext>
            </a:extLst>
          </p:cNvPr>
          <p:cNvSpPr>
            <a:spLocks noGrp="1"/>
          </p:cNvSpPr>
          <p:nvPr userDrawn="1">
            <p:ph type="body" sz="quarter" idx="20" hasCustomPrompt="1"/>
          </p:nvPr>
        </p:nvSpPr>
        <p:spPr>
          <a:xfrm>
            <a:off x="3288925" y="4763246"/>
            <a:ext cx="2517605" cy="382749"/>
          </a:xfrm>
        </p:spPr>
        <p:txBody>
          <a:bodyPr lIns="0" anchor="b">
            <a:noAutofit/>
          </a:bodyPr>
          <a:lstStyle>
            <a:lvl1pPr marL="0" indent="0" algn="ctr">
              <a:buNone/>
              <a:defRPr sz="1600" b="1">
                <a:solidFill>
                  <a:schemeClr val="bg1"/>
                </a:solidFill>
                <a:latin typeface="+mj-lt"/>
                <a:cs typeface="Arial" panose="020B0604020202020204" pitchFamily="34" charset="0"/>
              </a:defRPr>
            </a:lvl1pPr>
          </a:lstStyle>
          <a:p>
            <a:pPr lvl="0"/>
            <a:r>
              <a:rPr lang="en-US" dirty="0"/>
              <a:t>ADD NAME HERE</a:t>
            </a:r>
          </a:p>
        </p:txBody>
      </p:sp>
      <p:sp>
        <p:nvSpPr>
          <p:cNvPr id="15" name="Text Placeholder 6">
            <a:extLst>
              <a:ext uri="{FF2B5EF4-FFF2-40B4-BE49-F238E27FC236}">
                <a16:creationId xmlns:a16="http://schemas.microsoft.com/office/drawing/2014/main" id="{6D49870F-68D7-4CDC-8F2A-696151FA2B90}"/>
              </a:ext>
            </a:extLst>
          </p:cNvPr>
          <p:cNvSpPr>
            <a:spLocks noGrp="1"/>
          </p:cNvSpPr>
          <p:nvPr userDrawn="1">
            <p:ph type="body" sz="quarter" idx="21"/>
          </p:nvPr>
        </p:nvSpPr>
        <p:spPr>
          <a:xfrm>
            <a:off x="9412281" y="5167572"/>
            <a:ext cx="2517605" cy="484146"/>
          </a:xfrm>
        </p:spPr>
        <p:txBody>
          <a:bodyPr lIns="0">
            <a:noAutofit/>
          </a:bodyPr>
          <a:lstStyle>
            <a:lvl1pPr marL="0" indent="0" algn="ctr">
              <a:buNone/>
              <a:defRPr sz="1400">
                <a:solidFill>
                  <a:schemeClr val="bg1"/>
                </a:solidFill>
                <a:latin typeface="+mn-lt"/>
                <a:cs typeface="Arial" panose="020B0604020202020204" pitchFamily="34" charset="0"/>
              </a:defRPr>
            </a:lvl1pPr>
          </a:lstStyle>
          <a:p>
            <a:pPr lvl="0"/>
            <a:r>
              <a:rPr lang="en-US"/>
              <a:t>Edit Master text styles</a:t>
            </a:r>
          </a:p>
        </p:txBody>
      </p:sp>
      <p:sp>
        <p:nvSpPr>
          <p:cNvPr id="16" name="Text Placeholder 6">
            <a:extLst>
              <a:ext uri="{FF2B5EF4-FFF2-40B4-BE49-F238E27FC236}">
                <a16:creationId xmlns:a16="http://schemas.microsoft.com/office/drawing/2014/main" id="{530C251D-6B9A-485B-A02D-AAF34ECA7B5D}"/>
              </a:ext>
            </a:extLst>
          </p:cNvPr>
          <p:cNvSpPr>
            <a:spLocks noGrp="1"/>
          </p:cNvSpPr>
          <p:nvPr userDrawn="1">
            <p:ph type="body" sz="quarter" idx="22" hasCustomPrompt="1"/>
          </p:nvPr>
        </p:nvSpPr>
        <p:spPr>
          <a:xfrm>
            <a:off x="9412281" y="4763246"/>
            <a:ext cx="2517605" cy="382749"/>
          </a:xfrm>
        </p:spPr>
        <p:txBody>
          <a:bodyPr lIns="0" anchor="b">
            <a:noAutofit/>
          </a:bodyPr>
          <a:lstStyle>
            <a:lvl1pPr marL="0" indent="0" algn="ctr">
              <a:buNone/>
              <a:defRPr sz="1600" b="1">
                <a:solidFill>
                  <a:schemeClr val="bg1"/>
                </a:solidFill>
                <a:latin typeface="+mj-lt"/>
                <a:cs typeface="Arial" panose="020B0604020202020204" pitchFamily="34" charset="0"/>
              </a:defRPr>
            </a:lvl1pPr>
          </a:lstStyle>
          <a:p>
            <a:pPr lvl="0"/>
            <a:r>
              <a:rPr lang="en-US" dirty="0"/>
              <a:t>ADD NAME HERE</a:t>
            </a:r>
          </a:p>
        </p:txBody>
      </p:sp>
      <p:sp>
        <p:nvSpPr>
          <p:cNvPr id="31" name="Picture Placeholder 4" title="Decorative">
            <a:extLst>
              <a:ext uri="{FF2B5EF4-FFF2-40B4-BE49-F238E27FC236}">
                <a16:creationId xmlns:a16="http://schemas.microsoft.com/office/drawing/2014/main" id="{FB28CC40-CBF3-4E1C-841D-45C7739F95EE}"/>
              </a:ext>
            </a:extLst>
          </p:cNvPr>
          <p:cNvSpPr>
            <a:spLocks noGrp="1"/>
          </p:cNvSpPr>
          <p:nvPr>
            <p:ph type="pic" sz="quarter" idx="12"/>
          </p:nvPr>
        </p:nvSpPr>
        <p:spPr>
          <a:xfrm>
            <a:off x="6092848" y="4416552"/>
            <a:ext cx="3054096" cy="2441448"/>
          </a:xfrm>
          <a:prstGeom prst="rect">
            <a:avLst/>
          </a:prstGeom>
        </p:spPr>
        <p:txBody>
          <a:bodyPr>
            <a:normAutofit/>
          </a:bodyPr>
          <a:lstStyle>
            <a:lvl1pPr algn="ctr">
              <a:defRPr sz="1600"/>
            </a:lvl1pPr>
          </a:lstStyle>
          <a:p>
            <a:r>
              <a:rPr lang="en-US"/>
              <a:t>Click icon to add picture</a:t>
            </a:r>
            <a:endParaRPr lang="en-US" dirty="0"/>
          </a:p>
        </p:txBody>
      </p:sp>
    </p:spTree>
    <p:extLst>
      <p:ext uri="{BB962C8B-B14F-4D97-AF65-F5344CB8AC3E}">
        <p14:creationId xmlns:p14="http://schemas.microsoft.com/office/powerpoint/2010/main" val="333117509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3_Blank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38200" y="839972"/>
            <a:ext cx="4767262" cy="1342045"/>
          </a:xfrm>
        </p:spPr>
        <p:txBody>
          <a:bodyPr lIns="0" anchor="b">
            <a:normAutofit/>
          </a:bodyPr>
          <a:lstStyle>
            <a:lvl1pPr>
              <a:defRPr sz="4000">
                <a:solidFill>
                  <a:schemeClr val="accent1"/>
                </a:solidFill>
              </a:defRPr>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838200" y="2635242"/>
            <a:ext cx="4767262" cy="3483263"/>
          </a:xfrm>
        </p:spPr>
        <p:txBody>
          <a:bodyPr lIns="0">
            <a:normAutofit/>
          </a:bodyPr>
          <a:lstStyle>
            <a:lvl1pPr marL="0" indent="0">
              <a:lnSpc>
                <a:spcPct val="100000"/>
              </a:lnSpc>
              <a:buNone/>
              <a:defRPr sz="1400" spc="0">
                <a:solidFill>
                  <a:schemeClr val="tx2"/>
                </a:solidFill>
                <a:latin typeface="+mn-lt"/>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Edit Master text styles</a:t>
            </a:r>
          </a:p>
        </p:txBody>
      </p:sp>
      <p:sp>
        <p:nvSpPr>
          <p:cNvPr id="14" name="Text Placeholder 11">
            <a:extLst>
              <a:ext uri="{FF2B5EF4-FFF2-40B4-BE49-F238E27FC236}">
                <a16:creationId xmlns:a16="http://schemas.microsoft.com/office/drawing/2014/main" id="{BC005EA5-AC3E-B248-B6E7-9CA2F3092AAD}"/>
              </a:ext>
            </a:extLst>
          </p:cNvPr>
          <p:cNvSpPr>
            <a:spLocks noGrp="1"/>
          </p:cNvSpPr>
          <p:nvPr>
            <p:ph type="body" sz="quarter" idx="12" hasCustomPrompt="1"/>
          </p:nvPr>
        </p:nvSpPr>
        <p:spPr>
          <a:xfrm>
            <a:off x="838200" y="2247679"/>
            <a:ext cx="4767262" cy="321901"/>
          </a:xfrm>
        </p:spPr>
        <p:txBody>
          <a:bodyPr lIns="0" anchor="t">
            <a:normAutofit/>
          </a:bodyPr>
          <a:lstStyle>
            <a:lvl1pPr marL="0" indent="0">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3" name="Chart Placeholder 2" title="Decorative">
            <a:extLst>
              <a:ext uri="{FF2B5EF4-FFF2-40B4-BE49-F238E27FC236}">
                <a16:creationId xmlns:a16="http://schemas.microsoft.com/office/drawing/2014/main" id="{D352E4A8-F531-4E6C-BD45-CE540EDB1D48}"/>
              </a:ext>
            </a:extLst>
          </p:cNvPr>
          <p:cNvSpPr>
            <a:spLocks noGrp="1"/>
          </p:cNvSpPr>
          <p:nvPr>
            <p:ph type="chart" sz="quarter" idx="13"/>
          </p:nvPr>
        </p:nvSpPr>
        <p:spPr>
          <a:xfrm>
            <a:off x="5937569" y="2247900"/>
            <a:ext cx="5620473" cy="3870325"/>
          </a:xfrm>
        </p:spPr>
        <p:txBody>
          <a:bodyPr/>
          <a:lstStyle/>
          <a:p>
            <a:r>
              <a:rPr lang="en-US" noProof="0"/>
              <a:t>Click icon to add chart</a:t>
            </a:r>
            <a:endParaRPr lang="en-US" noProof="0" dirty="0"/>
          </a:p>
        </p:txBody>
      </p:sp>
      <p:sp>
        <p:nvSpPr>
          <p:cNvPr id="2" name="Rectangle 1">
            <a:extLst>
              <a:ext uri="{FF2B5EF4-FFF2-40B4-BE49-F238E27FC236}">
                <a16:creationId xmlns:a16="http://schemas.microsoft.com/office/drawing/2014/main" id="{2B5F4DF3-3822-4AC9-9C82-C8D284E443EB}"/>
              </a:ext>
            </a:extLst>
          </p:cNvPr>
          <p:cNvSpPr/>
          <p:nvPr userDrawn="1"/>
        </p:nvSpPr>
        <p:spPr>
          <a:xfrm>
            <a:off x="5937569" y="2082800"/>
            <a:ext cx="5620473" cy="101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90096353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4_Blank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38200" y="839972"/>
            <a:ext cx="4767262" cy="1342045"/>
          </a:xfrm>
        </p:spPr>
        <p:txBody>
          <a:bodyPr lIns="0" anchor="b">
            <a:normAutofit/>
          </a:bodyPr>
          <a:lstStyle>
            <a:lvl1pPr>
              <a:defRPr sz="4000">
                <a:solidFill>
                  <a:schemeClr val="tx2"/>
                </a:solidFill>
              </a:defRPr>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838200" y="2635242"/>
            <a:ext cx="4767262" cy="3483263"/>
          </a:xfrm>
        </p:spPr>
        <p:txBody>
          <a:bodyPr lIns="0">
            <a:normAutofit/>
          </a:bodyPr>
          <a:lstStyle>
            <a:lvl1pPr marL="0" indent="0">
              <a:lnSpc>
                <a:spcPct val="100000"/>
              </a:lnSpc>
              <a:buNone/>
              <a:defRPr sz="1400" spc="0">
                <a:solidFill>
                  <a:schemeClr val="tx2"/>
                </a:solidFill>
                <a:latin typeface="+mn-lt"/>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Edit Master text styles</a:t>
            </a:r>
          </a:p>
        </p:txBody>
      </p:sp>
      <p:sp>
        <p:nvSpPr>
          <p:cNvPr id="14" name="Text Placeholder 11">
            <a:extLst>
              <a:ext uri="{FF2B5EF4-FFF2-40B4-BE49-F238E27FC236}">
                <a16:creationId xmlns:a16="http://schemas.microsoft.com/office/drawing/2014/main" id="{BC005EA5-AC3E-B248-B6E7-9CA2F3092AAD}"/>
              </a:ext>
            </a:extLst>
          </p:cNvPr>
          <p:cNvSpPr>
            <a:spLocks noGrp="1"/>
          </p:cNvSpPr>
          <p:nvPr>
            <p:ph type="body" sz="quarter" idx="12" hasCustomPrompt="1"/>
          </p:nvPr>
        </p:nvSpPr>
        <p:spPr>
          <a:xfrm>
            <a:off x="838200" y="2247679"/>
            <a:ext cx="4767262" cy="321901"/>
          </a:xfrm>
        </p:spPr>
        <p:txBody>
          <a:bodyPr lIns="0" anchor="t">
            <a:normAutofit/>
          </a:bodyPr>
          <a:lstStyle>
            <a:lvl1pPr marL="0" indent="0">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3" name="Chart Placeholder 2" title="Decorative">
            <a:extLst>
              <a:ext uri="{FF2B5EF4-FFF2-40B4-BE49-F238E27FC236}">
                <a16:creationId xmlns:a16="http://schemas.microsoft.com/office/drawing/2014/main" id="{D352E4A8-F531-4E6C-BD45-CE540EDB1D48}"/>
              </a:ext>
            </a:extLst>
          </p:cNvPr>
          <p:cNvSpPr>
            <a:spLocks noGrp="1"/>
          </p:cNvSpPr>
          <p:nvPr>
            <p:ph type="chart" sz="quarter" idx="13"/>
          </p:nvPr>
        </p:nvSpPr>
        <p:spPr>
          <a:xfrm>
            <a:off x="5937569" y="839972"/>
            <a:ext cx="5620473" cy="5278253"/>
          </a:xfrm>
        </p:spPr>
        <p:txBody>
          <a:bodyPr/>
          <a:lstStyle/>
          <a:p>
            <a:r>
              <a:rPr lang="en-US" noProof="0"/>
              <a:t>Click icon to add chart</a:t>
            </a:r>
            <a:endParaRPr lang="en-US" noProof="0" dirty="0"/>
          </a:p>
        </p:txBody>
      </p:sp>
      <p:sp>
        <p:nvSpPr>
          <p:cNvPr id="7" name="Shape 62" title="Decorative">
            <a:extLst>
              <a:ext uri="{FF2B5EF4-FFF2-40B4-BE49-F238E27FC236}">
                <a16:creationId xmlns:a16="http://schemas.microsoft.com/office/drawing/2014/main" id="{5C48ADE8-5D65-4FF2-93E1-D504137454D1}"/>
              </a:ext>
            </a:extLst>
          </p:cNvPr>
          <p:cNvSpPr/>
          <p:nvPr userDrawn="1"/>
        </p:nvSpPr>
        <p:spPr>
          <a:xfrm flipV="1">
            <a:off x="5770807" y="839972"/>
            <a:ext cx="0" cy="5370328"/>
          </a:xfrm>
          <a:prstGeom prst="line">
            <a:avLst/>
          </a:prstGeom>
          <a:ln w="76200">
            <a:solidFill>
              <a:schemeClr val="accent1">
                <a:alpha val="97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Tree>
    <p:extLst>
      <p:ext uri="{BB962C8B-B14F-4D97-AF65-F5344CB8AC3E}">
        <p14:creationId xmlns:p14="http://schemas.microsoft.com/office/powerpoint/2010/main" val="131012737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5_Blank ">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EE74C1-9E1A-46A4-9261-8F389FEAB7F4}"/>
              </a:ext>
            </a:extLst>
          </p:cNvPr>
          <p:cNvSpPr/>
          <p:nvPr userDrawn="1"/>
        </p:nvSpPr>
        <p:spPr>
          <a:xfrm>
            <a:off x="5727700" y="0"/>
            <a:ext cx="64643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38200" y="839972"/>
            <a:ext cx="4767262" cy="1342045"/>
          </a:xfrm>
        </p:spPr>
        <p:txBody>
          <a:bodyPr lIns="0" anchor="b">
            <a:normAutofit/>
          </a:bodyPr>
          <a:lstStyle>
            <a:lvl1pPr>
              <a:defRPr sz="4000">
                <a:solidFill>
                  <a:schemeClr val="tx2"/>
                </a:solidFill>
              </a:defRPr>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838200" y="2635242"/>
            <a:ext cx="4767262" cy="3483263"/>
          </a:xfrm>
        </p:spPr>
        <p:txBody>
          <a:bodyPr lIns="0">
            <a:normAutofit/>
          </a:bodyPr>
          <a:lstStyle>
            <a:lvl1pPr marL="0" indent="0">
              <a:lnSpc>
                <a:spcPct val="100000"/>
              </a:lnSpc>
              <a:buNone/>
              <a:defRPr sz="1400" spc="0">
                <a:solidFill>
                  <a:schemeClr val="tx2"/>
                </a:solidFill>
                <a:latin typeface="+mn-lt"/>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Edit Master text styles</a:t>
            </a:r>
          </a:p>
        </p:txBody>
      </p:sp>
      <p:sp>
        <p:nvSpPr>
          <p:cNvPr id="14" name="Text Placeholder 11">
            <a:extLst>
              <a:ext uri="{FF2B5EF4-FFF2-40B4-BE49-F238E27FC236}">
                <a16:creationId xmlns:a16="http://schemas.microsoft.com/office/drawing/2014/main" id="{BC005EA5-AC3E-B248-B6E7-9CA2F3092AAD}"/>
              </a:ext>
            </a:extLst>
          </p:cNvPr>
          <p:cNvSpPr>
            <a:spLocks noGrp="1"/>
          </p:cNvSpPr>
          <p:nvPr>
            <p:ph type="body" sz="quarter" idx="12" hasCustomPrompt="1"/>
          </p:nvPr>
        </p:nvSpPr>
        <p:spPr>
          <a:xfrm>
            <a:off x="838200" y="2247679"/>
            <a:ext cx="4767262" cy="321901"/>
          </a:xfrm>
        </p:spPr>
        <p:txBody>
          <a:bodyPr lIns="0" anchor="t">
            <a:normAutofit/>
          </a:bodyPr>
          <a:lstStyle>
            <a:lvl1pPr marL="0" indent="0">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3" name="Chart Placeholder 2" title="Decorative">
            <a:extLst>
              <a:ext uri="{FF2B5EF4-FFF2-40B4-BE49-F238E27FC236}">
                <a16:creationId xmlns:a16="http://schemas.microsoft.com/office/drawing/2014/main" id="{D352E4A8-F531-4E6C-BD45-CE540EDB1D48}"/>
              </a:ext>
            </a:extLst>
          </p:cNvPr>
          <p:cNvSpPr>
            <a:spLocks noGrp="1"/>
          </p:cNvSpPr>
          <p:nvPr>
            <p:ph type="chart" sz="quarter" idx="13"/>
          </p:nvPr>
        </p:nvSpPr>
        <p:spPr>
          <a:xfrm>
            <a:off x="5937569" y="839972"/>
            <a:ext cx="5620473" cy="5278253"/>
          </a:xfrm>
        </p:spPr>
        <p:txBody>
          <a:bodyPr/>
          <a:lstStyle>
            <a:lvl1pPr>
              <a:defRPr>
                <a:solidFill>
                  <a:schemeClr val="bg1"/>
                </a:solidFill>
              </a:defRPr>
            </a:lvl1pPr>
          </a:lstStyle>
          <a:p>
            <a:r>
              <a:rPr lang="en-US" noProof="0"/>
              <a:t>Click icon to add chart</a:t>
            </a:r>
            <a:endParaRPr lang="en-US" noProof="0" dirty="0"/>
          </a:p>
        </p:txBody>
      </p:sp>
    </p:spTree>
    <p:extLst>
      <p:ext uri="{BB962C8B-B14F-4D97-AF65-F5344CB8AC3E}">
        <p14:creationId xmlns:p14="http://schemas.microsoft.com/office/powerpoint/2010/main" val="191476893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6_Blank ">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EE74C1-9E1A-46A4-9261-8F389FEAB7F4}"/>
              </a:ext>
            </a:extLst>
          </p:cNvPr>
          <p:cNvSpPr/>
          <p:nvPr userDrawn="1"/>
        </p:nvSpPr>
        <p:spPr>
          <a:xfrm>
            <a:off x="5727700" y="0"/>
            <a:ext cx="64643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38200" y="839972"/>
            <a:ext cx="4767262" cy="1342045"/>
          </a:xfrm>
        </p:spPr>
        <p:txBody>
          <a:bodyPr lIns="0" anchor="b">
            <a:normAutofit/>
          </a:bodyPr>
          <a:lstStyle>
            <a:lvl1pPr>
              <a:defRPr sz="4000">
                <a:solidFill>
                  <a:schemeClr val="tx2"/>
                </a:solidFill>
              </a:defRPr>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838200" y="2635242"/>
            <a:ext cx="4767262" cy="3483263"/>
          </a:xfrm>
        </p:spPr>
        <p:txBody>
          <a:bodyPr lIns="0">
            <a:normAutofit/>
          </a:bodyPr>
          <a:lstStyle>
            <a:lvl1pPr marL="0" indent="0">
              <a:lnSpc>
                <a:spcPct val="100000"/>
              </a:lnSpc>
              <a:buNone/>
              <a:defRPr sz="1400" spc="0">
                <a:solidFill>
                  <a:schemeClr val="tx2"/>
                </a:solidFill>
                <a:latin typeface="+mn-lt"/>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Edit Master text styles</a:t>
            </a:r>
          </a:p>
        </p:txBody>
      </p:sp>
      <p:sp>
        <p:nvSpPr>
          <p:cNvPr id="14" name="Text Placeholder 11">
            <a:extLst>
              <a:ext uri="{FF2B5EF4-FFF2-40B4-BE49-F238E27FC236}">
                <a16:creationId xmlns:a16="http://schemas.microsoft.com/office/drawing/2014/main" id="{BC005EA5-AC3E-B248-B6E7-9CA2F3092AAD}"/>
              </a:ext>
            </a:extLst>
          </p:cNvPr>
          <p:cNvSpPr>
            <a:spLocks noGrp="1"/>
          </p:cNvSpPr>
          <p:nvPr>
            <p:ph type="body" sz="quarter" idx="12" hasCustomPrompt="1"/>
          </p:nvPr>
        </p:nvSpPr>
        <p:spPr>
          <a:xfrm>
            <a:off x="838200" y="2247679"/>
            <a:ext cx="4767262" cy="321901"/>
          </a:xfrm>
        </p:spPr>
        <p:txBody>
          <a:bodyPr lIns="0" anchor="t">
            <a:normAutofit/>
          </a:bodyPr>
          <a:lstStyle>
            <a:lvl1pPr marL="0" indent="0">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3" name="Chart Placeholder 2" title="Decorative">
            <a:extLst>
              <a:ext uri="{FF2B5EF4-FFF2-40B4-BE49-F238E27FC236}">
                <a16:creationId xmlns:a16="http://schemas.microsoft.com/office/drawing/2014/main" id="{D352E4A8-F531-4E6C-BD45-CE540EDB1D48}"/>
              </a:ext>
            </a:extLst>
          </p:cNvPr>
          <p:cNvSpPr>
            <a:spLocks noGrp="1"/>
          </p:cNvSpPr>
          <p:nvPr>
            <p:ph type="chart" sz="quarter" idx="13"/>
          </p:nvPr>
        </p:nvSpPr>
        <p:spPr>
          <a:xfrm>
            <a:off x="5937569" y="839972"/>
            <a:ext cx="5620473" cy="5278253"/>
          </a:xfrm>
        </p:spPr>
        <p:txBody>
          <a:bodyPr/>
          <a:lstStyle>
            <a:lvl1pPr>
              <a:defRPr>
                <a:solidFill>
                  <a:schemeClr val="bg1"/>
                </a:solidFill>
              </a:defRPr>
            </a:lvl1pPr>
          </a:lstStyle>
          <a:p>
            <a:r>
              <a:rPr lang="en-US" noProof="0"/>
              <a:t>Click icon to add chart</a:t>
            </a:r>
            <a:endParaRPr lang="en-US" noProof="0" dirty="0"/>
          </a:p>
        </p:txBody>
      </p:sp>
    </p:spTree>
    <p:extLst>
      <p:ext uri="{BB962C8B-B14F-4D97-AF65-F5344CB8AC3E}">
        <p14:creationId xmlns:p14="http://schemas.microsoft.com/office/powerpoint/2010/main" val="211542580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1_Blank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47180" y="687572"/>
            <a:ext cx="4767262" cy="1342045"/>
          </a:xfrm>
        </p:spPr>
        <p:txBody>
          <a:bodyPr lIns="0" anchor="b">
            <a:normAutofit/>
          </a:bodyPr>
          <a:lstStyle>
            <a:lvl1pPr algn="r">
              <a:defRPr sz="4000"/>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5815420" y="687573"/>
            <a:ext cx="5370740" cy="1342044"/>
          </a:xfrm>
        </p:spPr>
        <p:txBody>
          <a:bodyPr lIns="0">
            <a:normAutofit/>
          </a:bodyPr>
          <a:lstStyle>
            <a:lvl1pPr marL="0" indent="0">
              <a:lnSpc>
                <a:spcPct val="100000"/>
              </a:lnSpc>
              <a:buNone/>
              <a:defRPr sz="1400" spc="0">
                <a:solidFill>
                  <a:schemeClr val="tx2"/>
                </a:solidFill>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Edit Master text styles</a:t>
            </a:r>
          </a:p>
        </p:txBody>
      </p:sp>
      <p:sp>
        <p:nvSpPr>
          <p:cNvPr id="3" name="Chart Placeholder 2" title="Decorative">
            <a:extLst>
              <a:ext uri="{FF2B5EF4-FFF2-40B4-BE49-F238E27FC236}">
                <a16:creationId xmlns:a16="http://schemas.microsoft.com/office/drawing/2014/main" id="{D352E4A8-F531-4E6C-BD45-CE540EDB1D48}"/>
              </a:ext>
            </a:extLst>
          </p:cNvPr>
          <p:cNvSpPr>
            <a:spLocks noGrp="1"/>
          </p:cNvSpPr>
          <p:nvPr>
            <p:ph type="chart" sz="quarter" idx="13"/>
          </p:nvPr>
        </p:nvSpPr>
        <p:spPr>
          <a:xfrm>
            <a:off x="838200" y="2392680"/>
            <a:ext cx="10719842" cy="4167505"/>
          </a:xfrm>
        </p:spPr>
        <p:txBody>
          <a:bodyPr/>
          <a:lstStyle/>
          <a:p>
            <a:r>
              <a:rPr lang="en-US" noProof="0"/>
              <a:t>Click icon to add chart</a:t>
            </a:r>
            <a:endParaRPr lang="en-US" noProof="0" dirty="0"/>
          </a:p>
        </p:txBody>
      </p:sp>
    </p:spTree>
    <p:extLst>
      <p:ext uri="{BB962C8B-B14F-4D97-AF65-F5344CB8AC3E}">
        <p14:creationId xmlns:p14="http://schemas.microsoft.com/office/powerpoint/2010/main" val="74456074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2_Blank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47180" y="687572"/>
            <a:ext cx="4767262" cy="1342045"/>
          </a:xfrm>
        </p:spPr>
        <p:txBody>
          <a:bodyPr lIns="0" anchor="b">
            <a:normAutofit/>
          </a:bodyPr>
          <a:lstStyle>
            <a:lvl1pPr algn="r">
              <a:defRPr sz="4000"/>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5815420" y="687573"/>
            <a:ext cx="5370740" cy="1342044"/>
          </a:xfrm>
        </p:spPr>
        <p:txBody>
          <a:bodyPr lIns="0">
            <a:normAutofit/>
          </a:bodyPr>
          <a:lstStyle>
            <a:lvl1pPr marL="0" indent="0">
              <a:lnSpc>
                <a:spcPct val="100000"/>
              </a:lnSpc>
              <a:buNone/>
              <a:defRPr sz="1400" spc="0">
                <a:solidFill>
                  <a:schemeClr val="tx2"/>
                </a:solidFill>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Edit Master text styles</a:t>
            </a:r>
          </a:p>
        </p:txBody>
      </p:sp>
      <p:sp>
        <p:nvSpPr>
          <p:cNvPr id="3" name="Chart Placeholder 2" title="Decorative">
            <a:extLst>
              <a:ext uri="{FF2B5EF4-FFF2-40B4-BE49-F238E27FC236}">
                <a16:creationId xmlns:a16="http://schemas.microsoft.com/office/drawing/2014/main" id="{D352E4A8-F531-4E6C-BD45-CE540EDB1D48}"/>
              </a:ext>
            </a:extLst>
          </p:cNvPr>
          <p:cNvSpPr>
            <a:spLocks noGrp="1"/>
          </p:cNvSpPr>
          <p:nvPr>
            <p:ph type="chart" sz="quarter" idx="13"/>
          </p:nvPr>
        </p:nvSpPr>
        <p:spPr>
          <a:xfrm>
            <a:off x="5815420" y="2392680"/>
            <a:ext cx="5742622" cy="4023995"/>
          </a:xfrm>
        </p:spPr>
        <p:txBody>
          <a:bodyPr/>
          <a:lstStyle/>
          <a:p>
            <a:r>
              <a:rPr lang="en-US" noProof="0"/>
              <a:t>Click icon to add chart</a:t>
            </a:r>
            <a:endParaRPr lang="en-US" noProof="0" dirty="0"/>
          </a:p>
        </p:txBody>
      </p:sp>
      <p:sp>
        <p:nvSpPr>
          <p:cNvPr id="4" name="Picture Placeholder 3" title="Decorative">
            <a:extLst>
              <a:ext uri="{FF2B5EF4-FFF2-40B4-BE49-F238E27FC236}">
                <a16:creationId xmlns:a16="http://schemas.microsoft.com/office/drawing/2014/main" id="{C9E9201F-1E54-4CE0-974D-2A45F04F48B9}"/>
              </a:ext>
            </a:extLst>
          </p:cNvPr>
          <p:cNvSpPr>
            <a:spLocks noGrp="1"/>
          </p:cNvSpPr>
          <p:nvPr>
            <p:ph type="pic" sz="quarter" idx="14"/>
          </p:nvPr>
        </p:nvSpPr>
        <p:spPr>
          <a:xfrm>
            <a:off x="838200" y="2392045"/>
            <a:ext cx="4776788" cy="4023995"/>
          </a:xfrm>
        </p:spPr>
        <p:txBody>
          <a:bodyPr/>
          <a:lstStyle/>
          <a:p>
            <a:r>
              <a:rPr lang="en-US" noProof="0"/>
              <a:t>Click icon to add picture</a:t>
            </a:r>
            <a:endParaRPr lang="en-US" noProof="0" dirty="0"/>
          </a:p>
        </p:txBody>
      </p:sp>
    </p:spTree>
    <p:extLst>
      <p:ext uri="{BB962C8B-B14F-4D97-AF65-F5344CB8AC3E}">
        <p14:creationId xmlns:p14="http://schemas.microsoft.com/office/powerpoint/2010/main" val="698514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itle Slide with Image">
    <p:bg>
      <p:bgPr>
        <a:solidFill>
          <a:schemeClr val="accent4"/>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2565399" y="3107447"/>
            <a:ext cx="7252505" cy="891250"/>
          </a:xfrm>
        </p:spPr>
        <p:txBody>
          <a:bodyPr anchor="t">
            <a:noAutofit/>
          </a:bodyPr>
          <a:lstStyle>
            <a:lvl1pPr algn="ctr">
              <a:defRPr sz="5000" b="1">
                <a:solidFill>
                  <a:schemeClr val="bg1"/>
                </a:solidFill>
                <a:latin typeface="+mj-lt"/>
              </a:defRPr>
            </a:lvl1pPr>
          </a:lstStyle>
          <a:p>
            <a:r>
              <a:rPr lang="en-US" dirty="0"/>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2565400" y="4195470"/>
            <a:ext cx="7252504" cy="338549"/>
          </a:xfrm>
        </p:spPr>
        <p:txBody>
          <a:bodyPr>
            <a:normAutofit/>
          </a:bodyPr>
          <a:lstStyle>
            <a:lvl1pPr marL="0" indent="0" algn="ctr">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924870"/>
            <a:ext cx="0"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7" name="Rectangle 6" title="Decorative"/>
          <p:cNvSpPr/>
          <p:nvPr userDrawn="1"/>
        </p:nvSpPr>
        <p:spPr>
          <a:xfrm>
            <a:off x="1238104" y="860778"/>
            <a:ext cx="9715792" cy="5136445"/>
          </a:xfrm>
          <a:prstGeom prst="rect">
            <a:avLst/>
          </a:prstGeom>
          <a:noFill/>
          <a:ln w="7620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7876062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74535-13A9-914D-A6BC-97AFF288301C}"/>
              </a:ext>
            </a:extLst>
          </p:cNvPr>
          <p:cNvSpPr>
            <a:spLocks noGrp="1"/>
          </p:cNvSpPr>
          <p:nvPr>
            <p:ph type="title" hasCustomPrompt="1"/>
          </p:nvPr>
        </p:nvSpPr>
        <p:spPr>
          <a:xfrm>
            <a:off x="647700" y="289560"/>
            <a:ext cx="10896600" cy="893218"/>
          </a:xfrm>
        </p:spPr>
        <p:txBody>
          <a:bodyPr anchor="b"/>
          <a:lstStyle>
            <a:lvl1pPr algn="ctr">
              <a:defRPr/>
            </a:lvl1pPr>
          </a:lstStyle>
          <a:p>
            <a:r>
              <a:rPr lang="en-US" dirty="0"/>
              <a:t>CLICK TO EDIT MASTER TITLE STYLE</a:t>
            </a:r>
          </a:p>
        </p:txBody>
      </p:sp>
      <p:sp>
        <p:nvSpPr>
          <p:cNvPr id="11" name="Text Placeholder 11">
            <a:extLst>
              <a:ext uri="{FF2B5EF4-FFF2-40B4-BE49-F238E27FC236}">
                <a16:creationId xmlns:a16="http://schemas.microsoft.com/office/drawing/2014/main" id="{43A40995-514F-A74C-B120-F2ADB492062F}"/>
              </a:ext>
            </a:extLst>
          </p:cNvPr>
          <p:cNvSpPr>
            <a:spLocks noGrp="1"/>
          </p:cNvSpPr>
          <p:nvPr>
            <p:ph type="body" sz="quarter" idx="12" hasCustomPrompt="1"/>
          </p:nvPr>
        </p:nvSpPr>
        <p:spPr>
          <a:xfrm>
            <a:off x="647700" y="1097363"/>
            <a:ext cx="10896600" cy="602887"/>
          </a:xfrm>
        </p:spPr>
        <p:txBody>
          <a:bodyPr anchor="ctr">
            <a:normAutofit/>
          </a:bodyPr>
          <a:lstStyle>
            <a:lvl1pPr marL="0" indent="0" algn="ctr">
              <a:buNone/>
              <a:defRPr sz="1400" spc="300">
                <a:solidFill>
                  <a:schemeClr val="tx2"/>
                </a:solidFill>
                <a:latin typeface="+mj-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dirty="0"/>
              <a:t>SUBTITLE HERE</a:t>
            </a:r>
          </a:p>
        </p:txBody>
      </p:sp>
      <p:sp>
        <p:nvSpPr>
          <p:cNvPr id="4" name="Table Placeholder 3" title="Decorative">
            <a:extLst>
              <a:ext uri="{FF2B5EF4-FFF2-40B4-BE49-F238E27FC236}">
                <a16:creationId xmlns:a16="http://schemas.microsoft.com/office/drawing/2014/main" id="{EC1740A4-BBA1-4296-9738-ADD3B80B2439}"/>
              </a:ext>
            </a:extLst>
          </p:cNvPr>
          <p:cNvSpPr>
            <a:spLocks noGrp="1"/>
          </p:cNvSpPr>
          <p:nvPr>
            <p:ph type="tbl" sz="quarter" idx="13"/>
          </p:nvPr>
        </p:nvSpPr>
        <p:spPr>
          <a:xfrm>
            <a:off x="647700" y="1806575"/>
            <a:ext cx="10896600" cy="4578350"/>
          </a:xfrm>
        </p:spPr>
        <p:txBody>
          <a:bodyPr/>
          <a:lstStyle/>
          <a:p>
            <a:r>
              <a:rPr lang="en-US"/>
              <a:t>Click icon to add table</a:t>
            </a:r>
            <a:endParaRPr lang="en-US" dirty="0"/>
          </a:p>
        </p:txBody>
      </p:sp>
    </p:spTree>
    <p:extLst>
      <p:ext uri="{BB962C8B-B14F-4D97-AF65-F5344CB8AC3E}">
        <p14:creationId xmlns:p14="http://schemas.microsoft.com/office/powerpoint/2010/main" val="85082984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697232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Picture Placeholder 6" title="Decorative">
            <a:extLst>
              <a:ext uri="{FF2B5EF4-FFF2-40B4-BE49-F238E27FC236}">
                <a16:creationId xmlns:a16="http://schemas.microsoft.com/office/drawing/2014/main" id="{18957288-25D1-4D25-BECD-5A2E6A888185}"/>
              </a:ext>
            </a:extLst>
          </p:cNvPr>
          <p:cNvSpPr>
            <a:spLocks noGrp="1"/>
          </p:cNvSpPr>
          <p:nvPr>
            <p:ph type="pic" sz="quarter" idx="13"/>
          </p:nvPr>
        </p:nvSpPr>
        <p:spPr>
          <a:xfrm>
            <a:off x="3236595" y="260350"/>
            <a:ext cx="4492625" cy="6300788"/>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6" name="Picture Placeholder 6" title="Decorative">
            <a:extLst>
              <a:ext uri="{FF2B5EF4-FFF2-40B4-BE49-F238E27FC236}">
                <a16:creationId xmlns:a16="http://schemas.microsoft.com/office/drawing/2014/main" id="{3F6FD22A-5FDA-45EC-BE49-3C0E30A397B0}"/>
              </a:ext>
            </a:extLst>
          </p:cNvPr>
          <p:cNvSpPr>
            <a:spLocks noGrp="1"/>
          </p:cNvSpPr>
          <p:nvPr>
            <p:ph type="pic" sz="quarter" idx="15"/>
          </p:nvPr>
        </p:nvSpPr>
        <p:spPr>
          <a:xfrm>
            <a:off x="7839076" y="260350"/>
            <a:ext cx="4052888" cy="3803650"/>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7" name="Picture Placeholder 6" title="Decorative">
            <a:extLst>
              <a:ext uri="{FF2B5EF4-FFF2-40B4-BE49-F238E27FC236}">
                <a16:creationId xmlns:a16="http://schemas.microsoft.com/office/drawing/2014/main" id="{B64BDA74-9644-41EB-984D-939D27B60F3F}"/>
              </a:ext>
            </a:extLst>
          </p:cNvPr>
          <p:cNvSpPr>
            <a:spLocks noGrp="1"/>
          </p:cNvSpPr>
          <p:nvPr>
            <p:ph type="pic" sz="quarter" idx="16"/>
          </p:nvPr>
        </p:nvSpPr>
        <p:spPr>
          <a:xfrm>
            <a:off x="7839076" y="4165600"/>
            <a:ext cx="4052888" cy="2395538"/>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8" name="Title 1">
            <a:extLst>
              <a:ext uri="{FF2B5EF4-FFF2-40B4-BE49-F238E27FC236}">
                <a16:creationId xmlns:a16="http://schemas.microsoft.com/office/drawing/2014/main" id="{531D0563-B39F-46E6-AC0D-1CDBD9E8989A}"/>
              </a:ext>
            </a:extLst>
          </p:cNvPr>
          <p:cNvSpPr>
            <a:spLocks noGrp="1"/>
          </p:cNvSpPr>
          <p:nvPr>
            <p:ph type="title" hasCustomPrompt="1"/>
          </p:nvPr>
        </p:nvSpPr>
        <p:spPr>
          <a:xfrm>
            <a:off x="518160" y="450030"/>
            <a:ext cx="2578099" cy="2508588"/>
          </a:xfrm>
        </p:spPr>
        <p:txBody>
          <a:bodyPr lIns="0" anchor="b">
            <a:normAutofit/>
          </a:bodyPr>
          <a:lstStyle>
            <a:lvl1pPr algn="l">
              <a:defRPr sz="4000"/>
            </a:lvl1pPr>
          </a:lstStyle>
          <a:p>
            <a:r>
              <a:rPr lang="en-US" noProof="0"/>
              <a:t>Click to Add </a:t>
            </a:r>
            <a:br>
              <a:rPr lang="en-US" noProof="0"/>
            </a:br>
            <a:r>
              <a:rPr lang="en-US" noProof="0"/>
              <a:t>Slide Title Here</a:t>
            </a:r>
          </a:p>
        </p:txBody>
      </p:sp>
      <p:sp>
        <p:nvSpPr>
          <p:cNvPr id="10" name="Shape 62" title="Decorative">
            <a:extLst>
              <a:ext uri="{FF2B5EF4-FFF2-40B4-BE49-F238E27FC236}">
                <a16:creationId xmlns:a16="http://schemas.microsoft.com/office/drawing/2014/main" id="{E1A23DB6-E067-4A30-8C4B-98B452428518}"/>
              </a:ext>
            </a:extLst>
          </p:cNvPr>
          <p:cNvSpPr/>
          <p:nvPr userDrawn="1"/>
        </p:nvSpPr>
        <p:spPr>
          <a:xfrm rot="16200000" flipV="1">
            <a:off x="1612562" y="1959892"/>
            <a:ext cx="0" cy="2188805"/>
          </a:xfrm>
          <a:prstGeom prst="line">
            <a:avLst/>
          </a:prstGeom>
          <a:ln w="76200">
            <a:solidFill>
              <a:schemeClr val="accent4"/>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Tree>
    <p:extLst>
      <p:ext uri="{BB962C8B-B14F-4D97-AF65-F5344CB8AC3E}">
        <p14:creationId xmlns:p14="http://schemas.microsoft.com/office/powerpoint/2010/main" val="125293779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4_Blank">
    <p:spTree>
      <p:nvGrpSpPr>
        <p:cNvPr id="1" name=""/>
        <p:cNvGrpSpPr/>
        <p:nvPr/>
      </p:nvGrpSpPr>
      <p:grpSpPr>
        <a:xfrm>
          <a:off x="0" y="0"/>
          <a:ext cx="0" cy="0"/>
          <a:chOff x="0" y="0"/>
          <a:chExt cx="0" cy="0"/>
        </a:xfrm>
      </p:grpSpPr>
      <p:sp>
        <p:nvSpPr>
          <p:cNvPr id="4" name="Picture Placeholder 6" title="Decorative">
            <a:extLst>
              <a:ext uri="{FF2B5EF4-FFF2-40B4-BE49-F238E27FC236}">
                <a16:creationId xmlns:a16="http://schemas.microsoft.com/office/drawing/2014/main" id="{18957288-25D1-4D25-BECD-5A2E6A888185}"/>
              </a:ext>
            </a:extLst>
          </p:cNvPr>
          <p:cNvSpPr>
            <a:spLocks noGrp="1"/>
          </p:cNvSpPr>
          <p:nvPr>
            <p:ph type="pic" sz="quarter" idx="13"/>
          </p:nvPr>
        </p:nvSpPr>
        <p:spPr>
          <a:xfrm>
            <a:off x="2315" y="1497808"/>
            <a:ext cx="3129335" cy="5360192"/>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6" name="Picture Placeholder 6" title="Decorative">
            <a:extLst>
              <a:ext uri="{FF2B5EF4-FFF2-40B4-BE49-F238E27FC236}">
                <a16:creationId xmlns:a16="http://schemas.microsoft.com/office/drawing/2014/main" id="{3F6FD22A-5FDA-45EC-BE49-3C0E30A397B0}"/>
              </a:ext>
            </a:extLst>
          </p:cNvPr>
          <p:cNvSpPr>
            <a:spLocks noGrp="1"/>
          </p:cNvSpPr>
          <p:nvPr>
            <p:ph type="pic" sz="quarter" idx="15"/>
          </p:nvPr>
        </p:nvSpPr>
        <p:spPr>
          <a:xfrm>
            <a:off x="3366714" y="-20671"/>
            <a:ext cx="3129336" cy="5397069"/>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8" name="Title 1">
            <a:extLst>
              <a:ext uri="{FF2B5EF4-FFF2-40B4-BE49-F238E27FC236}">
                <a16:creationId xmlns:a16="http://schemas.microsoft.com/office/drawing/2014/main" id="{531D0563-B39F-46E6-AC0D-1CDBD9E8989A}"/>
              </a:ext>
            </a:extLst>
          </p:cNvPr>
          <p:cNvSpPr>
            <a:spLocks noGrp="1"/>
          </p:cNvSpPr>
          <p:nvPr>
            <p:ph type="title" hasCustomPrompt="1"/>
          </p:nvPr>
        </p:nvSpPr>
        <p:spPr>
          <a:xfrm>
            <a:off x="7461446" y="2718684"/>
            <a:ext cx="3415560" cy="2508588"/>
          </a:xfrm>
        </p:spPr>
        <p:txBody>
          <a:bodyPr lIns="0" anchor="b">
            <a:normAutofit/>
          </a:bodyPr>
          <a:lstStyle>
            <a:lvl1pPr algn="l">
              <a:defRPr sz="4000"/>
            </a:lvl1pPr>
          </a:lstStyle>
          <a:p>
            <a:r>
              <a:rPr lang="en-US" noProof="0"/>
              <a:t>Click to Add </a:t>
            </a:r>
            <a:br>
              <a:rPr lang="en-US" noProof="0"/>
            </a:br>
            <a:r>
              <a:rPr lang="en-US" noProof="0"/>
              <a:t>Slide Title Here</a:t>
            </a:r>
          </a:p>
        </p:txBody>
      </p:sp>
      <p:sp>
        <p:nvSpPr>
          <p:cNvPr id="10" name="Shape 62" title="Decorative">
            <a:extLst>
              <a:ext uri="{FF2B5EF4-FFF2-40B4-BE49-F238E27FC236}">
                <a16:creationId xmlns:a16="http://schemas.microsoft.com/office/drawing/2014/main" id="{E1A23DB6-E067-4A30-8C4B-98B452428518}"/>
              </a:ext>
            </a:extLst>
          </p:cNvPr>
          <p:cNvSpPr/>
          <p:nvPr userDrawn="1"/>
        </p:nvSpPr>
        <p:spPr>
          <a:xfrm rot="16200000" flipV="1">
            <a:off x="8555848" y="4281994"/>
            <a:ext cx="0" cy="2188805"/>
          </a:xfrm>
          <a:prstGeom prst="line">
            <a:avLst/>
          </a:prstGeom>
          <a:ln w="76200">
            <a:solidFill>
              <a:schemeClr val="accent4"/>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Tree>
    <p:extLst>
      <p:ext uri="{BB962C8B-B14F-4D97-AF65-F5344CB8AC3E}">
        <p14:creationId xmlns:p14="http://schemas.microsoft.com/office/powerpoint/2010/main" val="109676180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Picture Placeholder 4" title="Decorative">
            <a:extLst>
              <a:ext uri="{FF2B5EF4-FFF2-40B4-BE49-F238E27FC236}">
                <a16:creationId xmlns:a16="http://schemas.microsoft.com/office/drawing/2014/main" id="{AC817481-FC70-46B9-B779-4E5C04778C8E}"/>
              </a:ext>
            </a:extLst>
          </p:cNvPr>
          <p:cNvSpPr>
            <a:spLocks noGrp="1"/>
          </p:cNvSpPr>
          <p:nvPr>
            <p:ph type="pic" sz="quarter" idx="10"/>
          </p:nvPr>
        </p:nvSpPr>
        <p:spPr>
          <a:xfrm>
            <a:off x="212725" y="1260389"/>
            <a:ext cx="2816352" cy="3173816"/>
          </a:xfrm>
          <a:solidFill>
            <a:schemeClr val="bg1">
              <a:lumMod val="95000"/>
            </a:schemeClr>
          </a:solidFill>
        </p:spPr>
        <p:txBody>
          <a:bodyPr/>
          <a:lstStyle/>
          <a:p>
            <a:r>
              <a:rPr lang="en-US"/>
              <a:t>Click icon to add picture</a:t>
            </a:r>
            <a:endParaRPr lang="en-US" dirty="0"/>
          </a:p>
        </p:txBody>
      </p:sp>
      <p:sp>
        <p:nvSpPr>
          <p:cNvPr id="4" name="Picture Placeholder 4" title="Decorative">
            <a:extLst>
              <a:ext uri="{FF2B5EF4-FFF2-40B4-BE49-F238E27FC236}">
                <a16:creationId xmlns:a16="http://schemas.microsoft.com/office/drawing/2014/main" id="{D653D0B5-B695-4544-91E9-B8223EA713FF}"/>
              </a:ext>
            </a:extLst>
          </p:cNvPr>
          <p:cNvSpPr>
            <a:spLocks noGrp="1"/>
          </p:cNvSpPr>
          <p:nvPr>
            <p:ph type="pic" sz="quarter" idx="11"/>
          </p:nvPr>
        </p:nvSpPr>
        <p:spPr>
          <a:xfrm>
            <a:off x="3194701" y="0"/>
            <a:ext cx="2817564" cy="3175686"/>
          </a:xfrm>
          <a:solidFill>
            <a:schemeClr val="bg1">
              <a:lumMod val="95000"/>
            </a:schemeClr>
          </a:solidFill>
        </p:spPr>
        <p:txBody>
          <a:bodyPr/>
          <a:lstStyle/>
          <a:p>
            <a:r>
              <a:rPr lang="en-US"/>
              <a:t>Click icon to add picture</a:t>
            </a:r>
            <a:endParaRPr lang="en-US" dirty="0"/>
          </a:p>
        </p:txBody>
      </p:sp>
      <p:sp>
        <p:nvSpPr>
          <p:cNvPr id="5" name="Picture Placeholder 4" title="Decorative">
            <a:extLst>
              <a:ext uri="{FF2B5EF4-FFF2-40B4-BE49-F238E27FC236}">
                <a16:creationId xmlns:a16="http://schemas.microsoft.com/office/drawing/2014/main" id="{00DB6AEA-811C-4554-97AF-7D4F2639BDC7}"/>
              </a:ext>
            </a:extLst>
          </p:cNvPr>
          <p:cNvSpPr>
            <a:spLocks noGrp="1"/>
          </p:cNvSpPr>
          <p:nvPr>
            <p:ph type="pic" sz="quarter" idx="12"/>
          </p:nvPr>
        </p:nvSpPr>
        <p:spPr>
          <a:xfrm>
            <a:off x="213361" y="4586414"/>
            <a:ext cx="5798904" cy="2271585"/>
          </a:xfrm>
          <a:solidFill>
            <a:schemeClr val="bg1">
              <a:lumMod val="95000"/>
            </a:schemeClr>
          </a:solidFill>
        </p:spPr>
        <p:txBody>
          <a:bodyPr/>
          <a:lstStyle/>
          <a:p>
            <a:r>
              <a:rPr lang="en-US"/>
              <a:t>Click icon to add picture</a:t>
            </a:r>
            <a:endParaRPr lang="en-US" dirty="0"/>
          </a:p>
        </p:txBody>
      </p:sp>
      <p:sp>
        <p:nvSpPr>
          <p:cNvPr id="6" name="Picture Placeholder 4" title="Decorative">
            <a:extLst>
              <a:ext uri="{FF2B5EF4-FFF2-40B4-BE49-F238E27FC236}">
                <a16:creationId xmlns:a16="http://schemas.microsoft.com/office/drawing/2014/main" id="{75694821-2A94-40B8-8AAD-3E3762AFD388}"/>
              </a:ext>
            </a:extLst>
          </p:cNvPr>
          <p:cNvSpPr>
            <a:spLocks noGrp="1"/>
          </p:cNvSpPr>
          <p:nvPr>
            <p:ph type="pic" sz="quarter" idx="13"/>
          </p:nvPr>
        </p:nvSpPr>
        <p:spPr>
          <a:xfrm>
            <a:off x="6179737" y="4586414"/>
            <a:ext cx="2817564" cy="2271585"/>
          </a:xfrm>
          <a:solidFill>
            <a:schemeClr val="bg1">
              <a:lumMod val="95000"/>
            </a:schemeClr>
          </a:solidFill>
        </p:spPr>
        <p:txBody>
          <a:bodyPr/>
          <a:lstStyle/>
          <a:p>
            <a:r>
              <a:rPr lang="en-US"/>
              <a:t>Click icon to add picture</a:t>
            </a:r>
            <a:endParaRPr lang="en-US" dirty="0"/>
          </a:p>
        </p:txBody>
      </p:sp>
      <p:sp>
        <p:nvSpPr>
          <p:cNvPr id="7" name="Picture Placeholder 4" title="Decorative">
            <a:extLst>
              <a:ext uri="{FF2B5EF4-FFF2-40B4-BE49-F238E27FC236}">
                <a16:creationId xmlns:a16="http://schemas.microsoft.com/office/drawing/2014/main" id="{D653D0B5-B695-4544-91E9-B8223EA713FF}"/>
              </a:ext>
            </a:extLst>
          </p:cNvPr>
          <p:cNvSpPr>
            <a:spLocks noGrp="1"/>
          </p:cNvSpPr>
          <p:nvPr>
            <p:ph type="pic" sz="quarter" idx="14"/>
          </p:nvPr>
        </p:nvSpPr>
        <p:spPr>
          <a:xfrm>
            <a:off x="6177889" y="2030436"/>
            <a:ext cx="2817564" cy="2403769"/>
          </a:xfrm>
          <a:solidFill>
            <a:schemeClr val="bg1">
              <a:lumMod val="95000"/>
            </a:schemeClr>
          </a:solidFill>
        </p:spPr>
        <p:txBody>
          <a:bodyPr/>
          <a:lstStyle/>
          <a:p>
            <a:r>
              <a:rPr lang="en-US"/>
              <a:t>Click icon to add picture</a:t>
            </a:r>
            <a:endParaRPr lang="en-US" dirty="0"/>
          </a:p>
        </p:txBody>
      </p:sp>
      <p:sp>
        <p:nvSpPr>
          <p:cNvPr id="8" name="Picture Placeholder 4" title="Decorative">
            <a:extLst>
              <a:ext uri="{FF2B5EF4-FFF2-40B4-BE49-F238E27FC236}">
                <a16:creationId xmlns:a16="http://schemas.microsoft.com/office/drawing/2014/main" id="{D653D0B5-B695-4544-91E9-B8223EA713FF}"/>
              </a:ext>
            </a:extLst>
          </p:cNvPr>
          <p:cNvSpPr>
            <a:spLocks noGrp="1"/>
          </p:cNvSpPr>
          <p:nvPr>
            <p:ph type="pic" sz="quarter" idx="15"/>
          </p:nvPr>
        </p:nvSpPr>
        <p:spPr>
          <a:xfrm>
            <a:off x="9161076" y="0"/>
            <a:ext cx="2817564" cy="4434205"/>
          </a:xfrm>
          <a:solidFill>
            <a:schemeClr val="bg1">
              <a:lumMod val="95000"/>
            </a:schemeClr>
          </a:solidFill>
        </p:spPr>
        <p:txBody>
          <a:bodyPr/>
          <a:lstStyle/>
          <a:p>
            <a:r>
              <a:rPr lang="en-US"/>
              <a:t>Click icon to add picture</a:t>
            </a:r>
            <a:endParaRPr lang="en-US" dirty="0"/>
          </a:p>
        </p:txBody>
      </p:sp>
      <p:sp>
        <p:nvSpPr>
          <p:cNvPr id="2" name="Rectangle 1" title="Decorative"/>
          <p:cNvSpPr/>
          <p:nvPr userDrawn="1"/>
        </p:nvSpPr>
        <p:spPr>
          <a:xfrm>
            <a:off x="213361" y="0"/>
            <a:ext cx="2815716" cy="10997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title="Decorative"/>
          <p:cNvSpPr/>
          <p:nvPr userDrawn="1"/>
        </p:nvSpPr>
        <p:spPr>
          <a:xfrm>
            <a:off x="3196549" y="3334454"/>
            <a:ext cx="2815716" cy="10997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title="Decorative"/>
          <p:cNvSpPr/>
          <p:nvPr userDrawn="1"/>
        </p:nvSpPr>
        <p:spPr>
          <a:xfrm>
            <a:off x="6179737" y="0"/>
            <a:ext cx="2815716" cy="187822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title="Decorative"/>
          <p:cNvSpPr/>
          <p:nvPr userDrawn="1"/>
        </p:nvSpPr>
        <p:spPr>
          <a:xfrm>
            <a:off x="9162924" y="4598770"/>
            <a:ext cx="2815716" cy="225922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32277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Slide with Image">
    <p:bg>
      <p:bgPr>
        <a:solidFill>
          <a:schemeClr val="accent2"/>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2565399" y="3107447"/>
            <a:ext cx="7252505" cy="891250"/>
          </a:xfrm>
        </p:spPr>
        <p:txBody>
          <a:bodyPr anchor="t">
            <a:noAutofit/>
          </a:bodyPr>
          <a:lstStyle>
            <a:lvl1pPr algn="ctr">
              <a:defRPr sz="5000" b="1">
                <a:solidFill>
                  <a:schemeClr val="bg1"/>
                </a:solidFill>
                <a:latin typeface="+mj-lt"/>
              </a:defRPr>
            </a:lvl1pPr>
          </a:lstStyle>
          <a:p>
            <a:r>
              <a:rPr lang="en-US" dirty="0"/>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2565400" y="4195470"/>
            <a:ext cx="7252504" cy="338549"/>
          </a:xfrm>
        </p:spPr>
        <p:txBody>
          <a:bodyPr>
            <a:normAutofit/>
          </a:bodyPr>
          <a:lstStyle>
            <a:lvl1pPr marL="0" indent="0" algn="ctr">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5" name="Shape 62" title="Decorative">
            <a:extLst>
              <a:ext uri="{FF2B5EF4-FFF2-40B4-BE49-F238E27FC236}">
                <a16:creationId xmlns:a16="http://schemas.microsoft.com/office/drawing/2014/main" id="{E1A23DB6-E067-4A30-8C4B-98B452428518}"/>
              </a:ext>
            </a:extLst>
          </p:cNvPr>
          <p:cNvSpPr/>
          <p:nvPr userDrawn="1"/>
        </p:nvSpPr>
        <p:spPr>
          <a:xfrm rot="16200000" flipV="1">
            <a:off x="6096000" y="2924870"/>
            <a:ext cx="0"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7" name="Rectangle 6" title="Decorative"/>
          <p:cNvSpPr/>
          <p:nvPr userDrawn="1"/>
        </p:nvSpPr>
        <p:spPr>
          <a:xfrm>
            <a:off x="1238104" y="860778"/>
            <a:ext cx="9715792" cy="5136445"/>
          </a:xfrm>
          <a:prstGeom prst="rect">
            <a:avLst/>
          </a:prstGeom>
          <a:noFill/>
          <a:ln w="76200">
            <a:solidFill>
              <a:schemeClr val="accent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02895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Divider with Image">
    <p:bg>
      <p:bgPr>
        <a:solidFill>
          <a:schemeClr val="accent1"/>
        </a:solidFill>
        <a:effectLst/>
      </p:bgPr>
    </p:bg>
    <p:spTree>
      <p:nvGrpSpPr>
        <p:cNvPr id="1" name=""/>
        <p:cNvGrpSpPr/>
        <p:nvPr/>
      </p:nvGrpSpPr>
      <p:grpSpPr>
        <a:xfrm>
          <a:off x="0" y="0"/>
          <a:ext cx="0" cy="0"/>
          <a:chOff x="0" y="0"/>
          <a:chExt cx="0" cy="0"/>
        </a:xfrm>
      </p:grpSpPr>
      <p:sp>
        <p:nvSpPr>
          <p:cNvPr id="11"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5"/>
          </p:nvPr>
        </p:nvSpPr>
        <p:spPr>
          <a:xfrm>
            <a:off x="0" y="0"/>
            <a:ext cx="12192000" cy="6853712"/>
          </a:xfrm>
          <a:solidFill>
            <a:schemeClr val="bg1">
              <a:lumMod val="95000"/>
            </a:schemeClr>
          </a:solidFill>
        </p:spPr>
        <p:txBody>
          <a:bodyPr/>
          <a:lstStyle/>
          <a:p>
            <a:r>
              <a:rPr lang="en-US"/>
              <a:t>Click icon to add picture</a:t>
            </a:r>
            <a:endParaRPr lang="en-US" dirty="0"/>
          </a:p>
        </p:txBody>
      </p:sp>
      <p:sp>
        <p:nvSpPr>
          <p:cNvPr id="8" name="Title 1">
            <a:extLst>
              <a:ext uri="{FF2B5EF4-FFF2-40B4-BE49-F238E27FC236}">
                <a16:creationId xmlns:a16="http://schemas.microsoft.com/office/drawing/2014/main" id="{0E919B9B-5D3F-4FF0-A499-8925E9560B94}"/>
              </a:ext>
            </a:extLst>
          </p:cNvPr>
          <p:cNvSpPr>
            <a:spLocks noGrp="1"/>
          </p:cNvSpPr>
          <p:nvPr>
            <p:ph type="title" hasCustomPrompt="1"/>
          </p:nvPr>
        </p:nvSpPr>
        <p:spPr>
          <a:xfrm>
            <a:off x="838199" y="3673179"/>
            <a:ext cx="6826342" cy="2188805"/>
          </a:xfrm>
        </p:spPr>
        <p:txBody>
          <a:bodyPr rIns="457200" anchor="ctr">
            <a:noAutofit/>
          </a:bodyPr>
          <a:lstStyle>
            <a:lvl1pPr algn="r">
              <a:defRPr sz="5000" b="1">
                <a:solidFill>
                  <a:schemeClr val="bg1"/>
                </a:solidFill>
                <a:latin typeface="+mj-lt"/>
              </a:defRPr>
            </a:lvl1pPr>
          </a:lstStyle>
          <a:p>
            <a:r>
              <a:rPr lang="en-US" dirty="0"/>
              <a:t>CLICK TO ADD TITLE</a:t>
            </a:r>
          </a:p>
        </p:txBody>
      </p:sp>
      <p:sp>
        <p:nvSpPr>
          <p:cNvPr id="9" name="Text Placeholder 12" title="Decorative">
            <a:extLst>
              <a:ext uri="{FF2B5EF4-FFF2-40B4-BE49-F238E27FC236}">
                <a16:creationId xmlns:a16="http://schemas.microsoft.com/office/drawing/2014/main" id="{89A80859-BDA6-44AA-A750-4E06108B9B2B}"/>
              </a:ext>
            </a:extLst>
          </p:cNvPr>
          <p:cNvSpPr>
            <a:spLocks noGrp="1"/>
          </p:cNvSpPr>
          <p:nvPr>
            <p:ph type="body" sz="quarter" idx="14" hasCustomPrompt="1"/>
          </p:nvPr>
        </p:nvSpPr>
        <p:spPr>
          <a:xfrm>
            <a:off x="7664542" y="3665204"/>
            <a:ext cx="4527458" cy="2196780"/>
          </a:xfrm>
          <a:solidFill>
            <a:schemeClr val="accent1"/>
          </a:solidFill>
        </p:spPr>
        <p:txBody>
          <a:bodyPr lIns="274320" tIns="182880" rIns="182880" bIns="182880" anchor="ct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6" name="Shape 62" title="Decorative">
            <a:extLst>
              <a:ext uri="{FF2B5EF4-FFF2-40B4-BE49-F238E27FC236}">
                <a16:creationId xmlns:a16="http://schemas.microsoft.com/office/drawing/2014/main" id="{E1A23DB6-E067-4A30-8C4B-98B452428518}"/>
              </a:ext>
            </a:extLst>
          </p:cNvPr>
          <p:cNvSpPr/>
          <p:nvPr userDrawn="1"/>
        </p:nvSpPr>
        <p:spPr>
          <a:xfrm flipV="1">
            <a:off x="7664541" y="3673179"/>
            <a:ext cx="1" cy="2188805"/>
          </a:xfrm>
          <a:prstGeom prst="line">
            <a:avLst/>
          </a:prstGeom>
          <a:ln w="76200">
            <a:solidFill>
              <a:schemeClr val="accent1">
                <a:lumMod val="60000"/>
                <a:lumOff val="40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132737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Slide Divider with Image">
    <p:bg>
      <p:bgPr>
        <a:solidFill>
          <a:schemeClr val="accent1"/>
        </a:solidFill>
        <a:effectLst/>
      </p:bgPr>
    </p:bg>
    <p:spTree>
      <p:nvGrpSpPr>
        <p:cNvPr id="1" name=""/>
        <p:cNvGrpSpPr/>
        <p:nvPr/>
      </p:nvGrpSpPr>
      <p:grpSpPr>
        <a:xfrm>
          <a:off x="0" y="0"/>
          <a:ext cx="0" cy="0"/>
          <a:chOff x="0" y="0"/>
          <a:chExt cx="0" cy="0"/>
        </a:xfrm>
      </p:grpSpPr>
      <p:sp>
        <p:nvSpPr>
          <p:cNvPr id="11" name="Picture Placeholder 4" title="Decorative">
            <a:extLst>
              <a:ext uri="{FF2B5EF4-FFF2-40B4-BE49-F238E27FC236}">
                <a16:creationId xmlns:a16="http://schemas.microsoft.com/office/drawing/2014/main" id="{BE84B7CE-D997-4F92-BD9D-3F9DE2782EF8}"/>
              </a:ext>
            </a:extLst>
          </p:cNvPr>
          <p:cNvSpPr>
            <a:spLocks noGrp="1"/>
          </p:cNvSpPr>
          <p:nvPr>
            <p:ph type="pic" sz="quarter" idx="15"/>
          </p:nvPr>
        </p:nvSpPr>
        <p:spPr>
          <a:xfrm>
            <a:off x="0" y="0"/>
            <a:ext cx="12192000" cy="6853712"/>
          </a:xfrm>
          <a:solidFill>
            <a:schemeClr val="bg1">
              <a:lumMod val="95000"/>
            </a:schemeClr>
          </a:solidFill>
        </p:spPr>
        <p:txBody>
          <a:bodyPr/>
          <a:lstStyle/>
          <a:p>
            <a:r>
              <a:rPr lang="en-US"/>
              <a:t>Click icon to add picture</a:t>
            </a:r>
            <a:endParaRPr lang="en-US" dirty="0"/>
          </a:p>
        </p:txBody>
      </p:sp>
      <p:sp>
        <p:nvSpPr>
          <p:cNvPr id="8" name="Title 1">
            <a:extLst>
              <a:ext uri="{FF2B5EF4-FFF2-40B4-BE49-F238E27FC236}">
                <a16:creationId xmlns:a16="http://schemas.microsoft.com/office/drawing/2014/main" id="{0E919B9B-5D3F-4FF0-A499-8925E9560B94}"/>
              </a:ext>
            </a:extLst>
          </p:cNvPr>
          <p:cNvSpPr>
            <a:spLocks noGrp="1"/>
          </p:cNvSpPr>
          <p:nvPr>
            <p:ph type="title" hasCustomPrompt="1"/>
          </p:nvPr>
        </p:nvSpPr>
        <p:spPr>
          <a:xfrm>
            <a:off x="838199" y="3673179"/>
            <a:ext cx="6826342" cy="2188805"/>
          </a:xfrm>
        </p:spPr>
        <p:txBody>
          <a:bodyPr rIns="457200" anchor="ctr">
            <a:noAutofit/>
          </a:bodyPr>
          <a:lstStyle>
            <a:lvl1pPr algn="r">
              <a:defRPr sz="5000" b="1">
                <a:solidFill>
                  <a:schemeClr val="bg1"/>
                </a:solidFill>
                <a:latin typeface="+mj-lt"/>
              </a:defRPr>
            </a:lvl1pPr>
          </a:lstStyle>
          <a:p>
            <a:r>
              <a:rPr lang="en-US" dirty="0"/>
              <a:t>CLICK TO ADD TITLE</a:t>
            </a:r>
          </a:p>
        </p:txBody>
      </p:sp>
      <p:sp>
        <p:nvSpPr>
          <p:cNvPr id="9" name="Text Placeholder 12" title="Decorative">
            <a:extLst>
              <a:ext uri="{FF2B5EF4-FFF2-40B4-BE49-F238E27FC236}">
                <a16:creationId xmlns:a16="http://schemas.microsoft.com/office/drawing/2014/main" id="{89A80859-BDA6-44AA-A750-4E06108B9B2B}"/>
              </a:ext>
            </a:extLst>
          </p:cNvPr>
          <p:cNvSpPr>
            <a:spLocks noGrp="1"/>
          </p:cNvSpPr>
          <p:nvPr>
            <p:ph type="body" sz="quarter" idx="14" hasCustomPrompt="1"/>
          </p:nvPr>
        </p:nvSpPr>
        <p:spPr>
          <a:xfrm>
            <a:off x="7664542" y="3665204"/>
            <a:ext cx="4527458" cy="2196780"/>
          </a:xfrm>
          <a:solidFill>
            <a:schemeClr val="accent2"/>
          </a:solidFill>
        </p:spPr>
        <p:txBody>
          <a:bodyPr lIns="274320" tIns="182880" rIns="182880" bIns="182880" anchor="ct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6" name="Shape 62" title="Decorative">
            <a:extLst>
              <a:ext uri="{FF2B5EF4-FFF2-40B4-BE49-F238E27FC236}">
                <a16:creationId xmlns:a16="http://schemas.microsoft.com/office/drawing/2014/main" id="{E1A23DB6-E067-4A30-8C4B-98B452428518}"/>
              </a:ext>
            </a:extLst>
          </p:cNvPr>
          <p:cNvSpPr/>
          <p:nvPr userDrawn="1"/>
        </p:nvSpPr>
        <p:spPr>
          <a:xfrm flipV="1">
            <a:off x="7664541" y="3673179"/>
            <a:ext cx="1" cy="2188805"/>
          </a:xfrm>
          <a:prstGeom prst="line">
            <a:avLst/>
          </a:prstGeom>
          <a:ln w="76200">
            <a:solidFill>
              <a:schemeClr val="accent2">
                <a:lumMod val="75000"/>
                <a:lumOff val="25000"/>
              </a:schemeClr>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14206617"/>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F0FA98-2EE8-734A-95BB-A4637DCAD5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655A45B-F495-F641-AA7A-36292C3CC9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89227B26-65C5-5A4B-AAEC-70B3B5201C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50737061"/>
      </p:ext>
    </p:extLst>
  </p:cSld>
  <p:clrMap bg1="lt1" tx1="dk1" bg2="lt2" tx2="dk2" accent1="accent1" accent2="accent2" accent3="accent3" accent4="accent4" accent5="accent5" accent6="accent6" hlink="hlink" folHlink="folHlink"/>
  <p:sldLayoutIdLst>
    <p:sldLayoutId id="2147483673" r:id="rId1"/>
    <p:sldLayoutId id="2147483736" r:id="rId2"/>
    <p:sldLayoutId id="2147483689" r:id="rId3"/>
    <p:sldLayoutId id="2147483735" r:id="rId4"/>
    <p:sldLayoutId id="2147483684" r:id="rId5"/>
    <p:sldLayoutId id="2147483752" r:id="rId6"/>
    <p:sldLayoutId id="2147483737" r:id="rId7"/>
    <p:sldLayoutId id="2147483651" r:id="rId8"/>
    <p:sldLayoutId id="2147483738" r:id="rId9"/>
    <p:sldLayoutId id="2147483685" r:id="rId10"/>
    <p:sldLayoutId id="2147483674" r:id="rId11"/>
    <p:sldLayoutId id="2147483690" r:id="rId12"/>
    <p:sldLayoutId id="2147483694" r:id="rId13"/>
    <p:sldLayoutId id="2147483748" r:id="rId14"/>
    <p:sldLayoutId id="2147483693" r:id="rId15"/>
    <p:sldLayoutId id="2147483686" r:id="rId16"/>
    <p:sldLayoutId id="2147483703" r:id="rId17"/>
    <p:sldLayoutId id="2147483709" r:id="rId18"/>
    <p:sldLayoutId id="2147483710" r:id="rId19"/>
    <p:sldLayoutId id="2147483711" r:id="rId20"/>
    <p:sldLayoutId id="2147483712" r:id="rId21"/>
    <p:sldLayoutId id="2147483749" r:id="rId22"/>
    <p:sldLayoutId id="2147483751" r:id="rId23"/>
    <p:sldLayoutId id="2147483704" r:id="rId24"/>
    <p:sldLayoutId id="2147483702" r:id="rId25"/>
    <p:sldLayoutId id="2147483713" r:id="rId26"/>
    <p:sldLayoutId id="2147483714" r:id="rId27"/>
    <p:sldLayoutId id="2147483715" r:id="rId28"/>
    <p:sldLayoutId id="2147483695" r:id="rId29"/>
    <p:sldLayoutId id="2147483730" r:id="rId30"/>
    <p:sldLayoutId id="2147483698" r:id="rId31"/>
    <p:sldLayoutId id="2147483731" r:id="rId32"/>
    <p:sldLayoutId id="2147483699" r:id="rId33"/>
    <p:sldLayoutId id="2147483732" r:id="rId34"/>
    <p:sldLayoutId id="2147483739" r:id="rId35"/>
    <p:sldLayoutId id="2147483740" r:id="rId36"/>
    <p:sldLayoutId id="2147483700" r:id="rId37"/>
    <p:sldLayoutId id="2147483741" r:id="rId38"/>
    <p:sldLayoutId id="2147483742" r:id="rId39"/>
    <p:sldLayoutId id="2147483696" r:id="rId40"/>
    <p:sldLayoutId id="2147483743" r:id="rId41"/>
    <p:sldLayoutId id="2147483744" r:id="rId42"/>
    <p:sldLayoutId id="2147483745" r:id="rId43"/>
    <p:sldLayoutId id="2147483705" r:id="rId44"/>
    <p:sldLayoutId id="2147483746" r:id="rId45"/>
    <p:sldLayoutId id="2147483687" r:id="rId46"/>
    <p:sldLayoutId id="2147483719" r:id="rId47"/>
    <p:sldLayoutId id="2147483720" r:id="rId48"/>
    <p:sldLayoutId id="2147483718" r:id="rId49"/>
    <p:sldLayoutId id="2147483721" r:id="rId50"/>
    <p:sldLayoutId id="2147483716" r:id="rId51"/>
    <p:sldLayoutId id="2147483722" r:id="rId52"/>
    <p:sldLayoutId id="2147483723" r:id="rId53"/>
    <p:sldLayoutId id="2147483753" r:id="rId54"/>
    <p:sldLayoutId id="2147483754" r:id="rId55"/>
    <p:sldLayoutId id="2147483755" r:id="rId56"/>
    <p:sldLayoutId id="2147483756" r:id="rId57"/>
    <p:sldLayoutId id="2147483725" r:id="rId58"/>
    <p:sldLayoutId id="2147483726" r:id="rId59"/>
    <p:sldLayoutId id="2147483675" r:id="rId60"/>
    <p:sldLayoutId id="2147483677" r:id="rId61"/>
    <p:sldLayoutId id="2147483729" r:id="rId62"/>
    <p:sldLayoutId id="2147483747" r:id="rId63"/>
    <p:sldLayoutId id="2147483728" r:id="rId64"/>
  </p:sldLayoutIdLst>
  <p:txStyles>
    <p:titleStyle>
      <a:lvl1pPr algn="l" defTabSz="914400" rtl="0" eaLnBrk="1" latinLnBrk="0" hangingPunct="1">
        <a:lnSpc>
          <a:spcPct val="90000"/>
        </a:lnSpc>
        <a:spcBef>
          <a:spcPct val="0"/>
        </a:spcBef>
        <a:buNone/>
        <a:defRPr sz="4400" b="1" i="0" kern="1200" spc="-150">
          <a:solidFill>
            <a:schemeClr val="tx2"/>
          </a:solidFill>
          <a:latin typeface="+mj-lt"/>
          <a:ea typeface="+mj-ea"/>
          <a:cs typeface="Gill Sans" panose="020B0502020104020203" pitchFamily="34" charset="-79"/>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8" userDrawn="1">
          <p15:clr>
            <a:srgbClr val="F26B43"/>
          </p15:clr>
        </p15:guide>
        <p15:guide id="2" orient="horz" pos="404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3.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2.jpeg"/><Relationship Id="rId2" Type="http://schemas.openxmlformats.org/officeDocument/2006/relationships/image" Target="../media/image9.jpeg"/><Relationship Id="rId1" Type="http://schemas.openxmlformats.org/officeDocument/2006/relationships/slideLayout" Target="../slideLayouts/slideLayout53.xml"/><Relationship Id="rId6" Type="http://schemas.openxmlformats.org/officeDocument/2006/relationships/hyperlink" Target="https://www.csusb.edu/financial-aid" TargetMode="External"/><Relationship Id="rId5" Type="http://schemas.openxmlformats.org/officeDocument/2006/relationships/hyperlink" Target="https://csusb.igrad.com/" TargetMode="Externa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23991-6F5F-45D3-883F-8179BE10396D}"/>
              </a:ext>
            </a:extLst>
          </p:cNvPr>
          <p:cNvSpPr>
            <a:spLocks noGrp="1"/>
          </p:cNvSpPr>
          <p:nvPr>
            <p:ph type="title"/>
          </p:nvPr>
        </p:nvSpPr>
        <p:spPr/>
        <p:txBody>
          <a:bodyPr/>
          <a:lstStyle/>
          <a:p>
            <a:r>
              <a:rPr lang="en-US" dirty="0"/>
              <a:t>The 5 Key Components of Financial Literacy</a:t>
            </a:r>
            <a:br>
              <a:rPr lang="en-US" dirty="0"/>
            </a:br>
            <a:endParaRPr lang="en-US" dirty="0"/>
          </a:p>
        </p:txBody>
      </p:sp>
      <p:sp>
        <p:nvSpPr>
          <p:cNvPr id="3" name="Text Placeholder 2">
            <a:extLst>
              <a:ext uri="{FF2B5EF4-FFF2-40B4-BE49-F238E27FC236}">
                <a16:creationId xmlns:a16="http://schemas.microsoft.com/office/drawing/2014/main" id="{7555E40E-3256-4272-A29D-F2438D5C136F}"/>
              </a:ext>
            </a:extLst>
          </p:cNvPr>
          <p:cNvSpPr>
            <a:spLocks noGrp="1"/>
          </p:cNvSpPr>
          <p:nvPr>
            <p:ph type="body" sz="quarter" idx="14"/>
          </p:nvPr>
        </p:nvSpPr>
        <p:spPr>
          <a:xfrm>
            <a:off x="2411491" y="4702464"/>
            <a:ext cx="7252504" cy="338549"/>
          </a:xfrm>
        </p:spPr>
        <p:txBody>
          <a:bodyPr>
            <a:normAutofit/>
          </a:bodyPr>
          <a:lstStyle/>
          <a:p>
            <a:r>
              <a:rPr lang="en-US" dirty="0"/>
              <a:t>Presenter: Veronica Medina</a:t>
            </a:r>
          </a:p>
        </p:txBody>
      </p:sp>
    </p:spTree>
    <p:extLst>
      <p:ext uri="{BB962C8B-B14F-4D97-AF65-F5344CB8AC3E}">
        <p14:creationId xmlns:p14="http://schemas.microsoft.com/office/powerpoint/2010/main" val="79592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B11BAC48-F4C4-46FB-96DC-423C381AC284}"/>
              </a:ext>
            </a:extLst>
          </p:cNvPr>
          <p:cNvSpPr>
            <a:spLocks noGrp="1"/>
          </p:cNvSpPr>
          <p:nvPr>
            <p:ph type="title"/>
          </p:nvPr>
        </p:nvSpPr>
        <p:spPr>
          <a:xfrm>
            <a:off x="826626" y="3727361"/>
            <a:ext cx="2657979" cy="1025525"/>
          </a:xfrm>
        </p:spPr>
        <p:txBody>
          <a:bodyPr/>
          <a:lstStyle/>
          <a:p>
            <a:r>
              <a:rPr lang="en-US" dirty="0"/>
              <a:t>Agenda </a:t>
            </a:r>
          </a:p>
        </p:txBody>
      </p:sp>
      <p:sp>
        <p:nvSpPr>
          <p:cNvPr id="36" name="Text Placeholder 35">
            <a:extLst>
              <a:ext uri="{FF2B5EF4-FFF2-40B4-BE49-F238E27FC236}">
                <a16:creationId xmlns:a16="http://schemas.microsoft.com/office/drawing/2014/main" id="{0391FA66-BCDC-4C12-B812-A0DEE14539EE}"/>
              </a:ext>
            </a:extLst>
          </p:cNvPr>
          <p:cNvSpPr>
            <a:spLocks noGrp="1"/>
          </p:cNvSpPr>
          <p:nvPr>
            <p:ph type="body" sz="quarter" idx="11"/>
          </p:nvPr>
        </p:nvSpPr>
        <p:spPr>
          <a:xfrm>
            <a:off x="4247760" y="2141776"/>
            <a:ext cx="4294206" cy="755650"/>
          </a:xfrm>
        </p:spPr>
        <p:txBody>
          <a:bodyPr/>
          <a:lstStyle/>
          <a:p>
            <a:pPr marL="285750" indent="-285750">
              <a:buFont typeface="Arial" panose="020B0604020202020204" pitchFamily="34" charset="0"/>
              <a:buChar char="•"/>
            </a:pPr>
            <a:r>
              <a:rPr lang="en-US" dirty="0"/>
              <a:t>You will Identify the 5 Key Components of Financial Literacy</a:t>
            </a:r>
          </a:p>
        </p:txBody>
      </p:sp>
      <p:sp>
        <p:nvSpPr>
          <p:cNvPr id="35" name="Text Placeholder 34">
            <a:extLst>
              <a:ext uri="{FF2B5EF4-FFF2-40B4-BE49-F238E27FC236}">
                <a16:creationId xmlns:a16="http://schemas.microsoft.com/office/drawing/2014/main" id="{ADE35233-6DEE-4B97-AFFB-06DE78443B4A}"/>
              </a:ext>
            </a:extLst>
          </p:cNvPr>
          <p:cNvSpPr>
            <a:spLocks noGrp="1"/>
          </p:cNvSpPr>
          <p:nvPr>
            <p:ph type="body" sz="quarter" idx="13"/>
          </p:nvPr>
        </p:nvSpPr>
        <p:spPr>
          <a:xfrm>
            <a:off x="4293984" y="3172347"/>
            <a:ext cx="4294206" cy="755650"/>
          </a:xfrm>
        </p:spPr>
        <p:txBody>
          <a:bodyPr/>
          <a:lstStyle/>
          <a:p>
            <a:pPr marL="285750" indent="-285750">
              <a:buFont typeface="Arial" panose="020B0604020202020204" pitchFamily="34" charset="0"/>
              <a:buChar char="•"/>
            </a:pPr>
            <a:r>
              <a:rPr lang="en-US" dirty="0"/>
              <a:t>Understand Each Key Component	</a:t>
            </a:r>
          </a:p>
        </p:txBody>
      </p:sp>
      <p:sp>
        <p:nvSpPr>
          <p:cNvPr id="34" name="Text Placeholder 33">
            <a:extLst>
              <a:ext uri="{FF2B5EF4-FFF2-40B4-BE49-F238E27FC236}">
                <a16:creationId xmlns:a16="http://schemas.microsoft.com/office/drawing/2014/main" id="{187271B6-523F-4DCD-A006-84BF4C0C784C}"/>
              </a:ext>
            </a:extLst>
          </p:cNvPr>
          <p:cNvSpPr>
            <a:spLocks noGrp="1"/>
          </p:cNvSpPr>
          <p:nvPr>
            <p:ph type="body" sz="quarter" idx="14"/>
          </p:nvPr>
        </p:nvSpPr>
        <p:spPr>
          <a:xfrm>
            <a:off x="4317096" y="4257919"/>
            <a:ext cx="4294206" cy="755650"/>
          </a:xfrm>
        </p:spPr>
        <p:txBody>
          <a:bodyPr/>
          <a:lstStyle/>
          <a:p>
            <a:pPr marL="285750" indent="-285750">
              <a:buFont typeface="Arial" panose="020B0604020202020204" pitchFamily="34" charset="0"/>
              <a:buChar char="•"/>
            </a:pPr>
            <a:r>
              <a:rPr lang="en-US" dirty="0"/>
              <a:t>Utilize these Key Components in Your Daily Life</a:t>
            </a:r>
          </a:p>
        </p:txBody>
      </p:sp>
      <p:sp>
        <p:nvSpPr>
          <p:cNvPr id="33" name="Text Placeholder 32">
            <a:extLst>
              <a:ext uri="{FF2B5EF4-FFF2-40B4-BE49-F238E27FC236}">
                <a16:creationId xmlns:a16="http://schemas.microsoft.com/office/drawing/2014/main" id="{F23411C8-1DB7-46A1-A6DC-41EACD30ED57}"/>
              </a:ext>
            </a:extLst>
          </p:cNvPr>
          <p:cNvSpPr>
            <a:spLocks noGrp="1"/>
          </p:cNvSpPr>
          <p:nvPr>
            <p:ph type="body" sz="quarter" idx="15"/>
          </p:nvPr>
        </p:nvSpPr>
        <p:spPr>
          <a:xfrm>
            <a:off x="3060071" y="812800"/>
            <a:ext cx="5481895" cy="755650"/>
          </a:xfrm>
        </p:spPr>
        <p:txBody>
          <a:bodyPr>
            <a:normAutofit fontScale="62500" lnSpcReduction="20000"/>
          </a:bodyPr>
          <a:lstStyle/>
          <a:p>
            <a:endParaRPr lang="en-US" b="1" dirty="0"/>
          </a:p>
          <a:p>
            <a:endParaRPr lang="en-US" b="1" dirty="0"/>
          </a:p>
          <a:p>
            <a:endParaRPr lang="en-US" b="1" dirty="0"/>
          </a:p>
          <a:p>
            <a:r>
              <a:rPr lang="en-US" sz="4600" b="1" dirty="0"/>
              <a:t>What will you learn today!</a:t>
            </a:r>
          </a:p>
        </p:txBody>
      </p:sp>
      <p:pic>
        <p:nvPicPr>
          <p:cNvPr id="12" name="Picture Placeholder 11" title="Decorative"/>
          <p:cNvPicPr>
            <a:picLocks noGrp="1" noChangeAspect="1"/>
          </p:cNvPicPr>
          <p:nvPr>
            <p:ph type="pic" sz="quarter" idx="12"/>
          </p:nvPr>
        </p:nvPicPr>
        <p:blipFill>
          <a:blip r:embed="rId2" cstate="email">
            <a:extLst>
              <a:ext uri="{28A0092B-C50C-407E-A947-70E740481C1C}">
                <a14:useLocalDpi xmlns:a14="http://schemas.microsoft.com/office/drawing/2010/main"/>
              </a:ext>
            </a:extLst>
          </a:blip>
          <a:srcRect/>
          <a:stretch>
            <a:fillRect/>
          </a:stretch>
        </p:blipFill>
        <p:spPr>
          <a:xfrm flipH="1">
            <a:off x="8634413" y="812800"/>
            <a:ext cx="3557587" cy="5232400"/>
          </a:xfrm>
        </p:spPr>
      </p:pic>
    </p:spTree>
    <p:extLst>
      <p:ext uri="{BB962C8B-B14F-4D97-AF65-F5344CB8AC3E}">
        <p14:creationId xmlns:p14="http://schemas.microsoft.com/office/powerpoint/2010/main" val="2130115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Placeholder 16" title="Decorative"/>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l="53" r="53"/>
          <a:stretch/>
        </p:blipFill>
        <p:spPr/>
      </p:pic>
      <p:sp>
        <p:nvSpPr>
          <p:cNvPr id="5" name="Title 4">
            <a:extLst>
              <a:ext uri="{FF2B5EF4-FFF2-40B4-BE49-F238E27FC236}">
                <a16:creationId xmlns:a16="http://schemas.microsoft.com/office/drawing/2014/main" id="{44A0257C-3D98-4E46-86D3-1B752C8374C9}"/>
              </a:ext>
            </a:extLst>
          </p:cNvPr>
          <p:cNvSpPr>
            <a:spLocks noGrp="1"/>
          </p:cNvSpPr>
          <p:nvPr>
            <p:ph type="title"/>
          </p:nvPr>
        </p:nvSpPr>
        <p:spPr/>
        <p:txBody>
          <a:bodyPr>
            <a:normAutofit/>
          </a:bodyPr>
          <a:lstStyle/>
          <a:p>
            <a:r>
              <a:rPr lang="en-US" dirty="0"/>
              <a:t>1. The Basics of Budgeting</a:t>
            </a:r>
          </a:p>
        </p:txBody>
      </p:sp>
      <p:sp>
        <p:nvSpPr>
          <p:cNvPr id="7" name="Text Placeholder 6">
            <a:extLst>
              <a:ext uri="{FF2B5EF4-FFF2-40B4-BE49-F238E27FC236}">
                <a16:creationId xmlns:a16="http://schemas.microsoft.com/office/drawing/2014/main" id="{A07FC37E-9058-4ED1-8333-F003F720C943}"/>
              </a:ext>
            </a:extLst>
          </p:cNvPr>
          <p:cNvSpPr>
            <a:spLocks noGrp="1"/>
          </p:cNvSpPr>
          <p:nvPr>
            <p:ph type="body" sz="quarter" idx="12"/>
          </p:nvPr>
        </p:nvSpPr>
        <p:spPr/>
        <p:txBody>
          <a:bodyPr>
            <a:normAutofit fontScale="92500" lnSpcReduction="20000"/>
          </a:bodyPr>
          <a:lstStyle/>
          <a:p>
            <a:r>
              <a:rPr lang="en-US" dirty="0"/>
              <a:t>What is Budget – </a:t>
            </a:r>
            <a:r>
              <a:rPr lang="en-US" b="0" dirty="0"/>
              <a:t>Allow or provide a particular amount of money in a budget. </a:t>
            </a:r>
            <a:endParaRPr lang="en-US" dirty="0"/>
          </a:p>
        </p:txBody>
      </p:sp>
      <p:sp>
        <p:nvSpPr>
          <p:cNvPr id="8" name="Text Placeholder 7">
            <a:extLst>
              <a:ext uri="{FF2B5EF4-FFF2-40B4-BE49-F238E27FC236}">
                <a16:creationId xmlns:a16="http://schemas.microsoft.com/office/drawing/2014/main" id="{8DB1292A-975D-418D-86AF-8C3CD2A23AC3}"/>
              </a:ext>
            </a:extLst>
          </p:cNvPr>
          <p:cNvSpPr>
            <a:spLocks noGrp="1"/>
          </p:cNvSpPr>
          <p:nvPr>
            <p:ph type="body" sz="quarter" idx="15"/>
          </p:nvPr>
        </p:nvSpPr>
        <p:spPr/>
        <p:txBody>
          <a:bodyPr/>
          <a:lstStyle/>
          <a:p>
            <a:r>
              <a:rPr lang="en-US" dirty="0"/>
              <a:t>Creating and maintaining a budget is one of the most basic aspects of staying on top of your finances. In this modern day, it’s easier than ever to create a budget with the help of websites and apps. </a:t>
            </a:r>
          </a:p>
        </p:txBody>
      </p:sp>
      <p:sp>
        <p:nvSpPr>
          <p:cNvPr id="9" name="Text Placeholder 8"/>
          <p:cNvSpPr>
            <a:spLocks noGrp="1"/>
          </p:cNvSpPr>
          <p:nvPr>
            <p:ph type="body" sz="quarter" idx="16"/>
          </p:nvPr>
        </p:nvSpPr>
        <p:spPr/>
        <p:txBody>
          <a:bodyPr>
            <a:normAutofit fontScale="62500" lnSpcReduction="20000"/>
          </a:bodyPr>
          <a:lstStyle/>
          <a:p>
            <a:r>
              <a:rPr lang="en-US" b="1" dirty="0"/>
              <a:t>Pros: </a:t>
            </a:r>
          </a:p>
          <a:p>
            <a:r>
              <a:rPr lang="en-US" dirty="0"/>
              <a:t>It doesn’t matter if math isn’t your strong suit, thanks to these user–friendly tools, everyone can get help with keeping their finances on track.  When utilized properly, they’ll keep you in the know about where your money is actually going.</a:t>
            </a:r>
          </a:p>
          <a:p>
            <a:r>
              <a:rPr lang="en-US" b="1" dirty="0"/>
              <a:t>Cons: </a:t>
            </a:r>
          </a:p>
          <a:p>
            <a:r>
              <a:rPr lang="en-US" dirty="0"/>
              <a:t>Without following a budget, it’s difficult to hold yourself accountable on where your money is coming from and what it’s going toward.  Mastering the basics of budgeting is where everyone should begin. </a:t>
            </a:r>
          </a:p>
        </p:txBody>
      </p:sp>
    </p:spTree>
    <p:extLst>
      <p:ext uri="{BB962C8B-B14F-4D97-AF65-F5344CB8AC3E}">
        <p14:creationId xmlns:p14="http://schemas.microsoft.com/office/powerpoint/2010/main" val="268795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F0240E2-270B-47F4-97C1-065A42CC2737}"/>
              </a:ext>
            </a:extLst>
          </p:cNvPr>
          <p:cNvSpPr>
            <a:spLocks noGrp="1"/>
          </p:cNvSpPr>
          <p:nvPr>
            <p:ph type="title"/>
          </p:nvPr>
        </p:nvSpPr>
        <p:spPr/>
        <p:txBody>
          <a:bodyPr/>
          <a:lstStyle/>
          <a:p>
            <a:r>
              <a:rPr lang="en-US" dirty="0"/>
              <a:t>2. Understanding Interest Rates</a:t>
            </a:r>
          </a:p>
        </p:txBody>
      </p:sp>
      <p:sp>
        <p:nvSpPr>
          <p:cNvPr id="9" name="Text Placeholder 8">
            <a:extLst>
              <a:ext uri="{FF2B5EF4-FFF2-40B4-BE49-F238E27FC236}">
                <a16:creationId xmlns:a16="http://schemas.microsoft.com/office/drawing/2014/main" id="{06A574E0-4F1C-4569-ABD3-9707A8CD1831}"/>
              </a:ext>
            </a:extLst>
          </p:cNvPr>
          <p:cNvSpPr>
            <a:spLocks noGrp="1"/>
          </p:cNvSpPr>
          <p:nvPr>
            <p:ph type="body" sz="quarter" idx="12"/>
          </p:nvPr>
        </p:nvSpPr>
        <p:spPr>
          <a:xfrm>
            <a:off x="4252921" y="2064190"/>
            <a:ext cx="3686159" cy="747416"/>
          </a:xfrm>
        </p:spPr>
        <p:txBody>
          <a:bodyPr>
            <a:normAutofit fontScale="62500" lnSpcReduction="20000"/>
          </a:bodyPr>
          <a:lstStyle/>
          <a:p>
            <a:pPr marL="283464" indent="-283464">
              <a:lnSpc>
                <a:spcPct val="120000"/>
              </a:lnSpc>
            </a:pPr>
            <a:r>
              <a:rPr lang="en-US" dirty="0"/>
              <a:t>Interest Rate – </a:t>
            </a:r>
            <a:r>
              <a:rPr lang="en-US" b="0" dirty="0"/>
              <a:t> is a proportion of an amount loaned which a lender charges as interest to the borrower, normally expressed as an annual percentage.  The rate a bank or other lender charges to borrow its money. </a:t>
            </a:r>
            <a:endParaRPr lang="en-US" dirty="0"/>
          </a:p>
        </p:txBody>
      </p:sp>
      <p:sp>
        <p:nvSpPr>
          <p:cNvPr id="11" name="Text Placeholder 10">
            <a:extLst>
              <a:ext uri="{FF2B5EF4-FFF2-40B4-BE49-F238E27FC236}">
                <a16:creationId xmlns:a16="http://schemas.microsoft.com/office/drawing/2014/main" id="{C752924E-B022-4FF4-B161-31F5531EC8DA}"/>
              </a:ext>
            </a:extLst>
          </p:cNvPr>
          <p:cNvSpPr>
            <a:spLocks noGrp="1"/>
          </p:cNvSpPr>
          <p:nvPr>
            <p:ph type="body" sz="quarter" idx="15"/>
          </p:nvPr>
        </p:nvSpPr>
        <p:spPr/>
        <p:txBody>
          <a:bodyPr>
            <a:normAutofit fontScale="92500" lnSpcReduction="10000"/>
          </a:bodyPr>
          <a:lstStyle/>
          <a:p>
            <a:r>
              <a:rPr lang="en-US" dirty="0"/>
              <a:t>You might touch the concepts within a mathematic course, it’s important to understand different aspects.</a:t>
            </a:r>
          </a:p>
          <a:p>
            <a:r>
              <a:rPr lang="en-US" dirty="0"/>
              <a:t>Understanding the concept not only can it help you save, but it can make the difference between borrowing a small amount and paying back much more than you need to for years to come. </a:t>
            </a:r>
          </a:p>
          <a:p>
            <a:r>
              <a:rPr lang="en-US" dirty="0"/>
              <a:t>Understanding the ins and outs of interest can impact your finances more than you likely realize, so it’s an important concept to gain a better understand of early on in life. </a:t>
            </a:r>
          </a:p>
          <a:p>
            <a:r>
              <a:rPr lang="en-US" dirty="0"/>
              <a:t>Knowing that you can save in interest if you pay off the loan sooner, just by adding extra money to your payment amount can save you on the long run. </a:t>
            </a:r>
          </a:p>
        </p:txBody>
      </p:sp>
      <p:pic>
        <p:nvPicPr>
          <p:cNvPr id="19" name="Picture Placeholder 18" title="Decorative"/>
          <p:cNvPicPr>
            <a:picLocks noGrp="1" noChangeAspect="1"/>
          </p:cNvPicPr>
          <p:nvPr>
            <p:ph type="pic" sz="quarter" idx="16"/>
          </p:nvPr>
        </p:nvPicPr>
        <p:blipFill>
          <a:blip r:embed="rId2" cstate="email">
            <a:extLst>
              <a:ext uri="{28A0092B-C50C-407E-A947-70E740481C1C}">
                <a14:useLocalDpi xmlns:a14="http://schemas.microsoft.com/office/drawing/2010/main"/>
              </a:ext>
            </a:extLst>
          </a:blip>
          <a:srcRect/>
          <a:stretch>
            <a:fillRect/>
          </a:stretch>
        </p:blipFill>
        <p:spPr/>
      </p:pic>
      <p:pic>
        <p:nvPicPr>
          <p:cNvPr id="18" name="Picture Placeholder 15" title="Decorative"/>
          <p:cNvPicPr>
            <a:picLocks noGrp="1" noChangeAspect="1"/>
          </p:cNvPicPr>
          <p:nvPr>
            <p:ph type="pic" sz="quarter" idx="17"/>
          </p:nvPr>
        </p:nvPicPr>
        <p:blipFill>
          <a:blip r:embed="rId3"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2885941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577946A2-8DCE-4047-9CAE-38128B4BAF3B}"/>
              </a:ext>
            </a:extLst>
          </p:cNvPr>
          <p:cNvSpPr>
            <a:spLocks noGrp="1"/>
          </p:cNvSpPr>
          <p:nvPr>
            <p:ph type="body" sz="quarter" idx="11"/>
          </p:nvPr>
        </p:nvSpPr>
        <p:spPr/>
        <p:txBody>
          <a:bodyPr/>
          <a:lstStyle/>
          <a:p>
            <a:pPr marL="285750" indent="-285750">
              <a:buFont typeface="Arial" panose="020B0604020202020204" pitchFamily="34" charset="0"/>
              <a:buChar char="•"/>
            </a:pPr>
            <a:r>
              <a:rPr lang="en-US" dirty="0"/>
              <a:t>Saving is an important aspect of maintaining a healthy financial situation, but the majority of students don’t prioritize this aspect as much as they should.</a:t>
            </a:r>
          </a:p>
          <a:p>
            <a:pPr marL="285750" indent="-285750">
              <a:buFont typeface="Arial" panose="020B0604020202020204" pitchFamily="34" charset="0"/>
              <a:buChar char="•"/>
            </a:pPr>
            <a:r>
              <a:rPr lang="en-US" dirty="0"/>
              <a:t>It’s easy to ignore things like retirement since it seems so far off in the future.  Learning to save early on can help you gain the knowledge, practice and set of skills you’ll utilize throughout your entire life. </a:t>
            </a:r>
          </a:p>
          <a:p>
            <a:pPr marL="285750" indent="-285750">
              <a:buFont typeface="Arial" panose="020B0604020202020204" pitchFamily="34" charset="0"/>
              <a:buChar char="•"/>
            </a:pPr>
            <a:r>
              <a:rPr lang="en-US" dirty="0"/>
              <a:t>Beginners can start working on this concept in the simplest sense. Like saving money for a higher-ticket item they desire.  Working toward a goal is key here and students need to understand that there’s a lot of value in paying yourself first. </a:t>
            </a:r>
          </a:p>
          <a:p>
            <a:pPr marL="285750" indent="-285750">
              <a:buFont typeface="Arial" panose="020B0604020202020204" pitchFamily="34" charset="0"/>
              <a:buChar char="•"/>
            </a:pPr>
            <a:r>
              <a:rPr lang="en-US" dirty="0"/>
              <a:t>Having a peace of mind comes with practice, diligence and patience, all qualities you’ll develop when mastering your savings skill set. </a:t>
            </a:r>
          </a:p>
          <a:p>
            <a:endParaRPr lang="en-US" dirty="0"/>
          </a:p>
        </p:txBody>
      </p:sp>
      <p:sp>
        <p:nvSpPr>
          <p:cNvPr id="8" name="Title 7">
            <a:extLst>
              <a:ext uri="{FF2B5EF4-FFF2-40B4-BE49-F238E27FC236}">
                <a16:creationId xmlns:a16="http://schemas.microsoft.com/office/drawing/2014/main" id="{3BE52921-898C-4569-9D8A-F1C5E0ABE804}"/>
              </a:ext>
            </a:extLst>
          </p:cNvPr>
          <p:cNvSpPr>
            <a:spLocks noGrp="1"/>
          </p:cNvSpPr>
          <p:nvPr>
            <p:ph type="title"/>
          </p:nvPr>
        </p:nvSpPr>
        <p:spPr/>
        <p:txBody>
          <a:bodyPr/>
          <a:lstStyle/>
          <a:p>
            <a:r>
              <a:rPr lang="en-US" dirty="0"/>
              <a:t>3. Prioritizing Saving </a:t>
            </a:r>
          </a:p>
        </p:txBody>
      </p:sp>
      <p:pic>
        <p:nvPicPr>
          <p:cNvPr id="7" name="Picture Placeholder 6" title="Decorative"/>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p:pic>
      <p:pic>
        <p:nvPicPr>
          <p:cNvPr id="9" name="Picture Placeholder 8" title="Decorative"/>
          <p:cNvPicPr>
            <a:picLocks noGrp="1" noChangeAspect="1"/>
          </p:cNvPicPr>
          <p:nvPr>
            <p:ph type="pic" sz="quarter" idx="12"/>
          </p:nvPr>
        </p:nvPicPr>
        <p:blipFill>
          <a:blip r:embed="rId3"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429917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title="Decorative"/>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a:xfrm flipH="1">
            <a:off x="0" y="0"/>
            <a:ext cx="12192000" cy="6858000"/>
          </a:xfrm>
        </p:spPr>
      </p:pic>
      <p:sp>
        <p:nvSpPr>
          <p:cNvPr id="3" name="Text Placeholder 2"/>
          <p:cNvSpPr>
            <a:spLocks noGrp="1"/>
          </p:cNvSpPr>
          <p:nvPr>
            <p:ph type="body" sz="quarter" idx="14"/>
          </p:nvPr>
        </p:nvSpPr>
        <p:spPr>
          <a:xfrm>
            <a:off x="4010685" y="2000815"/>
            <a:ext cx="8181315" cy="4445251"/>
          </a:xfrm>
        </p:spPr>
        <p:txBody>
          <a:bodyPr/>
          <a:lstStyle/>
          <a:p>
            <a:r>
              <a:rPr lang="en-US" sz="4400" dirty="0"/>
              <a:t>4. Credit – Debt Cycle Traps</a:t>
            </a:r>
          </a:p>
          <a:p>
            <a:r>
              <a:rPr lang="en-US" sz="2800" b="0" dirty="0"/>
              <a:t>What does this Mean</a:t>
            </a:r>
          </a:p>
          <a:p>
            <a:endParaRPr lang="en-US" sz="2800" b="0" dirty="0"/>
          </a:p>
          <a:p>
            <a:pPr marL="283464" indent="-283464">
              <a:lnSpc>
                <a:spcPct val="100000"/>
              </a:lnSpc>
              <a:spcBef>
                <a:spcPts val="1000"/>
              </a:spcBef>
              <a:buFont typeface="Arial" panose="020B0604020202020204" pitchFamily="34" charset="0"/>
              <a:buChar char="•"/>
            </a:pPr>
            <a:r>
              <a:rPr lang="en-US" sz="1400" b="0" spc="0" dirty="0">
                <a:latin typeface="+mn-lt"/>
              </a:rPr>
              <a:t>It’s much easier to lose credit than gain it and many students don’t realize how easy it is to ruin their credit, and how difficult it can be to regain credit before it’s too late. </a:t>
            </a:r>
          </a:p>
          <a:p>
            <a:pPr marL="283464" indent="-283464">
              <a:lnSpc>
                <a:spcPct val="100000"/>
              </a:lnSpc>
              <a:spcBef>
                <a:spcPts val="1000"/>
              </a:spcBef>
              <a:buFont typeface="Arial" panose="020B0604020202020204" pitchFamily="34" charset="0"/>
              <a:buChar char="•"/>
            </a:pPr>
            <a:r>
              <a:rPr lang="en-US" sz="1400" b="0" spc="0" dirty="0">
                <a:latin typeface="+mn-lt"/>
              </a:rPr>
              <a:t>Credit can be an extremely useful tool – if it’s managed correctly.  </a:t>
            </a:r>
          </a:p>
          <a:p>
            <a:pPr marL="283464" indent="-283464">
              <a:lnSpc>
                <a:spcPct val="100000"/>
              </a:lnSpc>
              <a:spcBef>
                <a:spcPts val="1000"/>
              </a:spcBef>
              <a:buFont typeface="Arial" panose="020B0604020202020204" pitchFamily="34" charset="0"/>
              <a:buChar char="•"/>
            </a:pPr>
            <a:r>
              <a:rPr lang="en-US" sz="1400" b="0" spc="0" dirty="0">
                <a:latin typeface="+mn-lt"/>
              </a:rPr>
              <a:t>Making rash decisions when you’re young can end up costing you throughout adulthood so it’s important to grasp the concepts and tools behind responsible credit practices as early on as possible. </a:t>
            </a:r>
          </a:p>
          <a:p>
            <a:pPr marL="283464" indent="-283464">
              <a:lnSpc>
                <a:spcPct val="100000"/>
              </a:lnSpc>
              <a:spcBef>
                <a:spcPts val="1000"/>
              </a:spcBef>
              <a:buFont typeface="Arial" panose="020B0604020202020204" pitchFamily="34" charset="0"/>
              <a:buChar char="•"/>
            </a:pPr>
            <a:r>
              <a:rPr lang="en-US" sz="1400" b="0" spc="0" dirty="0">
                <a:latin typeface="+mn-lt"/>
              </a:rPr>
              <a:t>Your credit will define you in adulthood, mistakes that you make early in life can definitely hinder you when looking to purchase your first car and/or your first home.</a:t>
            </a:r>
          </a:p>
          <a:p>
            <a:pPr marL="283464" indent="-283464">
              <a:lnSpc>
                <a:spcPct val="100000"/>
              </a:lnSpc>
              <a:spcBef>
                <a:spcPts val="1000"/>
              </a:spcBef>
            </a:pPr>
            <a:endParaRPr lang="en-US" sz="1400" dirty="0">
              <a:latin typeface="+mn-lt"/>
            </a:endParaRPr>
          </a:p>
          <a:p>
            <a:pPr marL="283464" indent="-283464">
              <a:lnSpc>
                <a:spcPct val="100000"/>
              </a:lnSpc>
              <a:spcBef>
                <a:spcPts val="1000"/>
              </a:spcBef>
              <a:buFont typeface="Arial" panose="020B0604020202020204" pitchFamily="34" charset="0"/>
              <a:buChar char="•"/>
            </a:pPr>
            <a:endParaRPr lang="en-US" sz="1400" b="0" spc="0" dirty="0">
              <a:latin typeface="+mn-lt"/>
            </a:endParaRPr>
          </a:p>
        </p:txBody>
      </p:sp>
      <p:sp>
        <p:nvSpPr>
          <p:cNvPr id="2" name="Title 1">
            <a:extLst>
              <a:ext uri="{FF2B5EF4-FFF2-40B4-BE49-F238E27FC236}">
                <a16:creationId xmlns:a16="http://schemas.microsoft.com/office/drawing/2014/main" id="{93CF8A26-1621-4E73-86DB-631C377CD1FB}"/>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sz="1600" dirty="0">
                <a:solidFill>
                  <a:schemeClr val="bg1"/>
                </a:solidFill>
              </a:rPr>
              <a:t>28</a:t>
            </a:r>
          </a:p>
        </p:txBody>
      </p:sp>
    </p:spTree>
    <p:extLst>
      <p:ext uri="{BB962C8B-B14F-4D97-AF65-F5344CB8AC3E}">
        <p14:creationId xmlns:p14="http://schemas.microsoft.com/office/powerpoint/2010/main" val="1415924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7EAB6E-5FFF-4923-BC7F-D2C71AD246DB}"/>
              </a:ext>
            </a:extLst>
          </p:cNvPr>
          <p:cNvSpPr>
            <a:spLocks noGrp="1"/>
          </p:cNvSpPr>
          <p:nvPr>
            <p:ph type="title"/>
          </p:nvPr>
        </p:nvSpPr>
        <p:spPr>
          <a:xfrm>
            <a:off x="1100750" y="1462439"/>
            <a:ext cx="10143654" cy="2738368"/>
          </a:xfrm>
        </p:spPr>
        <p:txBody>
          <a:bodyPr>
            <a:normAutofit/>
          </a:bodyPr>
          <a:lstStyle/>
          <a:p>
            <a:pPr>
              <a:lnSpc>
                <a:spcPct val="100000"/>
              </a:lnSpc>
              <a:spcBef>
                <a:spcPts val="1000"/>
              </a:spcBef>
            </a:pPr>
            <a:r>
              <a:rPr lang="en-US" sz="4400" dirty="0"/>
              <a:t>5. </a:t>
            </a:r>
            <a:r>
              <a:rPr lang="en-US" sz="4900" dirty="0"/>
              <a:t>Identity</a:t>
            </a:r>
            <a:r>
              <a:rPr lang="en-US" sz="4400" dirty="0"/>
              <a:t> Theft Issues &amp; Safety</a:t>
            </a:r>
            <a:br>
              <a:rPr lang="en-US" sz="4400" dirty="0"/>
            </a:br>
            <a:r>
              <a:rPr lang="en-US" sz="1400" spc="0" dirty="0">
                <a:latin typeface="+mn-lt"/>
              </a:rPr>
              <a:t>Currently identity theft is more widespread than ever.  Since everything is digital and just about everyone has shopped online at one point or another, your financial information is more vulnerable to fraud.  Understanding this concept, along with preventative measures, like password protection and limiting the amount of information shared online can be the key to maintaining safe accounts or, on the other hand, can lead to financial ruin. </a:t>
            </a:r>
            <a:br>
              <a:rPr lang="en-US" sz="1400" spc="0" dirty="0">
                <a:latin typeface="+mn-lt"/>
              </a:rPr>
            </a:br>
            <a:br>
              <a:rPr lang="en-US" sz="1400" spc="0" dirty="0">
                <a:latin typeface="+mn-lt"/>
              </a:rPr>
            </a:br>
            <a:r>
              <a:rPr lang="en-US" sz="1400" spc="0" dirty="0">
                <a:latin typeface="+mn-lt"/>
              </a:rPr>
              <a:t>While it’s not a fool proof, people can be safe and things do still happen, it’s important to safeguard your finances as best as possible to avoid the threats that exist. </a:t>
            </a:r>
            <a:br>
              <a:rPr lang="en-US" sz="1400" spc="0" dirty="0">
                <a:latin typeface="+mn-lt"/>
              </a:rPr>
            </a:br>
            <a:r>
              <a:rPr lang="en-US" sz="1400" spc="0" dirty="0">
                <a:latin typeface="+mn-lt"/>
              </a:rPr>
              <a:t> </a:t>
            </a:r>
            <a:endParaRPr lang="en-US" sz="1400" spc="0" dirty="0"/>
          </a:p>
        </p:txBody>
      </p:sp>
      <p:pic>
        <p:nvPicPr>
          <p:cNvPr id="6" name="Picture Placeholder 35">
            <a:extLst>
              <a:ext uri="{FF2B5EF4-FFF2-40B4-BE49-F238E27FC236}">
                <a16:creationId xmlns:a16="http://schemas.microsoft.com/office/drawing/2014/main" id="{6CBE990D-619E-4EC3-8E3B-3235FF40870D}"/>
              </a:ext>
              <a:ext uri="{C183D7F6-B498-43B3-948B-1728B52AA6E4}">
                <adec:decorative xmlns:adec="http://schemas.microsoft.com/office/drawing/2017/decorative" val="1"/>
              </a:ext>
            </a:extLst>
          </p:cNvPr>
          <p:cNvPicPr>
            <a:picLocks noGrp="1" noChangeAspect="1"/>
          </p:cNvPicPr>
          <p:nvPr>
            <p:ph type="pic" sz="quarter" idx="12"/>
          </p:nvPr>
        </p:nvPicPr>
        <p:blipFill rotWithShape="1">
          <a:blip r:embed="rId2" cstate="email">
            <a:extLst>
              <a:ext uri="{28A0092B-C50C-407E-A947-70E740481C1C}">
                <a14:useLocalDpi xmlns:a14="http://schemas.microsoft.com/office/drawing/2010/main"/>
              </a:ext>
            </a:extLst>
          </a:blip>
          <a:srcRect/>
          <a:stretch/>
        </p:blipFill>
        <p:spPr>
          <a:xfrm>
            <a:off x="0" y="3907404"/>
            <a:ext cx="7487216" cy="2271585"/>
          </a:xfrm>
        </p:spPr>
      </p:pic>
    </p:spTree>
    <p:extLst>
      <p:ext uri="{BB962C8B-B14F-4D97-AF65-F5344CB8AC3E}">
        <p14:creationId xmlns:p14="http://schemas.microsoft.com/office/powerpoint/2010/main" val="660194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13F9A722-C416-4CA0-9E81-3AB439623A87}"/>
              </a:ext>
            </a:extLst>
          </p:cNvPr>
          <p:cNvSpPr>
            <a:spLocks noGrp="1"/>
          </p:cNvSpPr>
          <p:nvPr>
            <p:ph type="title"/>
          </p:nvPr>
        </p:nvSpPr>
        <p:spPr/>
        <p:txBody>
          <a:bodyPr/>
          <a:lstStyle/>
          <a:p>
            <a:r>
              <a:rPr lang="en-US" dirty="0"/>
              <a:t>Contact Information</a:t>
            </a:r>
          </a:p>
        </p:txBody>
      </p:sp>
      <p:pic>
        <p:nvPicPr>
          <p:cNvPr id="25" name="Picture Placeholder 23" descr="Member Photo" title="Decorative">
            <a:extLst>
              <a:ext uri="{FF2B5EF4-FFF2-40B4-BE49-F238E27FC236}">
                <a16:creationId xmlns:a16="http://schemas.microsoft.com/office/drawing/2014/main" id="{28471B48-B5D4-4311-8051-3D8458674D12}"/>
              </a:ext>
            </a:extLst>
          </p:cNvPr>
          <p:cNvPicPr>
            <a:picLocks noGrp="1" noChangeAspect="1"/>
          </p:cNvPicPr>
          <p:nvPr>
            <p:ph type="pic" sz="quarter" idx="11"/>
          </p:nvPr>
        </p:nvPicPr>
        <p:blipFill>
          <a:blip r:embed="rId2" cstate="email">
            <a:grayscl/>
            <a:extLst>
              <a:ext uri="{28A0092B-C50C-407E-A947-70E740481C1C}">
                <a14:useLocalDpi xmlns:a14="http://schemas.microsoft.com/office/drawing/2010/main"/>
              </a:ext>
            </a:extLst>
          </a:blip>
          <a:srcRect/>
          <a:stretch>
            <a:fillRect/>
          </a:stretch>
        </p:blipFill>
        <p:spPr/>
      </p:pic>
      <p:pic>
        <p:nvPicPr>
          <p:cNvPr id="30" name="Picture Placeholder 27" descr="Member Photo" title="Decorative">
            <a:extLst>
              <a:ext uri="{FF2B5EF4-FFF2-40B4-BE49-F238E27FC236}">
                <a16:creationId xmlns:a16="http://schemas.microsoft.com/office/drawing/2014/main" id="{10D7B446-4830-437D-90F2-78FF39F842A8}"/>
              </a:ext>
            </a:extLst>
          </p:cNvPr>
          <p:cNvPicPr>
            <a:picLocks noGrp="1" noChangeAspect="1"/>
          </p:cNvPicPr>
          <p:nvPr>
            <p:ph type="pic" sz="quarter" idx="13"/>
          </p:nvPr>
        </p:nvPicPr>
        <p:blipFill>
          <a:blip r:embed="rId3" cstate="email">
            <a:grayscl/>
            <a:extLst>
              <a:ext uri="{28A0092B-C50C-407E-A947-70E740481C1C}">
                <a14:useLocalDpi xmlns:a14="http://schemas.microsoft.com/office/drawing/2010/main"/>
              </a:ext>
            </a:extLst>
          </a:blip>
          <a:srcRect/>
          <a:stretch>
            <a:fillRect/>
          </a:stretch>
        </p:blipFill>
        <p:spPr/>
      </p:pic>
      <p:pic>
        <p:nvPicPr>
          <p:cNvPr id="31" name="Picture Placeholder 29" descr="Member Photo" title="Decorative">
            <a:extLst>
              <a:ext uri="{FF2B5EF4-FFF2-40B4-BE49-F238E27FC236}">
                <a16:creationId xmlns:a16="http://schemas.microsoft.com/office/drawing/2014/main" id="{7453335E-1D5E-4FDC-8418-75FFB424DE6C}"/>
              </a:ext>
            </a:extLst>
          </p:cNvPr>
          <p:cNvPicPr>
            <a:picLocks noGrp="1" noChangeAspect="1"/>
          </p:cNvPicPr>
          <p:nvPr>
            <p:ph type="pic" sz="quarter" idx="14"/>
          </p:nvPr>
        </p:nvPicPr>
        <p:blipFill>
          <a:blip r:embed="rId4" cstate="email">
            <a:grayscl/>
            <a:extLst>
              <a:ext uri="{28A0092B-C50C-407E-A947-70E740481C1C}">
                <a14:useLocalDpi xmlns:a14="http://schemas.microsoft.com/office/drawing/2010/main"/>
              </a:ext>
            </a:extLst>
          </a:blip>
          <a:srcRect/>
          <a:stretch>
            <a:fillRect/>
          </a:stretch>
        </p:blipFill>
        <p:spPr/>
      </p:pic>
      <p:sp>
        <p:nvSpPr>
          <p:cNvPr id="17" name="Text Placeholder 16">
            <a:extLst>
              <a:ext uri="{FF2B5EF4-FFF2-40B4-BE49-F238E27FC236}">
                <a16:creationId xmlns:a16="http://schemas.microsoft.com/office/drawing/2014/main" id="{4E6B8FC3-C6AB-4C05-AB1A-6A425F437168}"/>
              </a:ext>
            </a:extLst>
          </p:cNvPr>
          <p:cNvSpPr>
            <a:spLocks noGrp="1"/>
          </p:cNvSpPr>
          <p:nvPr>
            <p:ph type="body" sz="quarter" idx="15"/>
          </p:nvPr>
        </p:nvSpPr>
        <p:spPr/>
        <p:txBody>
          <a:bodyPr/>
          <a:lstStyle/>
          <a:p>
            <a:r>
              <a:rPr lang="en-US" b="1" dirty="0"/>
              <a:t>Office: (909) 537-3438</a:t>
            </a:r>
          </a:p>
        </p:txBody>
      </p:sp>
      <p:sp>
        <p:nvSpPr>
          <p:cNvPr id="18" name="Text Placeholder 17">
            <a:extLst>
              <a:ext uri="{FF2B5EF4-FFF2-40B4-BE49-F238E27FC236}">
                <a16:creationId xmlns:a16="http://schemas.microsoft.com/office/drawing/2014/main" id="{6D905B54-BC78-4D3A-98A7-8BF350FAE60E}"/>
              </a:ext>
            </a:extLst>
          </p:cNvPr>
          <p:cNvSpPr>
            <a:spLocks noGrp="1"/>
          </p:cNvSpPr>
          <p:nvPr>
            <p:ph type="body" sz="quarter" idx="16"/>
          </p:nvPr>
        </p:nvSpPr>
        <p:spPr>
          <a:xfrm>
            <a:off x="264410" y="3248535"/>
            <a:ext cx="2705127" cy="382749"/>
          </a:xfrm>
        </p:spPr>
        <p:txBody>
          <a:bodyPr/>
          <a:lstStyle/>
          <a:p>
            <a:r>
              <a:rPr lang="en-US" dirty="0"/>
              <a:t>Veronica Medina</a:t>
            </a:r>
          </a:p>
          <a:p>
            <a:r>
              <a:rPr lang="en-US" sz="1400" dirty="0"/>
              <a:t>Financial Aid Wellness Coordinator</a:t>
            </a:r>
          </a:p>
          <a:p>
            <a:r>
              <a:rPr lang="en-US" sz="1400" dirty="0"/>
              <a:t>Email: veronica.medina@csusb.edu</a:t>
            </a:r>
          </a:p>
        </p:txBody>
      </p:sp>
      <p:sp>
        <p:nvSpPr>
          <p:cNvPr id="19" name="Text Placeholder 18">
            <a:extLst>
              <a:ext uri="{FF2B5EF4-FFF2-40B4-BE49-F238E27FC236}">
                <a16:creationId xmlns:a16="http://schemas.microsoft.com/office/drawing/2014/main" id="{35D841AC-77B9-46F0-877E-EDFD058BCBF2}"/>
              </a:ext>
            </a:extLst>
          </p:cNvPr>
          <p:cNvSpPr>
            <a:spLocks noGrp="1"/>
          </p:cNvSpPr>
          <p:nvPr>
            <p:ph type="body" sz="quarter" idx="17"/>
          </p:nvPr>
        </p:nvSpPr>
        <p:spPr/>
        <p:txBody>
          <a:bodyPr/>
          <a:lstStyle/>
          <a:p>
            <a:r>
              <a:rPr lang="en-US" dirty="0">
                <a:hlinkClick r:id="rId5"/>
              </a:rPr>
              <a:t>https://csusb.igrad.com/</a:t>
            </a:r>
            <a:r>
              <a:rPr lang="en-US" dirty="0"/>
              <a:t>. </a:t>
            </a:r>
          </a:p>
          <a:p>
            <a:endParaRPr lang="en-US" dirty="0"/>
          </a:p>
        </p:txBody>
      </p:sp>
      <p:sp>
        <p:nvSpPr>
          <p:cNvPr id="20" name="Text Placeholder 19">
            <a:extLst>
              <a:ext uri="{FF2B5EF4-FFF2-40B4-BE49-F238E27FC236}">
                <a16:creationId xmlns:a16="http://schemas.microsoft.com/office/drawing/2014/main" id="{D20F164F-C51A-49BD-BCBB-07C7BED267C0}"/>
              </a:ext>
            </a:extLst>
          </p:cNvPr>
          <p:cNvSpPr>
            <a:spLocks noGrp="1"/>
          </p:cNvSpPr>
          <p:nvPr>
            <p:ph type="body" sz="quarter" idx="18"/>
          </p:nvPr>
        </p:nvSpPr>
        <p:spPr/>
        <p:txBody>
          <a:bodyPr/>
          <a:lstStyle/>
          <a:p>
            <a:r>
              <a:rPr lang="en-US" dirty="0"/>
              <a:t>Financial Aid Wellness Resource</a:t>
            </a:r>
          </a:p>
        </p:txBody>
      </p:sp>
      <p:sp>
        <p:nvSpPr>
          <p:cNvPr id="21" name="Text Placeholder 20">
            <a:extLst>
              <a:ext uri="{FF2B5EF4-FFF2-40B4-BE49-F238E27FC236}">
                <a16:creationId xmlns:a16="http://schemas.microsoft.com/office/drawing/2014/main" id="{F6997EE2-4A7E-42BA-A9A4-CA8914C6CA1F}"/>
              </a:ext>
            </a:extLst>
          </p:cNvPr>
          <p:cNvSpPr>
            <a:spLocks noGrp="1"/>
          </p:cNvSpPr>
          <p:nvPr>
            <p:ph type="body" sz="quarter" idx="19"/>
          </p:nvPr>
        </p:nvSpPr>
        <p:spPr/>
        <p:txBody>
          <a:bodyPr/>
          <a:lstStyle/>
          <a:p>
            <a:r>
              <a:rPr lang="en-US" dirty="0">
                <a:hlinkClick r:id="rId6"/>
              </a:rPr>
              <a:t>https://www.csusb.edu/financial-aid</a:t>
            </a:r>
            <a:endParaRPr lang="en-US" dirty="0"/>
          </a:p>
        </p:txBody>
      </p:sp>
      <p:sp>
        <p:nvSpPr>
          <p:cNvPr id="22" name="Text Placeholder 21">
            <a:extLst>
              <a:ext uri="{FF2B5EF4-FFF2-40B4-BE49-F238E27FC236}">
                <a16:creationId xmlns:a16="http://schemas.microsoft.com/office/drawing/2014/main" id="{3604A973-1FC1-4BD3-A8B8-0C46262D77B6}"/>
              </a:ext>
            </a:extLst>
          </p:cNvPr>
          <p:cNvSpPr>
            <a:spLocks noGrp="1"/>
          </p:cNvSpPr>
          <p:nvPr>
            <p:ph type="body" sz="quarter" idx="20"/>
          </p:nvPr>
        </p:nvSpPr>
        <p:spPr/>
        <p:txBody>
          <a:bodyPr/>
          <a:lstStyle/>
          <a:p>
            <a:r>
              <a:rPr lang="en-US" dirty="0"/>
              <a:t>Office of Financial Aid &amp; Scholarships</a:t>
            </a:r>
          </a:p>
        </p:txBody>
      </p:sp>
      <p:sp>
        <p:nvSpPr>
          <p:cNvPr id="24" name="Text Placeholder 23">
            <a:extLst>
              <a:ext uri="{FF2B5EF4-FFF2-40B4-BE49-F238E27FC236}">
                <a16:creationId xmlns:a16="http://schemas.microsoft.com/office/drawing/2014/main" id="{DDC5EC52-0B52-4D0E-B00E-8E5EF35BC9CD}"/>
              </a:ext>
            </a:extLst>
          </p:cNvPr>
          <p:cNvSpPr>
            <a:spLocks noGrp="1"/>
          </p:cNvSpPr>
          <p:nvPr>
            <p:ph type="body" sz="quarter" idx="22"/>
          </p:nvPr>
        </p:nvSpPr>
        <p:spPr/>
        <p:txBody>
          <a:bodyPr/>
          <a:lstStyle/>
          <a:p>
            <a:r>
              <a:rPr lang="en-US" dirty="0"/>
              <a:t>We are here to help!</a:t>
            </a:r>
          </a:p>
        </p:txBody>
      </p:sp>
      <p:pic>
        <p:nvPicPr>
          <p:cNvPr id="29" name="Picture Placeholder 25" descr="Member Photo" title="Decorative">
            <a:extLst>
              <a:ext uri="{FF2B5EF4-FFF2-40B4-BE49-F238E27FC236}">
                <a16:creationId xmlns:a16="http://schemas.microsoft.com/office/drawing/2014/main" id="{1507C138-F295-471C-A7C2-F827C437DE97}"/>
              </a:ext>
            </a:extLst>
          </p:cNvPr>
          <p:cNvPicPr>
            <a:picLocks noGrp="1" noChangeAspect="1"/>
          </p:cNvPicPr>
          <p:nvPr>
            <p:ph type="pic" sz="quarter" idx="12"/>
          </p:nvPr>
        </p:nvPicPr>
        <p:blipFill>
          <a:blip r:embed="rId7" cstate="email">
            <a:graysc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4148056425"/>
      </p:ext>
    </p:extLst>
  </p:cSld>
  <p:clrMapOvr>
    <a:masterClrMapping/>
  </p:clrMapOvr>
</p:sld>
</file>

<file path=ppt/theme/theme1.xml><?xml version="1.0" encoding="utf-8"?>
<a:theme xmlns:a="http://schemas.openxmlformats.org/drawingml/2006/main" name="Office Theme">
  <a:themeElements>
    <a:clrScheme name="Custom 26">
      <a:dk1>
        <a:srgbClr val="3F3F3F"/>
      </a:dk1>
      <a:lt1>
        <a:srgbClr val="FFFFFF"/>
      </a:lt1>
      <a:dk2>
        <a:srgbClr val="000000"/>
      </a:dk2>
      <a:lt2>
        <a:srgbClr val="A5A5A5"/>
      </a:lt2>
      <a:accent1>
        <a:srgbClr val="954F72"/>
      </a:accent1>
      <a:accent2>
        <a:srgbClr val="0F3955"/>
      </a:accent2>
      <a:accent3>
        <a:srgbClr val="BBC3CD"/>
      </a:accent3>
      <a:accent4>
        <a:srgbClr val="484848"/>
      </a:accent4>
      <a:accent5>
        <a:srgbClr val="1F1F26"/>
      </a:accent5>
      <a:accent6>
        <a:srgbClr val="F2CAA2"/>
      </a:accent6>
      <a:hlink>
        <a:srgbClr val="00194C"/>
      </a:hlink>
      <a:folHlink>
        <a:srgbClr val="954F72"/>
      </a:folHlink>
    </a:clrScheme>
    <a:fontScheme name="MSFT template">
      <a:majorFont>
        <a:latin typeface="Corbel"/>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LT Template_Classic _Bold_Sophisticated_02_MS - v5" id="{0D41E119-70BC-460A-871B-170510AB4D35}" vid="{64C62F1B-F437-4409-9C0D-EDEE8FFAF9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9fc9171bb41dc08635275f351de8590">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29387215989a890c06011de04edfe97d"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A843D30A-FE5A-4A75-9AAA-C9B333E486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E8B52BE-6787-403E-A094-B18CEB016691}">
  <ds:schemaRefs>
    <ds:schemaRef ds:uri="http://schemas.microsoft.com/sharepoint/v3/contenttype/forms"/>
  </ds:schemaRefs>
</ds:datastoreItem>
</file>

<file path=customXml/itemProps3.xml><?xml version="1.0" encoding="utf-8"?>
<ds:datastoreItem xmlns:ds="http://schemas.openxmlformats.org/officeDocument/2006/customXml" ds:itemID="{D0FE9C68-0C22-4EEC-B457-063807029368}">
  <ds:schemaRefs>
    <ds:schemaRef ds:uri="http://purl.org/dc/dcmitype/"/>
    <ds:schemaRef ds:uri="http://purl.org/dc/terms/"/>
    <ds:schemaRef ds:uri="16c05727-aa75-4e4a-9b5f-8a80a1165891"/>
    <ds:schemaRef ds:uri="http://schemas.openxmlformats.org/package/2006/metadata/core-properties"/>
    <ds:schemaRef ds:uri="http://schemas.microsoft.com/office/2006/metadata/properties"/>
    <ds:schemaRef ds:uri="71af3243-3dd4-4a8d-8c0d-dd76da1f02a5"/>
    <ds:schemaRef ds:uri="http://schemas.microsoft.com/office/2006/documentManagement/types"/>
    <ds:schemaRef ds:uri="http://schemas.microsoft.com/office/infopath/2007/PartnerControl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Classic bold sophisticated presentation</Template>
  <TotalTime>0</TotalTime>
  <Words>683</Words>
  <Application>Microsoft Office PowerPoint</Application>
  <PresentationFormat>Widescreen</PresentationFormat>
  <Paragraphs>47</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Constantia</vt:lpstr>
      <vt:lpstr>Corbel</vt:lpstr>
      <vt:lpstr>Helvetica Light</vt:lpstr>
      <vt:lpstr>Raleway</vt:lpstr>
      <vt:lpstr>Office Theme</vt:lpstr>
      <vt:lpstr>The 5 Key Components of Financial Literacy </vt:lpstr>
      <vt:lpstr>Agenda </vt:lpstr>
      <vt:lpstr>1. The Basics of Budgeting</vt:lpstr>
      <vt:lpstr>2. Understanding Interest Rates</vt:lpstr>
      <vt:lpstr>3. Prioritizing Saving </vt:lpstr>
      <vt:lpstr>28</vt:lpstr>
      <vt:lpstr>5. Identity Theft Issues &amp; Safety Currently identity theft is more widespread than ever.  Since everything is digital and just about everyone has shopped online at one point or another, your financial information is more vulnerable to fraud.  Understanding this concept, along with preventative measures, like password protection and limiting the amount of information shared online can be the key to maintaining safe accounts or, on the other hand, can lead to financial ruin.   While it’s not a fool proof, people can be safe and things do still happen, it’s important to safeguard your finances as best as possible to avoid the threats that exist.   </vt:lpstr>
      <vt:lpstr>Contact Information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2020-03-09T15:43:20Z</dcterms:created>
  <dcterms:modified xsi:type="dcterms:W3CDTF">2020-07-14T21:06:39Z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